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83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4" d="100"/>
          <a:sy n="74" d="100"/>
        </p:scale>
        <p:origin x="17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371419-8E55-43AB-8C8A-0F44CCF3DB45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3D20D4-8217-45AB-A941-6A06AC42DA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017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3D20D4-8217-45AB-A941-6A06AC42DA6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4135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CF0F02-2A1C-4B50-816D-5DB3B6CF37E3}" type="slidenum">
              <a:rPr lang="zh-CN" altLang="en-US" smtClean="0"/>
              <a:pPr/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943145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3/9/2016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Proposals on NB-IoT UE capabilities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98660" y="3789040"/>
            <a:ext cx="7086600" cy="2088232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Huawei, HiSilicon</a:t>
            </a:r>
            <a:r>
              <a:rPr lang="en-US" smtClean="0">
                <a:solidFill>
                  <a:schemeClr val="tx1"/>
                </a:solidFill>
              </a:rPr>
              <a:t>, </a:t>
            </a:r>
            <a:r>
              <a:rPr lang="en-US" smtClean="0">
                <a:solidFill>
                  <a:schemeClr val="tx1"/>
                </a:solidFill>
              </a:rPr>
              <a:t>CATR, CEWiT</a:t>
            </a:r>
            <a:r>
              <a:rPr lang="en-US" dirty="0" smtClean="0">
                <a:solidFill>
                  <a:schemeClr val="tx1"/>
                </a:solidFill>
              </a:rPr>
              <a:t>, China Telecom, China Unicom, Deutsche Telekom, IITH, Neul, Qualcomm, Reliance-</a:t>
            </a:r>
            <a:r>
              <a:rPr lang="en-US" dirty="0" err="1" smtClean="0">
                <a:solidFill>
                  <a:schemeClr val="tx1"/>
                </a:solidFill>
              </a:rPr>
              <a:t>Jio</a:t>
            </a:r>
            <a:r>
              <a:rPr lang="en-US" dirty="0" smtClean="0">
                <a:solidFill>
                  <a:schemeClr val="tx1"/>
                </a:solidFill>
              </a:rPr>
              <a:t>, Samsung, Telecom Italia </a:t>
            </a:r>
            <a:r>
              <a:rPr lang="en-US" dirty="0" err="1" smtClean="0">
                <a:solidFill>
                  <a:schemeClr val="tx1"/>
                </a:solidFill>
              </a:rPr>
              <a:t>S.p.A</a:t>
            </a:r>
            <a:r>
              <a:rPr lang="en-US" dirty="0" smtClean="0">
                <a:solidFill>
                  <a:schemeClr val="tx1"/>
                </a:solidFill>
              </a:rPr>
              <a:t>, u-</a:t>
            </a:r>
            <a:r>
              <a:rPr lang="en-US" dirty="0" err="1" smtClean="0">
                <a:solidFill>
                  <a:schemeClr val="tx1"/>
                </a:solidFill>
              </a:rPr>
              <a:t>blox</a:t>
            </a:r>
            <a:r>
              <a:rPr lang="en-US" dirty="0" smtClean="0">
                <a:solidFill>
                  <a:schemeClr val="tx1"/>
                </a:solidFill>
              </a:rPr>
              <a:t>, Vodafone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RP-160567</a:t>
            </a:r>
            <a:endParaRPr lang="en-US" altLang="en-US" sz="18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125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71</a:t>
            </a:r>
            <a:endParaRPr lang="en-US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Gothenburg, Sweden, March 7-10,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</a:t>
            </a:r>
            <a:r>
              <a:rPr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: 10.7.18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Document for: Discussion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8256"/>
            <a:ext cx="8229600" cy="1143000"/>
          </a:xfrm>
        </p:spPr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57421"/>
            <a:ext cx="8435913" cy="534641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altLang="zh-CN" sz="2800" b="1" dirty="0" smtClean="0"/>
              <a:t>Single-tone </a:t>
            </a:r>
            <a:r>
              <a:rPr lang="en-US" altLang="zh-CN" sz="2800" b="1" dirty="0"/>
              <a:t>transmission support is a mandatory part of the NB-IoT UE category, and multi-tone </a:t>
            </a:r>
            <a:r>
              <a:rPr lang="en-US" altLang="zh-CN" sz="2800" b="1" dirty="0" smtClean="0"/>
              <a:t>transmission </a:t>
            </a:r>
            <a:r>
              <a:rPr lang="en-US" altLang="zh-CN" sz="2800" b="1" dirty="0"/>
              <a:t>is an optional </a:t>
            </a:r>
            <a:r>
              <a:rPr lang="en-US" altLang="zh-CN" sz="2800" b="1" dirty="0" smtClean="0"/>
              <a:t>capability.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CN" sz="2800" b="1" dirty="0" smtClean="0"/>
              <a:t>Msg3 </a:t>
            </a:r>
            <a:r>
              <a:rPr lang="en-US" altLang="zh-CN" sz="2800" b="1" dirty="0"/>
              <a:t>includes a capability bit to indicate whether UE supports multi-tone </a:t>
            </a:r>
            <a:r>
              <a:rPr lang="en-US" altLang="zh-CN" sz="2800" b="1" dirty="0" smtClean="0"/>
              <a:t>transmission.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CN" sz="2800" b="1" dirty="0" smtClean="0"/>
              <a:t>Both subcarrier spacings, 3.75 kHz and 15 kHz, are mandatory components of NB-IoT UE category.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zh-CN" sz="2800" b="1" dirty="0" smtClean="0"/>
              <a:t>RAN to send LS to WGs informing this decision and requesting necessary specification work.</a:t>
            </a:r>
          </a:p>
          <a:p>
            <a:pPr lvl="1"/>
            <a:endParaRPr lang="en-US" sz="2400" dirty="0">
              <a:solidFill>
                <a:srgbClr val="FF0000"/>
              </a:solidFill>
            </a:endParaRPr>
          </a:p>
          <a:p>
            <a:pPr lvl="1"/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45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2884</TotalTime>
  <Words>132</Words>
  <Application>Microsoft Office PowerPoint</Application>
  <PresentationFormat>On-screen Show (4:3)</PresentationFormat>
  <Paragraphs>14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 Unicode MS</vt:lpstr>
      <vt:lpstr>宋体</vt:lpstr>
      <vt:lpstr>Arial</vt:lpstr>
      <vt:lpstr>Calibri</vt:lpstr>
      <vt:lpstr>Office Theme</vt:lpstr>
      <vt:lpstr>Proposals on NB-IoT UE capabilities</vt:lpstr>
      <vt:lpstr>Proposals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Matthew Webb</cp:lastModifiedBy>
  <cp:revision>239</cp:revision>
  <dcterms:created xsi:type="dcterms:W3CDTF">2015-04-22T00:12:23Z</dcterms:created>
  <dcterms:modified xsi:type="dcterms:W3CDTF">2016-03-09T10:51:50Z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(4)e9njIjT5fhkh7NkNkybgOpuGatnI+R05IKWEE4vNRUhgvqq9e+HkseWsqHFd3tZkq9f3f22B
b3CWyWCBJFDrcrfQmu6gHYXtIj49Hpmvces6q0gVPYEhoT58CnUkrWVgePEhkeEx1FxSQDv/
GdTR3zaR6ig5kpKHlbPWXNbyS3TbEZuGL5tF0sNJQ8+uY5AXOd7a8YdwZ735ZH++g1V4UmYZ
tpvu5kUdqijEP9YDvc</vt:lpwstr>
  </property>
  <property fmtid="{D5CDD505-2E9C-101B-9397-08002B2CF9AE}" pid="4" name="_new_ms_pID_725431">
    <vt:lpwstr>1x4TwNsIu0x0DUio7RAwpshINSUynSzPz78FUr3GpVVvfz0y6dUU5m
vCh/GlqYsuloDtl7bGvoc9OXOaPIo8/UvCt04qgqIaBoVq3/SFlquBq69XnEtkyz7Xbd4SdN
gxTI92bsj54a7SsIPYtjfGxXurkolEEMX3yAwC+aXAe0o+UhrV4EzRRlivG4bNI9VlVUUQ/D
rQM3ZvMzDjEhjjNrPM1NeYhiJfMH3JpdS1wG</vt:lpwstr>
  </property>
  <property fmtid="{D5CDD505-2E9C-101B-9397-08002B2CF9AE}" pid="5" name="_new_ms_pID_725432">
    <vt:lpwstr>QO2sB9Ku900yegjlFa8DiNRIba78idxWjz8b
SalF8LjjMgqDYn/HHuyQp+IPk+eB4sUYLDtOZcV3UKWdzAmkT86nXMu56SHZs4D+pDZekeDM
PBaQiXOY4KjygtMLigxRm0eGa2YXjk6173YSstBypTnkrC0+rQrr6QEHZJ3ZCXf5i4w2UvQs
EIplLQgT6oMl75xI5dqgxaS19UIL45bTQ3Y85e/fdUcETc95nrQ/qy</vt:lpwstr>
  </property>
  <property fmtid="{D5CDD505-2E9C-101B-9397-08002B2CF9AE}" pid="6" name="_new_ms_pID_725433">
    <vt:lpwstr>5/JaFqNriuM8dbhbrr
3dVTpg==</vt:lpwstr>
  </property>
  <property fmtid="{D5CDD505-2E9C-101B-9397-08002B2CF9AE}" pid="7" name="_2015_ms_pID_725343">
    <vt:lpwstr>(3)5pletSPb+UYwYjPEPbM8CjHp3d/mf2Af56CHzo6/H6e6+YJFPxrZDy8dmOFuqkP8RU94Lhwe
0EWHo/oDdKyBAlHD2wUrlVuZJaU+4MsY9yfHzmtemjc2GKQewGYPH8ZdqTdiYrJaNPHr6p3x
1YrvxDajcpGQk6oyY4egj3MyEDwP7UXlnfeJ5LN1Cp1DLKHmg8O4i1z1lJWgHu76pDWnRw/S
GNWZtlXWf96l8gvrGA</vt:lpwstr>
  </property>
  <property fmtid="{D5CDD505-2E9C-101B-9397-08002B2CF9AE}" pid="8" name="_2015_ms_pID_7253431">
    <vt:lpwstr>ygkb5k10FqWU96Y4xVwpljLHzs+G5iMh8K+AVkWC2B5IbEDWpTY4+0
PECt06bvhzHtGp7Lvfy2tHtH7AqSEDZdgAVbW1810hgEqMLiZNPWLO5HxKhGYA++zD6frvrB
KjAFx5Ex8fsrmNmL1uHPZOuIHfa2zaeVD6BuFIeiIPZEFvdoJiB80QfZi6P52ercTOiAyUnA
O2n31i80GVo6PpCbxBZzVS2MyTLdW9xbYmXJ</vt:lpwstr>
  </property>
  <property fmtid="{D5CDD505-2E9C-101B-9397-08002B2CF9AE}" pid="9" name="_2015_ms_pID_7253432">
    <vt:lpwstr>Qx/LOaEHPhZf29g+x6h1cHgZnJnZb/R6Bzw3
fFoeMq7v7I+UB532hC73P+UN5F9wmw==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1457506949</vt:lpwstr>
  </property>
</Properties>
</file>