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7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68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513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449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8438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376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628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5990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410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424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3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35021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1500CC-A0CC-4F30-894D-410EE953610A}" type="datetimeFigureOut">
              <a:rPr lang="en-US" smtClean="0"/>
              <a:t>12/10/2015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E1479E-0EAE-4DD7-9225-47AE8254F5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444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83391"/>
            <a:ext cx="9144000" cy="1626572"/>
          </a:xfrm>
        </p:spPr>
        <p:txBody>
          <a:bodyPr>
            <a:normAutofit/>
          </a:bodyPr>
          <a:lstStyle/>
          <a:p>
            <a:r>
              <a:rPr lang="en-US" sz="4400" dirty="0" smtClean="0">
                <a:latin typeface="Arial" panose="020B0604020202020204" pitchFamily="34" charset="0"/>
                <a:cs typeface="Arial" panose="020B0604020202020204" pitchFamily="34" charset="0"/>
              </a:rPr>
              <a:t>Way Forward on 256QAM Support for UE Categories 6, 7, 9 and 10</a:t>
            </a:r>
            <a:endParaRPr lang="en-US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2764256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Intel Corporation, Apple, AT&amp;T, Bell Mobility, Bouygues Telecom, China Telecom, China Unicom, CMCC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Ericsson,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LG Electronics,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Reliance 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en-US" sz="2800" dirty="0" err="1">
                <a:latin typeface="Arial" panose="020B0604020202020204" pitchFamily="34" charset="0"/>
                <a:cs typeface="Arial" panose="020B0604020202020204" pitchFamily="34" charset="0"/>
              </a:rPr>
              <a:t>Jio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, Rogers, Sprint, Swisscom, Telstra, T-Mobile USA, US Cellular, Verizon Wireless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329876" y="1066395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AGENDA: 16.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72954" y="249400"/>
            <a:ext cx="62893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3GPP TSG RAN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Meeting #70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</a:p>
          <a:p>
            <a:pPr hangingPunct="0"/>
            <a:r>
              <a:rPr lang="en-US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Sitges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, Spain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, 7th - 10th December 2015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358631" y="249400"/>
            <a:ext cx="234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RP-152283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77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7723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Proposal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01206"/>
          </a:xfrm>
        </p:spPr>
        <p:txBody>
          <a:bodyPr>
            <a:normAutofit/>
          </a:bodyPr>
          <a:lstStyle/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Approve CR RP-151830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RAN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agree 256QAM support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UE categories 6, 7, 9 and 10 without increasing peak data rate, from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Rel-12 (inclusive)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beyond as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optional</a:t>
            </a:r>
          </a:p>
          <a:p>
            <a:pPr lvl="1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30600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2123</TotalTime>
  <Words>106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Way Forward on 256QAM Support for UE Categories 6, 7, 9 and 10</vt:lpstr>
      <vt:lpstr>Proposal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</dc:creator>
  <cp:lastModifiedBy>Intel</cp:lastModifiedBy>
  <cp:revision>79</cp:revision>
  <dcterms:created xsi:type="dcterms:W3CDTF">2014-11-17T17:26:06Z</dcterms:created>
  <dcterms:modified xsi:type="dcterms:W3CDTF">2015-12-10T10:43:46Z</dcterms:modified>
</cp:coreProperties>
</file>