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8529" autoAdjust="0"/>
    <p:restoredTop sz="94660"/>
  </p:normalViewPr>
  <p:slideViewPr>
    <p:cSldViewPr>
      <p:cViewPr varScale="1">
        <p:scale>
          <a:sx n="69" d="100"/>
          <a:sy n="69" d="100"/>
        </p:scale>
        <p:origin x="-18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Report of offline discussion on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Meeting #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70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2400" smtClean="0"/>
              <a:t>RP-152281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Sitges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Spain,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December 7-10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11.7.17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 to RAN1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964488" cy="5256584"/>
          </a:xfrm>
        </p:spPr>
        <p:txBody>
          <a:bodyPr>
            <a:normAutofit lnSpcReduction="10000"/>
          </a:bodyPr>
          <a:lstStyle/>
          <a:p>
            <a:pPr lvl="1" fontAlgn="base" hangingPunct="0"/>
            <a:r>
              <a:rPr lang="en-US" altLang="zh-CN" dirty="0" smtClean="0"/>
              <a:t>There is only one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UE category</a:t>
            </a:r>
          </a:p>
          <a:p>
            <a:pPr lvl="1" fontAlgn="base" hangingPunct="0"/>
            <a:r>
              <a:rPr lang="en-US" altLang="zh-CN" dirty="0" smtClean="0"/>
              <a:t>At least the first UL message after NB-PRACH for initial access to the network can be via single-tone UL</a:t>
            </a:r>
          </a:p>
          <a:p>
            <a:pPr lvl="1" fontAlgn="base" hangingPunct="0"/>
            <a:r>
              <a:rPr lang="en-US" altLang="zh-CN" dirty="0" smtClean="0"/>
              <a:t>Recommending a working assumption that both of the following are supported by the specifications:</a:t>
            </a:r>
          </a:p>
          <a:p>
            <a:pPr lvl="2" fontAlgn="base" hangingPunct="0"/>
            <a:r>
              <a:rPr lang="en-US" altLang="zh-CN" dirty="0" smtClean="0"/>
              <a:t>3.75 kHz subcarrier spacing for the first transmission after the first UL random access transmission</a:t>
            </a:r>
          </a:p>
          <a:p>
            <a:pPr lvl="2" fontAlgn="base" hangingPunct="0"/>
            <a:r>
              <a:rPr lang="en-US" altLang="zh-CN" dirty="0" smtClean="0"/>
              <a:t>15 kHz subcarrier spacing for the first transmission after the first UL random access transmission</a:t>
            </a:r>
          </a:p>
          <a:p>
            <a:pPr lvl="2" fontAlgn="base" hangingPunct="0"/>
            <a:r>
              <a:rPr lang="en-US" altLang="zh-CN" dirty="0" smtClean="0"/>
              <a:t>Details of network configurability is left to WGs (including the possibility of configuring both in the same cell)</a:t>
            </a:r>
          </a:p>
          <a:p>
            <a:pPr lvl="1" fontAlgn="base" hangingPunct="0"/>
            <a:r>
              <a:rPr lang="en-US" altLang="zh-CN" dirty="0" smtClean="0"/>
              <a:t> RAN has made no decision on capability/interoperability testing signaling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119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Report of offline discussion on NB-IoT</vt:lpstr>
      <vt:lpstr>LS to RAN1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Matthew Webb</cp:lastModifiedBy>
  <cp:revision>99</cp:revision>
  <dcterms:created xsi:type="dcterms:W3CDTF">2015-11-15T19:00:12Z</dcterms:created>
  <dcterms:modified xsi:type="dcterms:W3CDTF">2015-12-10T10:38:17Z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(4)rjpn/6JJorGgFyjkV7WdbiuTCoaJCaKH7bpFVgJeNVQY00bbjTYa9EhRyZ5AuOCfbbp/hZ1/
PlqPsVKsq98GhNJUlOMWmFtzD2dPFdJPSeuIPSK7L4B8xE3M/f/kCOGnmVa6zaGdAuwzQssd
KtXZ0Yj4QtbMZ0HqfsAKKhlctyrG3TD/jXWOBmQD+paHkR23szbTDAqbQLtiU153IdV4X61n
4sa3YpTJCBLF4J8k/u</vt:lpwstr>
  </property>
  <property fmtid="{D5CDD505-2E9C-101B-9397-08002B2CF9AE}" pid="3" name="_new_ms_pID_725431">
    <vt:lpwstr>indAwS5UcQqow9zg6ihcqjWJ1C4Udo3hVy7Fq1K/cJZkhzXVfF8urS
M8bvtGY8iJYxdQjdRCwymJmNk70KLSc2Itmf3WqEsTBg+FkSpHDkuqEONegQ6PwGVVq05+dA
ke2y3PERi9X66GEl3eV9VB7/Ki+99J2RQxwczOx6d/mSWkSTA9skQgCfj4b6RwSOtl5b+zVI
VqSv28DrOQz+PSd8ryvDChBTsLpirYIrHj7i</vt:lpwstr>
  </property>
  <property fmtid="{D5CDD505-2E9C-101B-9397-08002B2CF9AE}" pid="4" name="_new_ms_pID_725432">
    <vt:lpwstr>ABRdOq5U0BlXr435LOkZ7SsetBfI8KbVOLMO
HVPEdRO+Em2HPPgtOoHDQLb8lprp0ZyWR1g9a0jjjxHZpOAOdutsiZj/1UHXqlN1DyudE2vy
WvLPHzTuE4LdwYsGwgA0s/s9/qEI646t0cSo1LMiAj9ubB5oPWDxtzPEfs7qUlcJBxtYHybS
Pq0/tz2h8h378AsVmTi/tcyXfZhtTc9iPKiNkUWJY2tCP2mIEn5p6d</vt:lpwstr>
  </property>
  <property fmtid="{D5CDD505-2E9C-101B-9397-08002B2CF9AE}" pid="5" name="_new_ms_pID_725433">
    <vt:lpwstr>+MQdV7DQcxyWMn2BG/
ZCzpz6cHTzxG7moo8Tf5IomLIVk=</vt:lpwstr>
  </property>
  <property fmtid="{D5CDD505-2E9C-101B-9397-08002B2CF9AE}" pid="6" name="sflag">
    <vt:lpwstr>1449697711</vt:lpwstr>
  </property>
</Properties>
</file>