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786" autoAdjust="0"/>
  </p:normalViewPr>
  <p:slideViewPr>
    <p:cSldViewPr snapToGrid="0" snapToObjects="1">
      <p:cViewPr varScale="1">
        <p:scale>
          <a:sx n="90" d="100"/>
          <a:sy n="90" d="100"/>
        </p:scale>
        <p:origin x="-123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519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9063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788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4652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94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5147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8924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9289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2898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4480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794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06DC8-EA31-7E4C-9809-07B71FD216AB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19F98-8B97-CF45-A1C3-2CD6902D02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772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for RAN2-led UMTS Work Items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Ericsson, Qualcomm, China Unicom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5206" y="536655"/>
            <a:ext cx="7962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3GPP TSG RAN Meeting #70</a:t>
            </a:r>
            <a:r>
              <a:rPr lang="en-GB" b="1" i="1" dirty="0" smtClean="0"/>
              <a:t>									</a:t>
            </a:r>
            <a:r>
              <a:rPr lang="en-GB" b="1" dirty="0" smtClean="0"/>
              <a:t>RP-152274</a:t>
            </a:r>
            <a:endParaRPr lang="en-US" dirty="0" smtClean="0"/>
          </a:p>
          <a:p>
            <a:r>
              <a:rPr lang="en-GB" b="1" dirty="0" err="1" smtClean="0"/>
              <a:t>Sitges</a:t>
            </a:r>
            <a:r>
              <a:rPr lang="en-GB" b="1" dirty="0" smtClean="0"/>
              <a:t>, Spain, Dec. 7 - 10, 2015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482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RAN Priorities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Taking into consideration the UMTS workload in RAN1/2/3 in next quarter, and in order to ensure successful completion of ASN.1 review and Rel-13 correction review in RAN2, it is proposed to start Rel-14 UMTS in RAN2 in Q2</a:t>
            </a:r>
          </a:p>
        </p:txBody>
      </p:sp>
    </p:spTree>
    <p:extLst>
      <p:ext uri="{BB962C8B-B14F-4D97-AF65-F5344CB8AC3E}">
        <p14:creationId xmlns="" xmlns:p14="http://schemas.microsoft.com/office/powerpoint/2010/main" val="205629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Approve 2 new RAN2-led WIs</a:t>
            </a:r>
          </a:p>
          <a:p>
            <a:pPr lvl="1"/>
            <a:r>
              <a:rPr lang="en-US" sz="2400" smtClean="0"/>
              <a:t>RP-152286 </a:t>
            </a:r>
            <a:r>
              <a:rPr lang="en-US" sz="2400" dirty="0" smtClean="0"/>
              <a:t>DTX/DRX enhancements for CELL_FACH (RAN1/2/3)</a:t>
            </a:r>
          </a:p>
          <a:p>
            <a:pPr lvl="1"/>
            <a:r>
              <a:rPr lang="en-US" sz="2400" dirty="0" smtClean="0"/>
              <a:t>RP-152267  RRC enhancements for UMTS (RAN2/3)</a:t>
            </a:r>
          </a:p>
          <a:p>
            <a:r>
              <a:rPr lang="en-US" dirty="0" smtClean="0"/>
              <a:t>RAN1 work starts in Q1</a:t>
            </a:r>
          </a:p>
          <a:p>
            <a:r>
              <a:rPr lang="en-US" dirty="0" smtClean="0"/>
              <a:t>RAN2/3 starts in Q2</a:t>
            </a:r>
          </a:p>
        </p:txBody>
      </p:sp>
    </p:spTree>
    <p:extLst>
      <p:ext uri="{BB962C8B-B14F-4D97-AF65-F5344CB8AC3E}">
        <p14:creationId xmlns="" xmlns:p14="http://schemas.microsoft.com/office/powerpoint/2010/main" val="35943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97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for RAN2-led UMTS Work Items</vt:lpstr>
      <vt:lpstr>3GPP RAN Priorities</vt:lpstr>
      <vt:lpstr>Proposal</vt:lpstr>
    </vt:vector>
  </TitlesOfParts>
  <Company>KT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Way Forward to RAN1-led Work Items</dc:title>
  <dc:creator>Chungwoo Hwang</dc:creator>
  <cp:lastModifiedBy>Carmela Cozzo</cp:lastModifiedBy>
  <cp:revision>16</cp:revision>
  <dcterms:created xsi:type="dcterms:W3CDTF">2015-12-09T09:00:22Z</dcterms:created>
  <dcterms:modified xsi:type="dcterms:W3CDTF">2015-12-10T13:11:35Z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1449753064</vt:lpwstr>
  </property>
</Properties>
</file>