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4" autoAdjust="0"/>
    <p:restoredTop sz="94660"/>
  </p:normalViewPr>
  <p:slideViewPr>
    <p:cSldViewPr snapToGrid="0">
      <p:cViewPr varScale="1">
        <p:scale>
          <a:sx n="76" d="100"/>
          <a:sy n="76" d="100"/>
        </p:scale>
        <p:origin x="53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C52F9-E8CF-4AB3-BEC3-A681246654DB}" type="datetimeFigureOut">
              <a:rPr lang="en-US" smtClean="0"/>
              <a:t>2015-12-10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A32B7-19B4-4737-805B-A683177368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0506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C52F9-E8CF-4AB3-BEC3-A681246654DB}" type="datetimeFigureOut">
              <a:rPr lang="en-US" smtClean="0"/>
              <a:t>2015-12-10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A32B7-19B4-4737-805B-A683177368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86045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C52F9-E8CF-4AB3-BEC3-A681246654DB}" type="datetimeFigureOut">
              <a:rPr lang="en-US" smtClean="0"/>
              <a:t>2015-12-10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A32B7-19B4-4737-805B-A683177368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88691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C52F9-E8CF-4AB3-BEC3-A681246654DB}" type="datetimeFigureOut">
              <a:rPr lang="en-US" smtClean="0"/>
              <a:t>2015-12-10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A32B7-19B4-4737-805B-A683177368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4206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C52F9-E8CF-4AB3-BEC3-A681246654DB}" type="datetimeFigureOut">
              <a:rPr lang="en-US" smtClean="0"/>
              <a:t>2015-12-10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A32B7-19B4-4737-805B-A683177368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64965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C52F9-E8CF-4AB3-BEC3-A681246654DB}" type="datetimeFigureOut">
              <a:rPr lang="en-US" smtClean="0"/>
              <a:t>2015-12-10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A32B7-19B4-4737-805B-A683177368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63361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C52F9-E8CF-4AB3-BEC3-A681246654DB}" type="datetimeFigureOut">
              <a:rPr lang="en-US" smtClean="0"/>
              <a:t>2015-12-10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A32B7-19B4-4737-805B-A683177368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1939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C52F9-E8CF-4AB3-BEC3-A681246654DB}" type="datetimeFigureOut">
              <a:rPr lang="en-US" smtClean="0"/>
              <a:t>2015-12-10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A32B7-19B4-4737-805B-A683177368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53038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C52F9-E8CF-4AB3-BEC3-A681246654DB}" type="datetimeFigureOut">
              <a:rPr lang="en-US" smtClean="0"/>
              <a:t>2015-12-10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A32B7-19B4-4737-805B-A683177368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23461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C52F9-E8CF-4AB3-BEC3-A681246654DB}" type="datetimeFigureOut">
              <a:rPr lang="en-US" smtClean="0"/>
              <a:t>2015-12-10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A32B7-19B4-4737-805B-A683177368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9315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C52F9-E8CF-4AB3-BEC3-A681246654DB}" type="datetimeFigureOut">
              <a:rPr lang="en-US" smtClean="0"/>
              <a:t>2015-12-10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A32B7-19B4-4737-805B-A683177368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49537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7C52F9-E8CF-4AB3-BEC3-A681246654DB}" type="datetimeFigureOut">
              <a:rPr lang="en-US" smtClean="0"/>
              <a:t>2015-12-10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BA32B7-19B4-4737-805B-A683177368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29932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New TDD configurations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200" i="1" smtClean="0"/>
              <a:t>Summary and Conclusion from the offline discussions</a:t>
            </a:r>
          </a:p>
          <a:p>
            <a:r>
              <a:rPr lang="en-US" sz="2800" smtClean="0"/>
              <a:t>Source: Balazs Bertenyi (Nokia Networks)</a:t>
            </a:r>
            <a:endParaRPr lang="en-US" sz="2800"/>
          </a:p>
        </p:txBody>
      </p:sp>
      <p:sp>
        <p:nvSpPr>
          <p:cNvPr id="4" name="TextBox 3"/>
          <p:cNvSpPr txBox="1"/>
          <p:nvPr/>
        </p:nvSpPr>
        <p:spPr>
          <a:xfrm>
            <a:off x="9787070" y="41959"/>
            <a:ext cx="22188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smtClean="0"/>
              <a:t>RP-152261</a:t>
            </a:r>
            <a:endParaRPr lang="en-US" sz="3600"/>
          </a:p>
        </p:txBody>
      </p:sp>
    </p:spTree>
    <p:extLst>
      <p:ext uri="{BB962C8B-B14F-4D97-AF65-F5344CB8AC3E}">
        <p14:creationId xmlns:p14="http://schemas.microsoft.com/office/powerpoint/2010/main" val="36346507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38200" y="649605"/>
            <a:ext cx="10515600" cy="1325563"/>
          </a:xfrm>
        </p:spPr>
        <p:txBody>
          <a:bodyPr/>
          <a:lstStyle/>
          <a:p>
            <a:r>
              <a:rPr lang="en-US" smtClean="0"/>
              <a:t>Proposed Conclusion</a:t>
            </a:r>
            <a:endParaRPr lang="en-US" i="1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38200" y="2333625"/>
            <a:ext cx="10515600" cy="3477895"/>
          </a:xfrm>
        </p:spPr>
        <p:txBody>
          <a:bodyPr/>
          <a:lstStyle/>
          <a:p>
            <a:r>
              <a:rPr lang="en-US" sz="3200" smtClean="0"/>
              <a:t>Downlink-only TDD configuration can be introduced to the new 5G RAT in phase-1 (Rel-15) in a band agnostic manner</a:t>
            </a:r>
          </a:p>
          <a:p>
            <a:pPr lvl="1"/>
            <a:r>
              <a:rPr lang="en-US" sz="2800" smtClean="0"/>
              <a:t>The </a:t>
            </a:r>
            <a:r>
              <a:rPr lang="en-US" sz="2800"/>
              <a:t>principles described in the conclusion </a:t>
            </a:r>
            <a:r>
              <a:rPr lang="en-US" sz="2800"/>
              <a:t>of </a:t>
            </a:r>
            <a:r>
              <a:rPr lang="en-US" sz="2800" smtClean="0"/>
              <a:t>TR36.825 </a:t>
            </a:r>
            <a:r>
              <a:rPr lang="en-US" sz="2800"/>
              <a:t>still apply when </a:t>
            </a:r>
            <a:r>
              <a:rPr lang="en-US" sz="2800"/>
              <a:t>introducing </a:t>
            </a:r>
            <a:r>
              <a:rPr lang="en-US" sz="2800" smtClean="0"/>
              <a:t>DL-only </a:t>
            </a:r>
            <a:r>
              <a:rPr lang="en-US" sz="2800"/>
              <a:t>TDD </a:t>
            </a:r>
            <a:r>
              <a:rPr lang="en-US" sz="2800" smtClean="0"/>
              <a:t>configuration</a:t>
            </a:r>
          </a:p>
          <a:p>
            <a:pPr marL="457200" lvl="1" indent="0">
              <a:buNone/>
            </a:pPr>
            <a:endParaRPr lang="en-US" sz="2800" smtClean="0"/>
          </a:p>
          <a:p>
            <a:r>
              <a:rPr lang="en-US" sz="3200" smtClean="0"/>
              <a:t>No consensus to introduce new TDD configurations to </a:t>
            </a:r>
            <a:r>
              <a:rPr lang="en-US" sz="3200" smtClean="0"/>
              <a:t>LTE</a:t>
            </a:r>
            <a:endParaRPr lang="en-US" sz="3200" smtClean="0"/>
          </a:p>
        </p:txBody>
      </p:sp>
      <p:sp>
        <p:nvSpPr>
          <p:cNvPr id="6" name="TextBox 5"/>
          <p:cNvSpPr txBox="1"/>
          <p:nvPr/>
        </p:nvSpPr>
        <p:spPr>
          <a:xfrm>
            <a:off x="9787070" y="41959"/>
            <a:ext cx="22188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smtClean="0"/>
              <a:t>RP-152261</a:t>
            </a:r>
            <a:endParaRPr lang="en-US" sz="3600"/>
          </a:p>
        </p:txBody>
      </p:sp>
    </p:spTree>
    <p:extLst>
      <p:ext uri="{BB962C8B-B14F-4D97-AF65-F5344CB8AC3E}">
        <p14:creationId xmlns:p14="http://schemas.microsoft.com/office/powerpoint/2010/main" val="6281426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1EFAB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67</Words>
  <Application>Microsoft Office PowerPoint</Application>
  <PresentationFormat>Widescreen</PresentationFormat>
  <Paragraphs>10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New TDD configurations</vt:lpstr>
      <vt:lpstr>Proposed Conclusion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Outcome on “LTE-TDD new configurations”</dc:title>
  <dc:creator>Bertenyi, Balazs (Nokia - HU/Budapest)</dc:creator>
  <cp:lastModifiedBy>Bertenyi, Balazs (Nokia - HU/Budapest)</cp:lastModifiedBy>
  <cp:revision>5</cp:revision>
  <dcterms:created xsi:type="dcterms:W3CDTF">2015-12-09T18:00:17Z</dcterms:created>
  <dcterms:modified xsi:type="dcterms:W3CDTF">2015-12-10T11:16:21Z</dcterms:modified>
</cp:coreProperties>
</file>