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9786" autoAdjust="0"/>
  </p:normalViewPr>
  <p:slideViewPr>
    <p:cSldViewPr snapToGrid="0" snapToObjects="1">
      <p:cViewPr varScale="1">
        <p:scale>
          <a:sx n="82" d="100"/>
          <a:sy n="82" d="100"/>
        </p:scale>
        <p:origin x="-14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6DC8-EA31-7E4C-9809-07B71FD216AB}" type="datetimeFigureOut">
              <a:rPr lang="en-US" smtClean="0"/>
              <a:t>15. 12. 9.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9F98-8B97-CF45-A1C3-2CD6902D0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194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6DC8-EA31-7E4C-9809-07B71FD216AB}" type="datetimeFigureOut">
              <a:rPr lang="en-US" smtClean="0"/>
              <a:t>15. 12. 9.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9F98-8B97-CF45-A1C3-2CD6902D0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63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6DC8-EA31-7E4C-9809-07B71FD216AB}" type="datetimeFigureOut">
              <a:rPr lang="en-US" smtClean="0"/>
              <a:t>15. 12. 9.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9F98-8B97-CF45-A1C3-2CD6902D0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884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6DC8-EA31-7E4C-9809-07B71FD216AB}" type="datetimeFigureOut">
              <a:rPr lang="en-US" smtClean="0"/>
              <a:t>15. 12. 9.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9F98-8B97-CF45-A1C3-2CD6902D0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652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6DC8-EA31-7E4C-9809-07B71FD216AB}" type="datetimeFigureOut">
              <a:rPr lang="en-US" smtClean="0"/>
              <a:t>15. 12. 9.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9F98-8B97-CF45-A1C3-2CD6902D0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41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6DC8-EA31-7E4C-9809-07B71FD216AB}" type="datetimeFigureOut">
              <a:rPr lang="en-US" smtClean="0"/>
              <a:t>15. 12. 9.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9F98-8B97-CF45-A1C3-2CD6902D0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147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6DC8-EA31-7E4C-9809-07B71FD216AB}" type="datetimeFigureOut">
              <a:rPr lang="en-US" smtClean="0"/>
              <a:t>15. 12. 9.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9F98-8B97-CF45-A1C3-2CD6902D0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24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6DC8-EA31-7E4C-9809-07B71FD216AB}" type="datetimeFigureOut">
              <a:rPr lang="en-US" smtClean="0"/>
              <a:t>15. 12. 9.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9F98-8B97-CF45-A1C3-2CD6902D0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894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6DC8-EA31-7E4C-9809-07B71FD216AB}" type="datetimeFigureOut">
              <a:rPr lang="en-US" smtClean="0"/>
              <a:t>15. 12. 9.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9F98-8B97-CF45-A1C3-2CD6902D0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980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6DC8-EA31-7E4C-9809-07B71FD216AB}" type="datetimeFigureOut">
              <a:rPr lang="en-US" smtClean="0"/>
              <a:t>15. 12. 9.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9F98-8B97-CF45-A1C3-2CD6902D0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480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6DC8-EA31-7E4C-9809-07B71FD216AB}" type="datetimeFigureOut">
              <a:rPr lang="en-US" smtClean="0"/>
              <a:t>15. 12. 9.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19F98-8B97-CF45-A1C3-2CD6902D0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944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06DC8-EA31-7E4C-9809-07B71FD216AB}" type="datetimeFigureOut">
              <a:rPr lang="en-US" smtClean="0"/>
              <a:t>15. 12. 9.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B19F98-8B97-CF45-A1C3-2CD6902D0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20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Alternative Way Forward to RAN1-led Work Items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KT, </a:t>
            </a:r>
            <a:r>
              <a:rPr lang="en-US" dirty="0" smtClean="0"/>
              <a:t>Telecom Italia, Orange, Intel, DT, </a:t>
            </a:r>
            <a:r>
              <a:rPr lang="en-US" dirty="0" smtClean="0"/>
              <a:t>Vodafone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939603" y="536655"/>
            <a:ext cx="1752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RP-152255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34829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3GPP RAN Priorities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Among all new important features to be introduced to LTE-Advanced Pro, following to be considered in future RAN1 meeting in next quarter</a:t>
            </a:r>
          </a:p>
          <a:p>
            <a:pPr lvl="1"/>
            <a:r>
              <a:rPr lang="en-US" dirty="0" smtClean="0"/>
              <a:t>Successful Completion of Release-13</a:t>
            </a:r>
          </a:p>
          <a:p>
            <a:pPr lvl="1"/>
            <a:r>
              <a:rPr lang="en-US" dirty="0" smtClean="0"/>
              <a:t>Good progress on Above 6GHz Channel Modeling</a:t>
            </a:r>
          </a:p>
          <a:p>
            <a:r>
              <a:rPr lang="en-US" dirty="0" smtClean="0"/>
              <a:t>For MIMO WI proposals, need more time until March to allow operators to understand benefits and identify the needed focus/</a:t>
            </a:r>
            <a:r>
              <a:rPr lang="en-US" dirty="0" err="1" smtClean="0"/>
              <a:t>harmonisation</a:t>
            </a:r>
            <a:r>
              <a:rPr lang="en-US" dirty="0" smtClean="0"/>
              <a:t> for any MIMO-related enhancement in Rel-14</a:t>
            </a:r>
          </a:p>
        </p:txBody>
      </p:sp>
    </p:spTree>
    <p:extLst>
      <p:ext uri="{BB962C8B-B14F-4D97-AF65-F5344CB8AC3E}">
        <p14:creationId xmlns:p14="http://schemas.microsoft.com/office/powerpoint/2010/main" val="2056299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Approve 2 new RAN1-led WIs which have common interests from both way forwards:</a:t>
            </a:r>
          </a:p>
          <a:p>
            <a:pPr lvl="1"/>
            <a:r>
              <a:rPr lang="en-US" dirty="0" smtClean="0"/>
              <a:t>LAA enhancement</a:t>
            </a:r>
          </a:p>
          <a:p>
            <a:pPr lvl="1"/>
            <a:r>
              <a:rPr lang="en-US" dirty="0" smtClean="0"/>
              <a:t>V2V</a:t>
            </a:r>
          </a:p>
          <a:p>
            <a:r>
              <a:rPr lang="en-US" dirty="0" smtClean="0"/>
              <a:t>More TU to be allocated to followings:</a:t>
            </a:r>
          </a:p>
          <a:p>
            <a:pPr lvl="1"/>
            <a:r>
              <a:rPr lang="en-US" dirty="0" smtClean="0"/>
              <a:t>Maintenance of Rel-13 specifications</a:t>
            </a:r>
          </a:p>
          <a:p>
            <a:pPr lvl="1"/>
            <a:r>
              <a:rPr lang="en-US" dirty="0" smtClean="0"/>
              <a:t>Above 6GHz Channel Modeling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382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136</Words>
  <Application>Microsoft Macintosh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Alternative Way Forward to RAN1-led Work Items</vt:lpstr>
      <vt:lpstr>3GPP RAN Priorities</vt:lpstr>
      <vt:lpstr>Proposal</vt:lpstr>
    </vt:vector>
  </TitlesOfParts>
  <Company>KT Corp.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Alternative Way Forward to RAN1-led Work Items</dc:title>
  <dc:creator>Chungwoo Hwang</dc:creator>
  <cp:lastModifiedBy>Chungwoo Hwang</cp:lastModifiedBy>
  <cp:revision>7</cp:revision>
  <dcterms:created xsi:type="dcterms:W3CDTF">2015-12-09T09:00:22Z</dcterms:created>
  <dcterms:modified xsi:type="dcterms:W3CDTF">2015-12-09T11:03:39Z</dcterms:modified>
</cp:coreProperties>
</file>