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4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0964" autoAdjust="0"/>
  </p:normalViewPr>
  <p:slideViewPr>
    <p:cSldViewPr>
      <p:cViewPr varScale="1">
        <p:scale>
          <a:sx n="59" d="100"/>
          <a:sy n="59" d="100"/>
        </p:scale>
        <p:origin x="-15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2015/12/9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</a:t>
            </a:r>
            <a:r>
              <a:rPr lang="en-US" altLang="ja-JP" sz="4000" dirty="0" smtClean="0"/>
              <a:t>Forward </a:t>
            </a:r>
            <a:r>
              <a:rPr lang="en-US" altLang="ja-JP" sz="4000" dirty="0"/>
              <a:t>on </a:t>
            </a:r>
            <a:r>
              <a:rPr lang="en-US" altLang="ja-JP" sz="4000" dirty="0" smtClean="0"/>
              <a:t>Rel-14 RAN1-led Work Items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848" cy="1440160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NTT DOCOMO, AT&amp;T, CATR, CATT</a:t>
            </a:r>
            <a:r>
              <a:rPr lang="en-US" altLang="ja-JP" sz="3200" dirty="0"/>
              <a:t>, </a:t>
            </a:r>
            <a:r>
              <a:rPr lang="en-US" altLang="ja-JP" sz="3200" dirty="0" smtClean="0"/>
              <a:t>KDDI, LGE, Huawei, </a:t>
            </a:r>
            <a:r>
              <a:rPr lang="en-US" altLang="ja-JP" sz="3200" dirty="0" err="1" smtClean="0"/>
              <a:t>HiSilicon</a:t>
            </a:r>
            <a:r>
              <a:rPr lang="en-US" altLang="ja-JP" sz="3200" dirty="0"/>
              <a:t>, </a:t>
            </a:r>
            <a:r>
              <a:rPr lang="en-US" altLang="ja-JP" sz="3200" dirty="0" err="1" smtClean="0"/>
              <a:t>MediaTek</a:t>
            </a:r>
            <a:r>
              <a:rPr lang="en-US" altLang="ja-JP" sz="3200" dirty="0" smtClean="0"/>
              <a:t>, NEC, Samsung</a:t>
            </a:r>
            <a:r>
              <a:rPr lang="en-US" altLang="ja-JP" sz="3200" smtClean="0"/>
              <a:t>, Sharp, </a:t>
            </a:r>
            <a:r>
              <a:rPr lang="en-US" altLang="ja-JP" sz="3200" dirty="0" smtClean="0"/>
              <a:t>Softbank,</a:t>
            </a:r>
            <a:r>
              <a:rPr lang="ja-JP" altLang="en-US" sz="3200" dirty="0" smtClean="0"/>
              <a:t> </a:t>
            </a:r>
            <a:r>
              <a:rPr lang="en-US" altLang="ja-JP" sz="3200" dirty="0" smtClean="0"/>
              <a:t>ZTE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 Meeting #70</a:t>
            </a:r>
            <a:endParaRPr lang="ja-JP" altLang="ja-JP" dirty="0" smtClean="0"/>
          </a:p>
          <a:p>
            <a:r>
              <a:rPr lang="en-US" altLang="ja-JP" dirty="0" err="1" smtClean="0"/>
              <a:t>Sitges</a:t>
            </a:r>
            <a:r>
              <a:rPr lang="en-US" altLang="ja-JP" dirty="0" smtClean="0"/>
              <a:t>, Spain,  December 7 – 10,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14.1.1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RP-152242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040560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Propose the following items to be approved with reduced scope except for V2V</a:t>
            </a:r>
          </a:p>
          <a:p>
            <a:pPr lvl="1"/>
            <a:r>
              <a:rPr lang="en-US" altLang="ja-JP" dirty="0"/>
              <a:t>LAA 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V2V</a:t>
            </a:r>
            <a:r>
              <a:rPr lang="ja-JP" altLang="en-US" dirty="0"/>
              <a:t> </a:t>
            </a:r>
            <a:r>
              <a:rPr lang="en-US" altLang="ja-JP" dirty="0" smtClean="0"/>
              <a:t>(RP-152254)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MUST </a:t>
            </a:r>
          </a:p>
          <a:p>
            <a:pPr lvl="1"/>
            <a:r>
              <a:rPr lang="en-US" altLang="ja-JP" dirty="0" smtClean="0"/>
              <a:t>WI covering MIMO aspect</a:t>
            </a:r>
          </a:p>
          <a:p>
            <a:endParaRPr lang="en-US" altLang="ja-JP" dirty="0"/>
          </a:p>
          <a:p>
            <a:r>
              <a:rPr lang="en-US" altLang="ja-JP" dirty="0" smtClean="0"/>
              <a:t>All these items have no impact on RAN2/3 in Q1</a:t>
            </a:r>
            <a:endParaRPr lang="en-US" altLang="ja-JP" dirty="0"/>
          </a:p>
          <a:p>
            <a:pPr lvl="1"/>
            <a:r>
              <a:rPr lang="en-US" altLang="ja-JP" dirty="0" smtClean="0"/>
              <a:t>Note that the following TUs are needed in RAN4 in Q1</a:t>
            </a:r>
          </a:p>
          <a:p>
            <a:pPr lvl="2"/>
            <a:r>
              <a:rPr lang="en-US" altLang="ja-JP" dirty="0" smtClean="0"/>
              <a:t>V2V: 1TU (R4RF </a:t>
            </a:r>
            <a:r>
              <a:rPr lang="en-US" altLang="ja-JP" dirty="0"/>
              <a:t>C</a:t>
            </a:r>
            <a:r>
              <a:rPr lang="en-US" altLang="ja-JP" dirty="0" smtClean="0"/>
              <a:t>) and </a:t>
            </a:r>
            <a:r>
              <a:rPr lang="en-US" altLang="ja-JP" dirty="0"/>
              <a:t>1TU </a:t>
            </a:r>
            <a:r>
              <a:rPr lang="en-US" altLang="ja-JP" dirty="0" smtClean="0"/>
              <a:t>(R4RD C) </a:t>
            </a:r>
          </a:p>
          <a:p>
            <a:pPr lvl="2"/>
            <a:r>
              <a:rPr lang="en-US" altLang="ja-JP" dirty="0" smtClean="0"/>
              <a:t>MUST: 0.5TU (</a:t>
            </a:r>
            <a:r>
              <a:rPr lang="en-US" altLang="ja-JP" dirty="0"/>
              <a:t>R4RD C</a:t>
            </a:r>
            <a:r>
              <a:rPr lang="en-US" altLang="ja-JP" dirty="0" smtClean="0"/>
              <a:t>)</a:t>
            </a:r>
          </a:p>
          <a:p>
            <a:pPr lvl="2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8069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4536504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RAN1 TUs</a:t>
            </a:r>
            <a:endParaRPr lang="en-US" altLang="ja-JP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82371"/>
              </p:ext>
            </p:extLst>
          </p:nvPr>
        </p:nvGraphicFramePr>
        <p:xfrm>
          <a:off x="827584" y="1700808"/>
          <a:ext cx="7818970" cy="4201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2505"/>
                <a:gridCol w="929495"/>
                <a:gridCol w="929495"/>
                <a:gridCol w="929495"/>
                <a:gridCol w="929495"/>
                <a:gridCol w="929495"/>
                <a:gridCol w="929495"/>
                <a:gridCol w="929495"/>
              </a:tblGrid>
              <a:tr h="377651">
                <a:tc rowSpan="2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Q1/16</a:t>
                      </a:r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Q2/16</a:t>
                      </a:r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Q3/16</a:t>
                      </a:r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Q4/16</a:t>
                      </a:r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Total</a:t>
                      </a:r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5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#84</a:t>
                      </a:r>
                      <a:endParaRPr kumimoji="1" lang="ja-JP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#84bis</a:t>
                      </a:r>
                      <a:endParaRPr kumimoji="1" lang="ja-JP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#85</a:t>
                      </a:r>
                      <a:endParaRPr kumimoji="1" lang="ja-JP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#86</a:t>
                      </a:r>
                      <a:endParaRPr kumimoji="1" lang="ja-JP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#86bis</a:t>
                      </a:r>
                      <a:endParaRPr kumimoji="1" lang="ja-JP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#87</a:t>
                      </a:r>
                      <a:endParaRPr kumimoji="1" lang="ja-JP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8289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Legacy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10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8289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Reserve/TEI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2/1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2/1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2/1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2/1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2/1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2/1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8289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V2X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6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8289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Latency SI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6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8289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LAA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[4]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[4]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[4]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[4]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289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V2V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289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MUST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</a:tr>
              <a:tr h="38289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MIMO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[4]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[4]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[4]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[4]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[4]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[22]</a:t>
                      </a:r>
                    </a:p>
                  </a:txBody>
                  <a:tcPr/>
                </a:tc>
              </a:tr>
              <a:tr h="38289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Total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14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093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5450</TotalTime>
  <Words>215</Words>
  <Application>Microsoft Office PowerPoint</Application>
  <PresentationFormat>画面に合わせる (4:3)</PresentationFormat>
  <Paragraphs>82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Way Forward on Rel-14 RAN1-led Work Items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178</cp:revision>
  <dcterms:created xsi:type="dcterms:W3CDTF">2015-02-03T00:53:02Z</dcterms:created>
  <dcterms:modified xsi:type="dcterms:W3CDTF">2015-12-09T10:49:19Z</dcterms:modified>
</cp:coreProperties>
</file>