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03" autoAdjust="0"/>
  </p:normalViewPr>
  <p:slideViewPr>
    <p:cSldViewPr snapToGrid="0" snapToObjects="1">
      <p:cViewPr varScale="1">
        <p:scale>
          <a:sx n="105" d="100"/>
          <a:sy n="105" d="100"/>
        </p:scale>
        <p:origin x="-5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901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55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671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439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647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860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66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80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457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78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72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F413C-6DEF-7147-BF87-2017927AFD12}" type="datetimeFigureOut">
              <a:rPr lang="en-US" smtClean="0"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F6E98-1D27-9E4E-AFFB-0179BD58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98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LTE Rel-14 @ RAN #70</a:t>
            </a:r>
            <a:br>
              <a:rPr lang="en-US" dirty="0" smtClean="0"/>
            </a:br>
            <a:r>
              <a:rPr lang="en-US" dirty="0" smtClean="0"/>
              <a:t>Proposed Way Forward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1810" y="3886200"/>
            <a:ext cx="7087809" cy="1752600"/>
          </a:xfrm>
        </p:spPr>
        <p:txBody>
          <a:bodyPr/>
          <a:lstStyle/>
          <a:p>
            <a:r>
              <a:rPr lang="en-US" dirty="0" smtClean="0"/>
              <a:t>Qualcomm, Ericsson, Nokia Networks, Alcatel-Lucent</a:t>
            </a:r>
            <a:r>
              <a:rPr lang="en-US" dirty="0"/>
              <a:t>, </a:t>
            </a:r>
            <a:r>
              <a:rPr lang="en-US" dirty="0" smtClean="0"/>
              <a:t>AT&amp;T, Dish</a:t>
            </a:r>
            <a:r>
              <a:rPr lang="en-US" dirty="0"/>
              <a:t>, </a:t>
            </a:r>
            <a:r>
              <a:rPr lang="en-US" dirty="0" smtClean="0"/>
              <a:t>Telstra, EBU, </a:t>
            </a:r>
            <a:r>
              <a:rPr lang="en-US" dirty="0" err="1" smtClean="0"/>
              <a:t>Fraunhofer</a:t>
            </a:r>
            <a:r>
              <a:rPr lang="en-US" dirty="0" smtClean="0"/>
              <a:t> IIS, </a:t>
            </a:r>
            <a:r>
              <a:rPr lang="en-US" dirty="0" err="1" smtClean="0"/>
              <a:t>Sequans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37045" y="204529"/>
            <a:ext cx="4933033" cy="76882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 smtClean="0"/>
              <a:t>3GPP RAN #70</a:t>
            </a:r>
          </a:p>
          <a:p>
            <a:pPr algn="l"/>
            <a:r>
              <a:rPr lang="en-US" dirty="0" smtClean="0"/>
              <a:t>December 2015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896005" y="204529"/>
            <a:ext cx="4933033" cy="768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/>
              <a:t>RP-152230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050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6360"/>
            <a:ext cx="8229600" cy="563980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Approve the following: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660066"/>
                </a:solidFill>
              </a:rPr>
              <a:t>Enhanced </a:t>
            </a:r>
            <a:r>
              <a:rPr lang="en-US" dirty="0">
                <a:solidFill>
                  <a:srgbClr val="660066"/>
                </a:solidFill>
              </a:rPr>
              <a:t>LAA for LTE</a:t>
            </a:r>
            <a:r>
              <a:rPr lang="en-US" dirty="0" smtClean="0">
                <a:solidFill>
                  <a:srgbClr val="660066"/>
                </a:solidFill>
                <a:effectLst/>
              </a:rPr>
              <a:t> </a:t>
            </a:r>
            <a:r>
              <a:rPr lang="en-US" dirty="0" smtClean="0">
                <a:effectLst/>
              </a:rPr>
              <a:t>(RP-15xxxx)</a:t>
            </a:r>
          </a:p>
          <a:p>
            <a:pPr lvl="1"/>
            <a:r>
              <a:rPr lang="en-US" dirty="0"/>
              <a:t>5</a:t>
            </a:r>
            <a:r>
              <a:rPr lang="en-US" dirty="0" smtClean="0"/>
              <a:t> TUs in RAN1</a:t>
            </a:r>
            <a:endParaRPr lang="en-US" dirty="0" smtClean="0">
              <a:effectLst/>
            </a:endParaRPr>
          </a:p>
          <a:p>
            <a:r>
              <a:rPr lang="en-US" dirty="0">
                <a:solidFill>
                  <a:srgbClr val="660066"/>
                </a:solidFill>
              </a:rPr>
              <a:t>Support for V2V services based on LTE </a:t>
            </a:r>
            <a:r>
              <a:rPr lang="en-US" dirty="0" err="1">
                <a:solidFill>
                  <a:srgbClr val="660066"/>
                </a:solidFill>
              </a:rPr>
              <a:t>sidelink</a:t>
            </a:r>
            <a:r>
              <a:rPr lang="en-US" dirty="0" smtClean="0">
                <a:solidFill>
                  <a:srgbClr val="660066"/>
                </a:solidFill>
                <a:effectLst/>
              </a:rPr>
              <a:t>  </a:t>
            </a:r>
            <a:r>
              <a:rPr lang="en-US" dirty="0" smtClean="0">
                <a:effectLst/>
              </a:rPr>
              <a:t>(RP-15xxxx)</a:t>
            </a:r>
          </a:p>
          <a:p>
            <a:pPr lvl="1"/>
            <a:r>
              <a:rPr lang="en-US" dirty="0" smtClean="0"/>
              <a:t>2 TUs in RAN1</a:t>
            </a:r>
            <a:endParaRPr lang="en-US" dirty="0" smtClean="0">
              <a:effectLst/>
            </a:endParaRPr>
          </a:p>
          <a:p>
            <a:r>
              <a:rPr lang="en-US" dirty="0" err="1">
                <a:solidFill>
                  <a:srgbClr val="660066"/>
                </a:solidFill>
              </a:rPr>
              <a:t>eMBMS</a:t>
            </a:r>
            <a:r>
              <a:rPr lang="en-US" dirty="0">
                <a:solidFill>
                  <a:srgbClr val="660066"/>
                </a:solidFill>
              </a:rPr>
              <a:t> enhancements for LTE</a:t>
            </a:r>
            <a:r>
              <a:rPr lang="en-US" dirty="0" smtClean="0">
                <a:solidFill>
                  <a:srgbClr val="660066"/>
                </a:solidFill>
                <a:effectLst/>
              </a:rPr>
              <a:t> </a:t>
            </a:r>
            <a:r>
              <a:rPr lang="en-US" dirty="0" smtClean="0">
                <a:effectLst/>
              </a:rPr>
              <a:t>(RP-15xxxx)</a:t>
            </a:r>
          </a:p>
          <a:p>
            <a:pPr lvl="1"/>
            <a:r>
              <a:rPr lang="en-US" dirty="0" smtClean="0"/>
              <a:t>2 TUs in RAN1</a:t>
            </a:r>
            <a:endParaRPr lang="en-US" dirty="0" smtClean="0">
              <a:effectLst/>
            </a:endParaRP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745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89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LTE Rel-14 @ RAN #70 Proposed Way Forward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 Rel-14 @ RAN #70 Proposed Way Forward</dc:title>
  <dc:creator>Qualcomm Casaccia v7</dc:creator>
  <cp:lastModifiedBy>Qualcomm Casaccia v7</cp:lastModifiedBy>
  <cp:revision>11</cp:revision>
  <dcterms:created xsi:type="dcterms:W3CDTF">2015-12-07T18:34:21Z</dcterms:created>
  <dcterms:modified xsi:type="dcterms:W3CDTF">2015-12-09T10:59:36Z</dcterms:modified>
</cp:coreProperties>
</file>