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commentAuthors.xml" ContentType="application/vnd.openxmlformats-officedocument.presentationml.commentAuthors+xml"/>
  <Override PartName="/ppt/theme/theme14.xml" ContentType="application/vnd.openxmlformats-officedocument.theme+xml"/>
  <Override PartName="/ppt/slideMasters/slideMaster6.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slideMasters/slideMaster2.xml" ContentType="application/vnd.openxmlformats-officedocument.presentationml.slideMaster+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4026" r:id="rId2"/>
    <p:sldMasterId id="2147484047" r:id="rId3"/>
    <p:sldMasterId id="2147484370" r:id="rId4"/>
    <p:sldMasterId id="2147484379" r:id="rId5"/>
    <p:sldMasterId id="2147486789" r:id="rId6"/>
    <p:sldMasterId id="2147486791" r:id="rId7"/>
    <p:sldMasterId id="2147486800" r:id="rId8"/>
    <p:sldMasterId id="2147486803" r:id="rId9"/>
    <p:sldMasterId id="2147486805" r:id="rId10"/>
    <p:sldMasterId id="2147486810" r:id="rId11"/>
    <p:sldMasterId id="2147486814" r:id="rId12"/>
  </p:sldMasterIdLst>
  <p:notesMasterIdLst>
    <p:notesMasterId r:id="rId16"/>
  </p:notesMasterIdLst>
  <p:handoutMasterIdLst>
    <p:handoutMasterId r:id="rId17"/>
  </p:handoutMasterIdLst>
  <p:sldIdLst>
    <p:sldId id="977" r:id="rId13"/>
    <p:sldId id="1046" r:id="rId14"/>
    <p:sldId id="1054" r:id="rId15"/>
  </p:sldIdLst>
  <p:sldSz cx="12195175" cy="6858000"/>
  <p:notesSz cx="7099300" cy="10234613"/>
  <p:defaultTextStyle>
    <a:defPPr>
      <a:defRPr lang="zh-CN"/>
    </a:defPPr>
    <a:lvl1pPr algn="l" rtl="0" fontAlgn="base">
      <a:spcBef>
        <a:spcPct val="0"/>
      </a:spcBef>
      <a:spcAft>
        <a:spcPct val="0"/>
      </a:spcAft>
      <a:defRPr kern="1200">
        <a:solidFill>
          <a:schemeClr val="tx1"/>
        </a:solidFill>
        <a:latin typeface="Calibri" pitchFamily="34" charset="0"/>
        <a:ea typeface="SimSun" pitchFamily="2" charset="-122"/>
        <a:cs typeface="+mn-cs"/>
      </a:defRPr>
    </a:lvl1pPr>
    <a:lvl2pPr marL="457200" algn="l" rtl="0" fontAlgn="base">
      <a:spcBef>
        <a:spcPct val="0"/>
      </a:spcBef>
      <a:spcAft>
        <a:spcPct val="0"/>
      </a:spcAft>
      <a:defRPr kern="1200">
        <a:solidFill>
          <a:schemeClr val="tx1"/>
        </a:solidFill>
        <a:latin typeface="Calibri" pitchFamily="34" charset="0"/>
        <a:ea typeface="SimSun" pitchFamily="2" charset="-122"/>
        <a:cs typeface="+mn-cs"/>
      </a:defRPr>
    </a:lvl2pPr>
    <a:lvl3pPr marL="914400" algn="l" rtl="0" fontAlgn="base">
      <a:spcBef>
        <a:spcPct val="0"/>
      </a:spcBef>
      <a:spcAft>
        <a:spcPct val="0"/>
      </a:spcAft>
      <a:defRPr kern="1200">
        <a:solidFill>
          <a:schemeClr val="tx1"/>
        </a:solidFill>
        <a:latin typeface="Calibri" pitchFamily="34" charset="0"/>
        <a:ea typeface="SimSun" pitchFamily="2" charset="-122"/>
        <a:cs typeface="+mn-cs"/>
      </a:defRPr>
    </a:lvl3pPr>
    <a:lvl4pPr marL="1371600" algn="l" rtl="0" fontAlgn="base">
      <a:spcBef>
        <a:spcPct val="0"/>
      </a:spcBef>
      <a:spcAft>
        <a:spcPct val="0"/>
      </a:spcAft>
      <a:defRPr kern="1200">
        <a:solidFill>
          <a:schemeClr val="tx1"/>
        </a:solidFill>
        <a:latin typeface="Calibri" pitchFamily="34" charset="0"/>
        <a:ea typeface="SimSun" pitchFamily="2" charset="-122"/>
        <a:cs typeface="+mn-cs"/>
      </a:defRPr>
    </a:lvl4pPr>
    <a:lvl5pPr marL="1828800" algn="l" rtl="0" fontAlgn="base">
      <a:spcBef>
        <a:spcPct val="0"/>
      </a:spcBef>
      <a:spcAft>
        <a:spcPct val="0"/>
      </a:spcAft>
      <a:defRPr kern="1200">
        <a:solidFill>
          <a:schemeClr val="tx1"/>
        </a:solidFill>
        <a:latin typeface="Calibri" pitchFamily="34" charset="0"/>
        <a:ea typeface="SimSun" pitchFamily="2" charset="-122"/>
        <a:cs typeface="+mn-cs"/>
      </a:defRPr>
    </a:lvl5pPr>
    <a:lvl6pPr marL="2286000" algn="l" defTabSz="914400" rtl="0" eaLnBrk="1" latinLnBrk="0" hangingPunct="1">
      <a:defRPr kern="1200">
        <a:solidFill>
          <a:schemeClr val="tx1"/>
        </a:solidFill>
        <a:latin typeface="Calibri" pitchFamily="34" charset="0"/>
        <a:ea typeface="SimSun" pitchFamily="2" charset="-122"/>
        <a:cs typeface="+mn-cs"/>
      </a:defRPr>
    </a:lvl6pPr>
    <a:lvl7pPr marL="2743200" algn="l" defTabSz="914400" rtl="0" eaLnBrk="1" latinLnBrk="0" hangingPunct="1">
      <a:defRPr kern="1200">
        <a:solidFill>
          <a:schemeClr val="tx1"/>
        </a:solidFill>
        <a:latin typeface="Calibri" pitchFamily="34" charset="0"/>
        <a:ea typeface="SimSun" pitchFamily="2" charset="-122"/>
        <a:cs typeface="+mn-cs"/>
      </a:defRPr>
    </a:lvl7pPr>
    <a:lvl8pPr marL="3200400" algn="l" defTabSz="914400" rtl="0" eaLnBrk="1" latinLnBrk="0" hangingPunct="1">
      <a:defRPr kern="1200">
        <a:solidFill>
          <a:schemeClr val="tx1"/>
        </a:solidFill>
        <a:latin typeface="Calibri" pitchFamily="34" charset="0"/>
        <a:ea typeface="SimSun" pitchFamily="2" charset="-122"/>
        <a:cs typeface="+mn-cs"/>
      </a:defRPr>
    </a:lvl8pPr>
    <a:lvl9pPr marL="3657600" algn="l" defTabSz="914400" rtl="0" eaLnBrk="1" latinLnBrk="0" hangingPunct="1">
      <a:defRPr kern="1200">
        <a:solidFill>
          <a:schemeClr val="tx1"/>
        </a:solidFill>
        <a:latin typeface="Calibri" pitchFamily="34" charset="0"/>
        <a:ea typeface="SimSun"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awei, HiSilicon1" initials="HW"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00FF"/>
    <a:srgbClr val="CCFF99"/>
    <a:srgbClr val="00698E"/>
    <a:srgbClr val="3333FF"/>
    <a:srgbClr val="043FFC"/>
    <a:srgbClr val="005DE6"/>
    <a:srgbClr val="0066FF"/>
    <a:srgbClr val="A50021"/>
    <a:srgbClr val="66FF99"/>
    <a:srgbClr val="FFFFFF"/>
  </p:clrMru>
</p:presentationPr>
</file>

<file path=ppt/tableStyles.xml><?xml version="1.0" encoding="utf-8"?>
<a:tblStyleLst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191" autoAdjust="0"/>
    <p:restoredTop sz="78571" autoAdjust="0"/>
  </p:normalViewPr>
  <p:slideViewPr>
    <p:cSldViewPr snapToGrid="0">
      <p:cViewPr varScale="1">
        <p:scale>
          <a:sx n="67" d="100"/>
          <a:sy n="67" d="100"/>
        </p:scale>
        <p:origin x="-114" y="-228"/>
      </p:cViewPr>
      <p:guideLst>
        <p:guide orient="horz" pos="436"/>
        <p:guide orient="horz" pos="618"/>
        <p:guide orient="horz" pos="845"/>
        <p:guide pos="7107"/>
        <p:guide pos="55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1638" y="-108"/>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slide" Target="slides/slide3.xml"/><Relationship Id="rId10" Type="http://schemas.openxmlformats.org/officeDocument/2006/relationships/slideMaster" Target="slideMasters/slideMaster10.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eaLnBrk="0" hangingPunct="0">
              <a:defRPr sz="1300"/>
            </a:lvl1pPr>
          </a:lstStyle>
          <a:p>
            <a:pPr>
              <a:defRPr/>
            </a:pPr>
            <a:endParaRPr lang="zh-CN" altLang="en-US"/>
          </a:p>
        </p:txBody>
      </p:sp>
      <p:sp>
        <p:nvSpPr>
          <p:cNvPr id="227331" name="Rectangle 3"/>
          <p:cNvSpPr>
            <a:spLocks noGrp="1" noChangeArrowheads="1"/>
          </p:cNvSpPr>
          <p:nvPr>
            <p:ph type="dt" sz="quarter" idx="1"/>
          </p:nvPr>
        </p:nvSpPr>
        <p:spPr bwMode="auto">
          <a:xfrm>
            <a:off x="4021138"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algn="r" eaLnBrk="0" hangingPunct="0">
              <a:defRPr sz="1300"/>
            </a:lvl1pPr>
          </a:lstStyle>
          <a:p>
            <a:pPr>
              <a:defRPr/>
            </a:pPr>
            <a:fld id="{7C0AD49D-1A4D-4AB4-97FF-86E356CECB7B}" type="datetimeFigureOut">
              <a:rPr lang="zh-CN" altLang="en-US"/>
              <a:pPr>
                <a:defRPr/>
              </a:pPr>
              <a:t>2015/11/30</a:t>
            </a:fld>
            <a:endParaRPr lang="en-US" altLang="zh-CN"/>
          </a:p>
        </p:txBody>
      </p:sp>
      <p:sp>
        <p:nvSpPr>
          <p:cNvPr id="227332" name="Rectangle 4"/>
          <p:cNvSpPr>
            <a:spLocks noGrp="1" noChangeArrowheads="1"/>
          </p:cNvSpPr>
          <p:nvPr>
            <p:ph type="ftr" sz="quarter" idx="2"/>
          </p:nvPr>
        </p:nvSpPr>
        <p:spPr bwMode="auto">
          <a:xfrm>
            <a:off x="0"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eaLnBrk="0" hangingPunct="0">
              <a:defRPr sz="1300"/>
            </a:lvl1pPr>
          </a:lstStyle>
          <a:p>
            <a:pPr>
              <a:defRPr/>
            </a:pPr>
            <a:endParaRPr lang="en-US" altLang="zh-CN"/>
          </a:p>
        </p:txBody>
      </p:sp>
      <p:sp>
        <p:nvSpPr>
          <p:cNvPr id="227333" name="Rectangle 5"/>
          <p:cNvSpPr>
            <a:spLocks noGrp="1" noChangeArrowheads="1"/>
          </p:cNvSpPr>
          <p:nvPr>
            <p:ph type="sldNum" sz="quarter" idx="3"/>
          </p:nvPr>
        </p:nvSpPr>
        <p:spPr bwMode="auto">
          <a:xfrm>
            <a:off x="4021138"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algn="r" eaLnBrk="0" hangingPunct="0">
              <a:defRPr sz="1300"/>
            </a:lvl1pPr>
          </a:lstStyle>
          <a:p>
            <a:pPr>
              <a:defRPr/>
            </a:pPr>
            <a:fld id="{29EA481E-60FC-4A55-BCFA-6DC38D9B38F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6661" tIns="48331" rIns="96661" bIns="48331" numCol="1" anchor="t" anchorCtr="0" compatLnSpc="1">
            <a:prstTxWarp prst="textNoShape">
              <a:avLst/>
            </a:prstTxWarp>
          </a:bodyPr>
          <a:lstStyle>
            <a:lvl1pPr>
              <a:defRPr sz="1300"/>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6661" tIns="48331" rIns="96661" bIns="48331" numCol="1" anchor="t" anchorCtr="0" compatLnSpc="1">
            <a:prstTxWarp prst="textNoShape">
              <a:avLst/>
            </a:prstTxWarp>
          </a:bodyPr>
          <a:lstStyle>
            <a:lvl1pPr algn="r">
              <a:defRPr sz="1300"/>
            </a:lvl1pPr>
          </a:lstStyle>
          <a:p>
            <a:pPr>
              <a:defRPr/>
            </a:pPr>
            <a:fld id="{45902721-03D3-4711-A9D3-1D5A280463FC}" type="datetimeFigureOut">
              <a:rPr lang="zh-CN" altLang="en-US"/>
              <a:pPr>
                <a:defRPr/>
              </a:pPr>
              <a:t>2015/11/30</a:t>
            </a:fld>
            <a:endParaRPr lang="en-US" altLang="zh-CN"/>
          </a:p>
        </p:txBody>
      </p:sp>
      <p:sp>
        <p:nvSpPr>
          <p:cNvPr id="4" name="幻灯片图像占位符 3"/>
          <p:cNvSpPr>
            <a:spLocks noGrp="1" noRot="1" noChangeAspect="1"/>
          </p:cNvSpPr>
          <p:nvPr>
            <p:ph type="sldImg" idx="2"/>
          </p:nvPr>
        </p:nvSpPr>
        <p:spPr>
          <a:xfrm>
            <a:off x="138113" y="768350"/>
            <a:ext cx="6823075" cy="3838575"/>
          </a:xfrm>
          <a:prstGeom prst="rect">
            <a:avLst/>
          </a:prstGeom>
          <a:noFill/>
          <a:ln w="12700">
            <a:solidFill>
              <a:prstClr val="black"/>
            </a:solidFill>
          </a:ln>
        </p:spPr>
        <p:txBody>
          <a:bodyPr vert="horz" lIns="96661" tIns="48331" rIns="96661" bIns="48331" rtlCol="0" anchor="ctr"/>
          <a:lstStyle/>
          <a:p>
            <a:pPr lvl="0"/>
            <a:endParaRPr lang="zh-CN" altLang="en-US" noProof="0"/>
          </a:p>
        </p:txBody>
      </p:sp>
      <p:sp>
        <p:nvSpPr>
          <p:cNvPr id="5" name="备注占位符 4"/>
          <p:cNvSpPr>
            <a:spLocks noGrp="1"/>
          </p:cNvSpPr>
          <p:nvPr>
            <p:ph type="body" sz="quarter" idx="3"/>
          </p:nvPr>
        </p:nvSpPr>
        <p:spPr>
          <a:xfrm>
            <a:off x="709613" y="4862513"/>
            <a:ext cx="5680075" cy="4603750"/>
          </a:xfrm>
          <a:prstGeom prst="rect">
            <a:avLst/>
          </a:prstGeom>
        </p:spPr>
        <p:txBody>
          <a:bodyPr vert="horz" wrap="square" lIns="96661" tIns="48331" rIns="96661" bIns="48331"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6661" tIns="48331" rIns="96661" bIns="48331" numCol="1" anchor="b" anchorCtr="0" compatLnSpc="1">
            <a:prstTxWarp prst="textNoShape">
              <a:avLst/>
            </a:prstTxWarp>
          </a:bodyPr>
          <a:lstStyle>
            <a:lvl1pPr>
              <a:defRPr sz="1300"/>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pPr>
              <a:defRPr/>
            </a:pPr>
            <a:fld id="{4787386E-CC77-4608-8487-1E0D4EEFC17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113" y="768350"/>
            <a:ext cx="6823075" cy="3838575"/>
          </a:xfrm>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05E0B524-39D1-4AA2-8F56-B570DCCF57FB}" type="slidenum">
              <a:rPr lang="en-US" altLang="zh-CN" smtClean="0">
                <a:solidFill>
                  <a:prstClr val="black"/>
                </a:solidFill>
              </a:rPr>
              <a:pPr/>
              <a:t>1</a:t>
            </a:fld>
            <a:endParaRPr lang="en-US" altLang="zh-CN"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D85D6C4D-5312-44C5-8BE5-E0908BA1D43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300" y="433587"/>
            <a:ext cx="10440989" cy="677108"/>
          </a:xfrm>
          <a:prstGeom prst="rect">
            <a:avLst/>
          </a:prstGeom>
        </p:spPr>
        <p:txBody>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300" y="1260279"/>
            <a:ext cx="10440989" cy="4717440"/>
          </a:xfrm>
          <a:prstGeom prst="rect">
            <a:avLst/>
          </a:prstGeom>
          <a:noFill/>
          <a:ln w="9525">
            <a:noFill/>
            <a:miter lim="800000"/>
            <a:headEnd/>
            <a:tailEnd/>
          </a:ln>
        </p:spPr>
        <p:txBody>
          <a:bodyPr/>
          <a:lstStyle>
            <a:lvl1pPr marL="273050" indent="-273050">
              <a:spcAft>
                <a:spcPts val="0"/>
              </a:spcAft>
              <a:buFont typeface="Arial" pitchFamily="34" charset="0"/>
              <a:buChar char="•"/>
              <a:defRPr sz="2800">
                <a:solidFill>
                  <a:srgbClr val="006699"/>
                </a:solidFill>
              </a:defRPr>
            </a:lvl1pPr>
            <a:lvl2pPr>
              <a:defRPr sz="2000"/>
            </a:lvl2pPr>
            <a:lvl3pPr>
              <a:defRPr sz="2000"/>
            </a:lvl3pPr>
            <a:lvl4pPr>
              <a:buFont typeface="Arial" pitchFamily="34" charset="0"/>
              <a:buChar char="•"/>
              <a:defRPr/>
            </a:lvl4pPr>
            <a:lvl6pPr marL="804863" indent="-347663">
              <a:spcAft>
                <a:spcPts val="1200"/>
              </a:spcAft>
              <a:buFont typeface="Courier New" pitchFamily="49" charset="0"/>
              <a:buChar char="o"/>
              <a:defRPr sz="2400">
                <a:solidFill>
                  <a:schemeClr val="tx1"/>
                </a:solidFill>
              </a:defRPr>
            </a:lvl6pPr>
            <a:lvl7pPr marL="1255713" indent="-341313">
              <a:spcAft>
                <a:spcPts val="1200"/>
              </a:spcAft>
              <a:buFont typeface="FrutigerNext LT Medium" pitchFamily="34" charset="0"/>
              <a:buChar char="–"/>
              <a:defRPr sz="2000" b="0" i="1">
                <a:solidFill>
                  <a:schemeClr val="tx1"/>
                </a:solidFill>
              </a:defRPr>
            </a:lvl7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cSld>
  <p:clrMapOvr>
    <a:masterClrMapping/>
  </p:clrMapOvr>
  <p:transition advClick="0" advTm="8000">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036B7AFC-C567-4562-A4AB-D72288ACBC35}"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23880FD6-5C71-40D6-A3B4-8B87FB826268}" type="slidenum">
              <a:rPr lang="de-DE" altLang="zh-CN"/>
              <a:pPr>
                <a:defRPr/>
              </a:pPr>
              <a:t>‹#›</a:t>
            </a:fld>
            <a:endParaRPr lang="en-GB"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0953A2E8-6A80-48CE-90E2-A07D92205D17}" type="slidenum">
              <a:rPr lang="de-DE" altLang="zh-CN"/>
              <a:pPr>
                <a:defRPr/>
              </a:pPr>
              <a:t>‹#›</a:t>
            </a:fld>
            <a:endParaRPr lang="en-GB"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C674A73F-F34D-4E5F-BA28-FE5170A7946B}" type="slidenum">
              <a:rPr lang="de-DE" altLang="zh-CN"/>
              <a:pPr>
                <a:defRPr/>
              </a:pPr>
              <a:t>‹#›</a:t>
            </a:fld>
            <a:endParaRPr lang="en-GB"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69BFB855-21DE-4DE6-8B22-8D212A3033F5}" type="slidenum">
              <a:rPr lang="de-DE" altLang="zh-CN"/>
              <a:pPr>
                <a:defRPr/>
              </a:pPr>
              <a:t>‹#›</a:t>
            </a:fld>
            <a:endParaRPr lang="en-GB"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46C57DE5-73EC-4AF5-86AB-47A44A80034C}" type="slidenum">
              <a:rPr lang="de-DE"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6125" y="4094163"/>
            <a:ext cx="1447800" cy="265112"/>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950" y="6207125"/>
            <a:ext cx="1641475"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9" name="Rectangle 25"/>
          <p:cNvSpPr>
            <a:spLocks noChangeArrowheads="1"/>
          </p:cNvSpPr>
          <p:nvPr/>
        </p:nvSpPr>
        <p:spPr bwMode="auto">
          <a:xfrm>
            <a:off x="9059863" y="247650"/>
            <a:ext cx="1401762" cy="29686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400" b="1">
                <a:solidFill>
                  <a:srgbClr val="666666"/>
                </a:solidFill>
                <a:latin typeface="FrutigerNext LT Regular" pitchFamily="34" charset="0"/>
                <a:ea typeface="MS PGothic" pitchFamily="34" charset="-128"/>
              </a:rPr>
              <a:t>Security Level:</a:t>
            </a:r>
            <a:r>
              <a:rPr lang="zh-CN" altLang="en-US" sz="1400" b="1">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725" y="1322388"/>
            <a:ext cx="2625725" cy="3752850"/>
          </a:xfrm>
          <a:prstGeom prst="rect">
            <a:avLst/>
          </a:prstGeom>
          <a:noFill/>
          <a:ln w="9525" algn="ctr">
            <a:noFill/>
            <a:miter lim="800000"/>
            <a:headEnd/>
            <a:tailEnd/>
          </a:ln>
          <a:effectLst/>
        </p:spPr>
        <p:txBody>
          <a:bodyPr lIns="80139" tIns="40069" rIns="80139" bIns="40069">
            <a:spAutoFit/>
          </a:bodyPr>
          <a:lstStyle/>
          <a:p>
            <a:pPr algn="r" defTabSz="801688" eaLnBrk="0" hangingPunct="0">
              <a:lnSpc>
                <a:spcPct val="125000"/>
              </a:lnSpc>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:40-47pt  </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:26-30pt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内部使用字体 </a:t>
            </a:r>
            <a:r>
              <a:rPr lang="en-US" altLang="zh-CN" sz="1100">
                <a:solidFill>
                  <a:srgbClr val="FFFFFF"/>
                </a:solidFill>
                <a:latin typeface="Arial" pitchFamily="34" charset="0"/>
                <a:ea typeface="华文细黑" pitchFamily="2" charset="-122"/>
              </a:rPr>
              <a:t>:</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FrutigerNext LT Medium</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外部使用字体 </a:t>
            </a:r>
            <a:r>
              <a:rPr lang="en-US" altLang="zh-CN" sz="1100">
                <a:solidFill>
                  <a:srgbClr val="FFFFFF"/>
                </a:solidFill>
                <a:latin typeface="Arial" pitchFamily="34" charset="0"/>
                <a:ea typeface="华文细黑" pitchFamily="2" charset="-122"/>
              </a:rPr>
              <a:t>: Arial</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:35-47pt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  </a:t>
            </a: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:24-28pt</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a:t>
            </a: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spcBef>
                <a:spcPct val="50000"/>
              </a:spcBef>
              <a:defRPr/>
            </a:pPr>
            <a:endParaRPr lang="zh-CN" altLang="en-US" sz="110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39"/>
            <a:ext cx="7075742"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813" y="282575"/>
            <a:ext cx="2844800" cy="474663"/>
          </a:xfrm>
        </p:spPr>
        <p:txBody>
          <a:bodyPr lIns="80139" tIns="40069" rIns="80139" bIns="40069"/>
          <a:lstStyle>
            <a:lvl1pPr>
              <a:lnSpc>
                <a:spcPct val="100000"/>
              </a:lnSpc>
              <a:defRPr>
                <a:latin typeface="FrutigerNext LT Regular" pitchFamily="34" charset="0"/>
                <a:ea typeface="SimSun" pitchFamily="2" charset="-122"/>
              </a:defRPr>
            </a:lvl1pPr>
          </a:lstStyle>
          <a:p>
            <a:pPr>
              <a:defRPr/>
            </a:pPr>
            <a:fld id="{88C64CA3-1B33-4A0E-AE37-0068603B9816}" type="datetime1">
              <a:rPr lang="zh-CN" altLang="en-US"/>
              <a:pPr>
                <a:defRPr/>
              </a:pPr>
              <a:t>2015/11/30</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7C76E3CA-4740-4FF8-8A9C-C254798EDBC8}" type="slidenum">
              <a:rPr lang="de-DE" altLang="zh-CN"/>
              <a:pPr>
                <a:defRPr/>
              </a:pPr>
              <a:t>‹#›</a:t>
            </a:fld>
            <a:endParaRPr lang="en-GB"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03CD4352-B031-4149-A9E4-38C03042DB90}" type="slidenum">
              <a:rPr lang="de-DE" altLang="zh-CN"/>
              <a:pPr>
                <a:defRPr/>
              </a:pPr>
              <a:t>‹#›</a:t>
            </a:fld>
            <a:endParaRPr lang="en-GB"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5"/>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7D89738-B38B-4E48-ABC3-3A190BF177A0}" type="slidenum">
              <a:rPr lang="de-DE" altLang="zh-CN"/>
              <a:pPr>
                <a:defRPr/>
              </a:pPr>
              <a:t>‹#›</a:t>
            </a:fld>
            <a:endParaRPr lang="en-GB"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84A1649A-58AC-444C-8F93-A05D7FEDD771}" type="slidenum">
              <a:rPr lang="de-DE" altLang="zh-CN"/>
              <a:pPr>
                <a:defRPr/>
              </a:pPr>
              <a:t>‹#›</a:t>
            </a:fld>
            <a:endParaRPr lang="en-GB"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138BB6D0-465B-4AE3-94F2-26E5AF0D79F7}" type="slidenum">
              <a:rPr lang="de-DE" altLang="zh-CN"/>
              <a:pPr>
                <a:defRPr/>
              </a:pPr>
              <a:t>‹#›</a:t>
            </a:fld>
            <a:endParaRPr lang="en-GB"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D3002DD-5955-440A-A99E-06C5C25DC438}" type="slidenum">
              <a:rPr lang="de-DE" altLang="zh-CN"/>
              <a:pPr>
                <a:defRPr/>
              </a:pPr>
              <a:t>‹#›</a:t>
            </a:fld>
            <a:endParaRPr lang="en-GB"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4B631D1C-C43E-4BF6-B2CA-6F5F137D02C8}" type="slidenum">
              <a:rPr lang="de-DE" altLang="zh-CN"/>
              <a:pPr>
                <a:defRPr/>
              </a:pPr>
              <a:t>‹#›</a:t>
            </a:fld>
            <a:endParaRPr lang="en-GB"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C52AE381-267F-4D83-9EAD-B599B756BDDF}" type="slidenum">
              <a:rPr lang="de-DE" altLang="zh-CN"/>
              <a:pPr>
                <a:defRPr/>
              </a:pPr>
              <a:t>‹#›</a:t>
            </a:fld>
            <a:endParaRPr lang="en-GB"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925B6DC-4401-40BA-A788-96C6F9580B7A}" type="slidenum">
              <a:rPr lang="de-DE" altLang="zh-CN"/>
              <a:pPr>
                <a:defRPr/>
              </a:pPr>
              <a:t>‹#›</a:t>
            </a:fld>
            <a:endParaRPr lang="en-GB"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4"/>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4"/>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5B3EBC70-B69C-4DD2-8BCE-C49ECCBC02C1}" type="slidenum">
              <a:rPr lang="de-DE"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185066"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F2C7EC66-AB35-471A-9E00-206B8E4F0709}" type="slidenum">
              <a:rPr lang="de-DE" altLang="zh-CN"/>
              <a:pPr>
                <a:defRPr/>
              </a:pPr>
              <a:t>‹#›</a:t>
            </a:fld>
            <a:endParaRPr lang="en-GB"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75"/>
            <a:ext cx="10575503" cy="4194175"/>
          </a:xfrm>
        </p:spPr>
        <p:txBody>
          <a:bodyPr/>
          <a:lstStyle/>
          <a:p>
            <a:pPr lvl="0"/>
            <a:endParaRPr lang="zh-CN" altLang="en-US" noProof="0" smtClean="0"/>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974147D-0AE3-4799-805A-45FBE6B1CC6B}" type="slidenum">
              <a:rPr lang="de-DE" altLang="zh-CN"/>
              <a:pPr>
                <a:defRPr/>
              </a:pPr>
              <a:t>‹#›</a:t>
            </a:fld>
            <a:endParaRPr lang="en-GB"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325440"/>
            <a:ext cx="10179584"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79"/>
            <a:ext cx="10179584"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8F566089-D990-4AA4-B160-B931BE32CA5A}"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8265B8-574F-479D-B9A5-5647D3CAF44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F9F77B1C-D439-46C1-87A1-5F694CF5584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27BFD71F-0459-4775-93FA-9FDE6031F30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EB52E8D2-4FD7-42AF-B03F-4BBBE16472D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5AF893B1-6256-404E-B448-029E20C2AC6C}" type="slidenum">
              <a:rPr lang="de-DE" altLang="zh-CN"/>
              <a:pPr>
                <a:defRPr/>
              </a:pPr>
              <a:t>‹#›</a:t>
            </a:fld>
            <a:endParaRPr lang="en-GB"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2ECA80-A631-449C-BCF3-86E6A835E4D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2"/>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178648300"/>
      </p:ext>
    </p:extLst>
  </p:cSld>
  <p:clrMapOvr>
    <a:masterClrMapping/>
  </p:clrMapOvr>
  <p:transition advClick="0" advTm="8000">
    <p:fade thruBlk="1"/>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025651"/>
            <a:ext cx="7456488" cy="1419225"/>
          </a:xfrm>
          <a:prstGeom prst="rect">
            <a:avLst/>
          </a:prstGeom>
        </p:spPr>
        <p:txBody>
          <a:bodyPr/>
          <a:lstStyle/>
          <a:p>
            <a:r>
              <a:rPr lang="en-US" altLang="zh-CN" smtClean="0"/>
              <a:t>Click to edit Master title style</a:t>
            </a:r>
            <a:endParaRPr lang="zh-CN" altLang="en-US"/>
          </a:p>
        </p:txBody>
      </p:sp>
    </p:spTree>
    <p:extLst>
      <p:ext uri="{BB962C8B-B14F-4D97-AF65-F5344CB8AC3E}">
        <p14:creationId xmlns="" xmlns:p14="http://schemas.microsoft.com/office/powerpoint/2010/main" val="583146130"/>
      </p:ext>
    </p:extLst>
  </p:cSld>
  <p:clrMapOvr>
    <a:masterClrMapping/>
  </p:clrMapOvr>
  <p:transition advClick="0" advTm="8000">
    <p:fade thruBlk="1"/>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1"/>
            <a:ext cx="11107588" cy="1063625"/>
          </a:xfr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5" y="1714504"/>
            <a:ext cx="10975975" cy="4162425"/>
          </a:xfrm>
          <a:prstGeom prst="rect">
            <a:avLst/>
          </a:prstGeom>
        </p:spPr>
        <p:txBody>
          <a:bodyPr/>
          <a:lstStyle>
            <a:lvl1pPr marL="266700" indent="-266700">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solidFill>
                  <a:prstClr val="black"/>
                </a:solidFill>
              </a:rPr>
              <a:t>Page </a:t>
            </a:r>
            <a:fld id="{65A2AE45-FDD4-4BE0-BC2F-465FA59BBB3D}"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r>
              <a:rPr lang="de-DE" altLang="zh-CN">
                <a:solidFill>
                  <a:srgbClr val="000000"/>
                </a:solidFill>
              </a:rPr>
              <a:t>Page </a:t>
            </a:r>
            <a:fld id="{9256F01E-0677-41A1-93B8-C461DEBCE85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439C101E-D9BA-40B7-8FFB-CE5005911DDA}" type="slidenum">
              <a:rPr lang="de-DE" altLang="zh-CN"/>
              <a:pPr>
                <a:defRPr/>
              </a:pPr>
              <a:t>‹#›</a:t>
            </a:fld>
            <a:endParaRPr lang="en-GB"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3D6F3593-00D2-4743-B77C-E4D400D1D39D}" type="slidenum">
              <a:rPr lang="de-DE" altLang="zh-CN"/>
              <a:pPr>
                <a:defRPr/>
              </a:pPr>
              <a:t>‹#›</a:t>
            </a:fld>
            <a:endParaRPr lang="en-GB"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B41DCEE0-3FA6-4111-BC81-C24BBDBE6F8D}" type="slidenum">
              <a:rPr lang="de-DE" altLang="zh-CN"/>
              <a:pPr>
                <a:defRPr/>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32" descr="封面－红色（16：9） 01"/>
          <p:cNvPicPr>
            <a:picLocks noChangeAspect="1" noChangeArrowheads="1"/>
          </p:cNvPicPr>
          <p:nvPr userDrawn="1"/>
        </p:nvPicPr>
        <p:blipFill>
          <a:blip r:embed="rId2" cstate="print"/>
          <a:srcRect/>
          <a:stretch>
            <a:fillRect/>
          </a:stretch>
        </p:blipFill>
        <p:spPr bwMode="auto">
          <a:xfrm>
            <a:off x="0" y="1162050"/>
            <a:ext cx="12195175" cy="3338513"/>
          </a:xfrm>
          <a:prstGeom prst="rect">
            <a:avLst/>
          </a:prstGeom>
          <a:noFill/>
          <a:ln w="9525">
            <a:noFill/>
            <a:miter lim="800000"/>
            <a:headEnd/>
            <a:tailEnd/>
          </a:ln>
        </p:spPr>
      </p:pic>
      <p:sp>
        <p:nvSpPr>
          <p:cNvPr id="5" name="Text Box 30"/>
          <p:cNvSpPr txBox="1">
            <a:spLocks noChangeArrowheads="1"/>
          </p:cNvSpPr>
          <p:nvPr userDrawn="1"/>
        </p:nvSpPr>
        <p:spPr bwMode="auto">
          <a:xfrm>
            <a:off x="4895850" y="6429375"/>
            <a:ext cx="2403475" cy="269875"/>
          </a:xfrm>
          <a:prstGeom prst="rect">
            <a:avLst/>
          </a:prstGeom>
          <a:noFill/>
          <a:ln w="9525">
            <a:noFill/>
            <a:miter lim="800000"/>
            <a:headEnd/>
            <a:tailEnd/>
          </a:ln>
        </p:spPr>
        <p:txBody>
          <a:bodyPr lIns="85005" tIns="42502" rIns="85005" bIns="42502">
            <a:spAutoFit/>
          </a:bodyPr>
          <a:lstStyle/>
          <a:p>
            <a:pPr defTabSz="850900" eaLnBrk="0" hangingPunct="0">
              <a:defRPr/>
            </a:pPr>
            <a:r>
              <a:rPr lang="en-US" altLang="zh-CN" sz="1200">
                <a:solidFill>
                  <a:srgbClr val="000000"/>
                </a:solidFill>
                <a:latin typeface="Arial" pitchFamily="34" charset="0"/>
                <a:ea typeface="ＭＳ Ｐゴシック" pitchFamily="34" charset="-128"/>
              </a:rPr>
              <a:t>Huawei Proprietary</a:t>
            </a:r>
          </a:p>
        </p:txBody>
      </p:sp>
      <p:sp>
        <p:nvSpPr>
          <p:cNvPr id="72728" name="Rectangle 24"/>
          <p:cNvSpPr>
            <a:spLocks noGrp="1" noChangeArrowheads="1"/>
          </p:cNvSpPr>
          <p:nvPr>
            <p:ph type="ctrTitle" sz="quarter"/>
          </p:nvPr>
        </p:nvSpPr>
        <p:spPr>
          <a:xfrm>
            <a:off x="923877" y="4357689"/>
            <a:ext cx="8776830" cy="1071563"/>
          </a:xfrm>
          <a:noFill/>
        </p:spPr>
        <p:txBody>
          <a:bodyPr lIns="85058" tIns="42528" rIns="85058" bIns="42528"/>
          <a:lstStyle>
            <a:lvl1pPr>
              <a:defRPr sz="3600">
                <a:solidFill>
                  <a:schemeClr val="tx2"/>
                </a:solidFill>
              </a:defRPr>
            </a:lvl1pPr>
          </a:lstStyle>
          <a:p>
            <a:r>
              <a:rPr lang="en-US" altLang="zh-CN"/>
              <a:t>Click to enter</a:t>
            </a:r>
          </a:p>
        </p:txBody>
      </p:sp>
      <p:sp>
        <p:nvSpPr>
          <p:cNvPr id="72729" name="Rectangle 25"/>
          <p:cNvSpPr>
            <a:spLocks noGrp="1" noChangeArrowheads="1"/>
          </p:cNvSpPr>
          <p:nvPr>
            <p:ph type="subTitle" sz="quarter" idx="1"/>
          </p:nvPr>
        </p:nvSpPr>
        <p:spPr>
          <a:xfrm>
            <a:off x="923878" y="5500688"/>
            <a:ext cx="2679243" cy="285750"/>
          </a:xfrm>
          <a:prstGeom prst="rect">
            <a:avLst/>
          </a:prstGeom>
          <a:noFill/>
        </p:spPr>
        <p:txBody>
          <a:bodyPr/>
          <a:lstStyle>
            <a:lvl1pPr marL="0" indent="0">
              <a:buFontTx/>
              <a:buNone/>
              <a:defRPr sz="1400">
                <a:solidFill>
                  <a:schemeClr val="tx2"/>
                </a:solidFill>
              </a:defRPr>
            </a:lvl1pPr>
          </a:lstStyle>
          <a:p>
            <a:r>
              <a:rPr lang="en-US" altLang="zh-CN"/>
              <a:t>Click to enter</a:t>
            </a:r>
          </a:p>
        </p:txBody>
      </p:sp>
      <p:sp>
        <p:nvSpPr>
          <p:cNvPr id="6" name="Rectangle 29"/>
          <p:cNvSpPr>
            <a:spLocks noGrp="1" noChangeArrowheads="1"/>
          </p:cNvSpPr>
          <p:nvPr>
            <p:ph type="dt" sz="quarter" idx="10"/>
          </p:nvPr>
        </p:nvSpPr>
        <p:spPr>
          <a:xfrm>
            <a:off x="869950" y="280988"/>
            <a:ext cx="2846388" cy="476250"/>
          </a:xfrm>
        </p:spPr>
        <p:txBody>
          <a:bodyPr lIns="85058" tIns="42528" rIns="85058" bIns="42528"/>
          <a:lstStyle>
            <a:lvl1pPr>
              <a:defRPr sz="1700"/>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9759" y="1600203"/>
            <a:ext cx="10975658"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5CECC73-4D78-461F-BC2C-70AE046E58A3}" type="datetimeFigureOut">
              <a:rPr lang="zh-CN" altLang="en-US"/>
              <a:pPr>
                <a:defRPr/>
              </a:pPr>
              <a:t>2015/11/30</a:t>
            </a:fld>
            <a:endParaRPr lang="en-US" altLang="zh-CN"/>
          </a:p>
        </p:txBody>
      </p:sp>
      <p:sp>
        <p:nvSpPr>
          <p:cNvPr id="5" name="Footer Placeholder 4"/>
          <p:cNvSpPr>
            <a:spLocks noGrp="1"/>
          </p:cNvSpPr>
          <p:nvPr>
            <p:ph type="ftr" sz="quarter" idx="11"/>
          </p:nvPr>
        </p:nvSpPr>
        <p:spPr>
          <a:xfrm>
            <a:off x="4167188" y="6356350"/>
            <a:ext cx="3860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zh-CN" altLang="en-US"/>
          </a:p>
        </p:txBody>
      </p:sp>
      <p:sp>
        <p:nvSpPr>
          <p:cNvPr id="6" name="Slide Number Placeholder 5"/>
          <p:cNvSpPr>
            <a:spLocks noGrp="1"/>
          </p:cNvSpPr>
          <p:nvPr>
            <p:ph type="sldNum" sz="quarter" idx="12"/>
          </p:nvPr>
        </p:nvSpPr>
        <p:spPr>
          <a:xfrm>
            <a:off x="8739188" y="6356350"/>
            <a:ext cx="2846387"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42B9D9F5-65D8-43B9-8148-ED5D85AC407B}"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image" Target="../media/image10.png"/><Relationship Id="rId5" Type="http://schemas.openxmlformats.org/officeDocument/2006/relationships/theme" Target="../theme/theme10.xml"/><Relationship Id="rId4" Type="http://schemas.openxmlformats.org/officeDocument/2006/relationships/slideLayout" Target="../slideLayouts/slideLayout47.xml"/></Relationships>
</file>

<file path=ppt/slideMasters/_rels/slideMaster11.xml.rels><?xml version="1.0" encoding="UTF-8" standalone="yes"?>
<Relationships xmlns="http://schemas.openxmlformats.org/package/2006/relationships"><Relationship Id="rId1"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49.xml"/><Relationship Id="rId1" Type="http://schemas.openxmlformats.org/officeDocument/2006/relationships/slideLayout" Target="../slideLayouts/slideLayout48.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3.png"/><Relationship Id="rId4" Type="http://schemas.openxmlformats.org/officeDocument/2006/relationships/slideLayout" Target="../slideLayouts/slideLayout1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6.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5.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6.png"/><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3.png"/><Relationship Id="rId4" Type="http://schemas.openxmlformats.org/officeDocument/2006/relationships/slideLayout" Target="../slideLayouts/slideLayout37.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84"/>
          <p:cNvGrpSpPr>
            <a:grpSpLocks/>
          </p:cNvGrpSpPr>
          <p:nvPr/>
        </p:nvGrpSpPr>
        <p:grpSpPr bwMode="auto">
          <a:xfrm>
            <a:off x="1588" y="1588"/>
            <a:ext cx="12193587" cy="6858000"/>
            <a:chOff x="1" y="1"/>
            <a:chExt cx="7681" cy="4320"/>
          </a:xfrm>
        </p:grpSpPr>
        <p:pic>
          <p:nvPicPr>
            <p:cNvPr id="1033" name="Picture 85" descr="封面元素2"/>
            <p:cNvPicPr>
              <a:picLocks noChangeAspect="1" noChangeArrowheads="1"/>
            </p:cNvPicPr>
            <p:nvPr userDrawn="1"/>
          </p:nvPicPr>
          <p:blipFill>
            <a:blip r:embed="rId2"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p>
          </p:txBody>
        </p:sp>
      </p:grpSp>
      <p:sp>
        <p:nvSpPr>
          <p:cNvPr id="1027"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MS PGothic"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FrutigerNext LT Medium"/>
                <a:ea typeface="华文细黑" pitchFamily="2" charset="-122"/>
              </a:defRPr>
            </a:lvl1pPr>
          </a:lstStyle>
          <a:p>
            <a:pPr>
              <a:defRPr/>
            </a:pPr>
            <a:endParaRPr lang="en-US" altLang="zh-CN"/>
          </a:p>
        </p:txBody>
      </p:sp>
      <p:pic>
        <p:nvPicPr>
          <p:cNvPr id="1032" name="Picture 89" descr="Huawei logo"/>
          <p:cNvPicPr>
            <a:picLocks noChangeAspect="1" noChangeArrowheads="1"/>
          </p:cNvPicPr>
          <p:nvPr/>
        </p:nvPicPr>
        <p:blipFill>
          <a:blip r:embed="rId3"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60" name="Freeform 6"/>
          <p:cNvSpPr>
            <a:spLocks/>
          </p:cNvSpPr>
          <p:nvPr/>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550" name="Rectangle 86"/>
          <p:cNvSpPr>
            <a:spLocks noChangeArrowheads="1"/>
          </p:cNvSpPr>
          <p:nvPr/>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470549" name="Text Box 85"/>
          <p:cNvSpPr txBox="1">
            <a:spLocks noChangeArrowheads="1"/>
          </p:cNvSpPr>
          <p:nvPr/>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p:nvPicPr>
        <p:blipFill>
          <a:blip r:embed="rId6" cstate="print"/>
          <a:srcRect/>
          <a:stretch>
            <a:fillRect/>
          </a:stretch>
        </p:blipFill>
        <p:spPr bwMode="auto">
          <a:xfrm>
            <a:off x="10182226" y="6386531"/>
            <a:ext cx="1295400" cy="307975"/>
          </a:xfrm>
          <a:prstGeom prst="rect">
            <a:avLst/>
          </a:prstGeom>
          <a:noFill/>
        </p:spPr>
      </p:pic>
      <p:sp>
        <p:nvSpPr>
          <p:cNvPr id="1470552" name="Rectangle 88"/>
          <p:cNvSpPr>
            <a:spLocks noGrp="1" noChangeArrowheads="1"/>
          </p:cNvSpPr>
          <p:nvPr>
            <p:ph type="title"/>
          </p:nvPr>
        </p:nvSpPr>
        <p:spPr bwMode="auto">
          <a:xfrm>
            <a:off x="781050" y="1"/>
            <a:ext cx="10975975" cy="106362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3" name="Group 145"/>
          <p:cNvGrpSpPr>
            <a:grpSpLocks/>
          </p:cNvGrpSpPr>
          <p:nvPr/>
        </p:nvGrpSpPr>
        <p:grpSpPr bwMode="auto">
          <a:xfrm>
            <a:off x="12472987" y="6203968"/>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5" name="Group 155"/>
          <p:cNvGrpSpPr>
            <a:grpSpLocks/>
          </p:cNvGrpSpPr>
          <p:nvPr/>
        </p:nvGrpSpPr>
        <p:grpSpPr bwMode="auto">
          <a:xfrm>
            <a:off x="12472987" y="5527693"/>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宋体" pitchFamily="2" charset="-122"/>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9" name="Group 175"/>
          <p:cNvGrpSpPr>
            <a:grpSpLocks/>
          </p:cNvGrpSpPr>
          <p:nvPr/>
        </p:nvGrpSpPr>
        <p:grpSpPr bwMode="auto">
          <a:xfrm>
            <a:off x="12472987" y="4600593"/>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6806" r:id="rId1"/>
    <p:sldLayoutId id="2147486807" r:id="rId2"/>
    <p:sldLayoutId id="2147486808" r:id="rId3"/>
    <p:sldLayoutId id="2147486809" r:id="rId4"/>
  </p:sldLayoutIdLst>
  <p:transition/>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16" r:id="rId1"/>
    <p:sldLayoutId id="2147486817" r:id="rId2"/>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92C60E58-134F-408A-A144-E6696DF7E49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2051" name="Picture 2" descr="Logo"/>
          <p:cNvPicPr>
            <a:picLocks noChangeAspect="1" noChangeArrowheads="1"/>
          </p:cNvPicPr>
          <p:nvPr/>
        </p:nvPicPr>
        <p:blipFill>
          <a:blip r:embed="rId9"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58" r:id="rId1"/>
    <p:sldLayoutId id="2147486753" r:id="rId2"/>
    <p:sldLayoutId id="2147486759" r:id="rId3"/>
    <p:sldLayoutId id="2147486760" r:id="rId4"/>
    <p:sldLayoutId id="2147486761" r:id="rId5"/>
    <p:sldLayoutId id="2147486762" r:id="rId6"/>
    <p:sldLayoutId id="2147486763" r:id="rId7"/>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3074" name="Group 84"/>
          <p:cNvGrpSpPr>
            <a:grpSpLocks/>
          </p:cNvGrpSpPr>
          <p:nvPr/>
        </p:nvGrpSpPr>
        <p:grpSpPr bwMode="auto">
          <a:xfrm>
            <a:off x="1588" y="1588"/>
            <a:ext cx="12193587" cy="6858000"/>
            <a:chOff x="1" y="1"/>
            <a:chExt cx="7681" cy="4320"/>
          </a:xfrm>
        </p:grpSpPr>
        <p:pic>
          <p:nvPicPr>
            <p:cNvPr id="3081" name="Picture 85" descr="封面元素2"/>
            <p:cNvPicPr>
              <a:picLocks noChangeAspect="1" noChangeArrowheads="1"/>
            </p:cNvPicPr>
            <p:nvPr userDrawn="1"/>
          </p:nvPicPr>
          <p:blipFill>
            <a:blip r:embed="rId5"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solidFill>
                  <a:srgbClr val="000000"/>
                </a:solidFill>
              </a:endParaRPr>
            </a:p>
          </p:txBody>
        </p:sp>
      </p:grpSp>
      <p:sp>
        <p:nvSpPr>
          <p:cNvPr id="3075"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MS PGothic"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solidFill>
                  <a:srgbClr val="000000"/>
                </a:solidFill>
                <a:latin typeface="FrutigerNext LT Medium"/>
                <a:ea typeface="华文细黑" pitchFamily="2" charset="-122"/>
              </a:defRPr>
            </a:lvl1pPr>
          </a:lstStyle>
          <a:p>
            <a:pPr>
              <a:defRPr/>
            </a:pPr>
            <a:endParaRPr lang="en-US" altLang="zh-CN"/>
          </a:p>
        </p:txBody>
      </p:sp>
      <p:pic>
        <p:nvPicPr>
          <p:cNvPr id="3080" name="Picture 89" descr="Huawei logo"/>
          <p:cNvPicPr>
            <a:picLocks noChangeAspect="1" noChangeArrowheads="1"/>
          </p:cNvPicPr>
          <p:nvPr/>
        </p:nvPicPr>
        <p:blipFill>
          <a:blip r:embed="rId6"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766" r:id="rId1"/>
    <p:sldLayoutId id="2147486767" r:id="rId2"/>
    <p:sldLayoutId id="2147486768" r:id="rId3"/>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4E6F715B-930D-4682-A992-CE91F74335E3}"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4099"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69" r:id="rId1"/>
    <p:sldLayoutId id="2147486754" r:id="rId2"/>
    <p:sldLayoutId id="2147486770" r:id="rId3"/>
    <p:sldLayoutId id="2147486771" r:id="rId4"/>
    <p:sldLayoutId id="2147486772" r:id="rId5"/>
    <p:sldLayoutId id="2147486773" r:id="rId6"/>
    <p:sldLayoutId id="2147486774" r:id="rId7"/>
    <p:sldLayoutId id="2147486755" r:id="rId8"/>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79" descr="dd"/>
          <p:cNvPicPr>
            <a:picLocks noChangeAspect="1" noChangeArrowheads="1"/>
          </p:cNvPicPr>
          <p:nvPr/>
        </p:nvPicPr>
        <p:blipFill>
          <a:blip r:embed="rId15"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pic>
        <p:nvPicPr>
          <p:cNvPr id="5124" name="Picture 9" descr="8"/>
          <p:cNvPicPr>
            <a:picLocks noChangeAspect="1" noChangeArrowheads="1"/>
          </p:cNvPicPr>
          <p:nvPr/>
        </p:nvPicPr>
        <p:blipFill>
          <a:blip r:embed="rId16"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a:ea typeface="MS PGothic" pitchFamily="34" charset="-128"/>
              </a:defRPr>
            </a:lvl1pPr>
          </a:lstStyle>
          <a:p>
            <a:pPr>
              <a:defRPr/>
            </a:pPr>
            <a:r>
              <a:rPr lang="de-DE" altLang="zh-CN"/>
              <a:t>Page </a:t>
            </a:r>
            <a:fld id="{2A2C72CA-4B98-47E5-A2AB-00AC42F4EE8C}" type="slidenum">
              <a:rPr lang="de-DE" altLang="zh-CN"/>
              <a:pPr>
                <a:defRPr/>
              </a:pPr>
              <a:t>‹#›</a:t>
            </a:fld>
            <a:endParaRPr lang="en-GB" altLang="zh-CN"/>
          </a:p>
        </p:txBody>
      </p:sp>
      <p:sp>
        <p:nvSpPr>
          <p:cNvPr id="5126"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643063"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24" tIns="40063" rIns="80124" bIns="40063"/>
          <a:lstStyle/>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:32-35pt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Medium</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:30-32pt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英文正文</a:t>
            </a:r>
            <a:r>
              <a:rPr lang="en-US" altLang="zh-CN" sz="1100">
                <a:solidFill>
                  <a:srgbClr val="FFFFFF"/>
                </a:solidFill>
                <a:latin typeface="Arial" pitchFamily="34" charset="0"/>
                <a:ea typeface="华文细黑" pitchFamily="2" charset="-122"/>
              </a:rPr>
              <a:t>:20-22pt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 </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 :18pt  </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Regular</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中文正文</a:t>
            </a:r>
            <a:r>
              <a:rPr lang="en-US" altLang="zh-CN" sz="1100">
                <a:solidFill>
                  <a:srgbClr val="FFFFFF"/>
                </a:solidFill>
                <a:latin typeface="Arial" pitchFamily="34" charset="0"/>
                <a:ea typeface="华文细黑" pitchFamily="2" charset="-122"/>
              </a:rPr>
              <a:t>:18-20pt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):18pt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 </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配色参考方案：</a:t>
            </a:r>
          </a:p>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建议同一页面内不超过四种颜色，以下是</a:t>
            </a:r>
            <a:r>
              <a:rPr lang="en-US" altLang="zh-CN" sz="1100">
                <a:solidFill>
                  <a:srgbClr val="FFFFFF"/>
                </a:solidFill>
                <a:latin typeface="华文细黑" pitchFamily="2" charset="-122"/>
                <a:ea typeface="华文细黑" pitchFamily="2" charset="-122"/>
              </a:rPr>
              <a:t>13</a:t>
            </a:r>
            <a:r>
              <a:rPr lang="zh-CN" altLang="en-US" sz="1100">
                <a:solidFill>
                  <a:srgbClr val="FFFFFF"/>
                </a:solidFill>
                <a:latin typeface="华文细黑" pitchFamily="2" charset="-122"/>
                <a:ea typeface="华文细黑" pitchFamily="2" charset="-122"/>
              </a:rPr>
              <a:t>组配色方案，同一页面内只选择一组使用。（仅供参考）</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客户或者合作伙伴的标志放在右上角</a:t>
            </a:r>
            <a:r>
              <a:rPr lang="en-US" altLang="zh-CN" sz="1100">
                <a:solidFill>
                  <a:srgbClr val="FFFFFF"/>
                </a:solidFill>
                <a:latin typeface="华文细黑" pitchFamily="2" charset="-122"/>
                <a:ea typeface="华文细黑" pitchFamily="2" charset="-122"/>
              </a:rPr>
              <a:t>.</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5131"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sz="1400">
              <a:solidFill>
                <a:srgbClr val="FFFFFF"/>
              </a:solidFill>
              <a:latin typeface="FrutigerNext LT Regular" pitchFamily="34" charset="0"/>
              <a:ea typeface="MS PGothic" pitchFamily="34" charset="-128"/>
            </a:endParaRPr>
          </a:p>
        </p:txBody>
      </p:sp>
      <p:grpSp>
        <p:nvGrpSpPr>
          <p:cNvPr id="5133"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4"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5"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6"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7"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8"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9"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0"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1"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2"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3"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4"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5"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6775" r:id="rId1"/>
    <p:sldLayoutId id="2147486776" r:id="rId2"/>
    <p:sldLayoutId id="2147486777" r:id="rId3"/>
    <p:sldLayoutId id="2147486778" r:id="rId4"/>
    <p:sldLayoutId id="2147486779" r:id="rId5"/>
    <p:sldLayoutId id="2147486780" r:id="rId6"/>
    <p:sldLayoutId id="2147486781" r:id="rId7"/>
    <p:sldLayoutId id="2147486782" r:id="rId8"/>
    <p:sldLayoutId id="2147486783" r:id="rId9"/>
    <p:sldLayoutId id="2147486784" r:id="rId10"/>
    <p:sldLayoutId id="2147486785" r:id="rId11"/>
    <p:sldLayoutId id="2147486786" r:id="rId12"/>
    <p:sldLayoutId id="2147486787" r:id="rId13"/>
  </p:sldLayoutIdLst>
  <p:hf sldNum="0" hdr="0" ftr="0"/>
  <p:txStyles>
    <p:titleStyle>
      <a:lvl1pPr algn="l" defTabSz="801688" rtl="0" eaLnBrk="0" fontAlgn="base" hangingPunct="0">
        <a:spcBef>
          <a:spcPct val="0"/>
        </a:spcBef>
        <a:spcAft>
          <a:spcPct val="0"/>
        </a:spcAft>
        <a:defRPr sz="3400">
          <a:solidFill>
            <a:srgbClr val="990000"/>
          </a:solidFill>
          <a:latin typeface="+mj-lt"/>
          <a:ea typeface="SimHei" pitchFamily="49" charset="-122"/>
          <a:cs typeface="+mj-cs"/>
        </a:defRPr>
      </a:lvl1pPr>
      <a:lvl2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2pPr>
      <a:lvl3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3pPr>
      <a:lvl4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4pPr>
      <a:lvl5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5pPr>
      <a:lvl6pPr marL="457200" algn="l" defTabSz="801688" rtl="0" fontAlgn="base">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fontAlgn="base">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fontAlgn="base">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fontAlgn="base">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300" indent="-201613" algn="l" defTabSz="801688"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eaLnBrk="0" fontAlgn="base" hangingPunct="0">
        <a:lnSpc>
          <a:spcPct val="140000"/>
        </a:lnSpc>
        <a:spcBef>
          <a:spcPct val="0"/>
        </a:spcBef>
        <a:spcAft>
          <a:spcPct val="0"/>
        </a:spcAft>
        <a:buChar char="–"/>
        <a:defRPr sz="1400">
          <a:solidFill>
            <a:schemeClr val="tx1"/>
          </a:solidFill>
          <a:latin typeface="+mj-lt"/>
          <a:ea typeface="+mn-ea"/>
        </a:defRPr>
      </a:lvl4pPr>
      <a:lvl5pPr marL="1803400" indent="-201613" algn="l" defTabSz="801688" rtl="0" eaLnBrk="0" fontAlgn="base" hangingPunct="0">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4"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5"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0" r:id="rId1"/>
    <p:sldLayoutId id="2147486812"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95F9DCCA-1675-402E-90D2-77C11A58DA6C}"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2051"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dirty="0">
                <a:solidFill>
                  <a:srgbClr val="990000"/>
                </a:solidFill>
                <a:ea typeface="ＭＳ Ｐゴシック" pitchFamily="34" charset="-128"/>
              </a:rPr>
              <a:t>HUAWEI TECHNOLOGIES CO., LTD., Proprietary</a:t>
            </a:r>
            <a:endParaRPr lang="en-US" altLang="zh-CN" sz="2100" b="1" dirty="0">
              <a:solidFill>
                <a:srgbClr val="990000"/>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2" r:id="rId1"/>
    <p:sldLayoutId id="2147486793" r:id="rId2"/>
    <p:sldLayoutId id="2147486794" r:id="rId3"/>
    <p:sldLayoutId id="2147486795" r:id="rId4"/>
    <p:sldLayoutId id="2147486796" r:id="rId5"/>
    <p:sldLayoutId id="2147486797" r:id="rId6"/>
    <p:sldLayoutId id="2147486798" r:id="rId7"/>
    <p:sldLayoutId id="2147486799" r:id="rId8"/>
  </p:sldLayoutIdLst>
  <p:txStyles>
    <p:title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88"/>
          <p:cNvSpPr>
            <a:spLocks noChangeArrowheads="1"/>
          </p:cNvSpPr>
          <p:nvPr/>
        </p:nvSpPr>
        <p:spPr bwMode="auto">
          <a:xfrm>
            <a:off x="10406063" y="5532438"/>
            <a:ext cx="955675" cy="998538"/>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smtClean="0">
              <a:solidFill>
                <a:srgbClr val="000000"/>
              </a:solidFill>
              <a:latin typeface="Arial" pitchFamily="34"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6801" r:id="rId1"/>
    <p:sldLayoutId id="2147486802" r:id="rId2"/>
  </p:sldLayoutIdLst>
  <p:transition advClick="0" advTm="8000">
    <p:fade thruBlk="1"/>
  </p:transition>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902" name="矩形 30"/>
          <p:cNvSpPr>
            <a:spLocks noGrp="1" noChangeArrowheads="1"/>
          </p:cNvSpPr>
          <p:nvPr>
            <p:ph type="title"/>
          </p:nvPr>
        </p:nvSpPr>
        <p:spPr>
          <a:xfrm>
            <a:off x="1097280" y="2429950"/>
            <a:ext cx="9967863" cy="2043513"/>
          </a:xfrm>
          <a:prstGeom prst="rect">
            <a:avLst/>
          </a:prstGeom>
        </p:spPr>
        <p:txBody>
          <a:bodyPr/>
          <a:lstStyle/>
          <a:p>
            <a:pPr fontAlgn="auto"/>
            <a:r>
              <a:rPr lang="en-US" altLang="zh-CN" sz="4000" b="0" dirty="0" smtClean="0">
                <a:solidFill>
                  <a:schemeClr val="tx1"/>
                </a:solidFill>
              </a:rPr>
              <a:t>Motivation for </a:t>
            </a:r>
            <a:r>
              <a:rPr lang="en-GB" altLang="zh-CN" sz="4000" b="0" dirty="0" smtClean="0">
                <a:solidFill>
                  <a:schemeClr val="tx1"/>
                </a:solidFill>
              </a:rPr>
              <a:t>DTX/DRX enhancements in CELL_FACH</a:t>
            </a:r>
            <a:endParaRPr lang="zh-CN" altLang="zh-CN" sz="4000" b="0" dirty="0">
              <a:solidFill>
                <a:schemeClr val="tx1"/>
              </a:solidFill>
            </a:endParaRPr>
          </a:p>
        </p:txBody>
      </p:sp>
      <p:sp>
        <p:nvSpPr>
          <p:cNvPr id="3" name="矩形 30"/>
          <p:cNvSpPr txBox="1">
            <a:spLocks noChangeArrowheads="1"/>
          </p:cNvSpPr>
          <p:nvPr/>
        </p:nvSpPr>
        <p:spPr>
          <a:xfrm>
            <a:off x="1826886" y="5058714"/>
            <a:ext cx="8769750" cy="1288297"/>
          </a:xfrm>
          <a:prstGeom prst="rect">
            <a:avLst/>
          </a:prstGeom>
        </p:spPr>
        <p:txBody>
          <a:bodyPr/>
          <a:lstStyle/>
          <a:p>
            <a:pPr algn="ctr">
              <a:lnSpc>
                <a:spcPct val="140000"/>
              </a:lnSpc>
              <a:spcBef>
                <a:spcPts val="4200"/>
              </a:spcBef>
              <a:defRPr/>
            </a:pPr>
            <a:r>
              <a:rPr kumimoji="0" lang="en-US" altLang="zh-CN" sz="2800" i="0" u="none" strike="noStrike" kern="0" cap="none" spc="0" normalizeH="0" baseline="0" noProof="0" dirty="0" smtClean="0">
                <a:ln>
                  <a:noFill/>
                </a:ln>
                <a:effectLst/>
                <a:uLnTx/>
                <a:uFillTx/>
                <a:latin typeface="+mj-lt"/>
                <a:ea typeface="+mj-ea"/>
                <a:cs typeface="Arial" pitchFamily="34" charset="0"/>
              </a:rPr>
              <a:t>Huawei, HiSilicon, China Unicom</a:t>
            </a:r>
            <a:endParaRPr kumimoji="0" lang="zh-CN" altLang="zh-CN" sz="2800" i="1" u="none" strike="noStrike" kern="0" cap="none" spc="0" normalizeH="0" baseline="0" noProof="0" dirty="0">
              <a:ln>
                <a:noFill/>
              </a:ln>
              <a:effectLst/>
              <a:uLnTx/>
              <a:uFillTx/>
              <a:latin typeface="+mj-lt"/>
              <a:ea typeface="隶书" pitchFamily="49" charset="-122"/>
              <a:cs typeface="+mj-cs"/>
            </a:endParaRPr>
          </a:p>
        </p:txBody>
      </p:sp>
      <p:sp>
        <p:nvSpPr>
          <p:cNvPr id="14337" name="Rectangle 1"/>
          <p:cNvSpPr>
            <a:spLocks noChangeArrowheads="1"/>
          </p:cNvSpPr>
          <p:nvPr/>
        </p:nvSpPr>
        <p:spPr bwMode="auto">
          <a:xfrm>
            <a:off x="89940"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b="1" dirty="0" smtClean="0"/>
              <a:t>3GPP TSG RAN Meeting #70							</a:t>
            </a:r>
            <a:r>
              <a:rPr lang="en-GB" altLang="zh-CN" b="1" i="1" dirty="0" smtClean="0"/>
              <a:t>		</a:t>
            </a:r>
            <a:r>
              <a:rPr lang="en-GB" altLang="zh-CN" b="1" dirty="0" smtClean="0"/>
              <a:t>RP-151896</a:t>
            </a:r>
            <a:endParaRPr lang="zh-CN" altLang="zh-CN" dirty="0" smtClean="0"/>
          </a:p>
          <a:p>
            <a:r>
              <a:rPr lang="en-GB" altLang="zh-CN" b="1" dirty="0" err="1" smtClean="0"/>
              <a:t>Sitges</a:t>
            </a:r>
            <a:r>
              <a:rPr lang="en-GB" altLang="zh-CN" b="1" dirty="0" smtClean="0"/>
              <a:t>, Spain, December 7 - 10, 2015 	</a:t>
            </a:r>
            <a:endParaRPr kumimoji="0" lang="en-US" altLang="zh-CN" b="1" i="0" u="none" strike="noStrike" cap="none" normalizeH="0" baseline="0" dirty="0" smtClean="0">
              <a:ln>
                <a:noFill/>
              </a:ln>
              <a:solidFill>
                <a:schemeClr val="tx1"/>
              </a:solidFill>
              <a:effectLst/>
              <a:latin typeface="Arial" pitchFamily="34" charset="0"/>
              <a:ea typeface="宋体" pitchFamily="2" charset="-122"/>
              <a:cs typeface="Arial" pitchFamily="34" charset="0"/>
            </a:endParaRPr>
          </a:p>
          <a:p>
            <a:endParaRPr lang="en-US" altLang="zh-CN" sz="600" b="1" dirty="0" smtClean="0">
              <a:latin typeface="Arial" pitchFamily="34" charset="0"/>
              <a:ea typeface="宋体" pitchFamily="2" charset="-122"/>
              <a:cs typeface="Arial" pitchFamily="34" charset="0"/>
            </a:endParaRPr>
          </a:p>
          <a:p>
            <a:r>
              <a:rPr lang="en-US" altLang="zh-CN" sz="1600" b="1" dirty="0" smtClean="0">
                <a:latin typeface="Arial" pitchFamily="34" charset="0"/>
                <a:ea typeface="宋体" pitchFamily="2" charset="-122"/>
                <a:cs typeface="Arial" pitchFamily="34" charset="0"/>
              </a:rPr>
              <a:t>Document for: Discussion</a:t>
            </a:r>
          </a:p>
          <a:p>
            <a:r>
              <a:rPr lang="en-US" altLang="zh-CN" sz="1600" b="1" dirty="0" smtClean="0">
                <a:latin typeface="Arial" pitchFamily="34" charset="0"/>
                <a:ea typeface="宋体" pitchFamily="2" charset="-122"/>
                <a:cs typeface="Arial" pitchFamily="34" charset="0"/>
              </a:rPr>
              <a:t>Agenda Item: 14.1.2</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0" advClick="0" advTm="6000"/>
    </mc:Choice>
    <mc:Fallback>
      <p:transition advClick="0" advTm="6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Background and Motivation</a:t>
            </a:r>
            <a:r>
              <a:rPr lang="en-US" b="0" dirty="0" smtClean="0">
                <a:solidFill>
                  <a:srgbClr val="990000"/>
                </a:solidFill>
                <a:ea typeface="SimHei" pitchFamily="2" charset="-122"/>
              </a:rPr>
              <a:t/>
            </a:r>
            <a:br>
              <a:rPr lang="en-US" b="0" dirty="0" smtClean="0">
                <a:solidFill>
                  <a:srgbClr val="990000"/>
                </a:solidFill>
                <a:ea typeface="SimHei" pitchFamily="2" charset="-122"/>
              </a:rPr>
            </a:br>
            <a:endParaRPr lang="en-US" sz="2400" b="0" dirty="0">
              <a:solidFill>
                <a:schemeClr val="tx1"/>
              </a:solidFill>
            </a:endParaRPr>
          </a:p>
        </p:txBody>
      </p:sp>
      <p:sp>
        <p:nvSpPr>
          <p:cNvPr id="3" name="Content Placeholder 2"/>
          <p:cNvSpPr>
            <a:spLocks noGrp="1"/>
          </p:cNvSpPr>
          <p:nvPr>
            <p:ph idx="1"/>
          </p:nvPr>
        </p:nvSpPr>
        <p:spPr>
          <a:xfrm>
            <a:off x="335446" y="1075765"/>
            <a:ext cx="11496669" cy="5447698"/>
          </a:xfrm>
        </p:spPr>
        <p:txBody>
          <a:bodyPr/>
          <a:lstStyle/>
          <a:p>
            <a:pPr>
              <a:spcBef>
                <a:spcPts val="800"/>
              </a:spcBef>
              <a:defRPr/>
            </a:pPr>
            <a:r>
              <a:rPr lang="en-US" altLang="zh-CN" sz="2400" dirty="0" smtClean="0">
                <a:cs typeface="Calibri" pitchFamily="34" charset="0"/>
              </a:rPr>
              <a:t>Background</a:t>
            </a:r>
          </a:p>
          <a:p>
            <a:pPr marL="800100" lvl="2" indent="-342900">
              <a:spcBef>
                <a:spcPts val="800"/>
              </a:spcBef>
              <a:defRPr/>
            </a:pPr>
            <a:r>
              <a:rPr lang="en-US" altLang="zh-CN" sz="2000" dirty="0" smtClean="0">
                <a:cs typeface="华文细黑"/>
              </a:rPr>
              <a:t>With the increase of small data applications, UEs will be more likely to be in CELL_FACH state, and this will raise higher requirements for FACH capacity</a:t>
            </a:r>
          </a:p>
          <a:p>
            <a:pPr>
              <a:spcBef>
                <a:spcPts val="800"/>
              </a:spcBef>
              <a:defRPr/>
            </a:pPr>
            <a:r>
              <a:rPr lang="en-US" altLang="zh-CN" sz="2400" dirty="0" smtClean="0">
                <a:cs typeface="Calibri" pitchFamily="34" charset="0"/>
              </a:rPr>
              <a:t>Motivation</a:t>
            </a:r>
          </a:p>
          <a:p>
            <a:pPr marL="800100" lvl="2" indent="-342900">
              <a:spcBef>
                <a:spcPts val="800"/>
              </a:spcBef>
              <a:defRPr/>
            </a:pPr>
            <a:r>
              <a:rPr lang="en-US" altLang="zh-CN" sz="2000" dirty="0" smtClean="0">
                <a:cs typeface="华文细黑"/>
              </a:rPr>
              <a:t>If more UEs can be in CELL_FACH state, the number of connected UEs increases. In this way the frequent state transition between idle and connected mode is mitigated, which further improves user experience and network performance. </a:t>
            </a:r>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Proposed WI Objectives</a:t>
            </a:r>
            <a:r>
              <a:rPr lang="en-US" dirty="0" smtClean="0">
                <a:solidFill>
                  <a:srgbClr val="990000"/>
                </a:solidFill>
                <a:ea typeface="SimHei" pitchFamily="2" charset="-122"/>
              </a:rPr>
              <a:t/>
            </a:r>
            <a:br>
              <a:rPr lang="en-US" dirty="0" smtClean="0">
                <a:solidFill>
                  <a:srgbClr val="990000"/>
                </a:solidFill>
                <a:ea typeface="SimHei" pitchFamily="2" charset="-122"/>
              </a:rPr>
            </a:br>
            <a:endParaRPr lang="en-US" sz="2400" dirty="0">
              <a:solidFill>
                <a:schemeClr val="tx1"/>
              </a:solidFill>
            </a:endParaRPr>
          </a:p>
        </p:txBody>
      </p:sp>
      <p:sp>
        <p:nvSpPr>
          <p:cNvPr id="5" name="Content Placeholder 2"/>
          <p:cNvSpPr txBox="1">
            <a:spLocks/>
          </p:cNvSpPr>
          <p:nvPr/>
        </p:nvSpPr>
        <p:spPr>
          <a:xfrm>
            <a:off x="763156" y="1048008"/>
            <a:ext cx="11039742" cy="1426251"/>
          </a:xfrm>
          <a:prstGeom prst="rect">
            <a:avLst/>
          </a:prstGeom>
        </p:spPr>
        <p:txBody>
          <a:bodyPr/>
          <a:lstStyle/>
          <a:p>
            <a:pPr marL="342900" lvl="1" indent="-342900">
              <a:spcBef>
                <a:spcPts val="800"/>
              </a:spcBef>
              <a:buFontTx/>
              <a:buChar char="•"/>
              <a:defRPr/>
            </a:pPr>
            <a:r>
              <a:rPr lang="en-US" altLang="zh-CN" sz="2400" dirty="0" smtClean="0">
                <a:latin typeface="+mn-lt"/>
                <a:ea typeface="+mn-ea"/>
                <a:cs typeface="Calibri" pitchFamily="34" charset="0"/>
              </a:rPr>
              <a:t>Objectives</a:t>
            </a:r>
          </a:p>
          <a:p>
            <a:pPr marL="800100" lvl="2" indent="-342900">
              <a:spcBef>
                <a:spcPts val="800"/>
              </a:spcBef>
              <a:buFontTx/>
              <a:buChar char="•"/>
              <a:defRPr/>
            </a:pPr>
            <a:r>
              <a:rPr lang="en-US" altLang="zh-CN" dirty="0" smtClean="0">
                <a:cs typeface="Calibri" pitchFamily="34" charset="0"/>
              </a:rPr>
              <a:t>To introduce DRX mechanisms during the common E-DCH transmission phase in CELL_FACH state</a:t>
            </a:r>
          </a:p>
          <a:p>
            <a:pPr marL="800100" lvl="2" indent="-342900">
              <a:spcBef>
                <a:spcPts val="800"/>
              </a:spcBef>
              <a:buFontTx/>
              <a:buChar char="•"/>
              <a:defRPr/>
            </a:pPr>
            <a:r>
              <a:rPr lang="en-US" altLang="zh-CN" dirty="0" smtClean="0">
                <a:cs typeface="Calibri" pitchFamily="34" charset="0"/>
              </a:rPr>
              <a:t>To introduce DPCCH-less mechanism during the common E-DCH transmission phase in CELL_FACH state</a:t>
            </a:r>
          </a:p>
        </p:txBody>
      </p:sp>
      <p:grpSp>
        <p:nvGrpSpPr>
          <p:cNvPr id="26" name="Group 25"/>
          <p:cNvGrpSpPr/>
          <p:nvPr/>
        </p:nvGrpSpPr>
        <p:grpSpPr>
          <a:xfrm>
            <a:off x="1555758" y="2695730"/>
            <a:ext cx="9618878" cy="2825025"/>
            <a:chOff x="1515298" y="2420600"/>
            <a:chExt cx="9618878" cy="2825025"/>
          </a:xfrm>
        </p:grpSpPr>
        <p:cxnSp>
          <p:nvCxnSpPr>
            <p:cNvPr id="21" name="直接连接符 20"/>
            <p:cNvCxnSpPr/>
            <p:nvPr/>
          </p:nvCxnSpPr>
          <p:spPr bwMode="auto">
            <a:xfrm>
              <a:off x="4618878" y="2420600"/>
              <a:ext cx="0" cy="1800000"/>
            </a:xfrm>
            <a:prstGeom prst="lin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3" name="直接连接符 22"/>
            <p:cNvCxnSpPr/>
            <p:nvPr/>
          </p:nvCxnSpPr>
          <p:spPr bwMode="auto">
            <a:xfrm>
              <a:off x="8795342" y="2420600"/>
              <a:ext cx="0" cy="1800000"/>
            </a:xfrm>
            <a:prstGeom prst="lin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grpSp>
          <p:nvGrpSpPr>
            <p:cNvPr id="25" name="Group 24"/>
            <p:cNvGrpSpPr/>
            <p:nvPr/>
          </p:nvGrpSpPr>
          <p:grpSpPr>
            <a:xfrm>
              <a:off x="1515298" y="2492608"/>
              <a:ext cx="9618878" cy="2753017"/>
              <a:chOff x="1515298" y="2492608"/>
              <a:chExt cx="9618878" cy="2753017"/>
            </a:xfrm>
          </p:grpSpPr>
          <p:cxnSp>
            <p:nvCxnSpPr>
              <p:cNvPr id="12" name="直接箭头连接符 11"/>
              <p:cNvCxnSpPr/>
              <p:nvPr/>
            </p:nvCxnSpPr>
            <p:spPr bwMode="auto">
              <a:xfrm>
                <a:off x="3826790" y="3860760"/>
                <a:ext cx="5616624" cy="0"/>
              </a:xfrm>
              <a:prstGeom prst="straightConnector1">
                <a:avLst/>
              </a:prstGeom>
              <a:noFill/>
              <a:ln>
                <a:solidFill>
                  <a:schemeClr val="tx1"/>
                </a:solidFill>
                <a:tailEnd type="arrow"/>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3" name="矩形 12"/>
              <p:cNvSpPr/>
              <p:nvPr/>
            </p:nvSpPr>
            <p:spPr bwMode="auto">
              <a:xfrm>
                <a:off x="4258838" y="3500720"/>
                <a:ext cx="360040" cy="360040"/>
              </a:xfrm>
              <a:prstGeom prst="rect">
                <a:avLst/>
              </a:prstGeom>
              <a:solidFill>
                <a:srgbClr val="00B0F0"/>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5" name="矩形 14"/>
              <p:cNvSpPr/>
              <p:nvPr/>
            </p:nvSpPr>
            <p:spPr bwMode="auto">
              <a:xfrm>
                <a:off x="4618878" y="3500720"/>
                <a:ext cx="2880320" cy="360040"/>
              </a:xfrm>
              <a:prstGeom prst="rect">
                <a:avLst/>
              </a:prstGeom>
              <a:solidFill>
                <a:srgbClr val="92D050"/>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6" name="矩形 15"/>
              <p:cNvSpPr/>
              <p:nvPr/>
            </p:nvSpPr>
            <p:spPr bwMode="auto">
              <a:xfrm>
                <a:off x="7499198" y="3500720"/>
                <a:ext cx="1296144" cy="360040"/>
              </a:xfrm>
              <a:prstGeom prst="rect">
                <a:avLst/>
              </a:prstGeom>
              <a:solidFill>
                <a:schemeClr val="bg2"/>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7" name="TextBox 16"/>
              <p:cNvSpPr txBox="1"/>
              <p:nvPr/>
            </p:nvSpPr>
            <p:spPr>
              <a:xfrm>
                <a:off x="1515298" y="4427532"/>
                <a:ext cx="2294713" cy="646331"/>
              </a:xfrm>
              <a:prstGeom prst="rect">
                <a:avLst/>
              </a:prstGeom>
              <a:noFill/>
            </p:spPr>
            <p:txBody>
              <a:bodyPr wrap="square" rtlCol="0">
                <a:spAutoFit/>
              </a:bodyPr>
              <a:lstStyle/>
              <a:p>
                <a:r>
                  <a:rPr lang="en-US" altLang="zh-CN" dirty="0" smtClean="0"/>
                  <a:t>Compete for common E-DCH Resource </a:t>
                </a:r>
                <a:endParaRPr lang="zh-CN" altLang="en-US" dirty="0"/>
              </a:p>
            </p:txBody>
          </p:sp>
          <p:cxnSp>
            <p:nvCxnSpPr>
              <p:cNvPr id="20" name="直接箭头连接符 19"/>
              <p:cNvCxnSpPr/>
              <p:nvPr/>
            </p:nvCxnSpPr>
            <p:spPr bwMode="auto">
              <a:xfrm flipV="1">
                <a:off x="3394742" y="4004776"/>
                <a:ext cx="936104" cy="432048"/>
              </a:xfrm>
              <a:prstGeom prst="straightConnector1">
                <a:avLst/>
              </a:prstGeom>
              <a:noFill/>
              <a:ln>
                <a:solidFill>
                  <a:schemeClr val="tx1"/>
                </a:solidFill>
                <a:tailEnd type="arrow"/>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24" name="TextBox 23"/>
              <p:cNvSpPr txBox="1"/>
              <p:nvPr/>
            </p:nvSpPr>
            <p:spPr>
              <a:xfrm>
                <a:off x="4906910" y="2492608"/>
                <a:ext cx="4176464" cy="369332"/>
              </a:xfrm>
              <a:prstGeom prst="rect">
                <a:avLst/>
              </a:prstGeom>
              <a:noFill/>
            </p:spPr>
            <p:txBody>
              <a:bodyPr wrap="square" rtlCol="0">
                <a:spAutoFit/>
              </a:bodyPr>
              <a:lstStyle/>
              <a:p>
                <a:r>
                  <a:rPr lang="en-US" altLang="zh-CN" dirty="0" smtClean="0"/>
                  <a:t>Occupy the common E-DCH resource</a:t>
                </a:r>
                <a:endParaRPr lang="zh-CN" altLang="en-US" dirty="0"/>
              </a:p>
            </p:txBody>
          </p:sp>
          <p:cxnSp>
            <p:nvCxnSpPr>
              <p:cNvPr id="27" name="直接箭头连接符 26"/>
              <p:cNvCxnSpPr/>
              <p:nvPr/>
            </p:nvCxnSpPr>
            <p:spPr bwMode="auto">
              <a:xfrm>
                <a:off x="4618878" y="2708632"/>
                <a:ext cx="360040" cy="0"/>
              </a:xfrm>
              <a:prstGeom prst="straightConnector1">
                <a:avLst/>
              </a:prstGeom>
              <a:noFill/>
              <a:ln>
                <a:solidFill>
                  <a:schemeClr val="tx1"/>
                </a:solidFill>
                <a:tailEnd type="arrow"/>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8" name="直接箭头连接符 27"/>
              <p:cNvCxnSpPr/>
              <p:nvPr/>
            </p:nvCxnSpPr>
            <p:spPr bwMode="auto">
              <a:xfrm rot="10800000">
                <a:off x="8435302" y="2708632"/>
                <a:ext cx="360040" cy="0"/>
              </a:xfrm>
              <a:prstGeom prst="straightConnector1">
                <a:avLst/>
              </a:prstGeom>
              <a:noFill/>
              <a:ln>
                <a:solidFill>
                  <a:schemeClr val="tx1"/>
                </a:solidFill>
                <a:tailEnd type="arrow"/>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9" name="直接连接符 28"/>
              <p:cNvCxnSpPr/>
              <p:nvPr/>
            </p:nvCxnSpPr>
            <p:spPr bwMode="auto">
              <a:xfrm>
                <a:off x="7499198" y="3068672"/>
                <a:ext cx="0" cy="792088"/>
              </a:xfrm>
              <a:prstGeom prst="lin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0" name="TextBox 29"/>
              <p:cNvSpPr txBox="1"/>
              <p:nvPr/>
            </p:nvSpPr>
            <p:spPr>
              <a:xfrm>
                <a:off x="5194942" y="3140680"/>
                <a:ext cx="1949939" cy="369332"/>
              </a:xfrm>
              <a:prstGeom prst="rect">
                <a:avLst/>
              </a:prstGeom>
              <a:noFill/>
            </p:spPr>
            <p:txBody>
              <a:bodyPr wrap="square" rtlCol="0">
                <a:spAutoFit/>
              </a:bodyPr>
              <a:lstStyle/>
              <a:p>
                <a:r>
                  <a:rPr lang="en-US" altLang="zh-CN" dirty="0" smtClean="0"/>
                  <a:t>Data transmission</a:t>
                </a:r>
                <a:endParaRPr lang="zh-CN" altLang="en-US" dirty="0"/>
              </a:p>
            </p:txBody>
          </p:sp>
          <p:cxnSp>
            <p:nvCxnSpPr>
              <p:cNvPr id="31" name="直接箭头连接符 30"/>
              <p:cNvCxnSpPr/>
              <p:nvPr/>
            </p:nvCxnSpPr>
            <p:spPr bwMode="auto">
              <a:xfrm rot="10800000">
                <a:off x="7139158" y="3356704"/>
                <a:ext cx="360040" cy="0"/>
              </a:xfrm>
              <a:prstGeom prst="straightConnector1">
                <a:avLst/>
              </a:prstGeom>
              <a:noFill/>
              <a:ln>
                <a:solidFill>
                  <a:schemeClr val="tx1"/>
                </a:solidFill>
                <a:tailEnd type="arrow"/>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2" name="直接箭头连接符 31"/>
              <p:cNvCxnSpPr/>
              <p:nvPr/>
            </p:nvCxnSpPr>
            <p:spPr bwMode="auto">
              <a:xfrm>
                <a:off x="4618878" y="3356704"/>
                <a:ext cx="360040" cy="0"/>
              </a:xfrm>
              <a:prstGeom prst="straightConnector1">
                <a:avLst/>
              </a:prstGeom>
              <a:noFill/>
              <a:ln>
                <a:solidFill>
                  <a:schemeClr val="tx1"/>
                </a:solidFill>
                <a:tailEnd type="arrow"/>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3" name="TextBox 32"/>
              <p:cNvSpPr txBox="1"/>
              <p:nvPr/>
            </p:nvSpPr>
            <p:spPr>
              <a:xfrm>
                <a:off x="5765250" y="4322295"/>
                <a:ext cx="3441514" cy="923330"/>
              </a:xfrm>
              <a:prstGeom prst="rect">
                <a:avLst/>
              </a:prstGeom>
              <a:noFill/>
            </p:spPr>
            <p:txBody>
              <a:bodyPr wrap="square" rtlCol="0">
                <a:spAutoFit/>
              </a:bodyPr>
              <a:lstStyle/>
              <a:p>
                <a:r>
                  <a:rPr lang="en-US" altLang="zh-CN" dirty="0" smtClean="0">
                    <a:solidFill>
                      <a:srgbClr val="FF0000"/>
                    </a:solidFill>
                  </a:rPr>
                  <a:t>During this period, DPCCH is still transmitted which wastes power, and bring interference to other UE</a:t>
                </a:r>
                <a:endParaRPr lang="zh-CN" altLang="en-US" dirty="0">
                  <a:solidFill>
                    <a:srgbClr val="FF0000"/>
                  </a:solidFill>
                </a:endParaRPr>
              </a:p>
            </p:txBody>
          </p:sp>
          <p:cxnSp>
            <p:nvCxnSpPr>
              <p:cNvPr id="34" name="直接箭头连接符 33"/>
              <p:cNvCxnSpPr>
                <a:stCxn id="33" idx="0"/>
                <a:endCxn id="16" idx="2"/>
              </p:cNvCxnSpPr>
              <p:nvPr/>
            </p:nvCxnSpPr>
            <p:spPr bwMode="auto">
              <a:xfrm flipV="1">
                <a:off x="7486007" y="3860760"/>
                <a:ext cx="661263" cy="461535"/>
              </a:xfrm>
              <a:prstGeom prst="straightConnector1">
                <a:avLst/>
              </a:prstGeom>
              <a:noFill/>
              <a:ln>
                <a:solidFill>
                  <a:schemeClr val="tx1"/>
                </a:solidFill>
                <a:tailEnd type="arrow"/>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5" name="TextBox 34"/>
              <p:cNvSpPr txBox="1"/>
              <p:nvPr/>
            </p:nvSpPr>
            <p:spPr>
              <a:xfrm>
                <a:off x="9224693" y="2593829"/>
                <a:ext cx="1909483" cy="923330"/>
              </a:xfrm>
              <a:prstGeom prst="rect">
                <a:avLst/>
              </a:prstGeom>
              <a:noFill/>
            </p:spPr>
            <p:txBody>
              <a:bodyPr wrap="square" rtlCol="0">
                <a:spAutoFit/>
              </a:bodyPr>
              <a:lstStyle/>
              <a:p>
                <a:r>
                  <a:rPr lang="en-US" altLang="zh-CN" dirty="0" smtClean="0">
                    <a:solidFill>
                      <a:srgbClr val="FF0000"/>
                    </a:solidFill>
                  </a:rPr>
                  <a:t>During this period, DRX is not considered</a:t>
                </a:r>
                <a:endParaRPr lang="zh-CN" altLang="en-US" dirty="0">
                  <a:solidFill>
                    <a:srgbClr val="FF0000"/>
                  </a:solidFill>
                </a:endParaRPr>
              </a:p>
            </p:txBody>
          </p:sp>
          <p:cxnSp>
            <p:nvCxnSpPr>
              <p:cNvPr id="36" name="直接箭头连接符 35"/>
              <p:cNvCxnSpPr/>
              <p:nvPr/>
            </p:nvCxnSpPr>
            <p:spPr bwMode="auto">
              <a:xfrm flipH="1">
                <a:off x="8839200" y="2967306"/>
                <a:ext cx="448235" cy="0"/>
              </a:xfrm>
              <a:prstGeom prst="straightConnector1">
                <a:avLst/>
              </a:prstGeom>
              <a:noFill/>
              <a:ln>
                <a:solidFill>
                  <a:schemeClr val="tx1"/>
                </a:solidFill>
                <a:tailEnd type="arrow"/>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grpSp>
      </p:grpSp>
    </p:spTree>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PT2010华为VI版16：9格式">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34551</TotalTime>
  <Words>162</Words>
  <Application>Microsoft Office PowerPoint</Application>
  <PresentationFormat>Custom</PresentationFormat>
  <Paragraphs>24</Paragraphs>
  <Slides>3</Slides>
  <Notes>3</Notes>
  <HiddenSlides>0</HiddenSlides>
  <MMClips>0</MMClips>
  <ScaleCrop>false</ScaleCrop>
  <HeadingPairs>
    <vt:vector size="4" baseType="variant">
      <vt:variant>
        <vt:lpstr>Theme</vt:lpstr>
      </vt:variant>
      <vt:variant>
        <vt:i4>12</vt:i4>
      </vt:variant>
      <vt:variant>
        <vt:lpstr>Slide Titles</vt:lpstr>
      </vt:variant>
      <vt:variant>
        <vt:i4>3</vt:i4>
      </vt:variant>
    </vt:vector>
  </HeadingPairs>
  <TitlesOfParts>
    <vt:vector size="15" baseType="lpstr">
      <vt:lpstr>1_主题1</vt:lpstr>
      <vt:lpstr>4_自定义设计方案</vt:lpstr>
      <vt:lpstr>2_主题1</vt:lpstr>
      <vt:lpstr>5_自定义设计方案</vt:lpstr>
      <vt:lpstr>default</vt:lpstr>
      <vt:lpstr>17_主题1</vt:lpstr>
      <vt:lpstr>6_自定义设计方案</vt:lpstr>
      <vt:lpstr>PPT2010华为VI版16：9格式</vt:lpstr>
      <vt:lpstr>18_主题1</vt:lpstr>
      <vt:lpstr>华为VI主题16x9</vt:lpstr>
      <vt:lpstr>9_主题1</vt:lpstr>
      <vt:lpstr>10_主题1</vt:lpstr>
      <vt:lpstr>Motivation for DTX/DRX enhancements in CELL_FACH</vt:lpstr>
      <vt:lpstr>Background and Motivation </vt:lpstr>
      <vt:lpstr>Proposed WI Objectives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Carmela Cozzo</cp:lastModifiedBy>
  <cp:revision>2804</cp:revision>
  <dcterms:created xsi:type="dcterms:W3CDTF">2010-09-30T06:00:50Z</dcterms:created>
  <dcterms:modified xsi:type="dcterms:W3CDTF">2015-12-01T05:38:58Z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(11)Ax6v3MsOBGwQn3Nox3eiQ5R5uGlLJKm2lHQYF7/HoywTVRs0Ekk3xolfG5RBHRB+GyXkEwLT_x000d_ bCPIhl4DuV6Ox4z5X+ESgh3+Sl84H4b/Vi9ZdrVpt4+wHTy4Qfj8MfsibxgDbicTH2riNy08_x000d_ YS8zLo9hdILDM6QoAa6bdFNm44kfjSDWV3P0h3scNQqmsif4yZyFEF7YcOA18LozstgCori5_x000d_ WObh3PxeunqvRRgmJR</vt:lpwstr>
  </property>
  <property fmtid="{D5CDD505-2E9C-101B-9397-08002B2CF9AE}" pid="3" name="_ms_pID_7253431">
    <vt:lpwstr>YYA/tYgIIda3EwLaKE2N0QUPiSBR353hMLxyg6oyKhfUZ5DYcq9xxV_x000d_ LdG1zM1+wv7GGealTAoOJZd/EhPYWlvhFAQmg6Zqb+W7UA2uENkY5qcMw2BTR3M0SWNZHI3S_x000d_ 9f+72GtINNfpgmbLX7jaFi07S+PSjb8Tsj8bxHP052jZ3Qgn/uSHczF24PegP1y0hGepF2m7_x000d_ 9JTnPNwE+1UJDOgMpLrSKgo+g/YZ7dW+FMuS</vt:lpwstr>
  </property>
  <property fmtid="{D5CDD505-2E9C-101B-9397-08002B2CF9AE}" pid="4" name="_ms_pID_7253432">
    <vt:lpwstr>YZuDyid7/PR50GqSuykUx2GJH7wCgAnznzrF_x000d_ O32cYJuMpESv23VR/9weX3h+U0KApHznKu/8KhYMFmV3qNuqtdRrFrWdFmDc3G8RaeHg1FYD_x000d_ XKCr0509wFyCuujqY1TVugozT1TThz1JKMCHbKdEAkfQn7JrwjMjhKz0blCJMEJSJsNEkGE/_x000d_ UnartuQJvZuvDcoupSsoFTH27SlBeY6N4EFsW4cBCPlbhfwOnqi1/P</vt:lpwstr>
  </property>
  <property fmtid="{D5CDD505-2E9C-101B-9397-08002B2CF9AE}" pid="5" name="_ms_pID_7253433">
    <vt:lpwstr>Y4JoaXEjnEWqJa82yU_x000d_ xTHSnhiNkXT730GyDgyhc/y/Z/3rJk8MhSKdLondihiKARnVLMFsyB4VsGc9C99mQm0arb9e_x000d_ ZHZtRBh2oFu3hT1DCzMN+KZ34P8jVMlDvPmLB/spnIAkIFho9A4aACe++4BSW5iOkN0ui2+D_x000d_ fu03e8FOwNerHt9X7x1OU4CjQAMA5EAbQqFdPv5iVjnLxu/nbWfTJo6pyr8/ab1+OgWx9RKE</vt:lpwstr>
  </property>
  <property fmtid="{D5CDD505-2E9C-101B-9397-08002B2CF9AE}" pid="6" name="_ms_pID_725343_00">
    <vt:lpwstr>_ms_pID_725343</vt:lpwstr>
  </property>
  <property fmtid="{D5CDD505-2E9C-101B-9397-08002B2CF9AE}" pid="7" name="_ms_pID_7253431_00">
    <vt:lpwstr>_ms_pID_7253431</vt:lpwstr>
  </property>
  <property fmtid="{D5CDD505-2E9C-101B-9397-08002B2CF9AE}" pid="8" name="_ms_pID_7253432_00">
    <vt:lpwstr>_ms_pID_7253432</vt:lpwstr>
  </property>
  <property fmtid="{D5CDD505-2E9C-101B-9397-08002B2CF9AE}" pid="9" name="_ms_pID_7253433_00">
    <vt:lpwstr>_ms_pID_7253433</vt:lpwstr>
  </property>
  <property fmtid="{D5CDD505-2E9C-101B-9397-08002B2CF9AE}" pid="10" name="_ms_pID_7253434">
    <vt:lpwstr>_x000d_ x4IjChOI5/zRUh9zXQ5pZwFRvYo3pXbD/WKN+zte4NSnRAn2BUYNMR6P9Cs33LGjRPtzgo39_x000d_ x1XME5LNO74EwWEGmPrfFii07USVsmy8oWHIfz0jVXVXUZf2itoBvcRasK9VWwBewmFUs6za_x000d_ 3F6gfj7/IsajTFyOPwfbZr3YmL0+7BcdZLbUri39YrCHp6Db/bCi2iPwelxWc3+UKh+OPjWj_x000d_ 2SfD7WQy4hZpeDPe</vt:lpwstr>
  </property>
  <property fmtid="{D5CDD505-2E9C-101B-9397-08002B2CF9AE}" pid="11" name="_ms_pID_7253434_00">
    <vt:lpwstr>_ms_pID_7253434</vt:lpwstr>
  </property>
  <property fmtid="{D5CDD505-2E9C-101B-9397-08002B2CF9AE}" pid="12" name="_ms_pID_7253435">
    <vt:lpwstr>an+Wym17P8iLtn7aw9FkzM6Fxp48XixbdJagJFVa8JDoUV0h4RQuysGw_x000d_ 79gtQ61L7Hs+jZhuxKqOmBt/G1SA4I39RnDiZ4tZb4o84yXrikhusjfMATAG1xhXCUbWeA3/_x000d_ 4L0afcGlt8yGh32GwggWw6XtslN/uchxKuFVrYM9JLmI+pSDZ5n6/gqzEUMAAFj71pdX16sf_x000d_ /9ATe4T7W5jZsFh52piy56y3EhTaylYeCB</vt:lpwstr>
  </property>
  <property fmtid="{D5CDD505-2E9C-101B-9397-08002B2CF9AE}" pid="13" name="_ms_pID_7253435_00">
    <vt:lpwstr>_ms_pID_7253435</vt:lpwstr>
  </property>
  <property fmtid="{D5CDD505-2E9C-101B-9397-08002B2CF9AE}" pid="14" name="_ms_pID_7253436">
    <vt:lpwstr>ui6VTI+JiJnnj4aWbwyHrLHdiRSUBnB6XPl6cG_x000d_ 3NaVy4juud+wdqTnrpxQILVwwZrM4R7cE9odI00oTaVSLrFyOYyDJsSqU2Pm/OHmH5fmwq/4_x000d_ TUIlQx5ZZ46M7Cum3RjtIbBhO5DhTzNcms+rsfS/xVfZeuKhQb7mGmaBOoQ0B7WZ84G37ElI_x000d_ t4l3f+EAhfw9G0RMuLPH14sJcpyxfM00Zjtoed1jl7CH/4/5q9T1</vt:lpwstr>
  </property>
  <property fmtid="{D5CDD505-2E9C-101B-9397-08002B2CF9AE}" pid="15" name="_ms_pID_7253436_00">
    <vt:lpwstr>_ms_pID_7253436</vt:lpwstr>
  </property>
  <property fmtid="{D5CDD505-2E9C-101B-9397-08002B2CF9AE}" pid="16" name="_ms_pID_7253437">
    <vt:lpwstr>wMUPYSShXb6VGeN5pNQM_x000d_ OHlzl1aaC+DSXy8TzEu7qKpxoMejEIYmqBJ/+G4FVXcrx33pELuQ03yl7KYKBelV5Uz/Wq9I_x000d_ SbjRQp5GLEnwGRnffAwkWyPV7aylMkcXMnD+tem6g5QHFYMDR8k38DDeRqiW+mrwU6wIXLYa_x000d_ v93EE5fRqWRjisOOkpywelEKqbtOJlYbrYqQTpsvLi2/2t/mujnDTrucJZOLx0MYYyHS4L</vt:lpwstr>
  </property>
  <property fmtid="{D5CDD505-2E9C-101B-9397-08002B2CF9AE}" pid="17" name="_ms_pID_7253437_00">
    <vt:lpwstr>_ms_pID_7253437</vt:lpwstr>
  </property>
  <property fmtid="{D5CDD505-2E9C-101B-9397-08002B2CF9AE}" pid="18" name="_ms_pID_7253438">
    <vt:lpwstr>5x_x000d_ NSMSRn/i7UFkTNAfO0X0XKXTlo9W6yXuO9ABaT3ei1ftzC0NC7ALwgSW1SM5q3NnMEZU6tlF_x000d_ Uvq3cpvWnCp/khdXs8r7t8H3ZSMscC64ZheRQ+TKivZaIM/+gECv8MJjhfL6z1JBx3TIlCW8_x000d_ 6+AkZaW/KtOVpdg0I1CXiauOExkHKvDkCZgYWXy2WcOmuFXapiBpDuKaq0RrQHH+r6PRpY3Z_x000d_ MJF6Y8K6xIhEh8</vt:lpwstr>
  </property>
  <property fmtid="{D5CDD505-2E9C-101B-9397-08002B2CF9AE}" pid="19" name="_ms_pID_7253438_00">
    <vt:lpwstr>_ms_pID_7253438</vt:lpwstr>
  </property>
  <property fmtid="{D5CDD505-2E9C-101B-9397-08002B2CF9AE}" pid="20" name="_ms_pID_7253439">
    <vt:lpwstr>0yPo57crMkZPUq7hM6teBHE8vbHNfXcVuGOIKqysd+rX8iQAq+xOdfCvug_x000d_ N2vhMc+vtHMUNhsYwaz8NUAkikIdc69KpBZ6VwCPhIFnlpRRdKt6yAjS+6A3tqAqhjqWOzOF_x000d_ 0SM+8sZH9UahC+ctTLz3e0eEXJaiScI9ZCpK87c1noGQ02/iKTfHwWwjHSLOIkceI3IDtELX_x000d_ DkXasRTe++1ZRxw2bdXuJUdy4GJfKcw6</vt:lpwstr>
  </property>
  <property fmtid="{D5CDD505-2E9C-101B-9397-08002B2CF9AE}" pid="21" name="_ms_pID_7253439_00">
    <vt:lpwstr>_ms_pID_7253439</vt:lpwstr>
  </property>
  <property fmtid="{D5CDD505-2E9C-101B-9397-08002B2CF9AE}" pid="22" name="_ms_pID_72534310">
    <vt:lpwstr>7O2aL9ZkEuKK+AORVdE5sMufHufsfDzb</vt:lpwstr>
  </property>
  <property fmtid="{D5CDD505-2E9C-101B-9397-08002B2CF9AE}" pid="23" name="_new_ms_pID_72543">
    <vt:lpwstr>(4)xPhTLaSkR32AYBGI7CMdzErBuzfxYCVkrAp5k+dmlx/obNCoHRAgwA1h2kn6+vyruzeUWMm8
whmnHIXt13VyKxHFGcTWX9DpgHPemO4auYYQj1BbtbWJumajg1F5Oj3nERNb690Nzn63hQi0
sPWymRWw433raWfz+Tq1De1aViKrU10o/V5ZAUJgzjRMkeexlJ1UvLSOIBJTJPnep8vXRsEF
XBNsNv2rZXusb/qBOn</vt:lpwstr>
  </property>
  <property fmtid="{D5CDD505-2E9C-101B-9397-08002B2CF9AE}" pid="24" name="_new_ms_pID_725431">
    <vt:lpwstr>7leT+ZKibDy5ffxnfdSflH8n+ukNtRdV5cYZVHud6zoeJ3IQZuPYna
knj+5zgwKgRvIJgWZgLVMCl7EvmdZHvMhNzL+dTw3GRcXQr493aT94hDnLOv7yQq2PY7US9Z
tPL1KJMpylQPdxREcBbm+jLiyfoFK9K6fEi3fl/PENF+LXJYmpfQoIhpqtD1EsY/VPdVeJFA
yDhR9jlIo1GPMGRe5/LirUkb5mtnCa5ERa4r</vt:lpwstr>
  </property>
  <property fmtid="{D5CDD505-2E9C-101B-9397-08002B2CF9AE}" pid="25" name="_new_ms_pID_725432">
    <vt:lpwstr>C0YBeC9TxyXyY3r2triX6/Z7rIO1Uichh+my
BOsgdsLevsr8LYCGOYfT4EqzNTIFZkFcC8NYBQAMIJ3y+s/yeuQ01ri1CPfR0kyPgquAa+yB
8u/SFddAPjv9RJU2GWBGpJkHejM4i1HeTMPYo5h1tEaNjkNL+NDx0yBbA9m83t2e6LKm8dM3
S7HIATurokFw0dx5nCvRzCD6t2yb5fLDYJZncQQDaIErc13/drKrYN</vt:lpwstr>
  </property>
  <property fmtid="{D5CDD505-2E9C-101B-9397-08002B2CF9AE}" pid="26" name="_new_ms_pID_725433">
    <vt:lpwstr>tSUo23rHHTmpuccc9D
QwxPn695HMBw3R2PRv4hfpFBseRmMYlcDLh0SlxoOlGA9JPcmPn1fa5nPawQqwRgB/c/c+K0
KvW+MIj1c7hXS64Ayrg=</vt:lpwstr>
  </property>
  <property fmtid="{D5CDD505-2E9C-101B-9397-08002B2CF9AE}" pid="27" name="sflag">
    <vt:lpwstr>1448948324</vt:lpwstr>
  </property>
</Properties>
</file>