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44" autoAdjust="0"/>
    <p:restoredTop sz="86455" autoAdjust="0"/>
  </p:normalViewPr>
  <p:slideViewPr>
    <p:cSldViewPr snapToGrid="0">
      <p:cViewPr varScale="1">
        <p:scale>
          <a:sx n="55" d="100"/>
          <a:sy n="55" d="100"/>
        </p:scale>
        <p:origin x="90" y="63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405B02-2AB1-451B-B887-FE7F31169DF8}" type="datetimeFigureOut">
              <a:rPr lang="en-GB" smtClean="0"/>
              <a:t>16/09/2015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53E06-6C31-47A7-8F7D-A532D61C903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32665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405B02-2AB1-451B-B887-FE7F31169DF8}" type="datetimeFigureOut">
              <a:rPr lang="en-GB" smtClean="0"/>
              <a:t>16/09/2015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53E06-6C31-47A7-8F7D-A532D61C903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61450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405B02-2AB1-451B-B887-FE7F31169DF8}" type="datetimeFigureOut">
              <a:rPr lang="en-GB" smtClean="0"/>
              <a:t>16/09/2015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53E06-6C31-47A7-8F7D-A532D61C903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64431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405B02-2AB1-451B-B887-FE7F31169DF8}" type="datetimeFigureOut">
              <a:rPr lang="en-GB" smtClean="0"/>
              <a:t>16/09/2015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53E06-6C31-47A7-8F7D-A532D61C903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450082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405B02-2AB1-451B-B887-FE7F31169DF8}" type="datetimeFigureOut">
              <a:rPr lang="en-GB" smtClean="0"/>
              <a:t>16/09/2015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53E06-6C31-47A7-8F7D-A532D61C903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42511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405B02-2AB1-451B-B887-FE7F31169DF8}" type="datetimeFigureOut">
              <a:rPr lang="en-GB" smtClean="0"/>
              <a:t>16/09/2015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53E06-6C31-47A7-8F7D-A532D61C903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058144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405B02-2AB1-451B-B887-FE7F31169DF8}" type="datetimeFigureOut">
              <a:rPr lang="en-GB" smtClean="0"/>
              <a:t>16/09/2015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53E06-6C31-47A7-8F7D-A532D61C903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547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405B02-2AB1-451B-B887-FE7F31169DF8}" type="datetimeFigureOut">
              <a:rPr lang="en-GB" smtClean="0"/>
              <a:t>16/09/2015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53E06-6C31-47A7-8F7D-A532D61C903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41461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405B02-2AB1-451B-B887-FE7F31169DF8}" type="datetimeFigureOut">
              <a:rPr lang="en-GB" smtClean="0"/>
              <a:t>16/09/2015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53E06-6C31-47A7-8F7D-A532D61C903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18040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405B02-2AB1-451B-B887-FE7F31169DF8}" type="datetimeFigureOut">
              <a:rPr lang="en-GB" smtClean="0"/>
              <a:t>16/09/2015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53E06-6C31-47A7-8F7D-A532D61C903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63440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405B02-2AB1-451B-B887-FE7F31169DF8}" type="datetimeFigureOut">
              <a:rPr lang="en-GB" smtClean="0"/>
              <a:t>16/09/2015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53E06-6C31-47A7-8F7D-A532D61C903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38233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405B02-2AB1-451B-B887-FE7F31169DF8}" type="datetimeFigureOut">
              <a:rPr lang="en-GB" smtClean="0"/>
              <a:t>16/09/2015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553E06-6C31-47A7-8F7D-A532D61C903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7997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199" y="1293813"/>
            <a:ext cx="10451123" cy="2387600"/>
          </a:xfrm>
        </p:spPr>
        <p:txBody>
          <a:bodyPr/>
          <a:lstStyle/>
          <a:p>
            <a:pPr algn="l"/>
            <a:r>
              <a:rPr lang="en-US" dirty="0" smtClean="0"/>
              <a:t>Recommendation for new RAN2 led Rel-13 WIs at RAN#69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8200" y="3773488"/>
            <a:ext cx="9144000" cy="1655762"/>
          </a:xfrm>
        </p:spPr>
        <p:txBody>
          <a:bodyPr/>
          <a:lstStyle/>
          <a:p>
            <a:pPr algn="l"/>
            <a:endParaRPr lang="en-GB" sz="3200" dirty="0" smtClean="0"/>
          </a:p>
          <a:p>
            <a:pPr algn="l"/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RAN2 Chairman</a:t>
            </a:r>
            <a:endParaRPr lang="en-GB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838200" y="343695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RP-151599</a:t>
            </a:r>
            <a:endParaRPr lang="en-GB" sz="3200" dirty="0" smtClean="0"/>
          </a:p>
        </p:txBody>
      </p:sp>
    </p:spTree>
    <p:extLst>
      <p:ext uri="{BB962C8B-B14F-4D97-AF65-F5344CB8AC3E}">
        <p14:creationId xmlns:p14="http://schemas.microsoft.com/office/powerpoint/2010/main" val="29836709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Current status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RAN2 capacity was increased at RAN2#67</a:t>
            </a:r>
          </a:p>
          <a:p>
            <a:r>
              <a:rPr lang="en-GB" dirty="0" smtClean="0"/>
              <a:t>RAN2 is overloaded in Q4 by 1.5 TUs</a:t>
            </a:r>
          </a:p>
          <a:p>
            <a:r>
              <a:rPr lang="en-GB" dirty="0" smtClean="0"/>
              <a:t>3 new R13 WIs proposed for agreement</a:t>
            </a:r>
          </a:p>
          <a:p>
            <a:pPr lvl="1"/>
            <a:r>
              <a:rPr lang="en-GB" dirty="0" smtClean="0"/>
              <a:t>Indoor positioning</a:t>
            </a:r>
          </a:p>
          <a:p>
            <a:pPr lvl="1"/>
            <a:r>
              <a:rPr lang="en-GB" dirty="0" smtClean="0"/>
              <a:t>LTE WLAN interworking for legacy APs</a:t>
            </a:r>
          </a:p>
          <a:p>
            <a:pPr lvl="1"/>
            <a:r>
              <a:rPr lang="en-GB" dirty="0" smtClean="0"/>
              <a:t>Further MDT enhancements</a:t>
            </a:r>
          </a:p>
          <a:p>
            <a:r>
              <a:rPr lang="en-GB" dirty="0" smtClean="0"/>
              <a:t>1TU per WI,  then RAN2 will be overloaded by 4.5TUs - &gt;1 day!</a:t>
            </a:r>
          </a:p>
          <a:p>
            <a:r>
              <a:rPr lang="en-GB" dirty="0" smtClean="0"/>
              <a:t>This overload is not sustainable but may be manageable for a quarter.</a:t>
            </a:r>
          </a:p>
          <a:p>
            <a:pPr lvl="1"/>
            <a:r>
              <a:rPr lang="en-GB" dirty="0" smtClean="0"/>
              <a:t>Possible because</a:t>
            </a:r>
            <a:r>
              <a:rPr lang="en-GB" baseline="0" dirty="0" smtClean="0"/>
              <a:t> the R13 work that was done by the unbudgeted user plane session is close to completion</a:t>
            </a:r>
          </a:p>
        </p:txBody>
      </p:sp>
    </p:spTree>
    <p:extLst>
      <p:ext uri="{BB962C8B-B14F-4D97-AF65-F5344CB8AC3E}">
        <p14:creationId xmlns:p14="http://schemas.microsoft.com/office/powerpoint/2010/main" val="18764213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Recommendation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The 3 new WIs can be </a:t>
            </a:r>
            <a:r>
              <a:rPr lang="en-GB" dirty="0" smtClean="0"/>
              <a:t>accommodated if </a:t>
            </a:r>
            <a:r>
              <a:rPr lang="en-GB" dirty="0" smtClean="0"/>
              <a:t>objectives of the WIs can be limited to require 1 TU</a:t>
            </a:r>
            <a:r>
              <a:rPr lang="en-GB" baseline="0" dirty="0" smtClean="0"/>
              <a:t> each.</a:t>
            </a:r>
            <a:endParaRPr lang="en-GB" dirty="0" smtClean="0"/>
          </a:p>
          <a:p>
            <a:r>
              <a:rPr lang="en-GB" dirty="0" smtClean="0"/>
              <a:t>Time allocated for TEI13 (total for joint and LTE) is reduced to 0.5 TUs</a:t>
            </a:r>
          </a:p>
          <a:p>
            <a:r>
              <a:rPr lang="en-GB" dirty="0" smtClean="0"/>
              <a:t>Resultant overload will be 3.5 TUs for Q4</a:t>
            </a:r>
          </a:p>
          <a:p>
            <a:r>
              <a:rPr lang="en-GB" dirty="0" smtClean="0"/>
              <a:t>No new WIs with RAN2 time in Q1 and Q2 2016 to be agreed until current overload is cleared.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77127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159</Words>
  <Application>Microsoft Office PowerPoint</Application>
  <PresentationFormat>Widescreen</PresentationFormat>
  <Paragraphs>19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Recommendation for new RAN2 led Rel-13 WIs at RAN#69</vt:lpstr>
      <vt:lpstr>Current status</vt:lpstr>
      <vt:lpstr>Recommendation</vt:lpstr>
    </vt:vector>
  </TitlesOfParts>
  <Company>Intel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Recommendation for RAN2 lead Rel-13 WIs at RAN#69</dc:title>
  <dc:creator>RB</dc:creator>
  <cp:lastModifiedBy>RB</cp:lastModifiedBy>
  <cp:revision>14</cp:revision>
  <dcterms:created xsi:type="dcterms:W3CDTF">2015-09-16T12:55:31Z</dcterms:created>
  <dcterms:modified xsi:type="dcterms:W3CDTF">2015-09-16T14:42:35Z</dcterms:modified>
</cp:coreProperties>
</file>