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handoutMasterIdLst>
    <p:handoutMasterId r:id="rId10"/>
  </p:handoutMasterIdLst>
  <p:sldIdLst>
    <p:sldId id="647" r:id="rId2"/>
    <p:sldId id="650" r:id="rId3"/>
    <p:sldId id="651" r:id="rId4"/>
    <p:sldId id="652" r:id="rId5"/>
    <p:sldId id="648" r:id="rId6"/>
    <p:sldId id="653" r:id="rId7"/>
    <p:sldId id="654" r:id="rId8"/>
  </p:sldIdLst>
  <p:sldSz cx="9144000" cy="5143500" type="screen16x9"/>
  <p:notesSz cx="7315200" cy="9601200"/>
  <p:defaultTextStyle>
    <a:defPPr>
      <a:defRPr lang="en-US"/>
    </a:defPPr>
    <a:lvl1pPr algn="l" rtl="0" fontAlgn="base">
      <a:spcBef>
        <a:spcPct val="50000"/>
      </a:spcBef>
      <a:spcAft>
        <a:spcPct val="0"/>
      </a:spcAft>
      <a:defRPr kern="1200">
        <a:solidFill>
          <a:schemeClr val="tx1"/>
        </a:solidFill>
        <a:latin typeface="Tahoma" pitchFamily="34" charset="0"/>
        <a:ea typeface="+mn-ea"/>
        <a:cs typeface="+mn-cs"/>
      </a:defRPr>
    </a:lvl1pPr>
    <a:lvl2pPr marL="348389" algn="l" rtl="0" fontAlgn="base">
      <a:spcBef>
        <a:spcPct val="50000"/>
      </a:spcBef>
      <a:spcAft>
        <a:spcPct val="0"/>
      </a:spcAft>
      <a:defRPr kern="1200">
        <a:solidFill>
          <a:schemeClr val="tx1"/>
        </a:solidFill>
        <a:latin typeface="Tahoma" pitchFamily="34" charset="0"/>
        <a:ea typeface="+mn-ea"/>
        <a:cs typeface="+mn-cs"/>
      </a:defRPr>
    </a:lvl2pPr>
    <a:lvl3pPr marL="696777" algn="l" rtl="0" fontAlgn="base">
      <a:spcBef>
        <a:spcPct val="50000"/>
      </a:spcBef>
      <a:spcAft>
        <a:spcPct val="0"/>
      </a:spcAft>
      <a:defRPr kern="1200">
        <a:solidFill>
          <a:schemeClr val="tx1"/>
        </a:solidFill>
        <a:latin typeface="Tahoma" pitchFamily="34" charset="0"/>
        <a:ea typeface="+mn-ea"/>
        <a:cs typeface="+mn-cs"/>
      </a:defRPr>
    </a:lvl3pPr>
    <a:lvl4pPr marL="1045165" algn="l" rtl="0" fontAlgn="base">
      <a:spcBef>
        <a:spcPct val="50000"/>
      </a:spcBef>
      <a:spcAft>
        <a:spcPct val="0"/>
      </a:spcAft>
      <a:defRPr kern="1200">
        <a:solidFill>
          <a:schemeClr val="tx1"/>
        </a:solidFill>
        <a:latin typeface="Tahoma" pitchFamily="34" charset="0"/>
        <a:ea typeface="+mn-ea"/>
        <a:cs typeface="+mn-cs"/>
      </a:defRPr>
    </a:lvl4pPr>
    <a:lvl5pPr marL="1393554" algn="l" rtl="0" fontAlgn="base">
      <a:spcBef>
        <a:spcPct val="50000"/>
      </a:spcBef>
      <a:spcAft>
        <a:spcPct val="0"/>
      </a:spcAft>
      <a:defRPr kern="1200">
        <a:solidFill>
          <a:schemeClr val="tx1"/>
        </a:solidFill>
        <a:latin typeface="Tahoma" pitchFamily="34" charset="0"/>
        <a:ea typeface="+mn-ea"/>
        <a:cs typeface="+mn-cs"/>
      </a:defRPr>
    </a:lvl5pPr>
    <a:lvl6pPr marL="1741943" algn="l" defTabSz="696777" rtl="0" eaLnBrk="1" latinLnBrk="0" hangingPunct="1">
      <a:defRPr kern="1200">
        <a:solidFill>
          <a:schemeClr val="tx1"/>
        </a:solidFill>
        <a:latin typeface="Tahoma" pitchFamily="34" charset="0"/>
        <a:ea typeface="+mn-ea"/>
        <a:cs typeface="+mn-cs"/>
      </a:defRPr>
    </a:lvl6pPr>
    <a:lvl7pPr marL="2090332" algn="l" defTabSz="696777" rtl="0" eaLnBrk="1" latinLnBrk="0" hangingPunct="1">
      <a:defRPr kern="1200">
        <a:solidFill>
          <a:schemeClr val="tx1"/>
        </a:solidFill>
        <a:latin typeface="Tahoma" pitchFamily="34" charset="0"/>
        <a:ea typeface="+mn-ea"/>
        <a:cs typeface="+mn-cs"/>
      </a:defRPr>
    </a:lvl7pPr>
    <a:lvl8pPr marL="2438721" algn="l" defTabSz="696777" rtl="0" eaLnBrk="1" latinLnBrk="0" hangingPunct="1">
      <a:defRPr kern="1200">
        <a:solidFill>
          <a:schemeClr val="tx1"/>
        </a:solidFill>
        <a:latin typeface="Tahoma" pitchFamily="34" charset="0"/>
        <a:ea typeface="+mn-ea"/>
        <a:cs typeface="+mn-cs"/>
      </a:defRPr>
    </a:lvl8pPr>
    <a:lvl9pPr marL="2787109" algn="l" defTabSz="696777" rtl="0" eaLnBrk="1" latinLnBrk="0" hangingPunct="1">
      <a:defRPr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anielle Claude" initials="DC"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999999"/>
    <a:srgbClr val="CCCCCC"/>
    <a:srgbClr val="7954B0"/>
    <a:srgbClr val="805CB4"/>
    <a:srgbClr val="7751AF"/>
    <a:srgbClr val="9070BE"/>
    <a:srgbClr val="3C2D64"/>
    <a:srgbClr val="6B489D"/>
    <a:srgbClr val="FFFFFF"/>
    <a:srgbClr val="F8F8F8"/>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21176" autoAdjust="0"/>
    <p:restoredTop sz="94660"/>
  </p:normalViewPr>
  <p:slideViewPr>
    <p:cSldViewPr snapToGrid="0">
      <p:cViewPr varScale="1">
        <p:scale>
          <a:sx n="90" d="100"/>
          <a:sy n="90" d="100"/>
        </p:scale>
        <p:origin x="-504" y="-102"/>
      </p:cViewPr>
      <p:guideLst>
        <p:guide orient="horz" pos="1620"/>
        <p:guide pos="5608"/>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44" d="100"/>
          <a:sy n="144" d="100"/>
        </p:scale>
        <p:origin x="-4376" y="-112"/>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Footer Placeholder 2"/>
          <p:cNvSpPr txBox="1">
            <a:spLocks/>
          </p:cNvSpPr>
          <p:nvPr/>
        </p:nvSpPr>
        <p:spPr>
          <a:xfrm>
            <a:off x="3386667" y="9018955"/>
            <a:ext cx="516466" cy="251698"/>
          </a:xfrm>
          <a:prstGeom prst="rect">
            <a:avLst/>
          </a:prstGeom>
        </p:spPr>
        <p:txBody>
          <a:bodyPr lIns="96661" tIns="48331" rIns="96661" bIns="48331" anchor="b"/>
          <a:lstStyle>
            <a:defPPr>
              <a:defRPr lang="en-GB"/>
            </a:defPPr>
            <a:lvl1pPr>
              <a:defRPr sz="800">
                <a:solidFill>
                  <a:schemeClr val="bg1">
                    <a:lumMod val="50000"/>
                  </a:schemeClr>
                </a:solidFill>
                <a:latin typeface="Tahoma" pitchFamily="34" charset="0"/>
              </a:defRPr>
            </a:lvl1pPr>
          </a:lstStyle>
          <a:p>
            <a:pPr algn="ctr">
              <a:spcBef>
                <a:spcPct val="0"/>
              </a:spcBef>
              <a:defRPr/>
            </a:pPr>
            <a:fld id="{1D43DDA3-B8F5-4355-8795-A0F7A61B9EB2}" type="slidenum">
              <a:rPr lang="en-US" sz="600" smtClean="0">
                <a:solidFill>
                  <a:schemeClr val="tx1"/>
                </a:solidFill>
                <a:latin typeface="Trebuchet MS" pitchFamily="34" charset="0"/>
                <a:cs typeface="Arial" pitchFamily="34" charset="0"/>
              </a:rPr>
              <a:pPr algn="ctr">
                <a:spcBef>
                  <a:spcPct val="0"/>
                </a:spcBef>
                <a:defRPr/>
              </a:pPr>
              <a:t>‹#›</a:t>
            </a:fld>
            <a:endParaRPr lang="en-US" sz="600" dirty="0">
              <a:solidFill>
                <a:schemeClr val="tx1"/>
              </a:solidFill>
              <a:latin typeface="Trebuchet MS" pitchFamily="34" charset="0"/>
              <a:cs typeface="Arial" pitchFamily="34" charset="0"/>
            </a:endParaRPr>
          </a:p>
        </p:txBody>
      </p:sp>
      <p:sp>
        <p:nvSpPr>
          <p:cNvPr id="7" name="Rectangle 7"/>
          <p:cNvSpPr>
            <a:spLocks noChangeArrowheads="1"/>
          </p:cNvSpPr>
          <p:nvPr/>
        </p:nvSpPr>
        <p:spPr bwMode="auto">
          <a:xfrm>
            <a:off x="237067" y="9247543"/>
            <a:ext cx="6835986" cy="240030"/>
          </a:xfrm>
          <a:prstGeom prst="rect">
            <a:avLst/>
          </a:prstGeom>
          <a:noFill/>
          <a:ln w="9525">
            <a:noFill/>
            <a:miter lim="800000"/>
            <a:headEnd/>
            <a:tailEnd/>
          </a:ln>
          <a:effectLst/>
        </p:spPr>
        <p:txBody>
          <a:bodyPr lIns="96649" tIns="48324" rIns="96649" bIns="48324" anchor="b"/>
          <a:lstStyle/>
          <a:p>
            <a:pPr algn="ctr"/>
            <a:r>
              <a:rPr lang="en-US" sz="600" dirty="0">
                <a:solidFill>
                  <a:schemeClr val="bg1">
                    <a:lumMod val="50000"/>
                  </a:schemeClr>
                </a:solidFill>
                <a:latin typeface="Trebuchet MS" pitchFamily="34" charset="0"/>
                <a:cs typeface="Arial" pitchFamily="34" charset="0"/>
              </a:rPr>
              <a:t>ALCATEL-LUCENT — PROPRIETARY AND CONFIDENTIAL</a:t>
            </a:r>
            <a:br>
              <a:rPr lang="en-US" sz="600" dirty="0">
                <a:solidFill>
                  <a:schemeClr val="bg1">
                    <a:lumMod val="50000"/>
                  </a:schemeClr>
                </a:solidFill>
                <a:latin typeface="Trebuchet MS" pitchFamily="34" charset="0"/>
                <a:cs typeface="Arial" pitchFamily="34" charset="0"/>
              </a:rPr>
            </a:br>
            <a:r>
              <a:rPr lang="en-US" sz="600" dirty="0">
                <a:solidFill>
                  <a:schemeClr val="bg1">
                    <a:lumMod val="50000"/>
                  </a:schemeClr>
                </a:solidFill>
                <a:latin typeface="Trebuchet MS" pitchFamily="34" charset="0"/>
                <a:cs typeface="Arial" pitchFamily="34" charset="0"/>
              </a:rPr>
              <a:t>COPYRIGHT © 2015 ALCATEL-LUCENT. ALL RIGHTS RESERVED</a:t>
            </a:r>
          </a:p>
        </p:txBody>
      </p:sp>
    </p:spTree>
    <p:extLst>
      <p:ext uri="{BB962C8B-B14F-4D97-AF65-F5344CB8AC3E}">
        <p14:creationId xmlns="" xmlns:p14="http://schemas.microsoft.com/office/powerpoint/2010/main" val="26553609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8" name="Rectangle 4"/>
          <p:cNvSpPr>
            <a:spLocks noGrp="1" noRot="1" noChangeAspect="1" noChangeArrowheads="1" noTextEdit="1"/>
          </p:cNvSpPr>
          <p:nvPr>
            <p:ph type="sldImg" idx="2"/>
          </p:nvPr>
        </p:nvSpPr>
        <p:spPr bwMode="auto">
          <a:xfrm>
            <a:off x="457200" y="420688"/>
            <a:ext cx="6400800" cy="3600450"/>
          </a:xfrm>
          <a:prstGeom prst="rect">
            <a:avLst/>
          </a:prstGeom>
          <a:noFill/>
          <a:ln w="9525">
            <a:solidFill>
              <a:srgbClr val="000000"/>
            </a:solidFill>
            <a:miter lim="800000"/>
            <a:headEnd/>
            <a:tailEnd/>
          </a:ln>
          <a:effectLst/>
        </p:spPr>
      </p:sp>
      <p:sp>
        <p:nvSpPr>
          <p:cNvPr id="11269" name="Rectangle 5"/>
          <p:cNvSpPr>
            <a:spLocks noGrp="1" noChangeArrowheads="1"/>
          </p:cNvSpPr>
          <p:nvPr>
            <p:ph type="body" sz="quarter" idx="3"/>
          </p:nvPr>
        </p:nvSpPr>
        <p:spPr bwMode="auto">
          <a:xfrm>
            <a:off x="487680" y="4170522"/>
            <a:ext cx="6339840" cy="488040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Footer Placeholder 2"/>
          <p:cNvSpPr txBox="1">
            <a:spLocks/>
          </p:cNvSpPr>
          <p:nvPr/>
        </p:nvSpPr>
        <p:spPr>
          <a:xfrm>
            <a:off x="3386667" y="9018955"/>
            <a:ext cx="516466" cy="251698"/>
          </a:xfrm>
          <a:prstGeom prst="rect">
            <a:avLst/>
          </a:prstGeom>
        </p:spPr>
        <p:txBody>
          <a:bodyPr lIns="96661" tIns="48331" rIns="96661" bIns="48331" anchor="b"/>
          <a:lstStyle>
            <a:defPPr>
              <a:defRPr lang="en-GB"/>
            </a:defPPr>
            <a:lvl1pPr>
              <a:defRPr sz="800">
                <a:solidFill>
                  <a:schemeClr val="bg1">
                    <a:lumMod val="50000"/>
                  </a:schemeClr>
                </a:solidFill>
                <a:latin typeface="Tahoma" pitchFamily="34" charset="0"/>
              </a:defRPr>
            </a:lvl1pPr>
          </a:lstStyle>
          <a:p>
            <a:pPr algn="ctr">
              <a:spcBef>
                <a:spcPct val="0"/>
              </a:spcBef>
              <a:defRPr/>
            </a:pPr>
            <a:fld id="{1D43DDA3-B8F5-4355-8795-A0F7A61B9EB2}" type="slidenum">
              <a:rPr lang="en-US" sz="600" smtClean="0">
                <a:solidFill>
                  <a:schemeClr val="tx1"/>
                </a:solidFill>
                <a:latin typeface="Trebuchet MS" pitchFamily="34" charset="0"/>
                <a:cs typeface="Arial" pitchFamily="34" charset="0"/>
              </a:rPr>
              <a:pPr algn="ctr">
                <a:spcBef>
                  <a:spcPct val="0"/>
                </a:spcBef>
                <a:defRPr/>
              </a:pPr>
              <a:t>‹#›</a:t>
            </a:fld>
            <a:endParaRPr lang="en-US" sz="600" dirty="0">
              <a:solidFill>
                <a:schemeClr val="tx1"/>
              </a:solidFill>
              <a:latin typeface="Trebuchet MS" pitchFamily="34" charset="0"/>
              <a:cs typeface="Arial" pitchFamily="34" charset="0"/>
            </a:endParaRPr>
          </a:p>
        </p:txBody>
      </p:sp>
      <p:sp>
        <p:nvSpPr>
          <p:cNvPr id="7" name="Rectangle 7"/>
          <p:cNvSpPr>
            <a:spLocks noChangeArrowheads="1"/>
          </p:cNvSpPr>
          <p:nvPr/>
        </p:nvSpPr>
        <p:spPr bwMode="auto">
          <a:xfrm>
            <a:off x="237067" y="9247543"/>
            <a:ext cx="6835986" cy="240030"/>
          </a:xfrm>
          <a:prstGeom prst="rect">
            <a:avLst/>
          </a:prstGeom>
          <a:noFill/>
          <a:ln w="9525">
            <a:noFill/>
            <a:miter lim="800000"/>
            <a:headEnd/>
            <a:tailEnd/>
          </a:ln>
          <a:effectLst/>
        </p:spPr>
        <p:txBody>
          <a:bodyPr lIns="96649" tIns="48324" rIns="96649" bIns="48324" anchor="b"/>
          <a:lstStyle/>
          <a:p>
            <a:pPr algn="ctr"/>
            <a:r>
              <a:rPr lang="en-US" sz="600" dirty="0">
                <a:solidFill>
                  <a:schemeClr val="bg1">
                    <a:lumMod val="50000"/>
                  </a:schemeClr>
                </a:solidFill>
                <a:latin typeface="Trebuchet MS" pitchFamily="34" charset="0"/>
                <a:cs typeface="Arial" pitchFamily="34" charset="0"/>
              </a:rPr>
              <a:t>ALCATEL-LUCENT — PROPRIETARY AND CONFIDENTIAL</a:t>
            </a:r>
            <a:br>
              <a:rPr lang="en-US" sz="600" dirty="0">
                <a:solidFill>
                  <a:schemeClr val="bg1">
                    <a:lumMod val="50000"/>
                  </a:schemeClr>
                </a:solidFill>
                <a:latin typeface="Trebuchet MS" pitchFamily="34" charset="0"/>
                <a:cs typeface="Arial" pitchFamily="34" charset="0"/>
              </a:rPr>
            </a:br>
            <a:r>
              <a:rPr lang="en-US" sz="600" dirty="0">
                <a:solidFill>
                  <a:schemeClr val="bg1">
                    <a:lumMod val="50000"/>
                  </a:schemeClr>
                </a:solidFill>
                <a:latin typeface="Trebuchet MS" pitchFamily="34" charset="0"/>
                <a:cs typeface="Arial" pitchFamily="34" charset="0"/>
              </a:rPr>
              <a:t>COPYRIGHT © 2015 ALCATEL-LUCENT. ALL RIGHTS RESERVED</a:t>
            </a:r>
          </a:p>
        </p:txBody>
      </p:sp>
    </p:spTree>
    <p:extLst>
      <p:ext uri="{BB962C8B-B14F-4D97-AF65-F5344CB8AC3E}">
        <p14:creationId xmlns="" xmlns:p14="http://schemas.microsoft.com/office/powerpoint/2010/main" val="2017138817"/>
      </p:ext>
    </p:extLst>
  </p:cSld>
  <p:clrMap bg1="lt1" tx1="dk1" bg2="lt2" tx2="dk2" accent1="accent1" accent2="accent2" accent3="accent3" accent4="accent4" accent5="accent5" accent6="accent6" hlink="hlink" folHlink="folHlink"/>
  <p:notesStyle>
    <a:lvl1pPr marL="87097" indent="-87097" algn="l" rtl="0" fontAlgn="base">
      <a:spcBef>
        <a:spcPct val="30000"/>
      </a:spcBef>
      <a:spcAft>
        <a:spcPct val="0"/>
      </a:spcAft>
      <a:buClr>
        <a:srgbClr val="404040"/>
      </a:buClr>
      <a:buFont typeface="Arial" pitchFamily="34" charset="0"/>
      <a:buChar char="•"/>
      <a:defRPr sz="800" kern="1200">
        <a:solidFill>
          <a:schemeClr val="tx1"/>
        </a:solidFill>
        <a:latin typeface="Trebuchet MS" pitchFamily="34" charset="0"/>
        <a:ea typeface="+mn-ea"/>
        <a:cs typeface="+mn-cs"/>
      </a:defRPr>
    </a:lvl1pPr>
    <a:lvl2pPr marL="174194" indent="-87097" algn="l" rtl="0" fontAlgn="base">
      <a:spcBef>
        <a:spcPts val="0"/>
      </a:spcBef>
      <a:spcAft>
        <a:spcPct val="0"/>
      </a:spcAft>
      <a:buClr>
        <a:srgbClr val="404040"/>
      </a:buClr>
      <a:buFont typeface="Lucida Grande"/>
      <a:buChar char="‒"/>
      <a:defRPr sz="800" kern="1200">
        <a:solidFill>
          <a:schemeClr val="tx1"/>
        </a:solidFill>
        <a:latin typeface="Trebuchet MS" pitchFamily="34" charset="0"/>
        <a:ea typeface="+mn-ea"/>
        <a:cs typeface="+mn-cs"/>
      </a:defRPr>
    </a:lvl2pPr>
    <a:lvl3pPr marL="261291" indent="-87097" algn="l" rtl="0" fontAlgn="base">
      <a:spcBef>
        <a:spcPts val="0"/>
      </a:spcBef>
      <a:spcAft>
        <a:spcPct val="0"/>
      </a:spcAft>
      <a:buClr>
        <a:srgbClr val="404040"/>
      </a:buClr>
      <a:buFont typeface="Lucida Grande"/>
      <a:buChar char="–"/>
      <a:defRPr sz="800" kern="1200">
        <a:solidFill>
          <a:schemeClr val="tx1"/>
        </a:solidFill>
        <a:latin typeface="Trebuchet MS" pitchFamily="34" charset="0"/>
        <a:ea typeface="+mn-ea"/>
        <a:cs typeface="+mn-cs"/>
      </a:defRPr>
    </a:lvl3pPr>
    <a:lvl4pPr marL="348389" indent="-87097" algn="l" rtl="0" fontAlgn="base">
      <a:spcBef>
        <a:spcPts val="0"/>
      </a:spcBef>
      <a:spcAft>
        <a:spcPct val="0"/>
      </a:spcAft>
      <a:buClr>
        <a:srgbClr val="404040"/>
      </a:buClr>
      <a:buFont typeface="Lucida Grande"/>
      <a:buChar char="–"/>
      <a:defRPr sz="700" kern="1200">
        <a:solidFill>
          <a:schemeClr val="tx1"/>
        </a:solidFill>
        <a:latin typeface="Trebuchet MS" pitchFamily="34" charset="0"/>
        <a:ea typeface="+mn-ea"/>
        <a:cs typeface="+mn-cs"/>
      </a:defRPr>
    </a:lvl4pPr>
    <a:lvl5pPr marL="435485" indent="-87097" algn="l" rtl="0" fontAlgn="base">
      <a:spcBef>
        <a:spcPts val="0"/>
      </a:spcBef>
      <a:spcAft>
        <a:spcPct val="0"/>
      </a:spcAft>
      <a:buClr>
        <a:srgbClr val="404040"/>
      </a:buClr>
      <a:buFont typeface="Lucida Grande"/>
      <a:buChar char="–"/>
      <a:defRPr sz="600" kern="1200">
        <a:solidFill>
          <a:schemeClr val="tx1"/>
        </a:solidFill>
        <a:latin typeface="Trebuchet MS" pitchFamily="34" charset="0"/>
        <a:ea typeface="+mn-ea"/>
        <a:cs typeface="+mn-cs"/>
      </a:defRPr>
    </a:lvl5pPr>
    <a:lvl6pPr marL="1741943" algn="l" defTabSz="696777" rtl="0" eaLnBrk="1" latinLnBrk="0" hangingPunct="1">
      <a:defRPr sz="900" kern="1200">
        <a:solidFill>
          <a:schemeClr val="tx1"/>
        </a:solidFill>
        <a:latin typeface="+mn-lt"/>
        <a:ea typeface="+mn-ea"/>
        <a:cs typeface="+mn-cs"/>
      </a:defRPr>
    </a:lvl6pPr>
    <a:lvl7pPr marL="2090332" algn="l" defTabSz="696777" rtl="0" eaLnBrk="1" latinLnBrk="0" hangingPunct="1">
      <a:defRPr sz="900" kern="1200">
        <a:solidFill>
          <a:schemeClr val="tx1"/>
        </a:solidFill>
        <a:latin typeface="+mn-lt"/>
        <a:ea typeface="+mn-ea"/>
        <a:cs typeface="+mn-cs"/>
      </a:defRPr>
    </a:lvl7pPr>
    <a:lvl8pPr marL="2438721" algn="l" defTabSz="696777" rtl="0" eaLnBrk="1" latinLnBrk="0" hangingPunct="1">
      <a:defRPr sz="900" kern="1200">
        <a:solidFill>
          <a:schemeClr val="tx1"/>
        </a:solidFill>
        <a:latin typeface="+mn-lt"/>
        <a:ea typeface="+mn-ea"/>
        <a:cs typeface="+mn-cs"/>
      </a:defRPr>
    </a:lvl8pPr>
    <a:lvl9pPr marL="2787109" algn="l" defTabSz="696777"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and segu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175110" y="3157420"/>
            <a:ext cx="8727587" cy="804859"/>
          </a:xfrm>
        </p:spPr>
        <p:txBody>
          <a:bodyPr anchor="b"/>
          <a:lstStyle>
            <a:lvl1pPr>
              <a:defRPr b="0" cap="none">
                <a:latin typeface="Trebuchet MS" pitchFamily="34" charset="0"/>
              </a:defRPr>
            </a:lvl1pPr>
          </a:lstStyle>
          <a:p>
            <a:r>
              <a:rPr lang="en-US" smtClean="0"/>
              <a:t>Click to edit Master title style</a:t>
            </a:r>
            <a:endParaRPr lang="en-US"/>
          </a:p>
        </p:txBody>
      </p:sp>
      <p:sp>
        <p:nvSpPr>
          <p:cNvPr id="4099" name="Rectangle 3"/>
          <p:cNvSpPr>
            <a:spLocks noGrp="1" noChangeArrowheads="1"/>
          </p:cNvSpPr>
          <p:nvPr>
            <p:ph type="subTitle" idx="1"/>
          </p:nvPr>
        </p:nvSpPr>
        <p:spPr>
          <a:xfrm>
            <a:off x="175108" y="3969094"/>
            <a:ext cx="8695837" cy="463154"/>
          </a:xfrm>
        </p:spPr>
        <p:txBody>
          <a:bodyPr lIns="69677" tIns="34839" rIns="69677" bIns="34839"/>
          <a:lstStyle>
            <a:lvl1pPr marL="0" indent="0">
              <a:buFont typeface="Arial" pitchFamily="34" charset="0"/>
              <a:buNone/>
              <a:defRPr>
                <a:solidFill>
                  <a:schemeClr val="bg1">
                    <a:lumMod val="50000"/>
                  </a:schemeClr>
                </a:solidFill>
                <a:latin typeface="Trebuchet MS" pitchFamily="34" charset="0"/>
              </a:defRPr>
            </a:lvl1pPr>
          </a:lstStyle>
          <a:p>
            <a:r>
              <a:rPr lang="en-US" smtClean="0"/>
              <a:t>Click to edit Master subtitle style</a:t>
            </a:r>
            <a:endParaRPr lang="en-US"/>
          </a:p>
        </p:txBody>
      </p:sp>
      <p:sp>
        <p:nvSpPr>
          <p:cNvPr id="15" name="Footer Placeholder 2"/>
          <p:cNvSpPr txBox="1">
            <a:spLocks/>
          </p:cNvSpPr>
          <p:nvPr userDrawn="1"/>
        </p:nvSpPr>
        <p:spPr>
          <a:xfrm>
            <a:off x="179020" y="4678284"/>
            <a:ext cx="372452" cy="179784"/>
          </a:xfrm>
          <a:prstGeom prst="rect">
            <a:avLst/>
          </a:prstGeom>
        </p:spPr>
        <p:txBody>
          <a:bodyPr lIns="69677" tIns="34839" rIns="69677" bIns="34839" anchor="b"/>
          <a:lstStyle>
            <a:defPPr>
              <a:defRPr lang="en-GB"/>
            </a:defPPr>
            <a:lvl1pPr>
              <a:defRPr sz="800">
                <a:solidFill>
                  <a:schemeClr val="bg1">
                    <a:lumMod val="50000"/>
                  </a:schemeClr>
                </a:solidFill>
                <a:latin typeface="Tahoma" pitchFamily="34" charset="0"/>
              </a:defRPr>
            </a:lvl1pPr>
          </a:lstStyle>
          <a:p>
            <a:pPr algn="l">
              <a:spcBef>
                <a:spcPct val="0"/>
              </a:spcBef>
              <a:defRPr/>
            </a:pPr>
            <a:fld id="{1D43DDA3-B8F5-4355-8795-A0F7A61B9EB2}" type="slidenum">
              <a:rPr lang="en-US" sz="600" smtClean="0">
                <a:solidFill>
                  <a:schemeClr val="tx1"/>
                </a:solidFill>
                <a:latin typeface="Trebuchet MS" pitchFamily="34" charset="0"/>
                <a:cs typeface="Arial" pitchFamily="34" charset="0"/>
              </a:rPr>
              <a:pPr algn="l">
                <a:spcBef>
                  <a:spcPct val="0"/>
                </a:spcBef>
                <a:defRPr/>
              </a:pPr>
              <a:t>‹#›</a:t>
            </a:fld>
            <a:endParaRPr lang="en-US" sz="600" dirty="0">
              <a:solidFill>
                <a:schemeClr val="tx1"/>
              </a:solidFill>
              <a:latin typeface="Trebuchet MS" pitchFamily="34" charset="0"/>
              <a:cs typeface="Arial" pitchFamily="34" charset="0"/>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MAIN TITL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94461" y="3998218"/>
            <a:ext cx="8660877" cy="300083"/>
          </a:xfrm>
          <a:noFill/>
        </p:spPr>
        <p:txBody>
          <a:bodyPr lIns="0" tIns="34281" rIns="68562" bIns="34281" rtlCol="0">
            <a:noAutofit/>
          </a:bodyPr>
          <a:lstStyle>
            <a:lvl1pPr marL="0" indent="0" algn="l" rtl="0" fontAlgn="base">
              <a:spcBef>
                <a:spcPct val="20000"/>
              </a:spcBef>
              <a:spcAft>
                <a:spcPts val="450"/>
              </a:spcAft>
              <a:buClr>
                <a:srgbClr val="6639B7"/>
              </a:buClr>
              <a:buFont typeface="Arial" pitchFamily="34" charset="0"/>
              <a:buNone/>
              <a:defRPr lang="en-US" sz="1500" kern="1200" dirty="0">
                <a:solidFill>
                  <a:srgbClr val="7F7F7F"/>
                </a:solidFill>
                <a:latin typeface="Trebuchet MS" pitchFamily="34" charset="0"/>
                <a:ea typeface="+mn-ea"/>
                <a:cs typeface="+mn-cs"/>
              </a:defRPr>
            </a:lvl1pPr>
            <a:lvl2pPr marL="342809" indent="0" algn="ctr">
              <a:buNone/>
              <a:defRPr>
                <a:solidFill>
                  <a:schemeClr val="tx1">
                    <a:tint val="75000"/>
                  </a:schemeClr>
                </a:solidFill>
              </a:defRPr>
            </a:lvl2pPr>
            <a:lvl3pPr marL="685617" indent="0" algn="ctr">
              <a:buNone/>
              <a:defRPr>
                <a:solidFill>
                  <a:schemeClr val="tx1">
                    <a:tint val="75000"/>
                  </a:schemeClr>
                </a:solidFill>
              </a:defRPr>
            </a:lvl3pPr>
            <a:lvl4pPr marL="1028426" indent="0" algn="ctr">
              <a:buNone/>
              <a:defRPr>
                <a:solidFill>
                  <a:schemeClr val="tx1">
                    <a:tint val="75000"/>
                  </a:schemeClr>
                </a:solidFill>
              </a:defRPr>
            </a:lvl4pPr>
            <a:lvl5pPr marL="1371234" indent="0" algn="ctr">
              <a:buNone/>
              <a:defRPr>
                <a:solidFill>
                  <a:schemeClr val="tx1">
                    <a:tint val="75000"/>
                  </a:schemeClr>
                </a:solidFill>
              </a:defRPr>
            </a:lvl5pPr>
            <a:lvl6pPr marL="1714043" indent="0" algn="ctr">
              <a:buNone/>
              <a:defRPr>
                <a:solidFill>
                  <a:schemeClr val="tx1">
                    <a:tint val="75000"/>
                  </a:schemeClr>
                </a:solidFill>
              </a:defRPr>
            </a:lvl6pPr>
            <a:lvl7pPr marL="2056851" indent="0" algn="ctr">
              <a:buNone/>
              <a:defRPr>
                <a:solidFill>
                  <a:schemeClr val="tx1">
                    <a:tint val="75000"/>
                  </a:schemeClr>
                </a:solidFill>
              </a:defRPr>
            </a:lvl7pPr>
            <a:lvl8pPr marL="2399660" indent="0" algn="ctr">
              <a:buNone/>
              <a:defRPr>
                <a:solidFill>
                  <a:schemeClr val="tx1">
                    <a:tint val="75000"/>
                  </a:schemeClr>
                </a:solidFill>
              </a:defRPr>
            </a:lvl8pPr>
            <a:lvl9pPr marL="2742468" indent="0" algn="ctr">
              <a:buNone/>
              <a:defRPr>
                <a:solidFill>
                  <a:schemeClr val="tx1">
                    <a:tint val="75000"/>
                  </a:schemeClr>
                </a:solidFill>
              </a:defRPr>
            </a:lvl9pPr>
          </a:lstStyle>
          <a:p>
            <a:pPr lvl="0"/>
            <a:r>
              <a:rPr lang="en-US" smtClean="0"/>
              <a:t>Click to edit Master subtitle style</a:t>
            </a:r>
            <a:endParaRPr lang="en-US" dirty="0"/>
          </a:p>
        </p:txBody>
      </p:sp>
      <p:sp>
        <p:nvSpPr>
          <p:cNvPr id="27" name="Title 26"/>
          <p:cNvSpPr>
            <a:spLocks noGrp="1"/>
          </p:cNvSpPr>
          <p:nvPr>
            <p:ph type="title" hasCustomPrompt="1"/>
          </p:nvPr>
        </p:nvSpPr>
        <p:spPr>
          <a:xfrm>
            <a:off x="202616" y="3168396"/>
            <a:ext cx="8645887" cy="857250"/>
          </a:xfrm>
        </p:spPr>
        <p:txBody>
          <a:bodyPr anchor="b">
            <a:noAutofit/>
          </a:bodyPr>
          <a:lstStyle>
            <a:lvl1pPr>
              <a:lnSpc>
                <a:spcPts val="2249"/>
              </a:lnSpc>
              <a:defRPr sz="2100">
                <a:latin typeface="Trebuchet MS" pitchFamily="34" charset="0"/>
                <a:cs typeface="Tahoma" pitchFamily="34" charset="0"/>
              </a:defRPr>
            </a:lvl1pPr>
          </a:lstStyle>
          <a:p>
            <a:r>
              <a:rPr lang="en-US" smtClean="0"/>
              <a:t>CLICK TO EDIT MASTER TITLE STYLE</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brand">
    <p:spTree>
      <p:nvGrpSpPr>
        <p:cNvPr id="1" name=""/>
        <p:cNvGrpSpPr/>
        <p:nvPr/>
      </p:nvGrpSpPr>
      <p:grpSpPr>
        <a:xfrm>
          <a:off x="0" y="0"/>
          <a:ext cx="0" cy="0"/>
          <a:chOff x="0" y="0"/>
          <a:chExt cx="0" cy="0"/>
        </a:xfrm>
      </p:grpSpPr>
      <p:sp>
        <p:nvSpPr>
          <p:cNvPr id="2" name="Title 1"/>
          <p:cNvSpPr>
            <a:spLocks noGrp="1"/>
          </p:cNvSpPr>
          <p:nvPr>
            <p:ph type="title"/>
          </p:nvPr>
        </p:nvSpPr>
        <p:spPr>
          <a:xfrm>
            <a:off x="172667" y="3099398"/>
            <a:ext cx="8716596" cy="860369"/>
          </a:xfrm>
          <a:noFill/>
          <a:ln w="9525" algn="ctr">
            <a:noFill/>
            <a:miter lim="800000"/>
            <a:headEnd/>
            <a:tailEnd/>
          </a:ln>
          <a:effectLst/>
        </p:spPr>
        <p:txBody>
          <a:bodyPr vert="horz" wrap="square" lIns="69677" tIns="34839" rIns="69677" bIns="34839" numCol="1" anchor="b" anchorCtr="0" compatLnSpc="1">
            <a:prstTxWarp prst="textNoShape">
              <a:avLst/>
            </a:prstTxWarp>
          </a:bodyPr>
          <a:lstStyle>
            <a:lvl1pPr>
              <a:defRPr lang="en-US" b="0"/>
            </a:lvl1pPr>
          </a:lstStyle>
          <a:p>
            <a:pPr lvl="0"/>
            <a:r>
              <a:rPr lang="en-US" smtClean="0"/>
              <a:t>Click to edit Master title style</a:t>
            </a:r>
            <a:endParaRPr lang="en-US"/>
          </a:p>
        </p:txBody>
      </p:sp>
      <p:sp>
        <p:nvSpPr>
          <p:cNvPr id="12" name="Text Placeholder 11"/>
          <p:cNvSpPr>
            <a:spLocks noGrp="1"/>
          </p:cNvSpPr>
          <p:nvPr>
            <p:ph type="body" sz="quarter" idx="10"/>
          </p:nvPr>
        </p:nvSpPr>
        <p:spPr>
          <a:xfrm>
            <a:off x="172387" y="3969234"/>
            <a:ext cx="8731250" cy="441252"/>
          </a:xfrm>
          <a:noFill/>
          <a:ln w="9525" algn="ctr">
            <a:noFill/>
            <a:miter lim="800000"/>
            <a:headEnd/>
            <a:tailEnd/>
          </a:ln>
          <a:effectLst/>
        </p:spPr>
        <p:txBody>
          <a:bodyPr vert="horz" wrap="square" lIns="69677" tIns="34839" rIns="69677" bIns="34839" numCol="1" anchor="t" anchorCtr="0" compatLnSpc="1">
            <a:prstTxWarp prst="textNoShape">
              <a:avLst/>
            </a:prstTxWarp>
          </a:bodyPr>
          <a:lstStyle>
            <a:lvl1pPr marL="0" indent="0">
              <a:buFontTx/>
              <a:buNone/>
              <a:defRPr lang="en-US">
                <a:solidFill>
                  <a:schemeClr val="bg1">
                    <a:lumMod val="50000"/>
                  </a:schemeClr>
                </a:solidFill>
              </a:defRPr>
            </a:lvl1pPr>
          </a:lstStyle>
          <a:p>
            <a:pPr marL="0" lvl="0" indent="0">
              <a:buNone/>
            </a:pPr>
            <a:r>
              <a:rPr lang="en-US" smtClean="0"/>
              <a:t>Click to edit Master text styles</a:t>
            </a:r>
          </a:p>
        </p:txBody>
      </p:sp>
      <p:sp>
        <p:nvSpPr>
          <p:cNvPr id="18" name="Footer Placeholder 2"/>
          <p:cNvSpPr txBox="1">
            <a:spLocks/>
          </p:cNvSpPr>
          <p:nvPr userDrawn="1"/>
        </p:nvSpPr>
        <p:spPr>
          <a:xfrm>
            <a:off x="179020" y="4678284"/>
            <a:ext cx="372452" cy="179784"/>
          </a:xfrm>
          <a:prstGeom prst="rect">
            <a:avLst/>
          </a:prstGeom>
        </p:spPr>
        <p:txBody>
          <a:bodyPr lIns="69677" tIns="34839" rIns="69677" bIns="34839" anchor="b"/>
          <a:lstStyle>
            <a:defPPr>
              <a:defRPr lang="en-GB"/>
            </a:defPPr>
            <a:lvl1pPr>
              <a:defRPr sz="800">
                <a:solidFill>
                  <a:schemeClr val="bg1">
                    <a:lumMod val="50000"/>
                  </a:schemeClr>
                </a:solidFill>
                <a:latin typeface="Tahoma" pitchFamily="34" charset="0"/>
              </a:defRPr>
            </a:lvl1pPr>
          </a:lstStyle>
          <a:p>
            <a:pPr algn="l">
              <a:spcBef>
                <a:spcPct val="0"/>
              </a:spcBef>
              <a:defRPr/>
            </a:pPr>
            <a:fld id="{1D43DDA3-B8F5-4355-8795-A0F7A61B9EB2}" type="slidenum">
              <a:rPr lang="en-US" sz="600" smtClean="0">
                <a:solidFill>
                  <a:schemeClr val="tx1"/>
                </a:solidFill>
                <a:latin typeface="Trebuchet MS" pitchFamily="34" charset="0"/>
                <a:cs typeface="Arial" pitchFamily="34" charset="0"/>
              </a:rPr>
              <a:pPr algn="l">
                <a:spcBef>
                  <a:spcPct val="0"/>
                </a:spcBef>
                <a:defRPr/>
              </a:pPr>
              <a:t>‹#›</a:t>
            </a:fld>
            <a:endParaRPr lang="en-US" sz="600" dirty="0">
              <a:solidFill>
                <a:schemeClr val="tx1"/>
              </a:solidFill>
              <a:latin typeface="Trebuchet MS" pitchFamily="34" charset="0"/>
              <a:cs typeface="Arial" pitchFamily="34" charset="0"/>
            </a:endParaRPr>
          </a:p>
        </p:txBody>
      </p:sp>
    </p:spTree>
    <p:extLst>
      <p:ext uri="{BB962C8B-B14F-4D97-AF65-F5344CB8AC3E}">
        <p14:creationId xmlns="" xmlns:p14="http://schemas.microsoft.com/office/powerpoint/2010/main" val="286395679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2667" y="170260"/>
            <a:ext cx="8716596" cy="612648"/>
          </a:xfrm>
        </p:spPr>
        <p:txBody>
          <a:bodyPr/>
          <a:lstStyle>
            <a:lvl1pPr>
              <a:defRPr>
                <a:solidFill>
                  <a:schemeClr val="tx1"/>
                </a:solidFill>
                <a:latin typeface="Trebuchet MS"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209301" y="832104"/>
            <a:ext cx="8686068" cy="3584448"/>
          </a:xfrm>
        </p:spPr>
        <p:txBody>
          <a:bodyPr/>
          <a:lstStyle>
            <a:lvl1pPr>
              <a:defRPr>
                <a:solidFill>
                  <a:schemeClr val="tx1"/>
                </a:solidFill>
                <a:latin typeface="Trebuchet MS" pitchFamily="34" charset="0"/>
              </a:defRPr>
            </a:lvl1pPr>
            <a:lvl2pPr>
              <a:spcAft>
                <a:spcPts val="0"/>
              </a:spcAft>
              <a:defRPr>
                <a:solidFill>
                  <a:schemeClr val="tx1"/>
                </a:solidFill>
                <a:latin typeface="Trebuchet MS" pitchFamily="34" charset="0"/>
              </a:defRPr>
            </a:lvl2pPr>
            <a:lvl3pPr>
              <a:spcAft>
                <a:spcPts val="0"/>
              </a:spcAft>
              <a:defRPr>
                <a:solidFill>
                  <a:schemeClr val="tx1"/>
                </a:solidFill>
                <a:latin typeface="Trebuchet MS" pitchFamily="34" charset="0"/>
              </a:defRPr>
            </a:lvl3pPr>
            <a:lvl4pPr>
              <a:spcAft>
                <a:spcPts val="0"/>
              </a:spcAft>
              <a:defRPr>
                <a:solidFill>
                  <a:schemeClr val="tx1"/>
                </a:solidFill>
                <a:latin typeface="Trebuchet MS" pitchFamily="34" charset="0"/>
              </a:defRPr>
            </a:lvl4pPr>
            <a:lvl5pPr>
              <a:spcAft>
                <a:spcPts val="0"/>
              </a:spcAft>
              <a:defRPr>
                <a:solidFill>
                  <a:schemeClr val="tx1"/>
                </a:solidFill>
                <a:latin typeface="Trebuchet MS"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Footer Placeholder 2"/>
          <p:cNvSpPr txBox="1">
            <a:spLocks/>
          </p:cNvSpPr>
          <p:nvPr userDrawn="1"/>
        </p:nvSpPr>
        <p:spPr>
          <a:xfrm>
            <a:off x="179020" y="4678284"/>
            <a:ext cx="372452" cy="179784"/>
          </a:xfrm>
          <a:prstGeom prst="rect">
            <a:avLst/>
          </a:prstGeom>
        </p:spPr>
        <p:txBody>
          <a:bodyPr lIns="69677" tIns="34839" rIns="69677" bIns="34839" anchor="b"/>
          <a:lstStyle>
            <a:defPPr>
              <a:defRPr lang="en-GB"/>
            </a:defPPr>
            <a:lvl1pPr>
              <a:defRPr sz="800">
                <a:solidFill>
                  <a:schemeClr val="bg1">
                    <a:lumMod val="50000"/>
                  </a:schemeClr>
                </a:solidFill>
                <a:latin typeface="Tahoma" pitchFamily="34" charset="0"/>
              </a:defRPr>
            </a:lvl1pPr>
          </a:lstStyle>
          <a:p>
            <a:pPr algn="l">
              <a:spcBef>
                <a:spcPct val="0"/>
              </a:spcBef>
              <a:defRPr/>
            </a:pPr>
            <a:fld id="{1D43DDA3-B8F5-4355-8795-A0F7A61B9EB2}" type="slidenum">
              <a:rPr lang="en-US" sz="600" smtClean="0">
                <a:solidFill>
                  <a:schemeClr val="tx1"/>
                </a:solidFill>
                <a:latin typeface="Trebuchet MS" pitchFamily="34" charset="0"/>
                <a:cs typeface="Arial" pitchFamily="34" charset="0"/>
              </a:rPr>
              <a:pPr algn="l">
                <a:spcBef>
                  <a:spcPct val="0"/>
                </a:spcBef>
                <a:defRPr/>
              </a:pPr>
              <a:t>‹#›</a:t>
            </a:fld>
            <a:endParaRPr lang="en-US" sz="600" dirty="0">
              <a:solidFill>
                <a:schemeClr val="tx1"/>
              </a:solidFill>
              <a:latin typeface="Trebuchet MS" pitchFamily="34" charset="0"/>
              <a:cs typeface="Arial"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and two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latin typeface="Trebuchet MS" pitchFamily="34" charset="0"/>
              </a:defRPr>
            </a:lvl1pPr>
          </a:lstStyle>
          <a:p>
            <a:r>
              <a:rPr lang="en-US" smtClean="0"/>
              <a:t>Click to edit master title style</a:t>
            </a:r>
            <a:endParaRPr lang="en-US"/>
          </a:p>
        </p:txBody>
      </p:sp>
      <p:sp>
        <p:nvSpPr>
          <p:cNvPr id="3" name="Content Placeholder 2"/>
          <p:cNvSpPr>
            <a:spLocks noGrp="1"/>
          </p:cNvSpPr>
          <p:nvPr>
            <p:ph sz="half" idx="1"/>
          </p:nvPr>
        </p:nvSpPr>
        <p:spPr>
          <a:xfrm>
            <a:off x="209301" y="832104"/>
            <a:ext cx="4283808" cy="3584448"/>
          </a:xfrm>
        </p:spPr>
        <p:txBody>
          <a:bodyPr/>
          <a:lstStyle>
            <a:lvl1pPr>
              <a:defRPr sz="1500">
                <a:solidFill>
                  <a:schemeClr val="tx1"/>
                </a:solidFill>
                <a:latin typeface="Trebuchet MS" pitchFamily="34" charset="0"/>
              </a:defRPr>
            </a:lvl1pPr>
            <a:lvl2pPr>
              <a:spcAft>
                <a:spcPts val="0"/>
              </a:spcAft>
              <a:defRPr sz="1400">
                <a:solidFill>
                  <a:schemeClr val="tx1"/>
                </a:solidFill>
                <a:latin typeface="Trebuchet MS" pitchFamily="34" charset="0"/>
              </a:defRPr>
            </a:lvl2pPr>
            <a:lvl3pPr>
              <a:spcAft>
                <a:spcPts val="0"/>
              </a:spcAft>
              <a:defRPr sz="1200">
                <a:solidFill>
                  <a:schemeClr val="tx1"/>
                </a:solidFill>
                <a:latin typeface="Trebuchet MS" pitchFamily="34" charset="0"/>
              </a:defRPr>
            </a:lvl3pPr>
            <a:lvl4pPr>
              <a:spcAft>
                <a:spcPts val="0"/>
              </a:spcAft>
              <a:defRPr sz="1100">
                <a:solidFill>
                  <a:schemeClr val="tx1"/>
                </a:solidFill>
                <a:latin typeface="Trebuchet MS" pitchFamily="34" charset="0"/>
              </a:defRPr>
            </a:lvl4pPr>
            <a:lvl5pPr>
              <a:spcAft>
                <a:spcPts val="0"/>
              </a:spcAft>
              <a:defRPr sz="1100">
                <a:solidFill>
                  <a:schemeClr val="tx1"/>
                </a:solidFill>
                <a:latin typeface="Trebuchet MS" pitchFamily="34" charset="0"/>
              </a:defRPr>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593982" y="832104"/>
            <a:ext cx="4285029" cy="3584448"/>
          </a:xfrm>
        </p:spPr>
        <p:txBody>
          <a:bodyPr/>
          <a:lstStyle>
            <a:lvl1pPr>
              <a:defRPr sz="1500">
                <a:solidFill>
                  <a:schemeClr val="tx1"/>
                </a:solidFill>
                <a:latin typeface="Trebuchet MS" pitchFamily="34" charset="0"/>
              </a:defRPr>
            </a:lvl1pPr>
            <a:lvl2pPr>
              <a:spcAft>
                <a:spcPts val="0"/>
              </a:spcAft>
              <a:defRPr sz="1400">
                <a:solidFill>
                  <a:schemeClr val="tx1"/>
                </a:solidFill>
                <a:latin typeface="Trebuchet MS" pitchFamily="34" charset="0"/>
              </a:defRPr>
            </a:lvl2pPr>
            <a:lvl3pPr>
              <a:spcAft>
                <a:spcPts val="0"/>
              </a:spcAft>
              <a:defRPr sz="1200">
                <a:solidFill>
                  <a:schemeClr val="tx1"/>
                </a:solidFill>
                <a:latin typeface="Trebuchet MS" pitchFamily="34" charset="0"/>
              </a:defRPr>
            </a:lvl3pPr>
            <a:lvl4pPr>
              <a:spcAft>
                <a:spcPts val="0"/>
              </a:spcAft>
              <a:defRPr sz="1100">
                <a:solidFill>
                  <a:schemeClr val="tx1"/>
                </a:solidFill>
                <a:latin typeface="Trebuchet MS" pitchFamily="34" charset="0"/>
              </a:defRPr>
            </a:lvl4pPr>
            <a:lvl5pPr>
              <a:spcAft>
                <a:spcPts val="0"/>
              </a:spcAft>
              <a:defRPr sz="1100">
                <a:solidFill>
                  <a:schemeClr val="tx1"/>
                </a:solidFill>
                <a:latin typeface="Trebuchet MS" pitchFamily="34" charset="0"/>
              </a:defRPr>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Footer Placeholder 2"/>
          <p:cNvSpPr txBox="1">
            <a:spLocks/>
          </p:cNvSpPr>
          <p:nvPr userDrawn="1"/>
        </p:nvSpPr>
        <p:spPr>
          <a:xfrm>
            <a:off x="179020" y="4678284"/>
            <a:ext cx="372452" cy="179784"/>
          </a:xfrm>
          <a:prstGeom prst="rect">
            <a:avLst/>
          </a:prstGeom>
        </p:spPr>
        <p:txBody>
          <a:bodyPr lIns="69677" tIns="34839" rIns="69677" bIns="34839" anchor="b"/>
          <a:lstStyle>
            <a:defPPr>
              <a:defRPr lang="en-GB"/>
            </a:defPPr>
            <a:lvl1pPr>
              <a:defRPr sz="800">
                <a:solidFill>
                  <a:schemeClr val="bg1">
                    <a:lumMod val="50000"/>
                  </a:schemeClr>
                </a:solidFill>
                <a:latin typeface="Tahoma" pitchFamily="34" charset="0"/>
              </a:defRPr>
            </a:lvl1pPr>
          </a:lstStyle>
          <a:p>
            <a:pPr algn="l">
              <a:spcBef>
                <a:spcPct val="0"/>
              </a:spcBef>
              <a:defRPr/>
            </a:pPr>
            <a:fld id="{1D43DDA3-B8F5-4355-8795-A0F7A61B9EB2}" type="slidenum">
              <a:rPr lang="en-US" sz="600" smtClean="0">
                <a:solidFill>
                  <a:schemeClr val="tx1"/>
                </a:solidFill>
                <a:latin typeface="Trebuchet MS" pitchFamily="34" charset="0"/>
                <a:cs typeface="Arial" pitchFamily="34" charset="0"/>
              </a:rPr>
              <a:pPr algn="l">
                <a:spcBef>
                  <a:spcPct val="0"/>
                </a:spcBef>
                <a:defRPr/>
              </a:pPr>
              <a:t>‹#›</a:t>
            </a:fld>
            <a:endParaRPr lang="en-US" sz="600" dirty="0">
              <a:solidFill>
                <a:schemeClr val="tx1"/>
              </a:solidFill>
              <a:latin typeface="Trebuchet MS" pitchFamily="34" charset="0"/>
              <a:cs typeface="Arial"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atin typeface="Trebuchet MS" pitchFamily="34" charset="0"/>
              </a:defRPr>
            </a:lvl1pPr>
          </a:lstStyle>
          <a:p>
            <a:r>
              <a:rPr lang="en-US" smtClean="0"/>
              <a:t>Click to edit master title style</a:t>
            </a:r>
            <a:endParaRPr lang="en-US"/>
          </a:p>
        </p:txBody>
      </p:sp>
      <p:sp>
        <p:nvSpPr>
          <p:cNvPr id="12" name="Footer Placeholder 2"/>
          <p:cNvSpPr txBox="1">
            <a:spLocks/>
          </p:cNvSpPr>
          <p:nvPr userDrawn="1"/>
        </p:nvSpPr>
        <p:spPr>
          <a:xfrm>
            <a:off x="179020" y="4678284"/>
            <a:ext cx="372452" cy="179784"/>
          </a:xfrm>
          <a:prstGeom prst="rect">
            <a:avLst/>
          </a:prstGeom>
        </p:spPr>
        <p:txBody>
          <a:bodyPr lIns="69677" tIns="34839" rIns="69677" bIns="34839" anchor="b"/>
          <a:lstStyle>
            <a:defPPr>
              <a:defRPr lang="en-GB"/>
            </a:defPPr>
            <a:lvl1pPr>
              <a:defRPr sz="800">
                <a:solidFill>
                  <a:schemeClr val="bg1">
                    <a:lumMod val="50000"/>
                  </a:schemeClr>
                </a:solidFill>
                <a:latin typeface="Tahoma" pitchFamily="34" charset="0"/>
              </a:defRPr>
            </a:lvl1pPr>
          </a:lstStyle>
          <a:p>
            <a:pPr algn="l">
              <a:spcBef>
                <a:spcPct val="0"/>
              </a:spcBef>
              <a:defRPr/>
            </a:pPr>
            <a:fld id="{1D43DDA3-B8F5-4355-8795-A0F7A61B9EB2}" type="slidenum">
              <a:rPr lang="en-US" sz="600" smtClean="0">
                <a:solidFill>
                  <a:schemeClr val="tx1"/>
                </a:solidFill>
                <a:latin typeface="Trebuchet MS" pitchFamily="34" charset="0"/>
                <a:cs typeface="Arial" pitchFamily="34" charset="0"/>
              </a:rPr>
              <a:pPr algn="l">
                <a:spcBef>
                  <a:spcPct val="0"/>
                </a:spcBef>
                <a:defRPr/>
              </a:pPr>
              <a:t>‹#›</a:t>
            </a:fld>
            <a:endParaRPr lang="en-US" sz="600" dirty="0">
              <a:solidFill>
                <a:schemeClr val="tx1"/>
              </a:solidFill>
              <a:latin typeface="Trebuchet MS" pitchFamily="34" charset="0"/>
              <a:cs typeface="Arial"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lvl1pPr>
              <a:defRPr>
                <a:latin typeface="Trebuchet MS" pitchFamily="34" charset="0"/>
              </a:defRPr>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186582" y="832104"/>
            <a:ext cx="8690952" cy="3584448"/>
          </a:xfrm>
          <a:noFill/>
          <a:ln w="9525">
            <a:noFill/>
            <a:miter lim="800000"/>
            <a:headEnd/>
            <a:tailEnd/>
          </a:ln>
        </p:spPr>
        <p:txBody>
          <a:bodyPr vert="horz" wrap="square" lIns="34839" tIns="0" rIns="0" bIns="0" numCol="1" rtlCol="0" anchor="t" anchorCtr="0" compatLnSpc="1">
            <a:prstTxWarp prst="textNoShape">
              <a:avLst/>
            </a:prstTxWarp>
            <a:noAutofit/>
          </a:bodyPr>
          <a:lstStyle>
            <a:lvl1pPr marL="391937" indent="-391937" algn="l" defTabSz="696777" rtl="0" eaLnBrk="1" fontAlgn="base" latinLnBrk="0" hangingPunct="1">
              <a:spcAft>
                <a:spcPts val="457"/>
              </a:spcAft>
              <a:buClr>
                <a:srgbClr val="404040"/>
              </a:buClr>
              <a:buFont typeface="+mj-lt"/>
              <a:buAutoNum type="arabicPeriod"/>
              <a:defRPr lang="en-US" sz="2100" kern="1200" smtClean="0">
                <a:solidFill>
                  <a:schemeClr val="bg1">
                    <a:lumMod val="50000"/>
                  </a:schemeClr>
                </a:solidFill>
                <a:latin typeface="Trebuchet MS" pitchFamily="34" charset="0"/>
                <a:ea typeface="+mn-ea"/>
                <a:cs typeface="+mn-cs"/>
              </a:defRPr>
            </a:lvl1pPr>
            <a:lvl2pPr marL="477825" indent="-129437" algn="l" defTabSz="696777" rtl="0" eaLnBrk="1" fontAlgn="base" latinLnBrk="0" hangingPunct="1">
              <a:spcAft>
                <a:spcPts val="457"/>
              </a:spcAft>
              <a:buFont typeface="+mj-lt"/>
              <a:buNone/>
              <a:defRPr lang="en-US" sz="1500" kern="1200" dirty="0" smtClean="0">
                <a:solidFill>
                  <a:schemeClr val="bg1">
                    <a:lumMod val="50000"/>
                  </a:schemeClr>
                </a:solidFill>
                <a:latin typeface="Trebuchet MS" pitchFamily="34" charset="0"/>
                <a:ea typeface="+mn-ea"/>
                <a:cs typeface="+mn-cs"/>
              </a:defRPr>
            </a:lvl2pPr>
            <a:lvl3pPr marL="348389" algn="l" defTabSz="696777" rtl="0" eaLnBrk="1" fontAlgn="base" latinLnBrk="0" hangingPunct="1">
              <a:spcAft>
                <a:spcPts val="457"/>
              </a:spcAft>
              <a:defRPr lang="en-US" sz="2100" kern="1200" smtClean="0">
                <a:solidFill>
                  <a:schemeClr val="bg1">
                    <a:lumMod val="50000"/>
                  </a:schemeClr>
                </a:solidFill>
                <a:latin typeface="+mn-lt"/>
                <a:ea typeface="+mn-ea"/>
                <a:cs typeface="+mn-cs"/>
              </a:defRPr>
            </a:lvl3pPr>
            <a:lvl4pPr marL="348389" algn="l" defTabSz="696777" rtl="0" eaLnBrk="1" fontAlgn="base" latinLnBrk="0" hangingPunct="1">
              <a:spcAft>
                <a:spcPts val="457"/>
              </a:spcAft>
              <a:defRPr lang="en-US" sz="2100" kern="1200" smtClean="0">
                <a:solidFill>
                  <a:schemeClr val="bg1">
                    <a:lumMod val="50000"/>
                  </a:schemeClr>
                </a:solidFill>
                <a:latin typeface="+mn-lt"/>
                <a:ea typeface="+mn-ea"/>
                <a:cs typeface="+mn-cs"/>
              </a:defRPr>
            </a:lvl4pPr>
            <a:lvl5pPr marL="348389" algn="l" defTabSz="696777" rtl="0" eaLnBrk="1" fontAlgn="base" latinLnBrk="0" hangingPunct="1">
              <a:spcAft>
                <a:spcPts val="457"/>
              </a:spcAft>
              <a:defRPr lang="en-US" sz="2100" kern="1200" dirty="0" smtClean="0">
                <a:solidFill>
                  <a:schemeClr val="bg1">
                    <a:lumMod val="50000"/>
                  </a:schemeClr>
                </a:solidFill>
                <a:latin typeface="+mn-lt"/>
                <a:ea typeface="+mn-ea"/>
                <a:cs typeface="+mn-cs"/>
              </a:defRPr>
            </a:lvl5pPr>
          </a:lstStyle>
          <a:p>
            <a:pPr marL="348389" lvl="0" indent="-348389" algn="l" defTabSz="696777" rtl="0" eaLnBrk="1" fontAlgn="base" latinLnBrk="0" hangingPunct="1">
              <a:spcBef>
                <a:spcPts val="915"/>
              </a:spcBef>
              <a:spcAft>
                <a:spcPts val="457"/>
              </a:spcAft>
              <a:buClr>
                <a:schemeClr val="tx1">
                  <a:lumMod val="75000"/>
                  <a:lumOff val="25000"/>
                </a:schemeClr>
              </a:buClr>
              <a:buFont typeface="+mj-lt"/>
              <a:buAutoNum type="arabicPeriod"/>
            </a:pPr>
            <a:r>
              <a:rPr lang="en-US" dirty="0" smtClean="0"/>
              <a:t>Click to edit Master text styles</a:t>
            </a:r>
          </a:p>
        </p:txBody>
      </p:sp>
      <p:sp>
        <p:nvSpPr>
          <p:cNvPr id="13" name="Footer Placeholder 2"/>
          <p:cNvSpPr txBox="1">
            <a:spLocks/>
          </p:cNvSpPr>
          <p:nvPr userDrawn="1"/>
        </p:nvSpPr>
        <p:spPr>
          <a:xfrm>
            <a:off x="179020" y="4678284"/>
            <a:ext cx="372452" cy="179784"/>
          </a:xfrm>
          <a:prstGeom prst="rect">
            <a:avLst/>
          </a:prstGeom>
        </p:spPr>
        <p:txBody>
          <a:bodyPr lIns="69677" tIns="34839" rIns="69677" bIns="34839" anchor="b"/>
          <a:lstStyle>
            <a:defPPr>
              <a:defRPr lang="en-GB"/>
            </a:defPPr>
            <a:lvl1pPr>
              <a:defRPr sz="800">
                <a:solidFill>
                  <a:schemeClr val="bg1">
                    <a:lumMod val="50000"/>
                  </a:schemeClr>
                </a:solidFill>
                <a:latin typeface="Tahoma" pitchFamily="34" charset="0"/>
              </a:defRPr>
            </a:lvl1pPr>
          </a:lstStyle>
          <a:p>
            <a:pPr algn="l">
              <a:spcBef>
                <a:spcPct val="0"/>
              </a:spcBef>
              <a:defRPr/>
            </a:pPr>
            <a:fld id="{1D43DDA3-B8F5-4355-8795-A0F7A61B9EB2}" type="slidenum">
              <a:rPr lang="en-US" sz="600" smtClean="0">
                <a:solidFill>
                  <a:schemeClr val="tx1"/>
                </a:solidFill>
                <a:latin typeface="Trebuchet MS" pitchFamily="34" charset="0"/>
                <a:cs typeface="Arial" pitchFamily="34" charset="0"/>
              </a:rPr>
              <a:pPr algn="l">
                <a:spcBef>
                  <a:spcPct val="0"/>
                </a:spcBef>
                <a:defRPr/>
              </a:pPr>
              <a:t>‹#›</a:t>
            </a:fld>
            <a:endParaRPr lang="en-US" sz="600" dirty="0">
              <a:solidFill>
                <a:schemeClr val="tx1"/>
              </a:solidFill>
              <a:latin typeface="Trebuchet MS" pitchFamily="34" charset="0"/>
              <a:cs typeface="Arial"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ogo slide">
    <p:spTree>
      <p:nvGrpSpPr>
        <p:cNvPr id="1" name=""/>
        <p:cNvGrpSpPr/>
        <p:nvPr/>
      </p:nvGrpSpPr>
      <p:grpSpPr>
        <a:xfrm>
          <a:off x="0" y="0"/>
          <a:ext cx="0" cy="0"/>
          <a:chOff x="0" y="0"/>
          <a:chExt cx="0" cy="0"/>
        </a:xfrm>
      </p:grpSpPr>
      <p:sp>
        <p:nvSpPr>
          <p:cNvPr id="13" name="Footer Placeholder 2"/>
          <p:cNvSpPr txBox="1">
            <a:spLocks/>
          </p:cNvSpPr>
          <p:nvPr userDrawn="1"/>
        </p:nvSpPr>
        <p:spPr>
          <a:xfrm>
            <a:off x="179020" y="4678284"/>
            <a:ext cx="372452" cy="179784"/>
          </a:xfrm>
          <a:prstGeom prst="rect">
            <a:avLst/>
          </a:prstGeom>
        </p:spPr>
        <p:txBody>
          <a:bodyPr lIns="69677" tIns="34839" rIns="69677" bIns="34839" anchor="b"/>
          <a:lstStyle>
            <a:defPPr>
              <a:defRPr lang="en-GB"/>
            </a:defPPr>
            <a:lvl1pPr>
              <a:defRPr sz="800">
                <a:solidFill>
                  <a:schemeClr val="bg1">
                    <a:lumMod val="50000"/>
                  </a:schemeClr>
                </a:solidFill>
                <a:latin typeface="Tahoma" pitchFamily="34" charset="0"/>
              </a:defRPr>
            </a:lvl1pPr>
          </a:lstStyle>
          <a:p>
            <a:pPr algn="l">
              <a:spcBef>
                <a:spcPct val="0"/>
              </a:spcBef>
              <a:defRPr/>
            </a:pPr>
            <a:fld id="{1D43DDA3-B8F5-4355-8795-A0F7A61B9EB2}" type="slidenum">
              <a:rPr lang="en-US" sz="600" smtClean="0">
                <a:solidFill>
                  <a:schemeClr val="tx1"/>
                </a:solidFill>
                <a:latin typeface="Trebuchet MS" pitchFamily="34" charset="0"/>
                <a:cs typeface="Arial" pitchFamily="34" charset="0"/>
              </a:rPr>
              <a:pPr algn="l">
                <a:spcBef>
                  <a:spcPct val="0"/>
                </a:spcBef>
                <a:defRPr/>
              </a:pPr>
              <a:t>‹#›</a:t>
            </a:fld>
            <a:endParaRPr lang="en-US" sz="600" dirty="0">
              <a:solidFill>
                <a:schemeClr val="tx1"/>
              </a:solidFill>
              <a:latin typeface="Trebuchet MS" pitchFamily="34" charset="0"/>
              <a:cs typeface="Arial"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Logo slide">
    <p:spTree>
      <p:nvGrpSpPr>
        <p:cNvPr id="1" name=""/>
        <p:cNvGrpSpPr/>
        <p:nvPr/>
      </p:nvGrpSpPr>
      <p:grpSpPr>
        <a:xfrm>
          <a:off x="0" y="0"/>
          <a:ext cx="0" cy="0"/>
          <a:chOff x="0" y="0"/>
          <a:chExt cx="0" cy="0"/>
        </a:xfrm>
      </p:grpSpPr>
      <p:sp>
        <p:nvSpPr>
          <p:cNvPr id="13" name="Footer Placeholder 2"/>
          <p:cNvSpPr txBox="1">
            <a:spLocks/>
          </p:cNvSpPr>
          <p:nvPr userDrawn="1"/>
        </p:nvSpPr>
        <p:spPr>
          <a:xfrm>
            <a:off x="179020" y="4678284"/>
            <a:ext cx="372452" cy="179784"/>
          </a:xfrm>
          <a:prstGeom prst="rect">
            <a:avLst/>
          </a:prstGeom>
        </p:spPr>
        <p:txBody>
          <a:bodyPr lIns="69677" tIns="34839" rIns="69677" bIns="34839" anchor="b"/>
          <a:lstStyle>
            <a:defPPr>
              <a:defRPr lang="en-GB"/>
            </a:defPPr>
            <a:lvl1pPr>
              <a:defRPr sz="800">
                <a:solidFill>
                  <a:schemeClr val="bg1">
                    <a:lumMod val="50000"/>
                  </a:schemeClr>
                </a:solidFill>
                <a:latin typeface="Tahoma" pitchFamily="34" charset="0"/>
              </a:defRPr>
            </a:lvl1pPr>
          </a:lstStyle>
          <a:p>
            <a:pPr algn="l">
              <a:spcBef>
                <a:spcPct val="0"/>
              </a:spcBef>
              <a:defRPr/>
            </a:pPr>
            <a:fld id="{1D43DDA3-B8F5-4355-8795-A0F7A61B9EB2}" type="slidenum">
              <a:rPr lang="en-US" sz="600" smtClean="0">
                <a:solidFill>
                  <a:schemeClr val="tx1"/>
                </a:solidFill>
                <a:latin typeface="Trebuchet MS" pitchFamily="34" charset="0"/>
                <a:cs typeface="Arial" pitchFamily="34" charset="0"/>
              </a:rPr>
              <a:pPr algn="l">
                <a:spcBef>
                  <a:spcPct val="0"/>
                </a:spcBef>
                <a:defRPr/>
              </a:pPr>
              <a:t>‹#›</a:t>
            </a:fld>
            <a:endParaRPr lang="en-US" sz="600" dirty="0">
              <a:solidFill>
                <a:schemeClr val="tx1"/>
              </a:solidFill>
              <a:latin typeface="Trebuchet MS" pitchFamily="34" charset="0"/>
              <a:cs typeface="Arial" pitchFamily="34" charset="0"/>
            </a:endParaRPr>
          </a:p>
        </p:txBody>
      </p:sp>
      <p:sp>
        <p:nvSpPr>
          <p:cNvPr id="14" name="Rectangle 13"/>
          <p:cNvSpPr/>
          <p:nvPr userDrawn="1"/>
        </p:nvSpPr>
        <p:spPr bwMode="auto">
          <a:xfrm>
            <a:off x="0" y="1527463"/>
            <a:ext cx="9144000" cy="2391401"/>
          </a:xfrm>
          <a:prstGeom prst="rect">
            <a:avLst/>
          </a:prstGeom>
          <a:solidFill>
            <a:srgbClr val="7954B0"/>
          </a:solidFill>
          <a:ln w="9525" cap="flat" cmpd="sng" algn="ctr">
            <a:noFill/>
            <a:prstDash val="solid"/>
            <a:round/>
            <a:headEnd type="none" w="med" len="med"/>
            <a:tailEnd type="none" w="med" len="med"/>
          </a:ln>
          <a:effectLst/>
        </p:spPr>
        <p:txBody>
          <a:bodyPr vert="horz" wrap="square" lIns="69686" tIns="34843" rIns="69686" bIns="34843" numCol="1" rtlCol="0" anchor="ctr" anchorCtr="0" compatLnSpc="1">
            <a:prstTxWarp prst="textNoShape">
              <a:avLst/>
            </a:prstTxWarp>
            <a:noAutofit/>
          </a:bodyPr>
          <a:lstStyle/>
          <a:p>
            <a:pPr defTabSz="696864"/>
            <a:endParaRPr lang="en-US" sz="1400">
              <a:solidFill>
                <a:schemeClr val="bg1"/>
              </a:solidFill>
              <a:latin typeface="Trebuchet MS" pitchFamily="34" charset="0"/>
            </a:endParaRPr>
          </a:p>
        </p:txBody>
      </p:sp>
      <p:sp>
        <p:nvSpPr>
          <p:cNvPr id="25" name="Text Placeholder 24"/>
          <p:cNvSpPr>
            <a:spLocks noGrp="1"/>
          </p:cNvSpPr>
          <p:nvPr>
            <p:ph type="body" sz="quarter" idx="10" hasCustomPrompt="1"/>
          </p:nvPr>
        </p:nvSpPr>
        <p:spPr>
          <a:xfrm>
            <a:off x="334843" y="1764410"/>
            <a:ext cx="2653056" cy="1925392"/>
          </a:xfrm>
        </p:spPr>
        <p:txBody>
          <a:bodyPr anchor="ctr" anchorCtr="0"/>
          <a:lstStyle>
            <a:lvl1pPr>
              <a:buNone/>
              <a:defRPr sz="13600">
                <a:solidFill>
                  <a:schemeClr val="bg1"/>
                </a:solidFill>
              </a:defRPr>
            </a:lvl1pPr>
          </a:lstStyle>
          <a:p>
            <a:pPr lvl="0"/>
            <a:r>
              <a:rPr lang="en-US" dirty="0" smtClean="0"/>
              <a:t>#</a:t>
            </a:r>
          </a:p>
        </p:txBody>
      </p:sp>
      <p:sp>
        <p:nvSpPr>
          <p:cNvPr id="28" name="Text Placeholder 27"/>
          <p:cNvSpPr>
            <a:spLocks noGrp="1"/>
          </p:cNvSpPr>
          <p:nvPr>
            <p:ph type="body" sz="quarter" idx="11" hasCustomPrompt="1"/>
          </p:nvPr>
        </p:nvSpPr>
        <p:spPr>
          <a:xfrm>
            <a:off x="3110765" y="1934977"/>
            <a:ext cx="6033236" cy="1412875"/>
          </a:xfrm>
        </p:spPr>
        <p:txBody>
          <a:bodyPr anchor="ctr" anchorCtr="0"/>
          <a:lstStyle>
            <a:lvl1pPr marL="0" indent="0">
              <a:buNone/>
              <a:defRPr sz="2800" b="1">
                <a:solidFill>
                  <a:schemeClr val="bg1"/>
                </a:solidFill>
              </a:defRPr>
            </a:lvl1pPr>
            <a:lvl2pPr marL="0" indent="0">
              <a:buNone/>
              <a:defRPr sz="2400">
                <a:solidFill>
                  <a:schemeClr val="bg1"/>
                </a:solidFill>
              </a:defRPr>
            </a:lvl2pPr>
          </a:lstStyle>
          <a:p>
            <a:pPr lvl="0"/>
            <a:r>
              <a:rPr lang="en-US" dirty="0" smtClean="0"/>
              <a:t>Title</a:t>
            </a:r>
          </a:p>
          <a:p>
            <a:pPr lvl="1"/>
            <a:r>
              <a:rPr lang="en-US" dirty="0" smtClean="0"/>
              <a:t>Subtitle</a:t>
            </a:r>
          </a:p>
        </p:txBody>
      </p:sp>
      <p:sp>
        <p:nvSpPr>
          <p:cNvPr id="22" name="Text Placeholder 21"/>
          <p:cNvSpPr>
            <a:spLocks noGrp="1"/>
          </p:cNvSpPr>
          <p:nvPr>
            <p:ph type="body" sz="quarter" idx="12" hasCustomPrompt="1"/>
          </p:nvPr>
        </p:nvSpPr>
        <p:spPr>
          <a:xfrm>
            <a:off x="3123006" y="3569980"/>
            <a:ext cx="1848276" cy="327256"/>
          </a:xfrm>
        </p:spPr>
        <p:txBody>
          <a:bodyPr/>
          <a:lstStyle>
            <a:lvl1pPr>
              <a:buNone/>
              <a:defRPr sz="1800" i="1">
                <a:solidFill>
                  <a:schemeClr val="bg1"/>
                </a:solidFill>
              </a:defRPr>
            </a:lvl1pPr>
          </a:lstStyle>
          <a:p>
            <a:pPr lvl="0"/>
            <a:r>
              <a:rPr lang="en-US" dirty="0" smtClean="0"/>
              <a:t>(Name)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72667" y="170260"/>
            <a:ext cx="8716596" cy="612648"/>
          </a:xfrm>
          <a:prstGeom prst="rect">
            <a:avLst/>
          </a:prstGeom>
          <a:noFill/>
          <a:ln w="9525" algn="ctr">
            <a:noFill/>
            <a:miter lim="800000"/>
            <a:headEnd/>
            <a:tailEnd/>
          </a:ln>
          <a:effectLst/>
        </p:spPr>
        <p:txBody>
          <a:bodyPr vert="horz" wrap="square" lIns="69677" tIns="34839" rIns="69677" bIns="34839" numCol="1" anchor="ctr" anchorCtr="0" compatLnSpc="1">
            <a:prstTxWarp prst="textNoShape">
              <a:avLst/>
            </a:prstTxWarp>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209301" y="832419"/>
            <a:ext cx="8686068" cy="3583611"/>
          </a:xfrm>
          <a:prstGeom prst="rect">
            <a:avLst/>
          </a:prstGeom>
          <a:noFill/>
          <a:ln w="9525" algn="ctr">
            <a:noFill/>
            <a:miter lim="800000"/>
            <a:headEnd/>
            <a:tailEnd/>
          </a:ln>
          <a:effectLst/>
        </p:spPr>
        <p:txBody>
          <a:bodyPr vert="horz" wrap="square" lIns="34839"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Rectangle 3"/>
          <p:cNvSpPr/>
          <p:nvPr userDrawn="1"/>
        </p:nvSpPr>
        <p:spPr>
          <a:xfrm>
            <a:off x="368125" y="4714645"/>
            <a:ext cx="1048685" cy="307777"/>
          </a:xfrm>
          <a:prstGeom prst="rect">
            <a:avLst/>
          </a:prstGeom>
        </p:spPr>
        <p:txBody>
          <a:bodyPr wrap="none">
            <a:spAutoFit/>
          </a:bodyPr>
          <a:lstStyle/>
          <a:p>
            <a:r>
              <a:rPr lang="en-US" sz="1400" dirty="0" smtClean="0"/>
              <a:t>RP-151545</a:t>
            </a:r>
            <a:endParaRPr lang="en-US" sz="1400" dirty="0"/>
          </a:p>
        </p:txBody>
      </p:sp>
    </p:spTree>
  </p:cSld>
  <p:clrMap bg1="lt1" tx1="dk1" bg2="lt2" tx2="dk2" accent1="accent1" accent2="accent2" accent3="accent3" accent4="accent4" accent5="accent5" accent6="accent6" hlink="hlink" folHlink="folHlink"/>
  <p:sldLayoutIdLst>
    <p:sldLayoutId id="2147483649" r:id="rId1"/>
    <p:sldLayoutId id="2147483659" r:id="rId2"/>
    <p:sldLayoutId id="2147483650" r:id="rId3"/>
    <p:sldLayoutId id="2147483652" r:id="rId4"/>
    <p:sldLayoutId id="2147483654" r:id="rId5"/>
    <p:sldLayoutId id="2147483657" r:id="rId6"/>
    <p:sldLayoutId id="2147483655" r:id="rId7"/>
    <p:sldLayoutId id="2147483656" r:id="rId8"/>
    <p:sldLayoutId id="2147483660" r:id="rId9"/>
    <p:sldLayoutId id="2147483661" r:id="rId10"/>
  </p:sldLayoutIdLst>
  <p:timing>
    <p:tnLst>
      <p:par>
        <p:cTn id="1" dur="indefinite" restart="never" nodeType="tmRoot"/>
      </p:par>
    </p:tnLst>
  </p:timing>
  <p:txStyles>
    <p:titleStyle>
      <a:lvl1pPr algn="l" rtl="0" eaLnBrk="1" fontAlgn="base" hangingPunct="1">
        <a:spcBef>
          <a:spcPct val="0"/>
        </a:spcBef>
        <a:spcAft>
          <a:spcPct val="0"/>
        </a:spcAft>
        <a:defRPr sz="2000" b="0" cap="none">
          <a:solidFill>
            <a:schemeClr val="tx1"/>
          </a:solidFill>
          <a:latin typeface="Trebuchet MS" pitchFamily="34" charset="0"/>
          <a:ea typeface="+mj-ea"/>
          <a:cs typeface="+mj-cs"/>
        </a:defRPr>
      </a:lvl1pPr>
      <a:lvl2pPr algn="l" rtl="0" eaLnBrk="1" fontAlgn="base" hangingPunct="1">
        <a:spcBef>
          <a:spcPct val="0"/>
        </a:spcBef>
        <a:spcAft>
          <a:spcPct val="0"/>
        </a:spcAft>
        <a:defRPr sz="2000" b="1">
          <a:solidFill>
            <a:srgbClr val="404040"/>
          </a:solidFill>
          <a:latin typeface="Tahoma" pitchFamily="34" charset="0"/>
        </a:defRPr>
      </a:lvl2pPr>
      <a:lvl3pPr algn="l" rtl="0" eaLnBrk="1" fontAlgn="base" hangingPunct="1">
        <a:spcBef>
          <a:spcPct val="0"/>
        </a:spcBef>
        <a:spcAft>
          <a:spcPct val="0"/>
        </a:spcAft>
        <a:defRPr sz="2000" b="1">
          <a:solidFill>
            <a:srgbClr val="404040"/>
          </a:solidFill>
          <a:latin typeface="Tahoma" pitchFamily="34" charset="0"/>
        </a:defRPr>
      </a:lvl3pPr>
      <a:lvl4pPr algn="l" rtl="0" eaLnBrk="1" fontAlgn="base" hangingPunct="1">
        <a:spcBef>
          <a:spcPct val="0"/>
        </a:spcBef>
        <a:spcAft>
          <a:spcPct val="0"/>
        </a:spcAft>
        <a:defRPr sz="2000" b="1">
          <a:solidFill>
            <a:srgbClr val="404040"/>
          </a:solidFill>
          <a:latin typeface="Tahoma" pitchFamily="34" charset="0"/>
        </a:defRPr>
      </a:lvl4pPr>
      <a:lvl5pPr algn="l" rtl="0" eaLnBrk="1" fontAlgn="base" hangingPunct="1">
        <a:spcBef>
          <a:spcPct val="0"/>
        </a:spcBef>
        <a:spcAft>
          <a:spcPct val="0"/>
        </a:spcAft>
        <a:defRPr sz="2000" b="1">
          <a:solidFill>
            <a:srgbClr val="404040"/>
          </a:solidFill>
          <a:latin typeface="Tahoma" pitchFamily="34" charset="0"/>
        </a:defRPr>
      </a:lvl5pPr>
      <a:lvl6pPr marL="348389" algn="l" rtl="0" eaLnBrk="1" fontAlgn="base" hangingPunct="1">
        <a:spcBef>
          <a:spcPct val="0"/>
        </a:spcBef>
        <a:spcAft>
          <a:spcPct val="0"/>
        </a:spcAft>
        <a:defRPr sz="2000" b="1">
          <a:solidFill>
            <a:srgbClr val="404040"/>
          </a:solidFill>
          <a:latin typeface="Tahoma" pitchFamily="34" charset="0"/>
        </a:defRPr>
      </a:lvl6pPr>
      <a:lvl7pPr marL="696777" algn="l" rtl="0" eaLnBrk="1" fontAlgn="base" hangingPunct="1">
        <a:spcBef>
          <a:spcPct val="0"/>
        </a:spcBef>
        <a:spcAft>
          <a:spcPct val="0"/>
        </a:spcAft>
        <a:defRPr sz="2000" b="1">
          <a:solidFill>
            <a:srgbClr val="404040"/>
          </a:solidFill>
          <a:latin typeface="Tahoma" pitchFamily="34" charset="0"/>
        </a:defRPr>
      </a:lvl7pPr>
      <a:lvl8pPr marL="1045165" algn="l" rtl="0" eaLnBrk="1" fontAlgn="base" hangingPunct="1">
        <a:spcBef>
          <a:spcPct val="0"/>
        </a:spcBef>
        <a:spcAft>
          <a:spcPct val="0"/>
        </a:spcAft>
        <a:defRPr sz="2000" b="1">
          <a:solidFill>
            <a:srgbClr val="404040"/>
          </a:solidFill>
          <a:latin typeface="Tahoma" pitchFamily="34" charset="0"/>
        </a:defRPr>
      </a:lvl8pPr>
      <a:lvl9pPr marL="1393554" algn="l" rtl="0" eaLnBrk="1" fontAlgn="base" hangingPunct="1">
        <a:spcBef>
          <a:spcPct val="0"/>
        </a:spcBef>
        <a:spcAft>
          <a:spcPct val="0"/>
        </a:spcAft>
        <a:defRPr sz="2000" b="1">
          <a:solidFill>
            <a:srgbClr val="404040"/>
          </a:solidFill>
          <a:latin typeface="Tahoma" pitchFamily="34" charset="0"/>
        </a:defRPr>
      </a:lvl9pPr>
    </p:titleStyle>
    <p:bodyStyle>
      <a:lvl1pPr marL="130646" indent="-130646" algn="l" rtl="0" eaLnBrk="1" fontAlgn="base" hangingPunct="1">
        <a:spcBef>
          <a:spcPct val="20000"/>
        </a:spcBef>
        <a:spcAft>
          <a:spcPct val="30000"/>
        </a:spcAft>
        <a:buClrTx/>
        <a:buFont typeface="Arial" pitchFamily="34" charset="0"/>
        <a:buChar char="•"/>
        <a:defRPr sz="1500">
          <a:solidFill>
            <a:schemeClr val="tx1"/>
          </a:solidFill>
          <a:latin typeface="Trebuchet MS" pitchFamily="34" charset="0"/>
          <a:ea typeface="+mn-ea"/>
          <a:cs typeface="+mn-cs"/>
        </a:defRPr>
      </a:lvl1pPr>
      <a:lvl2pPr marL="263711" indent="-131855" algn="l" rtl="0" eaLnBrk="1" fontAlgn="base" hangingPunct="1">
        <a:spcBef>
          <a:spcPct val="20000"/>
        </a:spcBef>
        <a:spcAft>
          <a:spcPts val="0"/>
        </a:spcAft>
        <a:buClrTx/>
        <a:buFont typeface="Arial" pitchFamily="34" charset="0"/>
        <a:buChar char="­"/>
        <a:defRPr sz="1400">
          <a:solidFill>
            <a:schemeClr val="tx1"/>
          </a:solidFill>
          <a:latin typeface="Trebuchet MS" pitchFamily="34" charset="0"/>
        </a:defRPr>
      </a:lvl2pPr>
      <a:lvl3pPr marL="396775" indent="-133066" algn="l" rtl="0" eaLnBrk="1" fontAlgn="base" hangingPunct="1">
        <a:spcBef>
          <a:spcPts val="329"/>
        </a:spcBef>
        <a:spcAft>
          <a:spcPts val="0"/>
        </a:spcAft>
        <a:buClrTx/>
        <a:buFont typeface="Arial" pitchFamily="34" charset="0"/>
        <a:buChar char="­"/>
        <a:defRPr sz="1200">
          <a:solidFill>
            <a:schemeClr val="tx1"/>
          </a:solidFill>
          <a:latin typeface="Trebuchet MS" pitchFamily="34" charset="0"/>
        </a:defRPr>
      </a:lvl3pPr>
      <a:lvl4pPr marL="480244" indent="-87097" algn="l" rtl="0" eaLnBrk="1" fontAlgn="base" hangingPunct="1">
        <a:spcBef>
          <a:spcPct val="20000"/>
        </a:spcBef>
        <a:spcAft>
          <a:spcPct val="30000"/>
        </a:spcAft>
        <a:buClrTx/>
        <a:buFont typeface="Arial" pitchFamily="34" charset="0"/>
        <a:buChar char="­"/>
        <a:defRPr sz="1100">
          <a:solidFill>
            <a:schemeClr val="tx1"/>
          </a:solidFill>
          <a:latin typeface="Trebuchet MS" pitchFamily="34" charset="0"/>
        </a:defRPr>
      </a:lvl4pPr>
      <a:lvl5pPr marL="564923" indent="-84678" algn="l" rtl="0" eaLnBrk="1" fontAlgn="base" hangingPunct="1">
        <a:spcBef>
          <a:spcPct val="20000"/>
        </a:spcBef>
        <a:spcAft>
          <a:spcPct val="30000"/>
        </a:spcAft>
        <a:buClrTx/>
        <a:buFont typeface="Arial" pitchFamily="34" charset="0"/>
        <a:buChar char="­"/>
        <a:defRPr sz="1100">
          <a:solidFill>
            <a:schemeClr val="tx1"/>
          </a:solidFill>
          <a:latin typeface="Trebuchet MS" pitchFamily="34" charset="0"/>
        </a:defRPr>
      </a:lvl5pPr>
      <a:lvl6pPr marL="1093553" indent="-174194" algn="l" rtl="0" eaLnBrk="1" fontAlgn="base" hangingPunct="1">
        <a:spcBef>
          <a:spcPct val="20000"/>
        </a:spcBef>
        <a:spcAft>
          <a:spcPct val="30000"/>
        </a:spcAft>
        <a:buClr>
          <a:srgbClr val="6639B7"/>
        </a:buClr>
        <a:buFont typeface="Arial" pitchFamily="34" charset="0"/>
        <a:buChar char="­"/>
        <a:defRPr sz="1100">
          <a:solidFill>
            <a:schemeClr val="tx1"/>
          </a:solidFill>
          <a:latin typeface="+mn-lt"/>
        </a:defRPr>
      </a:lvl6pPr>
      <a:lvl7pPr marL="1441942" indent="-174194" algn="l" rtl="0" eaLnBrk="1" fontAlgn="base" hangingPunct="1">
        <a:spcBef>
          <a:spcPct val="20000"/>
        </a:spcBef>
        <a:spcAft>
          <a:spcPct val="30000"/>
        </a:spcAft>
        <a:buClr>
          <a:srgbClr val="6639B7"/>
        </a:buClr>
        <a:buFont typeface="Arial" pitchFamily="34" charset="0"/>
        <a:buChar char="­"/>
        <a:defRPr sz="1100">
          <a:solidFill>
            <a:schemeClr val="tx1"/>
          </a:solidFill>
          <a:latin typeface="+mn-lt"/>
        </a:defRPr>
      </a:lvl7pPr>
      <a:lvl8pPr marL="1790331" indent="-174194" algn="l" rtl="0" eaLnBrk="1" fontAlgn="base" hangingPunct="1">
        <a:spcBef>
          <a:spcPct val="20000"/>
        </a:spcBef>
        <a:spcAft>
          <a:spcPct val="30000"/>
        </a:spcAft>
        <a:buClr>
          <a:srgbClr val="6639B7"/>
        </a:buClr>
        <a:buFont typeface="Arial" pitchFamily="34" charset="0"/>
        <a:buChar char="­"/>
        <a:defRPr sz="1100">
          <a:solidFill>
            <a:schemeClr val="tx1"/>
          </a:solidFill>
          <a:latin typeface="+mn-lt"/>
        </a:defRPr>
      </a:lvl8pPr>
      <a:lvl9pPr marL="2138719" indent="-174194" algn="l" rtl="0" eaLnBrk="1" fontAlgn="base" hangingPunct="1">
        <a:spcBef>
          <a:spcPct val="20000"/>
        </a:spcBef>
        <a:spcAft>
          <a:spcPct val="30000"/>
        </a:spcAft>
        <a:buClr>
          <a:srgbClr val="6639B7"/>
        </a:buClr>
        <a:buFont typeface="Arial" pitchFamily="34" charset="0"/>
        <a:buChar char="­"/>
        <a:defRPr sz="1100">
          <a:solidFill>
            <a:schemeClr val="tx1"/>
          </a:solidFill>
          <a:latin typeface="+mn-lt"/>
        </a:defRPr>
      </a:lvl9pPr>
    </p:bodyStyle>
    <p:otherStyle>
      <a:defPPr>
        <a:defRPr lang="en-US"/>
      </a:defPPr>
      <a:lvl1pPr marL="0" algn="l" defTabSz="696777" rtl="0" eaLnBrk="1" latinLnBrk="0" hangingPunct="1">
        <a:defRPr sz="1400" kern="1200">
          <a:solidFill>
            <a:schemeClr val="tx1"/>
          </a:solidFill>
          <a:latin typeface="+mn-lt"/>
          <a:ea typeface="+mn-ea"/>
          <a:cs typeface="+mn-cs"/>
        </a:defRPr>
      </a:lvl1pPr>
      <a:lvl2pPr marL="348389" algn="l" defTabSz="696777" rtl="0" eaLnBrk="1" latinLnBrk="0" hangingPunct="1">
        <a:defRPr sz="1400" kern="1200">
          <a:solidFill>
            <a:schemeClr val="tx1"/>
          </a:solidFill>
          <a:latin typeface="+mn-lt"/>
          <a:ea typeface="+mn-ea"/>
          <a:cs typeface="+mn-cs"/>
        </a:defRPr>
      </a:lvl2pPr>
      <a:lvl3pPr marL="696777" algn="l" defTabSz="696777" rtl="0" eaLnBrk="1" latinLnBrk="0" hangingPunct="1">
        <a:defRPr sz="1400" kern="1200">
          <a:solidFill>
            <a:schemeClr val="tx1"/>
          </a:solidFill>
          <a:latin typeface="+mn-lt"/>
          <a:ea typeface="+mn-ea"/>
          <a:cs typeface="+mn-cs"/>
        </a:defRPr>
      </a:lvl3pPr>
      <a:lvl4pPr marL="1045165" algn="l" defTabSz="696777" rtl="0" eaLnBrk="1" latinLnBrk="0" hangingPunct="1">
        <a:defRPr sz="1400" kern="1200">
          <a:solidFill>
            <a:schemeClr val="tx1"/>
          </a:solidFill>
          <a:latin typeface="+mn-lt"/>
          <a:ea typeface="+mn-ea"/>
          <a:cs typeface="+mn-cs"/>
        </a:defRPr>
      </a:lvl4pPr>
      <a:lvl5pPr marL="1393554" algn="l" defTabSz="696777" rtl="0" eaLnBrk="1" latinLnBrk="0" hangingPunct="1">
        <a:defRPr sz="1400" kern="1200">
          <a:solidFill>
            <a:schemeClr val="tx1"/>
          </a:solidFill>
          <a:latin typeface="+mn-lt"/>
          <a:ea typeface="+mn-ea"/>
          <a:cs typeface="+mn-cs"/>
        </a:defRPr>
      </a:lvl5pPr>
      <a:lvl6pPr marL="1741943" algn="l" defTabSz="696777" rtl="0" eaLnBrk="1" latinLnBrk="0" hangingPunct="1">
        <a:defRPr sz="1400" kern="1200">
          <a:solidFill>
            <a:schemeClr val="tx1"/>
          </a:solidFill>
          <a:latin typeface="+mn-lt"/>
          <a:ea typeface="+mn-ea"/>
          <a:cs typeface="+mn-cs"/>
        </a:defRPr>
      </a:lvl6pPr>
      <a:lvl7pPr marL="2090332" algn="l" defTabSz="696777" rtl="0" eaLnBrk="1" latinLnBrk="0" hangingPunct="1">
        <a:defRPr sz="1400" kern="1200">
          <a:solidFill>
            <a:schemeClr val="tx1"/>
          </a:solidFill>
          <a:latin typeface="+mn-lt"/>
          <a:ea typeface="+mn-ea"/>
          <a:cs typeface="+mn-cs"/>
        </a:defRPr>
      </a:lvl7pPr>
      <a:lvl8pPr marL="2438721" algn="l" defTabSz="696777" rtl="0" eaLnBrk="1" latinLnBrk="0" hangingPunct="1">
        <a:defRPr sz="1400" kern="1200">
          <a:solidFill>
            <a:schemeClr val="tx1"/>
          </a:solidFill>
          <a:latin typeface="+mn-lt"/>
          <a:ea typeface="+mn-ea"/>
          <a:cs typeface="+mn-cs"/>
        </a:defRPr>
      </a:lvl8pPr>
      <a:lvl9pPr marL="2787109" algn="l" defTabSz="696777"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4"/>
          <p:cNvSpPr>
            <a:spLocks noGrp="1" noChangeArrowheads="1"/>
          </p:cNvSpPr>
          <p:nvPr>
            <p:ph type="title"/>
          </p:nvPr>
        </p:nvSpPr>
        <p:spPr>
          <a:xfrm>
            <a:off x="202616" y="1339403"/>
            <a:ext cx="8645887" cy="2700969"/>
          </a:xfrm>
        </p:spPr>
        <p:txBody>
          <a:bodyPr/>
          <a:lstStyle/>
          <a:p>
            <a:r>
              <a:rPr lang="en-US" dirty="0" smtClean="0"/>
              <a:t>RP-151578</a:t>
            </a:r>
            <a:r>
              <a:rPr lang="en-US" cap="none" dirty="0" smtClean="0">
                <a:solidFill>
                  <a:srgbClr val="6639B7"/>
                </a:solidFill>
              </a:rPr>
              <a:t/>
            </a:r>
            <a:br>
              <a:rPr lang="en-US" cap="none" dirty="0" smtClean="0">
                <a:solidFill>
                  <a:srgbClr val="6639B7"/>
                </a:solidFill>
              </a:rPr>
            </a:br>
            <a:r>
              <a:rPr lang="en-US" dirty="0" smtClean="0">
                <a:solidFill>
                  <a:srgbClr val="6639B7"/>
                </a:solidFill>
              </a:rPr>
              <a:t/>
            </a:r>
            <a:br>
              <a:rPr lang="en-US" dirty="0" smtClean="0">
                <a:solidFill>
                  <a:srgbClr val="6639B7"/>
                </a:solidFill>
              </a:rPr>
            </a:br>
            <a:r>
              <a:rPr lang="en-US" cap="none" dirty="0" smtClean="0">
                <a:solidFill>
                  <a:srgbClr val="6639B7"/>
                </a:solidFill>
              </a:rPr>
              <a:t>Motivation for </a:t>
            </a:r>
            <a:r>
              <a:rPr lang="en-US" dirty="0" smtClean="0">
                <a:solidFill>
                  <a:srgbClr val="6639B7"/>
                </a:solidFill>
              </a:rPr>
              <a:t>New WI (</a:t>
            </a:r>
            <a:r>
              <a:rPr lang="en-US" dirty="0" smtClean="0">
                <a:solidFill>
                  <a:srgbClr val="6639B7"/>
                </a:solidFill>
              </a:rPr>
              <a:t>RP-151579): </a:t>
            </a:r>
            <a:r>
              <a:rPr lang="en-US" dirty="0" smtClean="0">
                <a:solidFill>
                  <a:srgbClr val="6639B7"/>
                </a:solidFill>
              </a:rPr>
              <a:t>NB-LTE for Low Complexity Radio Access Network for Cellular Internet of Things</a:t>
            </a:r>
            <a:br>
              <a:rPr lang="en-US" dirty="0" smtClean="0">
                <a:solidFill>
                  <a:srgbClr val="6639B7"/>
                </a:solidFill>
              </a:rPr>
            </a:br>
            <a:r>
              <a:rPr lang="en-US" dirty="0" smtClean="0">
                <a:solidFill>
                  <a:srgbClr val="6639B7"/>
                </a:solidFill>
              </a:rPr>
              <a:t/>
            </a:r>
            <a:br>
              <a:rPr lang="en-US" dirty="0" smtClean="0">
                <a:solidFill>
                  <a:srgbClr val="6639B7"/>
                </a:solidFill>
              </a:rPr>
            </a:br>
            <a:r>
              <a:rPr lang="en-US" dirty="0" smtClean="0"/>
              <a:t>Alcatel-Lucent, Alcatel-Lucent Shanghai Bell, AT&amp;T, </a:t>
            </a:r>
            <a:r>
              <a:rPr lang="en-US" dirty="0" err="1" smtClean="0"/>
              <a:t>Bittium</a:t>
            </a:r>
            <a:r>
              <a:rPr lang="en-US" dirty="0" smtClean="0"/>
              <a:t> Wireless, CHTTL, Ericsson LM, </a:t>
            </a:r>
            <a:r>
              <a:rPr lang="en-US" dirty="0" err="1" smtClean="0"/>
              <a:t>Gemalto</a:t>
            </a:r>
            <a:r>
              <a:rPr lang="en-US" dirty="0" smtClean="0"/>
              <a:t> N.V., </a:t>
            </a:r>
            <a:r>
              <a:rPr lang="en-US" dirty="0" smtClean="0"/>
              <a:t>HTC, Intel </a:t>
            </a:r>
            <a:r>
              <a:rPr lang="en-US" dirty="0" smtClean="0"/>
              <a:t>Corporation, </a:t>
            </a:r>
            <a:r>
              <a:rPr lang="en-US" dirty="0" err="1" smtClean="0"/>
              <a:t>InterDigital</a:t>
            </a:r>
            <a:r>
              <a:rPr lang="en-US" dirty="0" smtClean="0"/>
              <a:t> Corporation, ITL, </a:t>
            </a:r>
            <a:r>
              <a:rPr lang="en-US" dirty="0" smtClean="0"/>
              <a:t>ITRI, KPN</a:t>
            </a:r>
            <a:r>
              <a:rPr lang="en-US" dirty="0" smtClean="0"/>
              <a:t>, LG Electronics, LG </a:t>
            </a:r>
            <a:r>
              <a:rPr lang="en-US" dirty="0" err="1" smtClean="0"/>
              <a:t>Uplus</a:t>
            </a:r>
            <a:r>
              <a:rPr lang="en-US" dirty="0" smtClean="0"/>
              <a:t>, </a:t>
            </a:r>
            <a:r>
              <a:rPr lang="en-US" dirty="0" err="1" smtClean="0"/>
              <a:t>LightSquared</a:t>
            </a:r>
            <a:r>
              <a:rPr lang="en-US" dirty="0" smtClean="0"/>
              <a:t>, </a:t>
            </a:r>
            <a:r>
              <a:rPr lang="en-US" dirty="0" err="1" smtClean="0"/>
              <a:t>Mediatek</a:t>
            </a:r>
            <a:r>
              <a:rPr lang="en-US" dirty="0" smtClean="0"/>
              <a:t> </a:t>
            </a:r>
            <a:r>
              <a:rPr lang="en-US" dirty="0" smtClean="0"/>
              <a:t>Inc., </a:t>
            </a:r>
            <a:r>
              <a:rPr lang="en-US" dirty="0" smtClean="0"/>
              <a:t>Motorola Mobility, Nokia </a:t>
            </a:r>
            <a:r>
              <a:rPr lang="en-US" dirty="0" smtClean="0"/>
              <a:t>Networks, Nordic Semiconductor ASA, </a:t>
            </a:r>
            <a:r>
              <a:rPr lang="en-US" dirty="0" err="1" smtClean="0"/>
              <a:t>NextNav</a:t>
            </a:r>
            <a:r>
              <a:rPr lang="en-US" dirty="0" smtClean="0"/>
              <a:t>, NTT, NTT </a:t>
            </a:r>
            <a:r>
              <a:rPr lang="en-US" dirty="0" err="1" smtClean="0"/>
              <a:t>Docomo</a:t>
            </a:r>
            <a:r>
              <a:rPr lang="en-US" dirty="0" smtClean="0"/>
              <a:t>, Samsung, </a:t>
            </a:r>
            <a:r>
              <a:rPr lang="en-US" dirty="0" err="1" smtClean="0"/>
              <a:t>Sequans</a:t>
            </a:r>
            <a:r>
              <a:rPr lang="en-US" dirty="0" smtClean="0"/>
              <a:t>, Sharp Corporation, Sierra Wireless SA, SK Telecom, Sony, </a:t>
            </a:r>
            <a:r>
              <a:rPr lang="en-US" dirty="0" err="1" smtClean="0"/>
              <a:t>SouthernLINC</a:t>
            </a:r>
            <a:r>
              <a:rPr lang="en-US" dirty="0" smtClean="0"/>
              <a:t> Wireless, Sprint Corporation, </a:t>
            </a:r>
            <a:r>
              <a:rPr lang="en-US" dirty="0" err="1" smtClean="0"/>
              <a:t>Telenor</a:t>
            </a:r>
            <a:r>
              <a:rPr lang="en-US" dirty="0" smtClean="0"/>
              <a:t>, Telstra, T-Mobile US, Verizon, ZTE Corporation</a:t>
            </a:r>
            <a:br>
              <a:rPr lang="en-US" dirty="0" smtClean="0"/>
            </a:br>
            <a:endParaRPr lang="en-US" cap="none" dirty="0">
              <a:solidFill>
                <a:srgbClr val="6639B7"/>
              </a:solidFill>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 GERAN SI</a:t>
            </a:r>
            <a:endParaRPr lang="en-US" dirty="0"/>
          </a:p>
        </p:txBody>
      </p:sp>
      <p:sp>
        <p:nvSpPr>
          <p:cNvPr id="3" name="Content Placeholder 2"/>
          <p:cNvSpPr>
            <a:spLocks noGrp="1"/>
          </p:cNvSpPr>
          <p:nvPr>
            <p:ph idx="1"/>
          </p:nvPr>
        </p:nvSpPr>
        <p:spPr/>
        <p:txBody>
          <a:bodyPr/>
          <a:lstStyle/>
          <a:p>
            <a:r>
              <a:rPr lang="en-GB" dirty="0" smtClean="0"/>
              <a:t>SI in GERAN on “Cellular System Support for Ultra Low Complexity and Low Throughput Internet of Things”</a:t>
            </a:r>
          </a:p>
          <a:p>
            <a:r>
              <a:rPr lang="en-GB" dirty="0" smtClean="0"/>
              <a:t>Study included design of a new access system for low complexity and low throughput radio access technology to address the requirements of cellular internet of things</a:t>
            </a:r>
          </a:p>
          <a:p>
            <a:r>
              <a:rPr lang="en-GB" dirty="0" smtClean="0"/>
              <a:t>Objectives:</a:t>
            </a:r>
          </a:p>
          <a:p>
            <a:pPr lvl="1"/>
            <a:r>
              <a:rPr lang="en-GB" dirty="0" smtClean="0"/>
              <a:t>improved indoor coverage</a:t>
            </a:r>
          </a:p>
          <a:p>
            <a:pPr lvl="1"/>
            <a:r>
              <a:rPr lang="en-GB" dirty="0" smtClean="0"/>
              <a:t>support for massive number of low throughput devices</a:t>
            </a:r>
          </a:p>
          <a:p>
            <a:pPr lvl="1"/>
            <a:r>
              <a:rPr lang="en-GB" dirty="0" smtClean="0"/>
              <a:t>low delay sensitivity</a:t>
            </a:r>
          </a:p>
          <a:p>
            <a:pPr lvl="1"/>
            <a:r>
              <a:rPr lang="en-GB" dirty="0" smtClean="0"/>
              <a:t>ultra-low device cost</a:t>
            </a:r>
          </a:p>
          <a:p>
            <a:pPr lvl="1"/>
            <a:r>
              <a:rPr lang="en-GB" dirty="0" smtClean="0"/>
              <a:t>low device power consumption </a:t>
            </a:r>
          </a:p>
          <a:p>
            <a:pPr lvl="1"/>
            <a:r>
              <a:rPr lang="en-GB" dirty="0" smtClean="0"/>
              <a:t>(optimised) network architecture</a:t>
            </a:r>
            <a:endParaRPr lang="en-US" dirty="0" smtClean="0"/>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Narrowband LTE for </a:t>
            </a:r>
            <a:r>
              <a:rPr lang="en-GB" dirty="0" err="1" smtClean="0"/>
              <a:t>CIoT</a:t>
            </a:r>
            <a:endParaRPr lang="en-US" dirty="0"/>
          </a:p>
        </p:txBody>
      </p:sp>
      <p:sp>
        <p:nvSpPr>
          <p:cNvPr id="3" name="Content Placeholder 2"/>
          <p:cNvSpPr>
            <a:spLocks noGrp="1"/>
          </p:cNvSpPr>
          <p:nvPr>
            <p:ph idx="1"/>
          </p:nvPr>
        </p:nvSpPr>
        <p:spPr/>
        <p:txBody>
          <a:bodyPr/>
          <a:lstStyle/>
          <a:p>
            <a:r>
              <a:rPr lang="en-GB" dirty="0" smtClean="0"/>
              <a:t>Studied in the GERAN SI and included in TR 45.820</a:t>
            </a:r>
          </a:p>
          <a:p>
            <a:pPr lvl="1"/>
            <a:r>
              <a:rPr lang="en-GB" dirty="0" smtClean="0"/>
              <a:t>Further details and evaluation provided in </a:t>
            </a:r>
            <a:r>
              <a:rPr lang="en-GB" dirty="0" smtClean="0"/>
              <a:t>RP-151389 </a:t>
            </a:r>
            <a:r>
              <a:rPr lang="en-GB" dirty="0" smtClean="0"/>
              <a:t>and RP-151387</a:t>
            </a:r>
          </a:p>
          <a:p>
            <a:r>
              <a:rPr lang="en-GB" dirty="0" smtClean="0"/>
              <a:t>Exploits maximal re-use of LTE technology, </a:t>
            </a:r>
            <a:r>
              <a:rPr lang="en-US" dirty="0" smtClean="0"/>
              <a:t>including Rel-13 </a:t>
            </a:r>
            <a:r>
              <a:rPr lang="en-US" dirty="0" err="1" smtClean="0"/>
              <a:t>eMTC</a:t>
            </a:r>
            <a:endParaRPr lang="en-GB" dirty="0" smtClean="0"/>
          </a:p>
          <a:p>
            <a:r>
              <a:rPr lang="en-GB" dirty="0" smtClean="0"/>
              <a:t>Has some major advantages, including:</a:t>
            </a:r>
          </a:p>
          <a:p>
            <a:pPr lvl="1"/>
            <a:r>
              <a:rPr lang="en-GB" dirty="0" smtClean="0"/>
              <a:t>Faster development of specifications</a:t>
            </a:r>
          </a:p>
          <a:p>
            <a:pPr lvl="1"/>
            <a:r>
              <a:rPr lang="en-GB" dirty="0" smtClean="0"/>
              <a:t>Greater implementation re-use</a:t>
            </a:r>
          </a:p>
          <a:p>
            <a:pPr lvl="1"/>
            <a:r>
              <a:rPr lang="en-GB" dirty="0" smtClean="0"/>
              <a:t>Reduced technology fragmentation</a:t>
            </a:r>
          </a:p>
          <a:p>
            <a:pPr lvl="1"/>
            <a:r>
              <a:rPr lang="en-GB" dirty="0" smtClean="0"/>
              <a:t>Greater deployment flexibility for spectrum </a:t>
            </a:r>
            <a:r>
              <a:rPr lang="en-GB" dirty="0" err="1" smtClean="0"/>
              <a:t>refarming</a:t>
            </a:r>
            <a:r>
              <a:rPr lang="en-GB" dirty="0" smtClean="0"/>
              <a:t> and coexistence</a:t>
            </a:r>
          </a:p>
          <a:p>
            <a:pPr lvl="1"/>
            <a:r>
              <a:rPr lang="en-GB" dirty="0" smtClean="0"/>
              <a:t>Scalability with increasing MTC traffic</a:t>
            </a:r>
          </a:p>
          <a:p>
            <a:pPr lvl="1"/>
            <a:r>
              <a:rPr lang="en-GB" dirty="0" smtClean="0"/>
              <a:t>Further improvement of Rel-13 </a:t>
            </a:r>
            <a:r>
              <a:rPr lang="en-GB" dirty="0" err="1" smtClean="0"/>
              <a:t>eMTC</a:t>
            </a:r>
            <a:r>
              <a:rPr lang="en-GB" dirty="0" smtClean="0"/>
              <a:t> by common enhancement of network interface</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Operation Modes</a:t>
            </a:r>
            <a:endParaRPr lang="en-US" dirty="0"/>
          </a:p>
        </p:txBody>
      </p:sp>
      <p:sp>
        <p:nvSpPr>
          <p:cNvPr id="3" name="Content Placeholder 2"/>
          <p:cNvSpPr>
            <a:spLocks noGrp="1"/>
          </p:cNvSpPr>
          <p:nvPr>
            <p:ph idx="1"/>
          </p:nvPr>
        </p:nvSpPr>
        <p:spPr>
          <a:xfrm>
            <a:off x="209301" y="798485"/>
            <a:ext cx="8686068" cy="3695335"/>
          </a:xfrm>
        </p:spPr>
        <p:txBody>
          <a:bodyPr/>
          <a:lstStyle/>
          <a:p>
            <a:pPr hangingPunct="0"/>
            <a:r>
              <a:rPr lang="en-GB" dirty="0" smtClean="0"/>
              <a:t>NB-LTE can support 3 different modes of operation: </a:t>
            </a:r>
            <a:endParaRPr lang="en-US" dirty="0" smtClean="0"/>
          </a:p>
          <a:p>
            <a:pPr hangingPunct="0"/>
            <a:r>
              <a:rPr lang="en-GB" dirty="0" smtClean="0"/>
              <a:t>‘Stand-alone operation’ utilizing for example the bands currently being used by GERAN systems</a:t>
            </a:r>
          </a:p>
          <a:p>
            <a:pPr hangingPunct="0"/>
            <a:endParaRPr lang="en-US" sz="2400" dirty="0" smtClean="0"/>
          </a:p>
          <a:p>
            <a:pPr hangingPunct="0"/>
            <a:r>
              <a:rPr lang="en-GB" dirty="0" smtClean="0"/>
              <a:t>‘Guard band operation’ utilizing the unused resource blocks at the edge of an LTE channel</a:t>
            </a:r>
          </a:p>
          <a:p>
            <a:pPr hangingPunct="0"/>
            <a:endParaRPr lang="en-US" sz="2400" dirty="0" smtClean="0"/>
          </a:p>
          <a:p>
            <a:pPr hangingPunct="0"/>
            <a:r>
              <a:rPr lang="en-GB" dirty="0" smtClean="0"/>
              <a:t>‘In-carrier operation’ utilizing resource blocks within a normal LTE carrier</a:t>
            </a:r>
          </a:p>
          <a:p>
            <a:pPr hangingPunct="0"/>
            <a:endParaRPr lang="en-US" sz="2400" dirty="0" smtClean="0"/>
          </a:p>
          <a:p>
            <a:pPr hangingPunct="0"/>
            <a:r>
              <a:rPr lang="en-GB" dirty="0" smtClean="0"/>
              <a:t>In order to avoid unnecessary design variations, the specification work should provide a common design for all the above modes of operation.</a:t>
            </a:r>
          </a:p>
          <a:p>
            <a:pPr lvl="1" hangingPunct="0"/>
            <a:r>
              <a:rPr lang="en-GB" dirty="0" smtClean="0"/>
              <a:t>Only NB-LTE can achieve this common design. </a:t>
            </a:r>
            <a:endParaRPr lang="en-US" dirty="0" smtClean="0"/>
          </a:p>
          <a:p>
            <a:endParaRPr lang="en-US" dirty="0"/>
          </a:p>
        </p:txBody>
      </p:sp>
      <p:grpSp>
        <p:nvGrpSpPr>
          <p:cNvPr id="4" name="Group 2"/>
          <p:cNvGrpSpPr>
            <a:grpSpLocks noChangeAspect="1"/>
          </p:cNvGrpSpPr>
          <p:nvPr/>
        </p:nvGrpSpPr>
        <p:grpSpPr bwMode="auto">
          <a:xfrm>
            <a:off x="3537155" y="2774948"/>
            <a:ext cx="5143205" cy="957178"/>
            <a:chOff x="1279" y="1826"/>
            <a:chExt cx="9348" cy="4295"/>
          </a:xfrm>
        </p:grpSpPr>
        <p:sp>
          <p:nvSpPr>
            <p:cNvPr id="5" name="Rectangle 138"/>
            <p:cNvSpPr>
              <a:spLocks noChangeArrowheads="1"/>
            </p:cNvSpPr>
            <p:nvPr/>
          </p:nvSpPr>
          <p:spPr bwMode="auto">
            <a:xfrm>
              <a:off x="2168" y="1826"/>
              <a:ext cx="61" cy="318"/>
            </a:xfrm>
            <a:prstGeom prst="rect">
              <a:avLst/>
            </a:prstGeom>
            <a:noFill/>
            <a:ln w="9525">
              <a:noFill/>
              <a:miter lim="800000"/>
              <a:headEnd/>
              <a:tailEnd/>
            </a:ln>
          </p:spPr>
          <p:txBody>
            <a:bodyPr vert="horz" wrap="non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ja-JP" sz="1000" b="1"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 </a:t>
              </a:r>
              <a:endParaRPr kumimoji="0" lang="en-US" altLang="ja-JP"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6" name="Group 135"/>
            <p:cNvGrpSpPr>
              <a:grpSpLocks/>
            </p:cNvGrpSpPr>
            <p:nvPr/>
          </p:nvGrpSpPr>
          <p:grpSpPr bwMode="auto">
            <a:xfrm>
              <a:off x="2906" y="3773"/>
              <a:ext cx="242" cy="1943"/>
              <a:chOff x="738" y="1687"/>
              <a:chExt cx="242" cy="1684"/>
            </a:xfrm>
          </p:grpSpPr>
          <p:sp>
            <p:nvSpPr>
              <p:cNvPr id="137" name="Freeform 137"/>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8" name="Freeform 136"/>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 name="Group 132"/>
            <p:cNvGrpSpPr>
              <a:grpSpLocks/>
            </p:cNvGrpSpPr>
            <p:nvPr/>
          </p:nvGrpSpPr>
          <p:grpSpPr bwMode="auto">
            <a:xfrm>
              <a:off x="3638" y="3773"/>
              <a:ext cx="242" cy="1943"/>
              <a:chOff x="1470" y="1687"/>
              <a:chExt cx="242" cy="1684"/>
            </a:xfrm>
          </p:grpSpPr>
          <p:sp>
            <p:nvSpPr>
              <p:cNvPr id="135" name="Freeform 134"/>
              <p:cNvSpPr>
                <a:spLocks/>
              </p:cNvSpPr>
              <p:nvPr/>
            </p:nvSpPr>
            <p:spPr bwMode="auto">
              <a:xfrm>
                <a:off x="147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BBE0E3"/>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6" name="Freeform 133"/>
              <p:cNvSpPr>
                <a:spLocks/>
              </p:cNvSpPr>
              <p:nvPr/>
            </p:nvSpPr>
            <p:spPr bwMode="auto">
              <a:xfrm>
                <a:off x="147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 name="Group 129"/>
            <p:cNvGrpSpPr>
              <a:grpSpLocks/>
            </p:cNvGrpSpPr>
            <p:nvPr/>
          </p:nvGrpSpPr>
          <p:grpSpPr bwMode="auto">
            <a:xfrm>
              <a:off x="3390" y="3776"/>
              <a:ext cx="243" cy="1943"/>
              <a:chOff x="1222" y="1690"/>
              <a:chExt cx="243" cy="1684"/>
            </a:xfrm>
          </p:grpSpPr>
          <p:sp>
            <p:nvSpPr>
              <p:cNvPr id="133" name="Freeform 131"/>
              <p:cNvSpPr>
                <a:spLocks/>
              </p:cNvSpPr>
              <p:nvPr/>
            </p:nvSpPr>
            <p:spPr bwMode="auto">
              <a:xfrm>
                <a:off x="1222" y="1690"/>
                <a:ext cx="243" cy="1684"/>
              </a:xfrm>
              <a:custGeom>
                <a:avLst/>
                <a:gdLst/>
                <a:ahLst/>
                <a:cxnLst>
                  <a:cxn ang="0">
                    <a:pos x="226" y="0"/>
                  </a:cxn>
                  <a:cxn ang="0">
                    <a:pos x="0" y="226"/>
                  </a:cxn>
                  <a:cxn ang="0">
                    <a:pos x="0" y="9207"/>
                  </a:cxn>
                  <a:cxn ang="0">
                    <a:pos x="226" y="9433"/>
                  </a:cxn>
                  <a:cxn ang="0">
                    <a:pos x="1132" y="9433"/>
                  </a:cxn>
                  <a:cxn ang="0">
                    <a:pos x="1358" y="9207"/>
                  </a:cxn>
                  <a:cxn ang="0">
                    <a:pos x="1358" y="226"/>
                  </a:cxn>
                  <a:cxn ang="0">
                    <a:pos x="1132" y="0"/>
                  </a:cxn>
                  <a:cxn ang="0">
                    <a:pos x="226" y="0"/>
                  </a:cxn>
                </a:cxnLst>
                <a:rect l="0" t="0" r="r" b="b"/>
                <a:pathLst>
                  <a:path w="1358" h="9433">
                    <a:moveTo>
                      <a:pt x="226" y="0"/>
                    </a:moveTo>
                    <a:cubicBezTo>
                      <a:pt x="101" y="0"/>
                      <a:pt x="0" y="101"/>
                      <a:pt x="0" y="226"/>
                    </a:cubicBezTo>
                    <a:lnTo>
                      <a:pt x="0" y="9207"/>
                    </a:lnTo>
                    <a:cubicBezTo>
                      <a:pt x="0" y="9332"/>
                      <a:pt x="101" y="9433"/>
                      <a:pt x="226" y="9433"/>
                    </a:cubicBezTo>
                    <a:lnTo>
                      <a:pt x="1132" y="9433"/>
                    </a:lnTo>
                    <a:cubicBezTo>
                      <a:pt x="1257" y="9433"/>
                      <a:pt x="1358" y="9332"/>
                      <a:pt x="1358" y="9207"/>
                    </a:cubicBezTo>
                    <a:lnTo>
                      <a:pt x="1358" y="226"/>
                    </a:lnTo>
                    <a:cubicBezTo>
                      <a:pt x="1358" y="101"/>
                      <a:pt x="1257" y="0"/>
                      <a:pt x="1132" y="0"/>
                    </a:cubicBezTo>
                    <a:lnTo>
                      <a:pt x="226"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4" name="Freeform 130"/>
              <p:cNvSpPr>
                <a:spLocks/>
              </p:cNvSpPr>
              <p:nvPr/>
            </p:nvSpPr>
            <p:spPr bwMode="auto">
              <a:xfrm>
                <a:off x="1222" y="1690"/>
                <a:ext cx="243" cy="1684"/>
              </a:xfrm>
              <a:custGeom>
                <a:avLst/>
                <a:gdLst/>
                <a:ahLst/>
                <a:cxnLst>
                  <a:cxn ang="0">
                    <a:pos x="226" y="0"/>
                  </a:cxn>
                  <a:cxn ang="0">
                    <a:pos x="0" y="226"/>
                  </a:cxn>
                  <a:cxn ang="0">
                    <a:pos x="0" y="9207"/>
                  </a:cxn>
                  <a:cxn ang="0">
                    <a:pos x="226" y="9433"/>
                  </a:cxn>
                  <a:cxn ang="0">
                    <a:pos x="1132" y="9433"/>
                  </a:cxn>
                  <a:cxn ang="0">
                    <a:pos x="1358" y="9207"/>
                  </a:cxn>
                  <a:cxn ang="0">
                    <a:pos x="1358" y="226"/>
                  </a:cxn>
                  <a:cxn ang="0">
                    <a:pos x="1132" y="0"/>
                  </a:cxn>
                  <a:cxn ang="0">
                    <a:pos x="226" y="0"/>
                  </a:cxn>
                </a:cxnLst>
                <a:rect l="0" t="0" r="r" b="b"/>
                <a:pathLst>
                  <a:path w="1358" h="9433">
                    <a:moveTo>
                      <a:pt x="226" y="0"/>
                    </a:moveTo>
                    <a:cubicBezTo>
                      <a:pt x="101" y="0"/>
                      <a:pt x="0" y="101"/>
                      <a:pt x="0" y="226"/>
                    </a:cubicBezTo>
                    <a:lnTo>
                      <a:pt x="0" y="9207"/>
                    </a:lnTo>
                    <a:cubicBezTo>
                      <a:pt x="0" y="9332"/>
                      <a:pt x="101" y="9433"/>
                      <a:pt x="226" y="9433"/>
                    </a:cubicBezTo>
                    <a:lnTo>
                      <a:pt x="1132" y="9433"/>
                    </a:lnTo>
                    <a:cubicBezTo>
                      <a:pt x="1257" y="9433"/>
                      <a:pt x="1358" y="9332"/>
                      <a:pt x="1358" y="9207"/>
                    </a:cubicBezTo>
                    <a:lnTo>
                      <a:pt x="1358" y="226"/>
                    </a:lnTo>
                    <a:cubicBezTo>
                      <a:pt x="1358" y="101"/>
                      <a:pt x="1257" y="0"/>
                      <a:pt x="1132" y="0"/>
                    </a:cubicBezTo>
                    <a:lnTo>
                      <a:pt x="226"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9" name="Group 126"/>
            <p:cNvGrpSpPr>
              <a:grpSpLocks/>
            </p:cNvGrpSpPr>
            <p:nvPr/>
          </p:nvGrpSpPr>
          <p:grpSpPr bwMode="auto">
            <a:xfrm>
              <a:off x="3148" y="3776"/>
              <a:ext cx="242" cy="1943"/>
              <a:chOff x="980" y="1690"/>
              <a:chExt cx="242" cy="1684"/>
            </a:xfrm>
          </p:grpSpPr>
          <p:sp>
            <p:nvSpPr>
              <p:cNvPr id="131" name="Freeform 128"/>
              <p:cNvSpPr>
                <a:spLocks/>
              </p:cNvSpPr>
              <p:nvPr/>
            </p:nvSpPr>
            <p:spPr bwMode="auto">
              <a:xfrm>
                <a:off x="980"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2" name="Freeform 127"/>
              <p:cNvSpPr>
                <a:spLocks/>
              </p:cNvSpPr>
              <p:nvPr/>
            </p:nvSpPr>
            <p:spPr bwMode="auto">
              <a:xfrm>
                <a:off x="980"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0" name="Group 123"/>
            <p:cNvGrpSpPr>
              <a:grpSpLocks/>
            </p:cNvGrpSpPr>
            <p:nvPr/>
          </p:nvGrpSpPr>
          <p:grpSpPr bwMode="auto">
            <a:xfrm>
              <a:off x="6075" y="3773"/>
              <a:ext cx="242" cy="1943"/>
              <a:chOff x="3907" y="1687"/>
              <a:chExt cx="242" cy="1684"/>
            </a:xfrm>
          </p:grpSpPr>
          <p:sp>
            <p:nvSpPr>
              <p:cNvPr id="129" name="Freeform 125"/>
              <p:cNvSpPr>
                <a:spLocks/>
              </p:cNvSpPr>
              <p:nvPr/>
            </p:nvSpPr>
            <p:spPr bwMode="auto">
              <a:xfrm>
                <a:off x="3907"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50" y="9433"/>
                      <a:pt x="1350" y="9333"/>
                      <a:pt x="1350" y="9208"/>
                    </a:cubicBezTo>
                    <a:lnTo>
                      <a:pt x="1350" y="225"/>
                    </a:lnTo>
                    <a:cubicBezTo>
                      <a:pt x="1350" y="101"/>
                      <a:pt x="1250"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 name="Freeform 124"/>
              <p:cNvSpPr>
                <a:spLocks/>
              </p:cNvSpPr>
              <p:nvPr/>
            </p:nvSpPr>
            <p:spPr bwMode="auto">
              <a:xfrm>
                <a:off x="3907"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50" y="9433"/>
                      <a:pt x="1350" y="9333"/>
                      <a:pt x="1350" y="9208"/>
                    </a:cubicBezTo>
                    <a:lnTo>
                      <a:pt x="1350" y="225"/>
                    </a:lnTo>
                    <a:cubicBezTo>
                      <a:pt x="1350" y="101"/>
                      <a:pt x="1250"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1" name="Group 120"/>
            <p:cNvGrpSpPr>
              <a:grpSpLocks/>
            </p:cNvGrpSpPr>
            <p:nvPr/>
          </p:nvGrpSpPr>
          <p:grpSpPr bwMode="auto">
            <a:xfrm>
              <a:off x="6808" y="3773"/>
              <a:ext cx="242" cy="1943"/>
              <a:chOff x="4640" y="1687"/>
              <a:chExt cx="242" cy="1684"/>
            </a:xfrm>
          </p:grpSpPr>
          <p:sp>
            <p:nvSpPr>
              <p:cNvPr id="127" name="Freeform 122"/>
              <p:cNvSpPr>
                <a:spLocks/>
              </p:cNvSpPr>
              <p:nvPr/>
            </p:nvSpPr>
            <p:spPr bwMode="auto">
              <a:xfrm>
                <a:off x="464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8" name="Freeform 121"/>
              <p:cNvSpPr>
                <a:spLocks/>
              </p:cNvSpPr>
              <p:nvPr/>
            </p:nvSpPr>
            <p:spPr bwMode="auto">
              <a:xfrm>
                <a:off x="464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2" name="Group 117"/>
            <p:cNvGrpSpPr>
              <a:grpSpLocks/>
            </p:cNvGrpSpPr>
            <p:nvPr/>
          </p:nvGrpSpPr>
          <p:grpSpPr bwMode="auto">
            <a:xfrm>
              <a:off x="7540" y="3773"/>
              <a:ext cx="242" cy="1944"/>
              <a:chOff x="5372" y="1687"/>
              <a:chExt cx="242" cy="1685"/>
            </a:xfrm>
          </p:grpSpPr>
          <p:sp>
            <p:nvSpPr>
              <p:cNvPr id="125" name="Freeform 119"/>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6" name="Freeform 118"/>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3" name="Group 114"/>
            <p:cNvGrpSpPr>
              <a:grpSpLocks/>
            </p:cNvGrpSpPr>
            <p:nvPr/>
          </p:nvGrpSpPr>
          <p:grpSpPr bwMode="auto">
            <a:xfrm>
              <a:off x="5828" y="3776"/>
              <a:ext cx="243" cy="1943"/>
              <a:chOff x="3660" y="1690"/>
              <a:chExt cx="243" cy="1684"/>
            </a:xfrm>
          </p:grpSpPr>
          <p:sp>
            <p:nvSpPr>
              <p:cNvPr id="123" name="Freeform 116"/>
              <p:cNvSpPr>
                <a:spLocks/>
              </p:cNvSpPr>
              <p:nvPr/>
            </p:nvSpPr>
            <p:spPr bwMode="auto">
              <a:xfrm>
                <a:off x="3660" y="1690"/>
                <a:ext cx="243" cy="1684"/>
              </a:xfrm>
              <a:custGeom>
                <a:avLst/>
                <a:gdLst/>
                <a:ahLst/>
                <a:cxnLst>
                  <a:cxn ang="0">
                    <a:pos x="227" y="0"/>
                  </a:cxn>
                  <a:cxn ang="0">
                    <a:pos x="0" y="226"/>
                  </a:cxn>
                  <a:cxn ang="0">
                    <a:pos x="0" y="9207"/>
                  </a:cxn>
                  <a:cxn ang="0">
                    <a:pos x="227" y="9433"/>
                  </a:cxn>
                  <a:cxn ang="0">
                    <a:pos x="1132" y="9433"/>
                  </a:cxn>
                  <a:cxn ang="0">
                    <a:pos x="1358" y="9207"/>
                  </a:cxn>
                  <a:cxn ang="0">
                    <a:pos x="1358" y="226"/>
                  </a:cxn>
                  <a:cxn ang="0">
                    <a:pos x="1132" y="0"/>
                  </a:cxn>
                  <a:cxn ang="0">
                    <a:pos x="227" y="0"/>
                  </a:cxn>
                </a:cxnLst>
                <a:rect l="0" t="0" r="r" b="b"/>
                <a:pathLst>
                  <a:path w="1358" h="9433">
                    <a:moveTo>
                      <a:pt x="227" y="0"/>
                    </a:moveTo>
                    <a:cubicBezTo>
                      <a:pt x="102" y="0"/>
                      <a:pt x="0" y="101"/>
                      <a:pt x="0" y="226"/>
                    </a:cubicBezTo>
                    <a:lnTo>
                      <a:pt x="0" y="9207"/>
                    </a:lnTo>
                    <a:cubicBezTo>
                      <a:pt x="0" y="9332"/>
                      <a:pt x="102" y="9433"/>
                      <a:pt x="227" y="9433"/>
                    </a:cubicBezTo>
                    <a:lnTo>
                      <a:pt x="1132" y="9433"/>
                    </a:lnTo>
                    <a:cubicBezTo>
                      <a:pt x="1257" y="9433"/>
                      <a:pt x="1358" y="9332"/>
                      <a:pt x="1358" y="9207"/>
                    </a:cubicBezTo>
                    <a:lnTo>
                      <a:pt x="1358" y="226"/>
                    </a:lnTo>
                    <a:cubicBezTo>
                      <a:pt x="1358" y="101"/>
                      <a:pt x="1257" y="0"/>
                      <a:pt x="1132" y="0"/>
                    </a:cubicBezTo>
                    <a:lnTo>
                      <a:pt x="227"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4" name="Freeform 115"/>
              <p:cNvSpPr>
                <a:spLocks/>
              </p:cNvSpPr>
              <p:nvPr/>
            </p:nvSpPr>
            <p:spPr bwMode="auto">
              <a:xfrm>
                <a:off x="3660" y="1690"/>
                <a:ext cx="243" cy="1684"/>
              </a:xfrm>
              <a:custGeom>
                <a:avLst/>
                <a:gdLst/>
                <a:ahLst/>
                <a:cxnLst>
                  <a:cxn ang="0">
                    <a:pos x="227" y="0"/>
                  </a:cxn>
                  <a:cxn ang="0">
                    <a:pos x="0" y="226"/>
                  </a:cxn>
                  <a:cxn ang="0">
                    <a:pos x="0" y="9207"/>
                  </a:cxn>
                  <a:cxn ang="0">
                    <a:pos x="227" y="9433"/>
                  </a:cxn>
                  <a:cxn ang="0">
                    <a:pos x="1132" y="9433"/>
                  </a:cxn>
                  <a:cxn ang="0">
                    <a:pos x="1358" y="9207"/>
                  </a:cxn>
                  <a:cxn ang="0">
                    <a:pos x="1358" y="226"/>
                  </a:cxn>
                  <a:cxn ang="0">
                    <a:pos x="1132" y="0"/>
                  </a:cxn>
                  <a:cxn ang="0">
                    <a:pos x="227" y="0"/>
                  </a:cxn>
                </a:cxnLst>
                <a:rect l="0" t="0" r="r" b="b"/>
                <a:pathLst>
                  <a:path w="1358" h="9433">
                    <a:moveTo>
                      <a:pt x="227" y="0"/>
                    </a:moveTo>
                    <a:cubicBezTo>
                      <a:pt x="102" y="0"/>
                      <a:pt x="0" y="101"/>
                      <a:pt x="0" y="226"/>
                    </a:cubicBezTo>
                    <a:lnTo>
                      <a:pt x="0" y="9207"/>
                    </a:lnTo>
                    <a:cubicBezTo>
                      <a:pt x="0" y="9332"/>
                      <a:pt x="102" y="9433"/>
                      <a:pt x="227" y="9433"/>
                    </a:cubicBezTo>
                    <a:lnTo>
                      <a:pt x="1132" y="9433"/>
                    </a:lnTo>
                    <a:cubicBezTo>
                      <a:pt x="1257" y="9433"/>
                      <a:pt x="1358" y="9332"/>
                      <a:pt x="1358" y="9207"/>
                    </a:cubicBezTo>
                    <a:lnTo>
                      <a:pt x="1358" y="226"/>
                    </a:lnTo>
                    <a:cubicBezTo>
                      <a:pt x="1358" y="101"/>
                      <a:pt x="1257" y="0"/>
                      <a:pt x="1132" y="0"/>
                    </a:cubicBezTo>
                    <a:lnTo>
                      <a:pt x="227"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4" name="Group 111"/>
            <p:cNvGrpSpPr>
              <a:grpSpLocks/>
            </p:cNvGrpSpPr>
            <p:nvPr/>
          </p:nvGrpSpPr>
          <p:grpSpPr bwMode="auto">
            <a:xfrm>
              <a:off x="6561" y="3776"/>
              <a:ext cx="242" cy="1943"/>
              <a:chOff x="4393" y="1690"/>
              <a:chExt cx="242" cy="1684"/>
            </a:xfrm>
          </p:grpSpPr>
          <p:sp>
            <p:nvSpPr>
              <p:cNvPr id="121" name="Freeform 113"/>
              <p:cNvSpPr>
                <a:spLocks/>
              </p:cNvSpPr>
              <p:nvPr/>
            </p:nvSpPr>
            <p:spPr bwMode="auto">
              <a:xfrm>
                <a:off x="4393"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 name="Freeform 112"/>
              <p:cNvSpPr>
                <a:spLocks/>
              </p:cNvSpPr>
              <p:nvPr/>
            </p:nvSpPr>
            <p:spPr bwMode="auto">
              <a:xfrm>
                <a:off x="4393"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5" name="Group 108"/>
            <p:cNvGrpSpPr>
              <a:grpSpLocks/>
            </p:cNvGrpSpPr>
            <p:nvPr/>
          </p:nvGrpSpPr>
          <p:grpSpPr bwMode="auto">
            <a:xfrm>
              <a:off x="7292" y="3776"/>
              <a:ext cx="248" cy="1943"/>
              <a:chOff x="5124" y="1690"/>
              <a:chExt cx="248" cy="1684"/>
            </a:xfrm>
          </p:grpSpPr>
          <p:sp>
            <p:nvSpPr>
              <p:cNvPr id="119" name="Freeform 110"/>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0" name="Freeform 109"/>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6" name="Group 105"/>
            <p:cNvGrpSpPr>
              <a:grpSpLocks/>
            </p:cNvGrpSpPr>
            <p:nvPr/>
          </p:nvGrpSpPr>
          <p:grpSpPr bwMode="auto">
            <a:xfrm>
              <a:off x="6317" y="3776"/>
              <a:ext cx="244" cy="1943"/>
              <a:chOff x="4149" y="1690"/>
              <a:chExt cx="244" cy="1684"/>
            </a:xfrm>
          </p:grpSpPr>
          <p:sp>
            <p:nvSpPr>
              <p:cNvPr id="117" name="Freeform 107"/>
              <p:cNvSpPr>
                <a:spLocks/>
              </p:cNvSpPr>
              <p:nvPr/>
            </p:nvSpPr>
            <p:spPr bwMode="auto">
              <a:xfrm>
                <a:off x="4149" y="1690"/>
                <a:ext cx="244" cy="1684"/>
              </a:xfrm>
              <a:custGeom>
                <a:avLst/>
                <a:gdLst/>
                <a:ahLst/>
                <a:cxnLst>
                  <a:cxn ang="0">
                    <a:pos x="227" y="0"/>
                  </a:cxn>
                  <a:cxn ang="0">
                    <a:pos x="0" y="226"/>
                  </a:cxn>
                  <a:cxn ang="0">
                    <a:pos x="0" y="9207"/>
                  </a:cxn>
                  <a:cxn ang="0">
                    <a:pos x="227" y="9433"/>
                  </a:cxn>
                  <a:cxn ang="0">
                    <a:pos x="1132" y="9433"/>
                  </a:cxn>
                  <a:cxn ang="0">
                    <a:pos x="1359" y="9207"/>
                  </a:cxn>
                  <a:cxn ang="0">
                    <a:pos x="1359" y="226"/>
                  </a:cxn>
                  <a:cxn ang="0">
                    <a:pos x="1132" y="0"/>
                  </a:cxn>
                  <a:cxn ang="0">
                    <a:pos x="227" y="0"/>
                  </a:cxn>
                </a:cxnLst>
                <a:rect l="0" t="0" r="r" b="b"/>
                <a:pathLst>
                  <a:path w="1359" h="9433">
                    <a:moveTo>
                      <a:pt x="227" y="0"/>
                    </a:moveTo>
                    <a:cubicBezTo>
                      <a:pt x="102" y="0"/>
                      <a:pt x="0" y="101"/>
                      <a:pt x="0" y="226"/>
                    </a:cubicBezTo>
                    <a:lnTo>
                      <a:pt x="0" y="9207"/>
                    </a:lnTo>
                    <a:cubicBezTo>
                      <a:pt x="0" y="9332"/>
                      <a:pt x="102" y="9433"/>
                      <a:pt x="227" y="9433"/>
                    </a:cubicBezTo>
                    <a:lnTo>
                      <a:pt x="1132" y="9433"/>
                    </a:lnTo>
                    <a:cubicBezTo>
                      <a:pt x="1257" y="9433"/>
                      <a:pt x="1359" y="9332"/>
                      <a:pt x="1359" y="9207"/>
                    </a:cubicBezTo>
                    <a:lnTo>
                      <a:pt x="1359" y="226"/>
                    </a:lnTo>
                    <a:cubicBezTo>
                      <a:pt x="1359" y="101"/>
                      <a:pt x="1257" y="0"/>
                      <a:pt x="1132" y="0"/>
                    </a:cubicBezTo>
                    <a:lnTo>
                      <a:pt x="227"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8" name="Freeform 106"/>
              <p:cNvSpPr>
                <a:spLocks/>
              </p:cNvSpPr>
              <p:nvPr/>
            </p:nvSpPr>
            <p:spPr bwMode="auto">
              <a:xfrm>
                <a:off x="4149" y="1690"/>
                <a:ext cx="244" cy="1684"/>
              </a:xfrm>
              <a:custGeom>
                <a:avLst/>
                <a:gdLst/>
                <a:ahLst/>
                <a:cxnLst>
                  <a:cxn ang="0">
                    <a:pos x="227" y="0"/>
                  </a:cxn>
                  <a:cxn ang="0">
                    <a:pos x="0" y="226"/>
                  </a:cxn>
                  <a:cxn ang="0">
                    <a:pos x="0" y="9207"/>
                  </a:cxn>
                  <a:cxn ang="0">
                    <a:pos x="227" y="9433"/>
                  </a:cxn>
                  <a:cxn ang="0">
                    <a:pos x="1132" y="9433"/>
                  </a:cxn>
                  <a:cxn ang="0">
                    <a:pos x="1359" y="9207"/>
                  </a:cxn>
                  <a:cxn ang="0">
                    <a:pos x="1359" y="226"/>
                  </a:cxn>
                  <a:cxn ang="0">
                    <a:pos x="1132" y="0"/>
                  </a:cxn>
                  <a:cxn ang="0">
                    <a:pos x="227" y="0"/>
                  </a:cxn>
                </a:cxnLst>
                <a:rect l="0" t="0" r="r" b="b"/>
                <a:pathLst>
                  <a:path w="1359" h="9433">
                    <a:moveTo>
                      <a:pt x="227" y="0"/>
                    </a:moveTo>
                    <a:cubicBezTo>
                      <a:pt x="102" y="0"/>
                      <a:pt x="0" y="101"/>
                      <a:pt x="0" y="226"/>
                    </a:cubicBezTo>
                    <a:lnTo>
                      <a:pt x="0" y="9207"/>
                    </a:lnTo>
                    <a:cubicBezTo>
                      <a:pt x="0" y="9332"/>
                      <a:pt x="102" y="9433"/>
                      <a:pt x="227" y="9433"/>
                    </a:cubicBezTo>
                    <a:lnTo>
                      <a:pt x="1132" y="9433"/>
                    </a:lnTo>
                    <a:cubicBezTo>
                      <a:pt x="1257" y="9433"/>
                      <a:pt x="1359" y="9332"/>
                      <a:pt x="1359" y="9207"/>
                    </a:cubicBezTo>
                    <a:lnTo>
                      <a:pt x="1359" y="226"/>
                    </a:lnTo>
                    <a:cubicBezTo>
                      <a:pt x="1359" y="101"/>
                      <a:pt x="1257" y="0"/>
                      <a:pt x="1132" y="0"/>
                    </a:cubicBezTo>
                    <a:lnTo>
                      <a:pt x="227"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7" name="Group 102"/>
            <p:cNvGrpSpPr>
              <a:grpSpLocks/>
            </p:cNvGrpSpPr>
            <p:nvPr/>
          </p:nvGrpSpPr>
          <p:grpSpPr bwMode="auto">
            <a:xfrm>
              <a:off x="7050" y="3776"/>
              <a:ext cx="242" cy="1943"/>
              <a:chOff x="4882" y="1690"/>
              <a:chExt cx="242" cy="1684"/>
            </a:xfrm>
          </p:grpSpPr>
          <p:sp>
            <p:nvSpPr>
              <p:cNvPr id="115" name="Freeform 104"/>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 name="Freeform 103"/>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8" name="Group 99"/>
            <p:cNvGrpSpPr>
              <a:grpSpLocks/>
            </p:cNvGrpSpPr>
            <p:nvPr/>
          </p:nvGrpSpPr>
          <p:grpSpPr bwMode="auto">
            <a:xfrm>
              <a:off x="7782" y="3773"/>
              <a:ext cx="242" cy="1944"/>
              <a:chOff x="5614" y="1687"/>
              <a:chExt cx="242" cy="1685"/>
            </a:xfrm>
          </p:grpSpPr>
          <p:sp>
            <p:nvSpPr>
              <p:cNvPr id="113" name="Freeform 101"/>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 name="Freeform 100"/>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9" name="Group 96"/>
            <p:cNvGrpSpPr>
              <a:grpSpLocks/>
            </p:cNvGrpSpPr>
            <p:nvPr/>
          </p:nvGrpSpPr>
          <p:grpSpPr bwMode="auto">
            <a:xfrm>
              <a:off x="8513" y="3773"/>
              <a:ext cx="242" cy="1944"/>
              <a:chOff x="6345" y="1687"/>
              <a:chExt cx="242" cy="1685"/>
            </a:xfrm>
          </p:grpSpPr>
          <p:sp>
            <p:nvSpPr>
              <p:cNvPr id="111" name="Freeform 98"/>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 name="Freeform 97"/>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0" name="Group 93"/>
            <p:cNvGrpSpPr>
              <a:grpSpLocks/>
            </p:cNvGrpSpPr>
            <p:nvPr/>
          </p:nvGrpSpPr>
          <p:grpSpPr bwMode="auto">
            <a:xfrm>
              <a:off x="8265" y="3776"/>
              <a:ext cx="244" cy="1943"/>
              <a:chOff x="6097" y="1690"/>
              <a:chExt cx="244" cy="1684"/>
            </a:xfrm>
          </p:grpSpPr>
          <p:sp>
            <p:nvSpPr>
              <p:cNvPr id="109" name="Freeform 95"/>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0" name="Freeform 94"/>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1" name="Group 90"/>
            <p:cNvGrpSpPr>
              <a:grpSpLocks/>
            </p:cNvGrpSpPr>
            <p:nvPr/>
          </p:nvGrpSpPr>
          <p:grpSpPr bwMode="auto">
            <a:xfrm>
              <a:off x="8024" y="3776"/>
              <a:ext cx="241" cy="1943"/>
              <a:chOff x="5856" y="1690"/>
              <a:chExt cx="241" cy="1684"/>
            </a:xfrm>
          </p:grpSpPr>
          <p:sp>
            <p:nvSpPr>
              <p:cNvPr id="107" name="Freeform 92"/>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 name="Freeform 91"/>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2" name="Group 87"/>
            <p:cNvGrpSpPr>
              <a:grpSpLocks/>
            </p:cNvGrpSpPr>
            <p:nvPr/>
          </p:nvGrpSpPr>
          <p:grpSpPr bwMode="auto">
            <a:xfrm>
              <a:off x="8755" y="3776"/>
              <a:ext cx="243" cy="1943"/>
              <a:chOff x="6587" y="1690"/>
              <a:chExt cx="243" cy="1684"/>
            </a:xfrm>
          </p:grpSpPr>
          <p:sp>
            <p:nvSpPr>
              <p:cNvPr id="105" name="Freeform 89"/>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 name="Freeform 88"/>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3" name="Group 84"/>
            <p:cNvGrpSpPr>
              <a:grpSpLocks/>
            </p:cNvGrpSpPr>
            <p:nvPr/>
          </p:nvGrpSpPr>
          <p:grpSpPr bwMode="auto">
            <a:xfrm>
              <a:off x="2906" y="3773"/>
              <a:ext cx="242" cy="1943"/>
              <a:chOff x="738" y="1687"/>
              <a:chExt cx="242" cy="1684"/>
            </a:xfrm>
          </p:grpSpPr>
          <p:sp>
            <p:nvSpPr>
              <p:cNvPr id="103" name="Freeform 86"/>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 name="Freeform 85"/>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4" name="Group 81"/>
            <p:cNvGrpSpPr>
              <a:grpSpLocks/>
            </p:cNvGrpSpPr>
            <p:nvPr/>
          </p:nvGrpSpPr>
          <p:grpSpPr bwMode="auto">
            <a:xfrm>
              <a:off x="3638" y="3773"/>
              <a:ext cx="242" cy="1943"/>
              <a:chOff x="1470" y="1687"/>
              <a:chExt cx="242" cy="1684"/>
            </a:xfrm>
          </p:grpSpPr>
          <p:sp>
            <p:nvSpPr>
              <p:cNvPr id="101" name="Freeform 83"/>
              <p:cNvSpPr>
                <a:spLocks/>
              </p:cNvSpPr>
              <p:nvPr/>
            </p:nvSpPr>
            <p:spPr bwMode="auto">
              <a:xfrm>
                <a:off x="147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BBE0E3"/>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 name="Freeform 82"/>
              <p:cNvSpPr>
                <a:spLocks/>
              </p:cNvSpPr>
              <p:nvPr/>
            </p:nvSpPr>
            <p:spPr bwMode="auto">
              <a:xfrm>
                <a:off x="147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5" name="Group 78"/>
            <p:cNvGrpSpPr>
              <a:grpSpLocks/>
            </p:cNvGrpSpPr>
            <p:nvPr/>
          </p:nvGrpSpPr>
          <p:grpSpPr bwMode="auto">
            <a:xfrm>
              <a:off x="3390" y="3776"/>
              <a:ext cx="243" cy="1943"/>
              <a:chOff x="1222" y="1690"/>
              <a:chExt cx="243" cy="1684"/>
            </a:xfrm>
          </p:grpSpPr>
          <p:sp>
            <p:nvSpPr>
              <p:cNvPr id="99" name="Freeform 80"/>
              <p:cNvSpPr>
                <a:spLocks/>
              </p:cNvSpPr>
              <p:nvPr/>
            </p:nvSpPr>
            <p:spPr bwMode="auto">
              <a:xfrm>
                <a:off x="1222" y="1690"/>
                <a:ext cx="243" cy="1684"/>
              </a:xfrm>
              <a:custGeom>
                <a:avLst/>
                <a:gdLst/>
                <a:ahLst/>
                <a:cxnLst>
                  <a:cxn ang="0">
                    <a:pos x="226" y="0"/>
                  </a:cxn>
                  <a:cxn ang="0">
                    <a:pos x="0" y="226"/>
                  </a:cxn>
                  <a:cxn ang="0">
                    <a:pos x="0" y="9207"/>
                  </a:cxn>
                  <a:cxn ang="0">
                    <a:pos x="226" y="9433"/>
                  </a:cxn>
                  <a:cxn ang="0">
                    <a:pos x="1132" y="9433"/>
                  </a:cxn>
                  <a:cxn ang="0">
                    <a:pos x="1358" y="9207"/>
                  </a:cxn>
                  <a:cxn ang="0">
                    <a:pos x="1358" y="226"/>
                  </a:cxn>
                  <a:cxn ang="0">
                    <a:pos x="1132" y="0"/>
                  </a:cxn>
                  <a:cxn ang="0">
                    <a:pos x="226" y="0"/>
                  </a:cxn>
                </a:cxnLst>
                <a:rect l="0" t="0" r="r" b="b"/>
                <a:pathLst>
                  <a:path w="1358" h="9433">
                    <a:moveTo>
                      <a:pt x="226" y="0"/>
                    </a:moveTo>
                    <a:cubicBezTo>
                      <a:pt x="101" y="0"/>
                      <a:pt x="0" y="101"/>
                      <a:pt x="0" y="226"/>
                    </a:cubicBezTo>
                    <a:lnTo>
                      <a:pt x="0" y="9207"/>
                    </a:lnTo>
                    <a:cubicBezTo>
                      <a:pt x="0" y="9332"/>
                      <a:pt x="101" y="9433"/>
                      <a:pt x="226" y="9433"/>
                    </a:cubicBezTo>
                    <a:lnTo>
                      <a:pt x="1132" y="9433"/>
                    </a:lnTo>
                    <a:cubicBezTo>
                      <a:pt x="1257" y="9433"/>
                      <a:pt x="1358" y="9332"/>
                      <a:pt x="1358" y="9207"/>
                    </a:cubicBezTo>
                    <a:lnTo>
                      <a:pt x="1358" y="226"/>
                    </a:lnTo>
                    <a:cubicBezTo>
                      <a:pt x="1358" y="101"/>
                      <a:pt x="1257" y="0"/>
                      <a:pt x="1132" y="0"/>
                    </a:cubicBezTo>
                    <a:lnTo>
                      <a:pt x="226"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0" name="Freeform 79"/>
              <p:cNvSpPr>
                <a:spLocks/>
              </p:cNvSpPr>
              <p:nvPr/>
            </p:nvSpPr>
            <p:spPr bwMode="auto">
              <a:xfrm>
                <a:off x="1222" y="1690"/>
                <a:ext cx="243" cy="1684"/>
              </a:xfrm>
              <a:custGeom>
                <a:avLst/>
                <a:gdLst/>
                <a:ahLst/>
                <a:cxnLst>
                  <a:cxn ang="0">
                    <a:pos x="226" y="0"/>
                  </a:cxn>
                  <a:cxn ang="0">
                    <a:pos x="0" y="226"/>
                  </a:cxn>
                  <a:cxn ang="0">
                    <a:pos x="0" y="9207"/>
                  </a:cxn>
                  <a:cxn ang="0">
                    <a:pos x="226" y="9433"/>
                  </a:cxn>
                  <a:cxn ang="0">
                    <a:pos x="1132" y="9433"/>
                  </a:cxn>
                  <a:cxn ang="0">
                    <a:pos x="1358" y="9207"/>
                  </a:cxn>
                  <a:cxn ang="0">
                    <a:pos x="1358" y="226"/>
                  </a:cxn>
                  <a:cxn ang="0">
                    <a:pos x="1132" y="0"/>
                  </a:cxn>
                  <a:cxn ang="0">
                    <a:pos x="226" y="0"/>
                  </a:cxn>
                </a:cxnLst>
                <a:rect l="0" t="0" r="r" b="b"/>
                <a:pathLst>
                  <a:path w="1358" h="9433">
                    <a:moveTo>
                      <a:pt x="226" y="0"/>
                    </a:moveTo>
                    <a:cubicBezTo>
                      <a:pt x="101" y="0"/>
                      <a:pt x="0" y="101"/>
                      <a:pt x="0" y="226"/>
                    </a:cubicBezTo>
                    <a:lnTo>
                      <a:pt x="0" y="9207"/>
                    </a:lnTo>
                    <a:cubicBezTo>
                      <a:pt x="0" y="9332"/>
                      <a:pt x="101" y="9433"/>
                      <a:pt x="226" y="9433"/>
                    </a:cubicBezTo>
                    <a:lnTo>
                      <a:pt x="1132" y="9433"/>
                    </a:lnTo>
                    <a:cubicBezTo>
                      <a:pt x="1257" y="9433"/>
                      <a:pt x="1358" y="9332"/>
                      <a:pt x="1358" y="9207"/>
                    </a:cubicBezTo>
                    <a:lnTo>
                      <a:pt x="1358" y="226"/>
                    </a:lnTo>
                    <a:cubicBezTo>
                      <a:pt x="1358" y="101"/>
                      <a:pt x="1257" y="0"/>
                      <a:pt x="1132" y="0"/>
                    </a:cubicBezTo>
                    <a:lnTo>
                      <a:pt x="226"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6" name="Group 75"/>
            <p:cNvGrpSpPr>
              <a:grpSpLocks/>
            </p:cNvGrpSpPr>
            <p:nvPr/>
          </p:nvGrpSpPr>
          <p:grpSpPr bwMode="auto">
            <a:xfrm>
              <a:off x="3148" y="3776"/>
              <a:ext cx="242" cy="1943"/>
              <a:chOff x="980" y="1690"/>
              <a:chExt cx="242" cy="1684"/>
            </a:xfrm>
          </p:grpSpPr>
          <p:sp>
            <p:nvSpPr>
              <p:cNvPr id="97" name="Freeform 77"/>
              <p:cNvSpPr>
                <a:spLocks/>
              </p:cNvSpPr>
              <p:nvPr/>
            </p:nvSpPr>
            <p:spPr bwMode="auto">
              <a:xfrm>
                <a:off x="980"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8" name="Freeform 76"/>
              <p:cNvSpPr>
                <a:spLocks/>
              </p:cNvSpPr>
              <p:nvPr/>
            </p:nvSpPr>
            <p:spPr bwMode="auto">
              <a:xfrm>
                <a:off x="980"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7" name="Group 72"/>
            <p:cNvGrpSpPr>
              <a:grpSpLocks/>
            </p:cNvGrpSpPr>
            <p:nvPr/>
          </p:nvGrpSpPr>
          <p:grpSpPr bwMode="auto">
            <a:xfrm>
              <a:off x="6075" y="3773"/>
              <a:ext cx="242" cy="1943"/>
              <a:chOff x="3907" y="1687"/>
              <a:chExt cx="242" cy="1684"/>
            </a:xfrm>
          </p:grpSpPr>
          <p:sp>
            <p:nvSpPr>
              <p:cNvPr id="95" name="Freeform 74"/>
              <p:cNvSpPr>
                <a:spLocks/>
              </p:cNvSpPr>
              <p:nvPr/>
            </p:nvSpPr>
            <p:spPr bwMode="auto">
              <a:xfrm>
                <a:off x="3907"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50" y="9433"/>
                      <a:pt x="1350" y="9333"/>
                      <a:pt x="1350" y="9208"/>
                    </a:cubicBezTo>
                    <a:lnTo>
                      <a:pt x="1350" y="225"/>
                    </a:lnTo>
                    <a:cubicBezTo>
                      <a:pt x="1350" y="101"/>
                      <a:pt x="1250"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6" name="Freeform 73"/>
              <p:cNvSpPr>
                <a:spLocks/>
              </p:cNvSpPr>
              <p:nvPr/>
            </p:nvSpPr>
            <p:spPr bwMode="auto">
              <a:xfrm>
                <a:off x="3907"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50" y="9433"/>
                      <a:pt x="1350" y="9333"/>
                      <a:pt x="1350" y="9208"/>
                    </a:cubicBezTo>
                    <a:lnTo>
                      <a:pt x="1350" y="225"/>
                    </a:lnTo>
                    <a:cubicBezTo>
                      <a:pt x="1350" y="101"/>
                      <a:pt x="1250"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 name="Group 69"/>
            <p:cNvGrpSpPr>
              <a:grpSpLocks/>
            </p:cNvGrpSpPr>
            <p:nvPr/>
          </p:nvGrpSpPr>
          <p:grpSpPr bwMode="auto">
            <a:xfrm>
              <a:off x="6808" y="3773"/>
              <a:ext cx="242" cy="1943"/>
              <a:chOff x="4640" y="1687"/>
              <a:chExt cx="242" cy="1684"/>
            </a:xfrm>
          </p:grpSpPr>
          <p:sp>
            <p:nvSpPr>
              <p:cNvPr id="93" name="Freeform 71"/>
              <p:cNvSpPr>
                <a:spLocks/>
              </p:cNvSpPr>
              <p:nvPr/>
            </p:nvSpPr>
            <p:spPr bwMode="auto">
              <a:xfrm>
                <a:off x="464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4" name="Freeform 70"/>
              <p:cNvSpPr>
                <a:spLocks/>
              </p:cNvSpPr>
              <p:nvPr/>
            </p:nvSpPr>
            <p:spPr bwMode="auto">
              <a:xfrm>
                <a:off x="464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 name="Group 66"/>
            <p:cNvGrpSpPr>
              <a:grpSpLocks/>
            </p:cNvGrpSpPr>
            <p:nvPr/>
          </p:nvGrpSpPr>
          <p:grpSpPr bwMode="auto">
            <a:xfrm>
              <a:off x="7540" y="3773"/>
              <a:ext cx="242" cy="1944"/>
              <a:chOff x="5372" y="1687"/>
              <a:chExt cx="242" cy="1685"/>
            </a:xfrm>
          </p:grpSpPr>
          <p:sp>
            <p:nvSpPr>
              <p:cNvPr id="91" name="Freeform 68"/>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2" name="Freeform 67"/>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 name="Group 63"/>
            <p:cNvGrpSpPr>
              <a:grpSpLocks/>
            </p:cNvGrpSpPr>
            <p:nvPr/>
          </p:nvGrpSpPr>
          <p:grpSpPr bwMode="auto">
            <a:xfrm>
              <a:off x="5828" y="3776"/>
              <a:ext cx="243" cy="1943"/>
              <a:chOff x="3660" y="1690"/>
              <a:chExt cx="243" cy="1684"/>
            </a:xfrm>
          </p:grpSpPr>
          <p:sp>
            <p:nvSpPr>
              <p:cNvPr id="89" name="Freeform 65"/>
              <p:cNvSpPr>
                <a:spLocks/>
              </p:cNvSpPr>
              <p:nvPr/>
            </p:nvSpPr>
            <p:spPr bwMode="auto">
              <a:xfrm>
                <a:off x="3660" y="1690"/>
                <a:ext cx="243" cy="1684"/>
              </a:xfrm>
              <a:custGeom>
                <a:avLst/>
                <a:gdLst/>
                <a:ahLst/>
                <a:cxnLst>
                  <a:cxn ang="0">
                    <a:pos x="227" y="0"/>
                  </a:cxn>
                  <a:cxn ang="0">
                    <a:pos x="0" y="226"/>
                  </a:cxn>
                  <a:cxn ang="0">
                    <a:pos x="0" y="9207"/>
                  </a:cxn>
                  <a:cxn ang="0">
                    <a:pos x="227" y="9433"/>
                  </a:cxn>
                  <a:cxn ang="0">
                    <a:pos x="1132" y="9433"/>
                  </a:cxn>
                  <a:cxn ang="0">
                    <a:pos x="1358" y="9207"/>
                  </a:cxn>
                  <a:cxn ang="0">
                    <a:pos x="1358" y="226"/>
                  </a:cxn>
                  <a:cxn ang="0">
                    <a:pos x="1132" y="0"/>
                  </a:cxn>
                  <a:cxn ang="0">
                    <a:pos x="227" y="0"/>
                  </a:cxn>
                </a:cxnLst>
                <a:rect l="0" t="0" r="r" b="b"/>
                <a:pathLst>
                  <a:path w="1358" h="9433">
                    <a:moveTo>
                      <a:pt x="227" y="0"/>
                    </a:moveTo>
                    <a:cubicBezTo>
                      <a:pt x="102" y="0"/>
                      <a:pt x="0" y="101"/>
                      <a:pt x="0" y="226"/>
                    </a:cubicBezTo>
                    <a:lnTo>
                      <a:pt x="0" y="9207"/>
                    </a:lnTo>
                    <a:cubicBezTo>
                      <a:pt x="0" y="9332"/>
                      <a:pt x="102" y="9433"/>
                      <a:pt x="227" y="9433"/>
                    </a:cubicBezTo>
                    <a:lnTo>
                      <a:pt x="1132" y="9433"/>
                    </a:lnTo>
                    <a:cubicBezTo>
                      <a:pt x="1257" y="9433"/>
                      <a:pt x="1358" y="9332"/>
                      <a:pt x="1358" y="9207"/>
                    </a:cubicBezTo>
                    <a:lnTo>
                      <a:pt x="1358" y="226"/>
                    </a:lnTo>
                    <a:cubicBezTo>
                      <a:pt x="1358" y="101"/>
                      <a:pt x="1257" y="0"/>
                      <a:pt x="1132" y="0"/>
                    </a:cubicBezTo>
                    <a:lnTo>
                      <a:pt x="227"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0" name="Freeform 64"/>
              <p:cNvSpPr>
                <a:spLocks/>
              </p:cNvSpPr>
              <p:nvPr/>
            </p:nvSpPr>
            <p:spPr bwMode="auto">
              <a:xfrm>
                <a:off x="3660" y="1690"/>
                <a:ext cx="243" cy="1684"/>
              </a:xfrm>
              <a:custGeom>
                <a:avLst/>
                <a:gdLst/>
                <a:ahLst/>
                <a:cxnLst>
                  <a:cxn ang="0">
                    <a:pos x="227" y="0"/>
                  </a:cxn>
                  <a:cxn ang="0">
                    <a:pos x="0" y="226"/>
                  </a:cxn>
                  <a:cxn ang="0">
                    <a:pos x="0" y="9207"/>
                  </a:cxn>
                  <a:cxn ang="0">
                    <a:pos x="227" y="9433"/>
                  </a:cxn>
                  <a:cxn ang="0">
                    <a:pos x="1132" y="9433"/>
                  </a:cxn>
                  <a:cxn ang="0">
                    <a:pos x="1358" y="9207"/>
                  </a:cxn>
                  <a:cxn ang="0">
                    <a:pos x="1358" y="226"/>
                  </a:cxn>
                  <a:cxn ang="0">
                    <a:pos x="1132" y="0"/>
                  </a:cxn>
                  <a:cxn ang="0">
                    <a:pos x="227" y="0"/>
                  </a:cxn>
                </a:cxnLst>
                <a:rect l="0" t="0" r="r" b="b"/>
                <a:pathLst>
                  <a:path w="1358" h="9433">
                    <a:moveTo>
                      <a:pt x="227" y="0"/>
                    </a:moveTo>
                    <a:cubicBezTo>
                      <a:pt x="102" y="0"/>
                      <a:pt x="0" y="101"/>
                      <a:pt x="0" y="226"/>
                    </a:cubicBezTo>
                    <a:lnTo>
                      <a:pt x="0" y="9207"/>
                    </a:lnTo>
                    <a:cubicBezTo>
                      <a:pt x="0" y="9332"/>
                      <a:pt x="102" y="9433"/>
                      <a:pt x="227" y="9433"/>
                    </a:cubicBezTo>
                    <a:lnTo>
                      <a:pt x="1132" y="9433"/>
                    </a:lnTo>
                    <a:cubicBezTo>
                      <a:pt x="1257" y="9433"/>
                      <a:pt x="1358" y="9332"/>
                      <a:pt x="1358" y="9207"/>
                    </a:cubicBezTo>
                    <a:lnTo>
                      <a:pt x="1358" y="226"/>
                    </a:lnTo>
                    <a:cubicBezTo>
                      <a:pt x="1358" y="101"/>
                      <a:pt x="1257" y="0"/>
                      <a:pt x="1132" y="0"/>
                    </a:cubicBezTo>
                    <a:lnTo>
                      <a:pt x="227"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1" name="Group 60"/>
            <p:cNvGrpSpPr>
              <a:grpSpLocks/>
            </p:cNvGrpSpPr>
            <p:nvPr/>
          </p:nvGrpSpPr>
          <p:grpSpPr bwMode="auto">
            <a:xfrm>
              <a:off x="6561" y="3776"/>
              <a:ext cx="242" cy="1943"/>
              <a:chOff x="4393" y="1690"/>
              <a:chExt cx="242" cy="1684"/>
            </a:xfrm>
          </p:grpSpPr>
          <p:sp>
            <p:nvSpPr>
              <p:cNvPr id="87" name="Freeform 62"/>
              <p:cNvSpPr>
                <a:spLocks/>
              </p:cNvSpPr>
              <p:nvPr/>
            </p:nvSpPr>
            <p:spPr bwMode="auto">
              <a:xfrm>
                <a:off x="4393"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8" name="Freeform 61"/>
              <p:cNvSpPr>
                <a:spLocks/>
              </p:cNvSpPr>
              <p:nvPr/>
            </p:nvSpPr>
            <p:spPr bwMode="auto">
              <a:xfrm>
                <a:off x="4393"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2" name="Group 57"/>
            <p:cNvGrpSpPr>
              <a:grpSpLocks/>
            </p:cNvGrpSpPr>
            <p:nvPr/>
          </p:nvGrpSpPr>
          <p:grpSpPr bwMode="auto">
            <a:xfrm>
              <a:off x="7292" y="3776"/>
              <a:ext cx="248" cy="1943"/>
              <a:chOff x="5124" y="1690"/>
              <a:chExt cx="248" cy="1684"/>
            </a:xfrm>
          </p:grpSpPr>
          <p:sp>
            <p:nvSpPr>
              <p:cNvPr id="85" name="Freeform 59"/>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58"/>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3" name="Group 54"/>
            <p:cNvGrpSpPr>
              <a:grpSpLocks/>
            </p:cNvGrpSpPr>
            <p:nvPr/>
          </p:nvGrpSpPr>
          <p:grpSpPr bwMode="auto">
            <a:xfrm>
              <a:off x="6317" y="3776"/>
              <a:ext cx="244" cy="1943"/>
              <a:chOff x="4149" y="1690"/>
              <a:chExt cx="244" cy="1684"/>
            </a:xfrm>
          </p:grpSpPr>
          <p:sp>
            <p:nvSpPr>
              <p:cNvPr id="83" name="Freeform 56"/>
              <p:cNvSpPr>
                <a:spLocks/>
              </p:cNvSpPr>
              <p:nvPr/>
            </p:nvSpPr>
            <p:spPr bwMode="auto">
              <a:xfrm>
                <a:off x="4149" y="1690"/>
                <a:ext cx="244" cy="1684"/>
              </a:xfrm>
              <a:custGeom>
                <a:avLst/>
                <a:gdLst/>
                <a:ahLst/>
                <a:cxnLst>
                  <a:cxn ang="0">
                    <a:pos x="227" y="0"/>
                  </a:cxn>
                  <a:cxn ang="0">
                    <a:pos x="0" y="226"/>
                  </a:cxn>
                  <a:cxn ang="0">
                    <a:pos x="0" y="9207"/>
                  </a:cxn>
                  <a:cxn ang="0">
                    <a:pos x="227" y="9433"/>
                  </a:cxn>
                  <a:cxn ang="0">
                    <a:pos x="1132" y="9433"/>
                  </a:cxn>
                  <a:cxn ang="0">
                    <a:pos x="1359" y="9207"/>
                  </a:cxn>
                  <a:cxn ang="0">
                    <a:pos x="1359" y="226"/>
                  </a:cxn>
                  <a:cxn ang="0">
                    <a:pos x="1132" y="0"/>
                  </a:cxn>
                  <a:cxn ang="0">
                    <a:pos x="227" y="0"/>
                  </a:cxn>
                </a:cxnLst>
                <a:rect l="0" t="0" r="r" b="b"/>
                <a:pathLst>
                  <a:path w="1359" h="9433">
                    <a:moveTo>
                      <a:pt x="227" y="0"/>
                    </a:moveTo>
                    <a:cubicBezTo>
                      <a:pt x="102" y="0"/>
                      <a:pt x="0" y="101"/>
                      <a:pt x="0" y="226"/>
                    </a:cubicBezTo>
                    <a:lnTo>
                      <a:pt x="0" y="9207"/>
                    </a:lnTo>
                    <a:cubicBezTo>
                      <a:pt x="0" y="9332"/>
                      <a:pt x="102" y="9433"/>
                      <a:pt x="227" y="9433"/>
                    </a:cubicBezTo>
                    <a:lnTo>
                      <a:pt x="1132" y="9433"/>
                    </a:lnTo>
                    <a:cubicBezTo>
                      <a:pt x="1257" y="9433"/>
                      <a:pt x="1359" y="9332"/>
                      <a:pt x="1359" y="9207"/>
                    </a:cubicBezTo>
                    <a:lnTo>
                      <a:pt x="1359" y="226"/>
                    </a:lnTo>
                    <a:cubicBezTo>
                      <a:pt x="1359" y="101"/>
                      <a:pt x="1257" y="0"/>
                      <a:pt x="1132" y="0"/>
                    </a:cubicBezTo>
                    <a:lnTo>
                      <a:pt x="227"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4" name="Freeform 55"/>
              <p:cNvSpPr>
                <a:spLocks/>
              </p:cNvSpPr>
              <p:nvPr/>
            </p:nvSpPr>
            <p:spPr bwMode="auto">
              <a:xfrm>
                <a:off x="4149" y="1690"/>
                <a:ext cx="244" cy="1684"/>
              </a:xfrm>
              <a:custGeom>
                <a:avLst/>
                <a:gdLst/>
                <a:ahLst/>
                <a:cxnLst>
                  <a:cxn ang="0">
                    <a:pos x="227" y="0"/>
                  </a:cxn>
                  <a:cxn ang="0">
                    <a:pos x="0" y="226"/>
                  </a:cxn>
                  <a:cxn ang="0">
                    <a:pos x="0" y="9207"/>
                  </a:cxn>
                  <a:cxn ang="0">
                    <a:pos x="227" y="9433"/>
                  </a:cxn>
                  <a:cxn ang="0">
                    <a:pos x="1132" y="9433"/>
                  </a:cxn>
                  <a:cxn ang="0">
                    <a:pos x="1359" y="9207"/>
                  </a:cxn>
                  <a:cxn ang="0">
                    <a:pos x="1359" y="226"/>
                  </a:cxn>
                  <a:cxn ang="0">
                    <a:pos x="1132" y="0"/>
                  </a:cxn>
                  <a:cxn ang="0">
                    <a:pos x="227" y="0"/>
                  </a:cxn>
                </a:cxnLst>
                <a:rect l="0" t="0" r="r" b="b"/>
                <a:pathLst>
                  <a:path w="1359" h="9433">
                    <a:moveTo>
                      <a:pt x="227" y="0"/>
                    </a:moveTo>
                    <a:cubicBezTo>
                      <a:pt x="102" y="0"/>
                      <a:pt x="0" y="101"/>
                      <a:pt x="0" y="226"/>
                    </a:cubicBezTo>
                    <a:lnTo>
                      <a:pt x="0" y="9207"/>
                    </a:lnTo>
                    <a:cubicBezTo>
                      <a:pt x="0" y="9332"/>
                      <a:pt x="102" y="9433"/>
                      <a:pt x="227" y="9433"/>
                    </a:cubicBezTo>
                    <a:lnTo>
                      <a:pt x="1132" y="9433"/>
                    </a:lnTo>
                    <a:cubicBezTo>
                      <a:pt x="1257" y="9433"/>
                      <a:pt x="1359" y="9332"/>
                      <a:pt x="1359" y="9207"/>
                    </a:cubicBezTo>
                    <a:lnTo>
                      <a:pt x="1359" y="226"/>
                    </a:lnTo>
                    <a:cubicBezTo>
                      <a:pt x="1359" y="101"/>
                      <a:pt x="1257" y="0"/>
                      <a:pt x="1132" y="0"/>
                    </a:cubicBezTo>
                    <a:lnTo>
                      <a:pt x="227"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4" name="Group 51"/>
            <p:cNvGrpSpPr>
              <a:grpSpLocks/>
            </p:cNvGrpSpPr>
            <p:nvPr/>
          </p:nvGrpSpPr>
          <p:grpSpPr bwMode="auto">
            <a:xfrm>
              <a:off x="7050" y="3776"/>
              <a:ext cx="242" cy="1943"/>
              <a:chOff x="4882" y="1690"/>
              <a:chExt cx="242" cy="1684"/>
            </a:xfrm>
          </p:grpSpPr>
          <p:sp>
            <p:nvSpPr>
              <p:cNvPr id="81" name="Freeform 53"/>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2" name="Freeform 52"/>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5" name="Group 48"/>
            <p:cNvGrpSpPr>
              <a:grpSpLocks/>
            </p:cNvGrpSpPr>
            <p:nvPr/>
          </p:nvGrpSpPr>
          <p:grpSpPr bwMode="auto">
            <a:xfrm>
              <a:off x="7782" y="3773"/>
              <a:ext cx="242" cy="1944"/>
              <a:chOff x="5614" y="1687"/>
              <a:chExt cx="242" cy="1685"/>
            </a:xfrm>
          </p:grpSpPr>
          <p:sp>
            <p:nvSpPr>
              <p:cNvPr id="79" name="Freeform 50"/>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0" name="Freeform 49"/>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6" name="Group 45"/>
            <p:cNvGrpSpPr>
              <a:grpSpLocks/>
            </p:cNvGrpSpPr>
            <p:nvPr/>
          </p:nvGrpSpPr>
          <p:grpSpPr bwMode="auto">
            <a:xfrm>
              <a:off x="8513" y="3773"/>
              <a:ext cx="242" cy="1944"/>
              <a:chOff x="6345" y="1687"/>
              <a:chExt cx="242" cy="1685"/>
            </a:xfrm>
          </p:grpSpPr>
          <p:sp>
            <p:nvSpPr>
              <p:cNvPr id="77" name="Freeform 47"/>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46"/>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7" name="Group 42"/>
            <p:cNvGrpSpPr>
              <a:grpSpLocks/>
            </p:cNvGrpSpPr>
            <p:nvPr/>
          </p:nvGrpSpPr>
          <p:grpSpPr bwMode="auto">
            <a:xfrm>
              <a:off x="8265" y="3776"/>
              <a:ext cx="244" cy="1943"/>
              <a:chOff x="6097" y="1690"/>
              <a:chExt cx="244" cy="1684"/>
            </a:xfrm>
          </p:grpSpPr>
          <p:sp>
            <p:nvSpPr>
              <p:cNvPr id="75" name="Freeform 44"/>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43"/>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8" name="Group 39"/>
            <p:cNvGrpSpPr>
              <a:grpSpLocks/>
            </p:cNvGrpSpPr>
            <p:nvPr/>
          </p:nvGrpSpPr>
          <p:grpSpPr bwMode="auto">
            <a:xfrm>
              <a:off x="8024" y="3776"/>
              <a:ext cx="241" cy="1943"/>
              <a:chOff x="5856" y="1690"/>
              <a:chExt cx="241" cy="1684"/>
            </a:xfrm>
          </p:grpSpPr>
          <p:sp>
            <p:nvSpPr>
              <p:cNvPr id="73" name="Freeform 41"/>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40"/>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9" name="Group 38"/>
            <p:cNvGrpSpPr>
              <a:grpSpLocks/>
            </p:cNvGrpSpPr>
            <p:nvPr/>
          </p:nvGrpSpPr>
          <p:grpSpPr bwMode="auto">
            <a:xfrm>
              <a:off x="8755" y="3776"/>
              <a:ext cx="243" cy="1943"/>
              <a:chOff x="6587" y="1690"/>
              <a:chExt cx="243" cy="1684"/>
            </a:xfrm>
          </p:grpSpPr>
          <p:sp>
            <p:nvSpPr>
              <p:cNvPr id="71" name="Freeform 38"/>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37"/>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0" name="Freeform 35"/>
            <p:cNvSpPr>
              <a:spLocks noEditPoints="1"/>
            </p:cNvSpPr>
            <p:nvPr/>
          </p:nvSpPr>
          <p:spPr bwMode="auto">
            <a:xfrm>
              <a:off x="8391" y="3688"/>
              <a:ext cx="2236" cy="2433"/>
            </a:xfrm>
            <a:custGeom>
              <a:avLst/>
              <a:gdLst/>
              <a:ahLst/>
              <a:cxnLst>
                <a:cxn ang="0">
                  <a:pos x="176" y="76"/>
                </a:cxn>
                <a:cxn ang="0">
                  <a:pos x="450" y="1"/>
                </a:cxn>
                <a:cxn ang="0">
                  <a:pos x="600" y="76"/>
                </a:cxn>
                <a:cxn ang="0">
                  <a:pos x="965" y="1"/>
                </a:cxn>
                <a:cxn ang="0">
                  <a:pos x="1088" y="76"/>
                </a:cxn>
                <a:cxn ang="0">
                  <a:pos x="1350" y="1"/>
                </a:cxn>
                <a:cxn ang="0">
                  <a:pos x="1350" y="1"/>
                </a:cxn>
                <a:cxn ang="0">
                  <a:pos x="1539" y="76"/>
                </a:cxn>
                <a:cxn ang="0">
                  <a:pos x="1697" y="6"/>
                </a:cxn>
                <a:cxn ang="0">
                  <a:pos x="1683" y="82"/>
                </a:cxn>
                <a:cxn ang="0">
                  <a:pos x="1687" y="80"/>
                </a:cxn>
                <a:cxn ang="0">
                  <a:pos x="1778" y="191"/>
                </a:cxn>
                <a:cxn ang="0">
                  <a:pos x="1790" y="332"/>
                </a:cxn>
                <a:cxn ang="0">
                  <a:pos x="1725" y="512"/>
                </a:cxn>
                <a:cxn ang="0">
                  <a:pos x="1730" y="605"/>
                </a:cxn>
                <a:cxn ang="0">
                  <a:pos x="1734" y="766"/>
                </a:cxn>
                <a:cxn ang="0">
                  <a:pos x="1729" y="939"/>
                </a:cxn>
                <a:cxn ang="0">
                  <a:pos x="1735" y="1104"/>
                </a:cxn>
                <a:cxn ang="0">
                  <a:pos x="1742" y="1193"/>
                </a:cxn>
                <a:cxn ang="0">
                  <a:pos x="1841" y="1479"/>
                </a:cxn>
                <a:cxn ang="0">
                  <a:pos x="1782" y="1636"/>
                </a:cxn>
                <a:cxn ang="0">
                  <a:pos x="1874" y="1776"/>
                </a:cxn>
                <a:cxn ang="0">
                  <a:pos x="1935" y="2063"/>
                </a:cxn>
                <a:cxn ang="0">
                  <a:pos x="1977" y="2209"/>
                </a:cxn>
                <a:cxn ang="0">
                  <a:pos x="2008" y="2358"/>
                </a:cxn>
                <a:cxn ang="0">
                  <a:pos x="1971" y="2592"/>
                </a:cxn>
                <a:cxn ang="0">
                  <a:pos x="2056" y="2656"/>
                </a:cxn>
                <a:cxn ang="0">
                  <a:pos x="2027" y="2998"/>
                </a:cxn>
                <a:cxn ang="0">
                  <a:pos x="2135" y="3251"/>
                </a:cxn>
                <a:cxn ang="0">
                  <a:pos x="2087" y="3483"/>
                </a:cxn>
                <a:cxn ang="0">
                  <a:pos x="2194" y="3766"/>
                </a:cxn>
                <a:cxn ang="0">
                  <a:pos x="2134" y="3905"/>
                </a:cxn>
                <a:cxn ang="0">
                  <a:pos x="2234" y="4147"/>
                </a:cxn>
                <a:cxn ang="0">
                  <a:pos x="2247" y="4305"/>
                </a:cxn>
                <a:cxn ang="0">
                  <a:pos x="2259" y="4489"/>
                </a:cxn>
                <a:cxn ang="0">
                  <a:pos x="2267" y="4631"/>
                </a:cxn>
                <a:cxn ang="0">
                  <a:pos x="2265" y="4794"/>
                </a:cxn>
                <a:cxn ang="0">
                  <a:pos x="2195" y="4752"/>
                </a:cxn>
                <a:cxn ang="0">
                  <a:pos x="2200" y="4952"/>
                </a:cxn>
                <a:cxn ang="0">
                  <a:pos x="2311" y="5120"/>
                </a:cxn>
                <a:cxn ang="0">
                  <a:pos x="2479" y="5126"/>
                </a:cxn>
                <a:cxn ang="0">
                  <a:pos x="2552" y="5239"/>
                </a:cxn>
                <a:cxn ang="0">
                  <a:pos x="2825" y="5260"/>
                </a:cxn>
                <a:cxn ang="0">
                  <a:pos x="3015" y="5402"/>
                </a:cxn>
                <a:cxn ang="0">
                  <a:pos x="3109" y="5352"/>
                </a:cxn>
                <a:cxn ang="0">
                  <a:pos x="3450" y="5525"/>
                </a:cxn>
                <a:cxn ang="0">
                  <a:pos x="3687" y="5507"/>
                </a:cxn>
                <a:cxn ang="0">
                  <a:pos x="3816" y="5613"/>
                </a:cxn>
                <a:cxn ang="0">
                  <a:pos x="4186" y="5683"/>
                </a:cxn>
                <a:cxn ang="0">
                  <a:pos x="4450" y="5651"/>
                </a:cxn>
                <a:cxn ang="0">
                  <a:pos x="4631" y="5754"/>
                </a:cxn>
                <a:cxn ang="0">
                  <a:pos x="4706" y="5765"/>
                </a:cxn>
                <a:cxn ang="0">
                  <a:pos x="5029" y="5728"/>
                </a:cxn>
                <a:cxn ang="0">
                  <a:pos x="5192" y="5820"/>
                </a:cxn>
                <a:cxn ang="0">
                  <a:pos x="5460" y="5771"/>
                </a:cxn>
                <a:cxn ang="0">
                  <a:pos x="5677" y="5867"/>
                </a:cxn>
                <a:cxn ang="0">
                  <a:pos x="5759" y="5800"/>
                </a:cxn>
                <a:cxn ang="0">
                  <a:pos x="6057" y="5826"/>
                </a:cxn>
                <a:cxn ang="0">
                  <a:pos x="6059" y="5901"/>
                </a:cxn>
                <a:cxn ang="0">
                  <a:pos x="6208" y="5902"/>
                </a:cxn>
              </a:cxnLst>
              <a:rect l="0" t="0" r="r" b="b"/>
              <a:pathLst>
                <a:path w="6242" h="5904">
                  <a:moveTo>
                    <a:pt x="0" y="1"/>
                  </a:moveTo>
                  <a:lnTo>
                    <a:pt x="75" y="1"/>
                  </a:lnTo>
                  <a:lnTo>
                    <a:pt x="75" y="76"/>
                  </a:lnTo>
                  <a:lnTo>
                    <a:pt x="0" y="76"/>
                  </a:lnTo>
                  <a:lnTo>
                    <a:pt x="0" y="1"/>
                  </a:lnTo>
                  <a:close/>
                  <a:moveTo>
                    <a:pt x="150" y="1"/>
                  </a:moveTo>
                  <a:lnTo>
                    <a:pt x="176" y="1"/>
                  </a:lnTo>
                  <a:lnTo>
                    <a:pt x="225" y="1"/>
                  </a:lnTo>
                  <a:lnTo>
                    <a:pt x="225" y="76"/>
                  </a:lnTo>
                  <a:lnTo>
                    <a:pt x="176" y="76"/>
                  </a:lnTo>
                  <a:lnTo>
                    <a:pt x="150" y="76"/>
                  </a:lnTo>
                  <a:lnTo>
                    <a:pt x="150" y="1"/>
                  </a:lnTo>
                  <a:close/>
                  <a:moveTo>
                    <a:pt x="300" y="1"/>
                  </a:moveTo>
                  <a:lnTo>
                    <a:pt x="348" y="1"/>
                  </a:lnTo>
                  <a:lnTo>
                    <a:pt x="375" y="1"/>
                  </a:lnTo>
                  <a:lnTo>
                    <a:pt x="375" y="76"/>
                  </a:lnTo>
                  <a:lnTo>
                    <a:pt x="348" y="76"/>
                  </a:lnTo>
                  <a:lnTo>
                    <a:pt x="300" y="76"/>
                  </a:lnTo>
                  <a:lnTo>
                    <a:pt x="300" y="1"/>
                  </a:lnTo>
                  <a:close/>
                  <a:moveTo>
                    <a:pt x="450" y="1"/>
                  </a:moveTo>
                  <a:lnTo>
                    <a:pt x="516" y="1"/>
                  </a:lnTo>
                  <a:lnTo>
                    <a:pt x="525" y="1"/>
                  </a:lnTo>
                  <a:lnTo>
                    <a:pt x="525" y="76"/>
                  </a:lnTo>
                  <a:lnTo>
                    <a:pt x="516" y="76"/>
                  </a:lnTo>
                  <a:lnTo>
                    <a:pt x="450" y="76"/>
                  </a:lnTo>
                  <a:lnTo>
                    <a:pt x="450" y="1"/>
                  </a:lnTo>
                  <a:close/>
                  <a:moveTo>
                    <a:pt x="600" y="1"/>
                  </a:moveTo>
                  <a:lnTo>
                    <a:pt x="675" y="1"/>
                  </a:lnTo>
                  <a:lnTo>
                    <a:pt x="675" y="76"/>
                  </a:lnTo>
                  <a:lnTo>
                    <a:pt x="600" y="76"/>
                  </a:lnTo>
                  <a:lnTo>
                    <a:pt x="600" y="1"/>
                  </a:lnTo>
                  <a:close/>
                  <a:moveTo>
                    <a:pt x="750" y="1"/>
                  </a:moveTo>
                  <a:lnTo>
                    <a:pt x="753" y="1"/>
                  </a:lnTo>
                  <a:lnTo>
                    <a:pt x="825" y="1"/>
                  </a:lnTo>
                  <a:lnTo>
                    <a:pt x="825" y="76"/>
                  </a:lnTo>
                  <a:lnTo>
                    <a:pt x="753" y="76"/>
                  </a:lnTo>
                  <a:lnTo>
                    <a:pt x="750" y="76"/>
                  </a:lnTo>
                  <a:lnTo>
                    <a:pt x="750" y="1"/>
                  </a:lnTo>
                  <a:close/>
                  <a:moveTo>
                    <a:pt x="900" y="1"/>
                  </a:moveTo>
                  <a:lnTo>
                    <a:pt x="965" y="1"/>
                  </a:lnTo>
                  <a:lnTo>
                    <a:pt x="975" y="1"/>
                  </a:lnTo>
                  <a:lnTo>
                    <a:pt x="975" y="76"/>
                  </a:lnTo>
                  <a:lnTo>
                    <a:pt x="965" y="76"/>
                  </a:lnTo>
                  <a:lnTo>
                    <a:pt x="900" y="76"/>
                  </a:lnTo>
                  <a:lnTo>
                    <a:pt x="900" y="1"/>
                  </a:lnTo>
                  <a:close/>
                  <a:moveTo>
                    <a:pt x="1050" y="1"/>
                  </a:moveTo>
                  <a:lnTo>
                    <a:pt x="1088" y="1"/>
                  </a:lnTo>
                  <a:lnTo>
                    <a:pt x="1125" y="1"/>
                  </a:lnTo>
                  <a:lnTo>
                    <a:pt x="1125" y="76"/>
                  </a:lnTo>
                  <a:lnTo>
                    <a:pt x="1088" y="76"/>
                  </a:lnTo>
                  <a:lnTo>
                    <a:pt x="1050" y="76"/>
                  </a:lnTo>
                  <a:lnTo>
                    <a:pt x="1050" y="1"/>
                  </a:lnTo>
                  <a:close/>
                  <a:moveTo>
                    <a:pt x="1200" y="1"/>
                  </a:moveTo>
                  <a:lnTo>
                    <a:pt x="1238" y="1"/>
                  </a:lnTo>
                  <a:lnTo>
                    <a:pt x="1275" y="1"/>
                  </a:lnTo>
                  <a:lnTo>
                    <a:pt x="1275" y="76"/>
                  </a:lnTo>
                  <a:lnTo>
                    <a:pt x="1238" y="76"/>
                  </a:lnTo>
                  <a:lnTo>
                    <a:pt x="1200" y="76"/>
                  </a:lnTo>
                  <a:lnTo>
                    <a:pt x="1200" y="1"/>
                  </a:lnTo>
                  <a:close/>
                  <a:moveTo>
                    <a:pt x="1350" y="1"/>
                  </a:moveTo>
                  <a:lnTo>
                    <a:pt x="1372" y="1"/>
                  </a:lnTo>
                  <a:lnTo>
                    <a:pt x="1395" y="1"/>
                  </a:lnTo>
                  <a:lnTo>
                    <a:pt x="1416" y="1"/>
                  </a:lnTo>
                  <a:lnTo>
                    <a:pt x="1425" y="1"/>
                  </a:lnTo>
                  <a:lnTo>
                    <a:pt x="1425" y="76"/>
                  </a:lnTo>
                  <a:lnTo>
                    <a:pt x="1416" y="76"/>
                  </a:lnTo>
                  <a:lnTo>
                    <a:pt x="1395" y="76"/>
                  </a:lnTo>
                  <a:lnTo>
                    <a:pt x="1372" y="76"/>
                  </a:lnTo>
                  <a:lnTo>
                    <a:pt x="1350" y="76"/>
                  </a:lnTo>
                  <a:lnTo>
                    <a:pt x="1350" y="1"/>
                  </a:lnTo>
                  <a:close/>
                  <a:moveTo>
                    <a:pt x="1500" y="1"/>
                  </a:moveTo>
                  <a:lnTo>
                    <a:pt x="1513" y="1"/>
                  </a:lnTo>
                  <a:lnTo>
                    <a:pt x="1539" y="1"/>
                  </a:lnTo>
                  <a:lnTo>
                    <a:pt x="1552" y="1"/>
                  </a:lnTo>
                  <a:lnTo>
                    <a:pt x="1564" y="1"/>
                  </a:lnTo>
                  <a:lnTo>
                    <a:pt x="1573" y="0"/>
                  </a:lnTo>
                  <a:lnTo>
                    <a:pt x="1578" y="75"/>
                  </a:lnTo>
                  <a:lnTo>
                    <a:pt x="1566" y="76"/>
                  </a:lnTo>
                  <a:lnTo>
                    <a:pt x="1554" y="76"/>
                  </a:lnTo>
                  <a:lnTo>
                    <a:pt x="1539" y="76"/>
                  </a:lnTo>
                  <a:lnTo>
                    <a:pt x="1513" y="76"/>
                  </a:lnTo>
                  <a:lnTo>
                    <a:pt x="1500" y="76"/>
                  </a:lnTo>
                  <a:lnTo>
                    <a:pt x="1500" y="1"/>
                  </a:lnTo>
                  <a:close/>
                  <a:moveTo>
                    <a:pt x="1662" y="2"/>
                  </a:moveTo>
                  <a:lnTo>
                    <a:pt x="1668" y="4"/>
                  </a:lnTo>
                  <a:lnTo>
                    <a:pt x="1676" y="6"/>
                  </a:lnTo>
                  <a:lnTo>
                    <a:pt x="1668" y="5"/>
                  </a:lnTo>
                  <a:lnTo>
                    <a:pt x="1679" y="5"/>
                  </a:lnTo>
                  <a:lnTo>
                    <a:pt x="1689" y="5"/>
                  </a:lnTo>
                  <a:cubicBezTo>
                    <a:pt x="1692" y="6"/>
                    <a:pt x="1694" y="6"/>
                    <a:pt x="1697" y="6"/>
                  </a:cubicBezTo>
                  <a:lnTo>
                    <a:pt x="1706" y="9"/>
                  </a:lnTo>
                  <a:cubicBezTo>
                    <a:pt x="1710" y="9"/>
                    <a:pt x="1713" y="11"/>
                    <a:pt x="1715" y="12"/>
                  </a:cubicBezTo>
                  <a:lnTo>
                    <a:pt x="1720" y="15"/>
                  </a:lnTo>
                  <a:cubicBezTo>
                    <a:pt x="1723" y="16"/>
                    <a:pt x="1725" y="17"/>
                    <a:pt x="1727" y="19"/>
                  </a:cubicBezTo>
                  <a:lnTo>
                    <a:pt x="1731" y="23"/>
                  </a:lnTo>
                  <a:cubicBezTo>
                    <a:pt x="1733" y="24"/>
                    <a:pt x="1735" y="26"/>
                    <a:pt x="1736" y="28"/>
                  </a:cubicBezTo>
                  <a:lnTo>
                    <a:pt x="1741" y="33"/>
                  </a:lnTo>
                  <a:cubicBezTo>
                    <a:pt x="1742" y="35"/>
                    <a:pt x="1743" y="37"/>
                    <a:pt x="1744" y="38"/>
                  </a:cubicBezTo>
                  <a:lnTo>
                    <a:pt x="1748" y="45"/>
                  </a:lnTo>
                  <a:lnTo>
                    <a:pt x="1683" y="82"/>
                  </a:lnTo>
                  <a:lnTo>
                    <a:pt x="1679" y="75"/>
                  </a:lnTo>
                  <a:lnTo>
                    <a:pt x="1683" y="81"/>
                  </a:lnTo>
                  <a:lnTo>
                    <a:pt x="1678" y="75"/>
                  </a:lnTo>
                  <a:lnTo>
                    <a:pt x="1683" y="80"/>
                  </a:lnTo>
                  <a:lnTo>
                    <a:pt x="1679" y="77"/>
                  </a:lnTo>
                  <a:lnTo>
                    <a:pt x="1685" y="81"/>
                  </a:lnTo>
                  <a:lnTo>
                    <a:pt x="1681" y="78"/>
                  </a:lnTo>
                  <a:lnTo>
                    <a:pt x="1690" y="82"/>
                  </a:lnTo>
                  <a:lnTo>
                    <a:pt x="1680" y="80"/>
                  </a:lnTo>
                  <a:lnTo>
                    <a:pt x="1687" y="80"/>
                  </a:lnTo>
                  <a:lnTo>
                    <a:pt x="1676" y="80"/>
                  </a:lnTo>
                  <a:lnTo>
                    <a:pt x="1665" y="80"/>
                  </a:lnTo>
                  <a:cubicBezTo>
                    <a:pt x="1662" y="80"/>
                    <a:pt x="1659" y="79"/>
                    <a:pt x="1656" y="78"/>
                  </a:cubicBezTo>
                  <a:lnTo>
                    <a:pt x="1642" y="74"/>
                  </a:lnTo>
                  <a:lnTo>
                    <a:pt x="1637" y="72"/>
                  </a:lnTo>
                  <a:lnTo>
                    <a:pt x="1662" y="2"/>
                  </a:lnTo>
                  <a:close/>
                  <a:moveTo>
                    <a:pt x="1771" y="130"/>
                  </a:moveTo>
                  <a:lnTo>
                    <a:pt x="1772" y="134"/>
                  </a:lnTo>
                  <a:lnTo>
                    <a:pt x="1775" y="161"/>
                  </a:lnTo>
                  <a:lnTo>
                    <a:pt x="1778" y="191"/>
                  </a:lnTo>
                  <a:lnTo>
                    <a:pt x="1780" y="207"/>
                  </a:lnTo>
                  <a:lnTo>
                    <a:pt x="1705" y="214"/>
                  </a:lnTo>
                  <a:lnTo>
                    <a:pt x="1704" y="199"/>
                  </a:lnTo>
                  <a:lnTo>
                    <a:pt x="1701" y="170"/>
                  </a:lnTo>
                  <a:lnTo>
                    <a:pt x="1698" y="146"/>
                  </a:lnTo>
                  <a:lnTo>
                    <a:pt x="1697" y="142"/>
                  </a:lnTo>
                  <a:lnTo>
                    <a:pt x="1771" y="130"/>
                  </a:lnTo>
                  <a:close/>
                  <a:moveTo>
                    <a:pt x="1786" y="282"/>
                  </a:moveTo>
                  <a:lnTo>
                    <a:pt x="1787" y="294"/>
                  </a:lnTo>
                  <a:lnTo>
                    <a:pt x="1790" y="332"/>
                  </a:lnTo>
                  <a:lnTo>
                    <a:pt x="1792" y="357"/>
                  </a:lnTo>
                  <a:lnTo>
                    <a:pt x="1717" y="362"/>
                  </a:lnTo>
                  <a:lnTo>
                    <a:pt x="1715" y="337"/>
                  </a:lnTo>
                  <a:lnTo>
                    <a:pt x="1713" y="300"/>
                  </a:lnTo>
                  <a:lnTo>
                    <a:pt x="1712" y="288"/>
                  </a:lnTo>
                  <a:lnTo>
                    <a:pt x="1786" y="282"/>
                  </a:lnTo>
                  <a:close/>
                  <a:moveTo>
                    <a:pt x="1796" y="432"/>
                  </a:moveTo>
                  <a:lnTo>
                    <a:pt x="1797" y="450"/>
                  </a:lnTo>
                  <a:lnTo>
                    <a:pt x="1800" y="507"/>
                  </a:lnTo>
                  <a:lnTo>
                    <a:pt x="1725" y="512"/>
                  </a:lnTo>
                  <a:lnTo>
                    <a:pt x="1722" y="454"/>
                  </a:lnTo>
                  <a:lnTo>
                    <a:pt x="1721" y="437"/>
                  </a:lnTo>
                  <a:lnTo>
                    <a:pt x="1796" y="432"/>
                  </a:lnTo>
                  <a:close/>
                  <a:moveTo>
                    <a:pt x="1804" y="583"/>
                  </a:moveTo>
                  <a:lnTo>
                    <a:pt x="1805" y="601"/>
                  </a:lnTo>
                  <a:lnTo>
                    <a:pt x="1806" y="634"/>
                  </a:lnTo>
                  <a:lnTo>
                    <a:pt x="1807" y="658"/>
                  </a:lnTo>
                  <a:lnTo>
                    <a:pt x="1732" y="661"/>
                  </a:lnTo>
                  <a:lnTo>
                    <a:pt x="1732" y="638"/>
                  </a:lnTo>
                  <a:lnTo>
                    <a:pt x="1730" y="605"/>
                  </a:lnTo>
                  <a:lnTo>
                    <a:pt x="1729" y="586"/>
                  </a:lnTo>
                  <a:lnTo>
                    <a:pt x="1804" y="583"/>
                  </a:lnTo>
                  <a:close/>
                  <a:moveTo>
                    <a:pt x="1809" y="734"/>
                  </a:moveTo>
                  <a:lnTo>
                    <a:pt x="1809" y="744"/>
                  </a:lnTo>
                  <a:lnTo>
                    <a:pt x="1809" y="767"/>
                  </a:lnTo>
                  <a:lnTo>
                    <a:pt x="1807" y="810"/>
                  </a:lnTo>
                  <a:lnTo>
                    <a:pt x="1807" y="811"/>
                  </a:lnTo>
                  <a:lnTo>
                    <a:pt x="1732" y="808"/>
                  </a:lnTo>
                  <a:lnTo>
                    <a:pt x="1732" y="807"/>
                  </a:lnTo>
                  <a:lnTo>
                    <a:pt x="1734" y="766"/>
                  </a:lnTo>
                  <a:lnTo>
                    <a:pt x="1734" y="744"/>
                  </a:lnTo>
                  <a:lnTo>
                    <a:pt x="1734" y="734"/>
                  </a:lnTo>
                  <a:lnTo>
                    <a:pt x="1809" y="734"/>
                  </a:lnTo>
                  <a:close/>
                  <a:moveTo>
                    <a:pt x="1804" y="885"/>
                  </a:moveTo>
                  <a:lnTo>
                    <a:pt x="1804" y="893"/>
                  </a:lnTo>
                  <a:lnTo>
                    <a:pt x="1804" y="915"/>
                  </a:lnTo>
                  <a:lnTo>
                    <a:pt x="1804" y="939"/>
                  </a:lnTo>
                  <a:lnTo>
                    <a:pt x="1804" y="959"/>
                  </a:lnTo>
                  <a:lnTo>
                    <a:pt x="1729" y="959"/>
                  </a:lnTo>
                  <a:lnTo>
                    <a:pt x="1729" y="939"/>
                  </a:lnTo>
                  <a:lnTo>
                    <a:pt x="1729" y="913"/>
                  </a:lnTo>
                  <a:lnTo>
                    <a:pt x="1729" y="890"/>
                  </a:lnTo>
                  <a:lnTo>
                    <a:pt x="1729" y="883"/>
                  </a:lnTo>
                  <a:lnTo>
                    <a:pt x="1804" y="885"/>
                  </a:lnTo>
                  <a:close/>
                  <a:moveTo>
                    <a:pt x="1806" y="1032"/>
                  </a:moveTo>
                  <a:lnTo>
                    <a:pt x="1808" y="1060"/>
                  </a:lnTo>
                  <a:lnTo>
                    <a:pt x="1810" y="1099"/>
                  </a:lnTo>
                  <a:lnTo>
                    <a:pt x="1811" y="1107"/>
                  </a:lnTo>
                  <a:lnTo>
                    <a:pt x="1736" y="1111"/>
                  </a:lnTo>
                  <a:lnTo>
                    <a:pt x="1735" y="1104"/>
                  </a:lnTo>
                  <a:lnTo>
                    <a:pt x="1733" y="1064"/>
                  </a:lnTo>
                  <a:lnTo>
                    <a:pt x="1731" y="1036"/>
                  </a:lnTo>
                  <a:lnTo>
                    <a:pt x="1806" y="1032"/>
                  </a:lnTo>
                  <a:close/>
                  <a:moveTo>
                    <a:pt x="1816" y="1181"/>
                  </a:moveTo>
                  <a:lnTo>
                    <a:pt x="1816" y="1188"/>
                  </a:lnTo>
                  <a:lnTo>
                    <a:pt x="1820" y="1237"/>
                  </a:lnTo>
                  <a:lnTo>
                    <a:pt x="1821" y="1255"/>
                  </a:lnTo>
                  <a:lnTo>
                    <a:pt x="1747" y="1262"/>
                  </a:lnTo>
                  <a:lnTo>
                    <a:pt x="1745" y="1242"/>
                  </a:lnTo>
                  <a:lnTo>
                    <a:pt x="1742" y="1193"/>
                  </a:lnTo>
                  <a:lnTo>
                    <a:pt x="1741" y="1187"/>
                  </a:lnTo>
                  <a:lnTo>
                    <a:pt x="1816" y="1181"/>
                  </a:lnTo>
                  <a:close/>
                  <a:moveTo>
                    <a:pt x="1828" y="1330"/>
                  </a:moveTo>
                  <a:lnTo>
                    <a:pt x="1828" y="1340"/>
                  </a:lnTo>
                  <a:lnTo>
                    <a:pt x="1834" y="1405"/>
                  </a:lnTo>
                  <a:lnTo>
                    <a:pt x="1759" y="1411"/>
                  </a:lnTo>
                  <a:lnTo>
                    <a:pt x="1754" y="1346"/>
                  </a:lnTo>
                  <a:lnTo>
                    <a:pt x="1753" y="1336"/>
                  </a:lnTo>
                  <a:lnTo>
                    <a:pt x="1828" y="1330"/>
                  </a:lnTo>
                  <a:close/>
                  <a:moveTo>
                    <a:pt x="1841" y="1479"/>
                  </a:moveTo>
                  <a:lnTo>
                    <a:pt x="1848" y="1554"/>
                  </a:lnTo>
                  <a:lnTo>
                    <a:pt x="1774" y="1561"/>
                  </a:lnTo>
                  <a:lnTo>
                    <a:pt x="1766" y="1486"/>
                  </a:lnTo>
                  <a:lnTo>
                    <a:pt x="1841" y="1479"/>
                  </a:lnTo>
                  <a:close/>
                  <a:moveTo>
                    <a:pt x="1856" y="1628"/>
                  </a:moveTo>
                  <a:lnTo>
                    <a:pt x="1860" y="1663"/>
                  </a:lnTo>
                  <a:lnTo>
                    <a:pt x="1865" y="1702"/>
                  </a:lnTo>
                  <a:lnTo>
                    <a:pt x="1790" y="1711"/>
                  </a:lnTo>
                  <a:lnTo>
                    <a:pt x="1785" y="1671"/>
                  </a:lnTo>
                  <a:lnTo>
                    <a:pt x="1782" y="1636"/>
                  </a:lnTo>
                  <a:lnTo>
                    <a:pt x="1856" y="1628"/>
                  </a:lnTo>
                  <a:close/>
                  <a:moveTo>
                    <a:pt x="1874" y="1776"/>
                  </a:moveTo>
                  <a:lnTo>
                    <a:pt x="1878" y="1804"/>
                  </a:lnTo>
                  <a:lnTo>
                    <a:pt x="1884" y="1844"/>
                  </a:lnTo>
                  <a:lnTo>
                    <a:pt x="1884" y="1849"/>
                  </a:lnTo>
                  <a:lnTo>
                    <a:pt x="1810" y="1861"/>
                  </a:lnTo>
                  <a:lnTo>
                    <a:pt x="1809" y="1855"/>
                  </a:lnTo>
                  <a:lnTo>
                    <a:pt x="1803" y="1814"/>
                  </a:lnTo>
                  <a:lnTo>
                    <a:pt x="1800" y="1786"/>
                  </a:lnTo>
                  <a:lnTo>
                    <a:pt x="1874" y="1776"/>
                  </a:lnTo>
                  <a:close/>
                  <a:moveTo>
                    <a:pt x="1898" y="1921"/>
                  </a:moveTo>
                  <a:lnTo>
                    <a:pt x="1903" y="1945"/>
                  </a:lnTo>
                  <a:lnTo>
                    <a:pt x="1909" y="1973"/>
                  </a:lnTo>
                  <a:lnTo>
                    <a:pt x="1914" y="1993"/>
                  </a:lnTo>
                  <a:lnTo>
                    <a:pt x="1842" y="2011"/>
                  </a:lnTo>
                  <a:lnTo>
                    <a:pt x="1836" y="1991"/>
                  </a:lnTo>
                  <a:lnTo>
                    <a:pt x="1829" y="1961"/>
                  </a:lnTo>
                  <a:lnTo>
                    <a:pt x="1824" y="1937"/>
                  </a:lnTo>
                  <a:lnTo>
                    <a:pt x="1898" y="1921"/>
                  </a:lnTo>
                  <a:close/>
                  <a:moveTo>
                    <a:pt x="1935" y="2063"/>
                  </a:moveTo>
                  <a:lnTo>
                    <a:pt x="1938" y="2075"/>
                  </a:lnTo>
                  <a:lnTo>
                    <a:pt x="1954" y="2125"/>
                  </a:lnTo>
                  <a:lnTo>
                    <a:pt x="1957" y="2135"/>
                  </a:lnTo>
                  <a:lnTo>
                    <a:pt x="1885" y="2156"/>
                  </a:lnTo>
                  <a:lnTo>
                    <a:pt x="1882" y="2146"/>
                  </a:lnTo>
                  <a:lnTo>
                    <a:pt x="1867" y="2096"/>
                  </a:lnTo>
                  <a:lnTo>
                    <a:pt x="1863" y="2085"/>
                  </a:lnTo>
                  <a:lnTo>
                    <a:pt x="1935" y="2063"/>
                  </a:lnTo>
                  <a:close/>
                  <a:moveTo>
                    <a:pt x="1977" y="2208"/>
                  </a:moveTo>
                  <a:lnTo>
                    <a:pt x="1977" y="2209"/>
                  </a:lnTo>
                  <a:lnTo>
                    <a:pt x="1985" y="2241"/>
                  </a:lnTo>
                  <a:lnTo>
                    <a:pt x="1993" y="2276"/>
                  </a:lnTo>
                  <a:lnTo>
                    <a:pt x="1994" y="2284"/>
                  </a:lnTo>
                  <a:lnTo>
                    <a:pt x="1921" y="2298"/>
                  </a:lnTo>
                  <a:lnTo>
                    <a:pt x="1919" y="2292"/>
                  </a:lnTo>
                  <a:lnTo>
                    <a:pt x="1912" y="2258"/>
                  </a:lnTo>
                  <a:lnTo>
                    <a:pt x="1905" y="2228"/>
                  </a:lnTo>
                  <a:lnTo>
                    <a:pt x="1977" y="2208"/>
                  </a:lnTo>
                  <a:close/>
                  <a:moveTo>
                    <a:pt x="2008" y="2358"/>
                  </a:moveTo>
                  <a:lnTo>
                    <a:pt x="2015" y="2396"/>
                  </a:lnTo>
                  <a:lnTo>
                    <a:pt x="2021" y="2433"/>
                  </a:lnTo>
                  <a:lnTo>
                    <a:pt x="1947" y="2445"/>
                  </a:lnTo>
                  <a:lnTo>
                    <a:pt x="1941" y="2409"/>
                  </a:lnTo>
                  <a:lnTo>
                    <a:pt x="1934" y="2371"/>
                  </a:lnTo>
                  <a:lnTo>
                    <a:pt x="2008" y="2358"/>
                  </a:lnTo>
                  <a:close/>
                  <a:moveTo>
                    <a:pt x="2033" y="2507"/>
                  </a:moveTo>
                  <a:lnTo>
                    <a:pt x="2044" y="2575"/>
                  </a:lnTo>
                  <a:lnTo>
                    <a:pt x="2045" y="2581"/>
                  </a:lnTo>
                  <a:lnTo>
                    <a:pt x="1971" y="2592"/>
                  </a:lnTo>
                  <a:lnTo>
                    <a:pt x="1970" y="2587"/>
                  </a:lnTo>
                  <a:lnTo>
                    <a:pt x="1959" y="2519"/>
                  </a:lnTo>
                  <a:lnTo>
                    <a:pt x="2033" y="2507"/>
                  </a:lnTo>
                  <a:close/>
                  <a:moveTo>
                    <a:pt x="2056" y="2656"/>
                  </a:moveTo>
                  <a:lnTo>
                    <a:pt x="2058" y="2673"/>
                  </a:lnTo>
                  <a:lnTo>
                    <a:pt x="2066" y="2730"/>
                  </a:lnTo>
                  <a:lnTo>
                    <a:pt x="1992" y="2740"/>
                  </a:lnTo>
                  <a:lnTo>
                    <a:pt x="1984" y="2684"/>
                  </a:lnTo>
                  <a:lnTo>
                    <a:pt x="1982" y="2666"/>
                  </a:lnTo>
                  <a:lnTo>
                    <a:pt x="2056" y="2656"/>
                  </a:lnTo>
                  <a:close/>
                  <a:moveTo>
                    <a:pt x="2077" y="2804"/>
                  </a:moveTo>
                  <a:lnTo>
                    <a:pt x="2087" y="2879"/>
                  </a:lnTo>
                  <a:lnTo>
                    <a:pt x="2013" y="2889"/>
                  </a:lnTo>
                  <a:lnTo>
                    <a:pt x="2002" y="2815"/>
                  </a:lnTo>
                  <a:lnTo>
                    <a:pt x="2077" y="2804"/>
                  </a:lnTo>
                  <a:close/>
                  <a:moveTo>
                    <a:pt x="2097" y="2953"/>
                  </a:moveTo>
                  <a:lnTo>
                    <a:pt x="2102" y="2989"/>
                  </a:lnTo>
                  <a:lnTo>
                    <a:pt x="2107" y="3028"/>
                  </a:lnTo>
                  <a:lnTo>
                    <a:pt x="2032" y="3037"/>
                  </a:lnTo>
                  <a:lnTo>
                    <a:pt x="2027" y="2998"/>
                  </a:lnTo>
                  <a:lnTo>
                    <a:pt x="2023" y="2963"/>
                  </a:lnTo>
                  <a:lnTo>
                    <a:pt x="2097" y="2953"/>
                  </a:lnTo>
                  <a:close/>
                  <a:moveTo>
                    <a:pt x="2116" y="3102"/>
                  </a:moveTo>
                  <a:lnTo>
                    <a:pt x="2124" y="3159"/>
                  </a:lnTo>
                  <a:lnTo>
                    <a:pt x="2126" y="3177"/>
                  </a:lnTo>
                  <a:lnTo>
                    <a:pt x="2051" y="3186"/>
                  </a:lnTo>
                  <a:lnTo>
                    <a:pt x="2049" y="3168"/>
                  </a:lnTo>
                  <a:lnTo>
                    <a:pt x="2042" y="3112"/>
                  </a:lnTo>
                  <a:lnTo>
                    <a:pt x="2116" y="3102"/>
                  </a:lnTo>
                  <a:close/>
                  <a:moveTo>
                    <a:pt x="2135" y="3251"/>
                  </a:moveTo>
                  <a:lnTo>
                    <a:pt x="2139" y="3285"/>
                  </a:lnTo>
                  <a:lnTo>
                    <a:pt x="2144" y="3326"/>
                  </a:lnTo>
                  <a:lnTo>
                    <a:pt x="2070" y="3335"/>
                  </a:lnTo>
                  <a:lnTo>
                    <a:pt x="2065" y="3294"/>
                  </a:lnTo>
                  <a:lnTo>
                    <a:pt x="2061" y="3260"/>
                  </a:lnTo>
                  <a:lnTo>
                    <a:pt x="2135" y="3251"/>
                  </a:lnTo>
                  <a:close/>
                  <a:moveTo>
                    <a:pt x="2153" y="3400"/>
                  </a:moveTo>
                  <a:lnTo>
                    <a:pt x="2155" y="3419"/>
                  </a:lnTo>
                  <a:lnTo>
                    <a:pt x="2162" y="3475"/>
                  </a:lnTo>
                  <a:lnTo>
                    <a:pt x="2087" y="3483"/>
                  </a:lnTo>
                  <a:lnTo>
                    <a:pt x="2081" y="3428"/>
                  </a:lnTo>
                  <a:lnTo>
                    <a:pt x="2078" y="3409"/>
                  </a:lnTo>
                  <a:lnTo>
                    <a:pt x="2153" y="3400"/>
                  </a:lnTo>
                  <a:close/>
                  <a:moveTo>
                    <a:pt x="2170" y="3549"/>
                  </a:moveTo>
                  <a:lnTo>
                    <a:pt x="2178" y="3624"/>
                  </a:lnTo>
                  <a:lnTo>
                    <a:pt x="2104" y="3632"/>
                  </a:lnTo>
                  <a:lnTo>
                    <a:pt x="2096" y="3558"/>
                  </a:lnTo>
                  <a:lnTo>
                    <a:pt x="2170" y="3549"/>
                  </a:lnTo>
                  <a:close/>
                  <a:moveTo>
                    <a:pt x="2187" y="3699"/>
                  </a:moveTo>
                  <a:lnTo>
                    <a:pt x="2194" y="3766"/>
                  </a:lnTo>
                  <a:lnTo>
                    <a:pt x="2195" y="3773"/>
                  </a:lnTo>
                  <a:lnTo>
                    <a:pt x="2120" y="3781"/>
                  </a:lnTo>
                  <a:lnTo>
                    <a:pt x="2120" y="3774"/>
                  </a:lnTo>
                  <a:lnTo>
                    <a:pt x="2112" y="3707"/>
                  </a:lnTo>
                  <a:lnTo>
                    <a:pt x="2187" y="3699"/>
                  </a:lnTo>
                  <a:close/>
                  <a:moveTo>
                    <a:pt x="2203" y="3848"/>
                  </a:moveTo>
                  <a:lnTo>
                    <a:pt x="2208" y="3897"/>
                  </a:lnTo>
                  <a:lnTo>
                    <a:pt x="2211" y="3923"/>
                  </a:lnTo>
                  <a:lnTo>
                    <a:pt x="2136" y="3930"/>
                  </a:lnTo>
                  <a:lnTo>
                    <a:pt x="2134" y="3905"/>
                  </a:lnTo>
                  <a:lnTo>
                    <a:pt x="2129" y="3856"/>
                  </a:lnTo>
                  <a:lnTo>
                    <a:pt x="2203" y="3848"/>
                  </a:lnTo>
                  <a:close/>
                  <a:moveTo>
                    <a:pt x="2219" y="3997"/>
                  </a:moveTo>
                  <a:lnTo>
                    <a:pt x="2221" y="4018"/>
                  </a:lnTo>
                  <a:lnTo>
                    <a:pt x="2226" y="4072"/>
                  </a:lnTo>
                  <a:lnTo>
                    <a:pt x="2152" y="4079"/>
                  </a:lnTo>
                  <a:lnTo>
                    <a:pt x="2146" y="4026"/>
                  </a:lnTo>
                  <a:lnTo>
                    <a:pt x="2144" y="4005"/>
                  </a:lnTo>
                  <a:lnTo>
                    <a:pt x="2219" y="3997"/>
                  </a:lnTo>
                  <a:close/>
                  <a:moveTo>
                    <a:pt x="2234" y="4147"/>
                  </a:moveTo>
                  <a:lnTo>
                    <a:pt x="2236" y="4173"/>
                  </a:lnTo>
                  <a:lnTo>
                    <a:pt x="2240" y="4219"/>
                  </a:lnTo>
                  <a:lnTo>
                    <a:pt x="2241" y="4222"/>
                  </a:lnTo>
                  <a:lnTo>
                    <a:pt x="2166" y="4228"/>
                  </a:lnTo>
                  <a:lnTo>
                    <a:pt x="2166" y="4225"/>
                  </a:lnTo>
                  <a:lnTo>
                    <a:pt x="2161" y="4180"/>
                  </a:lnTo>
                  <a:lnTo>
                    <a:pt x="2159" y="4154"/>
                  </a:lnTo>
                  <a:lnTo>
                    <a:pt x="2234" y="4147"/>
                  </a:lnTo>
                  <a:close/>
                  <a:moveTo>
                    <a:pt x="2247" y="4297"/>
                  </a:moveTo>
                  <a:lnTo>
                    <a:pt x="2247" y="4305"/>
                  </a:lnTo>
                  <a:lnTo>
                    <a:pt x="2250" y="4345"/>
                  </a:lnTo>
                  <a:lnTo>
                    <a:pt x="2252" y="4372"/>
                  </a:lnTo>
                  <a:lnTo>
                    <a:pt x="2177" y="4377"/>
                  </a:lnTo>
                  <a:lnTo>
                    <a:pt x="2175" y="4350"/>
                  </a:lnTo>
                  <a:lnTo>
                    <a:pt x="2173" y="4311"/>
                  </a:lnTo>
                  <a:lnTo>
                    <a:pt x="2172" y="4303"/>
                  </a:lnTo>
                  <a:lnTo>
                    <a:pt x="2247" y="4297"/>
                  </a:lnTo>
                  <a:close/>
                  <a:moveTo>
                    <a:pt x="2257" y="4447"/>
                  </a:moveTo>
                  <a:lnTo>
                    <a:pt x="2257" y="4455"/>
                  </a:lnTo>
                  <a:lnTo>
                    <a:pt x="2259" y="4489"/>
                  </a:lnTo>
                  <a:lnTo>
                    <a:pt x="2261" y="4520"/>
                  </a:lnTo>
                  <a:lnTo>
                    <a:pt x="2261" y="4522"/>
                  </a:lnTo>
                  <a:lnTo>
                    <a:pt x="2186" y="4526"/>
                  </a:lnTo>
                  <a:lnTo>
                    <a:pt x="2186" y="4524"/>
                  </a:lnTo>
                  <a:lnTo>
                    <a:pt x="2184" y="4493"/>
                  </a:lnTo>
                  <a:lnTo>
                    <a:pt x="2183" y="4460"/>
                  </a:lnTo>
                  <a:lnTo>
                    <a:pt x="2182" y="4452"/>
                  </a:lnTo>
                  <a:lnTo>
                    <a:pt x="2257" y="4447"/>
                  </a:lnTo>
                  <a:close/>
                  <a:moveTo>
                    <a:pt x="2265" y="4597"/>
                  </a:moveTo>
                  <a:lnTo>
                    <a:pt x="2267" y="4631"/>
                  </a:lnTo>
                  <a:lnTo>
                    <a:pt x="2269" y="4672"/>
                  </a:lnTo>
                  <a:lnTo>
                    <a:pt x="2194" y="4676"/>
                  </a:lnTo>
                  <a:lnTo>
                    <a:pt x="2192" y="4635"/>
                  </a:lnTo>
                  <a:lnTo>
                    <a:pt x="2190" y="4601"/>
                  </a:lnTo>
                  <a:lnTo>
                    <a:pt x="2265" y="4597"/>
                  </a:lnTo>
                  <a:close/>
                  <a:moveTo>
                    <a:pt x="2270" y="4752"/>
                  </a:moveTo>
                  <a:lnTo>
                    <a:pt x="2269" y="4758"/>
                  </a:lnTo>
                  <a:lnTo>
                    <a:pt x="2268" y="4768"/>
                  </a:lnTo>
                  <a:lnTo>
                    <a:pt x="2266" y="4783"/>
                  </a:lnTo>
                  <a:lnTo>
                    <a:pt x="2265" y="4794"/>
                  </a:lnTo>
                  <a:lnTo>
                    <a:pt x="2264" y="4802"/>
                  </a:lnTo>
                  <a:lnTo>
                    <a:pt x="2265" y="4813"/>
                  </a:lnTo>
                  <a:lnTo>
                    <a:pt x="2266" y="4818"/>
                  </a:lnTo>
                  <a:lnTo>
                    <a:pt x="2192" y="4829"/>
                  </a:lnTo>
                  <a:lnTo>
                    <a:pt x="2191" y="4818"/>
                  </a:lnTo>
                  <a:lnTo>
                    <a:pt x="2190" y="4799"/>
                  </a:lnTo>
                  <a:lnTo>
                    <a:pt x="2190" y="4784"/>
                  </a:lnTo>
                  <a:lnTo>
                    <a:pt x="2192" y="4772"/>
                  </a:lnTo>
                  <a:lnTo>
                    <a:pt x="2194" y="4760"/>
                  </a:lnTo>
                  <a:lnTo>
                    <a:pt x="2195" y="4752"/>
                  </a:lnTo>
                  <a:lnTo>
                    <a:pt x="2195" y="4746"/>
                  </a:lnTo>
                  <a:lnTo>
                    <a:pt x="2270" y="4752"/>
                  </a:lnTo>
                  <a:close/>
                  <a:moveTo>
                    <a:pt x="2273" y="4898"/>
                  </a:moveTo>
                  <a:lnTo>
                    <a:pt x="2273" y="4918"/>
                  </a:lnTo>
                  <a:lnTo>
                    <a:pt x="2275" y="4946"/>
                  </a:lnTo>
                  <a:lnTo>
                    <a:pt x="2277" y="4958"/>
                  </a:lnTo>
                  <a:lnTo>
                    <a:pt x="2279" y="4964"/>
                  </a:lnTo>
                  <a:lnTo>
                    <a:pt x="2206" y="4981"/>
                  </a:lnTo>
                  <a:lnTo>
                    <a:pt x="2203" y="4970"/>
                  </a:lnTo>
                  <a:lnTo>
                    <a:pt x="2200" y="4952"/>
                  </a:lnTo>
                  <a:lnTo>
                    <a:pt x="2198" y="4919"/>
                  </a:lnTo>
                  <a:lnTo>
                    <a:pt x="2198" y="4898"/>
                  </a:lnTo>
                  <a:lnTo>
                    <a:pt x="2273" y="4898"/>
                  </a:lnTo>
                  <a:close/>
                  <a:moveTo>
                    <a:pt x="2305" y="5016"/>
                  </a:moveTo>
                  <a:lnTo>
                    <a:pt x="2307" y="5019"/>
                  </a:lnTo>
                  <a:lnTo>
                    <a:pt x="2320" y="5031"/>
                  </a:lnTo>
                  <a:lnTo>
                    <a:pt x="2334" y="5043"/>
                  </a:lnTo>
                  <a:lnTo>
                    <a:pt x="2352" y="5057"/>
                  </a:lnTo>
                  <a:lnTo>
                    <a:pt x="2311" y="5120"/>
                  </a:lnTo>
                  <a:lnTo>
                    <a:pt x="2308" y="5117"/>
                  </a:lnTo>
                  <a:lnTo>
                    <a:pt x="2285" y="5100"/>
                  </a:lnTo>
                  <a:lnTo>
                    <a:pt x="2265" y="5083"/>
                  </a:lnTo>
                  <a:lnTo>
                    <a:pt x="2248" y="5064"/>
                  </a:lnTo>
                  <a:lnTo>
                    <a:pt x="2246" y="5062"/>
                  </a:lnTo>
                  <a:lnTo>
                    <a:pt x="2305" y="5016"/>
                  </a:lnTo>
                  <a:close/>
                  <a:moveTo>
                    <a:pt x="2414" y="5094"/>
                  </a:moveTo>
                  <a:lnTo>
                    <a:pt x="2422" y="5098"/>
                  </a:lnTo>
                  <a:lnTo>
                    <a:pt x="2450" y="5113"/>
                  </a:lnTo>
                  <a:lnTo>
                    <a:pt x="2479" y="5126"/>
                  </a:lnTo>
                  <a:lnTo>
                    <a:pt x="2447" y="5194"/>
                  </a:lnTo>
                  <a:lnTo>
                    <a:pt x="2416" y="5179"/>
                  </a:lnTo>
                  <a:lnTo>
                    <a:pt x="2386" y="5164"/>
                  </a:lnTo>
                  <a:lnTo>
                    <a:pt x="2378" y="5160"/>
                  </a:lnTo>
                  <a:lnTo>
                    <a:pt x="2414" y="5094"/>
                  </a:lnTo>
                  <a:close/>
                  <a:moveTo>
                    <a:pt x="2546" y="5156"/>
                  </a:moveTo>
                  <a:lnTo>
                    <a:pt x="2580" y="5170"/>
                  </a:lnTo>
                  <a:lnTo>
                    <a:pt x="2615" y="5184"/>
                  </a:lnTo>
                  <a:lnTo>
                    <a:pt x="2588" y="5254"/>
                  </a:lnTo>
                  <a:lnTo>
                    <a:pt x="2552" y="5239"/>
                  </a:lnTo>
                  <a:lnTo>
                    <a:pt x="2518" y="5225"/>
                  </a:lnTo>
                  <a:lnTo>
                    <a:pt x="2546" y="5156"/>
                  </a:lnTo>
                  <a:close/>
                  <a:moveTo>
                    <a:pt x="2685" y="5210"/>
                  </a:moveTo>
                  <a:lnTo>
                    <a:pt x="2694" y="5213"/>
                  </a:lnTo>
                  <a:lnTo>
                    <a:pt x="2755" y="5235"/>
                  </a:lnTo>
                  <a:lnTo>
                    <a:pt x="2729" y="5306"/>
                  </a:lnTo>
                  <a:lnTo>
                    <a:pt x="2667" y="5284"/>
                  </a:lnTo>
                  <a:lnTo>
                    <a:pt x="2658" y="5280"/>
                  </a:lnTo>
                  <a:lnTo>
                    <a:pt x="2685" y="5210"/>
                  </a:lnTo>
                  <a:close/>
                  <a:moveTo>
                    <a:pt x="2825" y="5260"/>
                  </a:moveTo>
                  <a:lnTo>
                    <a:pt x="2860" y="5272"/>
                  </a:lnTo>
                  <a:lnTo>
                    <a:pt x="2896" y="5284"/>
                  </a:lnTo>
                  <a:lnTo>
                    <a:pt x="2872" y="5355"/>
                  </a:lnTo>
                  <a:lnTo>
                    <a:pt x="2835" y="5343"/>
                  </a:lnTo>
                  <a:lnTo>
                    <a:pt x="2800" y="5331"/>
                  </a:lnTo>
                  <a:lnTo>
                    <a:pt x="2825" y="5260"/>
                  </a:lnTo>
                  <a:close/>
                  <a:moveTo>
                    <a:pt x="2966" y="5308"/>
                  </a:moveTo>
                  <a:lnTo>
                    <a:pt x="2999" y="5318"/>
                  </a:lnTo>
                  <a:lnTo>
                    <a:pt x="3038" y="5330"/>
                  </a:lnTo>
                  <a:lnTo>
                    <a:pt x="3015" y="5402"/>
                  </a:lnTo>
                  <a:lnTo>
                    <a:pt x="2976" y="5389"/>
                  </a:lnTo>
                  <a:lnTo>
                    <a:pt x="2944" y="5379"/>
                  </a:lnTo>
                  <a:lnTo>
                    <a:pt x="2966" y="5308"/>
                  </a:lnTo>
                  <a:close/>
                  <a:moveTo>
                    <a:pt x="3109" y="5352"/>
                  </a:moveTo>
                  <a:lnTo>
                    <a:pt x="3153" y="5365"/>
                  </a:lnTo>
                  <a:lnTo>
                    <a:pt x="3181" y="5373"/>
                  </a:lnTo>
                  <a:lnTo>
                    <a:pt x="3160" y="5445"/>
                  </a:lnTo>
                  <a:lnTo>
                    <a:pt x="3132" y="5437"/>
                  </a:lnTo>
                  <a:lnTo>
                    <a:pt x="3087" y="5424"/>
                  </a:lnTo>
                  <a:lnTo>
                    <a:pt x="3109" y="5352"/>
                  </a:lnTo>
                  <a:close/>
                  <a:moveTo>
                    <a:pt x="3253" y="5394"/>
                  </a:moveTo>
                  <a:lnTo>
                    <a:pt x="3262" y="5397"/>
                  </a:lnTo>
                  <a:lnTo>
                    <a:pt x="3324" y="5414"/>
                  </a:lnTo>
                  <a:lnTo>
                    <a:pt x="3305" y="5486"/>
                  </a:lnTo>
                  <a:lnTo>
                    <a:pt x="3241" y="5469"/>
                  </a:lnTo>
                  <a:lnTo>
                    <a:pt x="3232" y="5466"/>
                  </a:lnTo>
                  <a:lnTo>
                    <a:pt x="3253" y="5394"/>
                  </a:lnTo>
                  <a:close/>
                  <a:moveTo>
                    <a:pt x="3396" y="5433"/>
                  </a:moveTo>
                  <a:lnTo>
                    <a:pt x="3469" y="5452"/>
                  </a:lnTo>
                  <a:lnTo>
                    <a:pt x="3450" y="5525"/>
                  </a:lnTo>
                  <a:lnTo>
                    <a:pt x="3377" y="5506"/>
                  </a:lnTo>
                  <a:lnTo>
                    <a:pt x="3396" y="5433"/>
                  </a:lnTo>
                  <a:close/>
                  <a:moveTo>
                    <a:pt x="3541" y="5471"/>
                  </a:moveTo>
                  <a:lnTo>
                    <a:pt x="3596" y="5485"/>
                  </a:lnTo>
                  <a:lnTo>
                    <a:pt x="3614" y="5489"/>
                  </a:lnTo>
                  <a:lnTo>
                    <a:pt x="3596" y="5562"/>
                  </a:lnTo>
                  <a:lnTo>
                    <a:pt x="3577" y="5557"/>
                  </a:lnTo>
                  <a:lnTo>
                    <a:pt x="3523" y="5544"/>
                  </a:lnTo>
                  <a:lnTo>
                    <a:pt x="3541" y="5471"/>
                  </a:lnTo>
                  <a:close/>
                  <a:moveTo>
                    <a:pt x="3687" y="5507"/>
                  </a:moveTo>
                  <a:lnTo>
                    <a:pt x="3703" y="5511"/>
                  </a:lnTo>
                  <a:lnTo>
                    <a:pt x="3759" y="5523"/>
                  </a:lnTo>
                  <a:lnTo>
                    <a:pt x="3743" y="5596"/>
                  </a:lnTo>
                  <a:lnTo>
                    <a:pt x="3685" y="5583"/>
                  </a:lnTo>
                  <a:lnTo>
                    <a:pt x="3669" y="5579"/>
                  </a:lnTo>
                  <a:lnTo>
                    <a:pt x="3687" y="5507"/>
                  </a:lnTo>
                  <a:close/>
                  <a:moveTo>
                    <a:pt x="3832" y="5539"/>
                  </a:moveTo>
                  <a:lnTo>
                    <a:pt x="3905" y="5555"/>
                  </a:lnTo>
                  <a:lnTo>
                    <a:pt x="3890" y="5628"/>
                  </a:lnTo>
                  <a:lnTo>
                    <a:pt x="3816" y="5613"/>
                  </a:lnTo>
                  <a:lnTo>
                    <a:pt x="3832" y="5539"/>
                  </a:lnTo>
                  <a:close/>
                  <a:moveTo>
                    <a:pt x="3978" y="5569"/>
                  </a:moveTo>
                  <a:lnTo>
                    <a:pt x="4052" y="5583"/>
                  </a:lnTo>
                  <a:lnTo>
                    <a:pt x="4038" y="5656"/>
                  </a:lnTo>
                  <a:lnTo>
                    <a:pt x="3964" y="5642"/>
                  </a:lnTo>
                  <a:lnTo>
                    <a:pt x="3978" y="5569"/>
                  </a:lnTo>
                  <a:close/>
                  <a:moveTo>
                    <a:pt x="4126" y="5597"/>
                  </a:moveTo>
                  <a:lnTo>
                    <a:pt x="4136" y="5599"/>
                  </a:lnTo>
                  <a:lnTo>
                    <a:pt x="4199" y="5610"/>
                  </a:lnTo>
                  <a:lnTo>
                    <a:pt x="4186" y="5683"/>
                  </a:lnTo>
                  <a:lnTo>
                    <a:pt x="4122" y="5672"/>
                  </a:lnTo>
                  <a:lnTo>
                    <a:pt x="4112" y="5670"/>
                  </a:lnTo>
                  <a:lnTo>
                    <a:pt x="4126" y="5597"/>
                  </a:lnTo>
                  <a:close/>
                  <a:moveTo>
                    <a:pt x="4272" y="5622"/>
                  </a:moveTo>
                  <a:lnTo>
                    <a:pt x="4346" y="5635"/>
                  </a:lnTo>
                  <a:lnTo>
                    <a:pt x="4334" y="5709"/>
                  </a:lnTo>
                  <a:lnTo>
                    <a:pt x="4260" y="5696"/>
                  </a:lnTo>
                  <a:lnTo>
                    <a:pt x="4272" y="5622"/>
                  </a:lnTo>
                  <a:close/>
                  <a:moveTo>
                    <a:pt x="4420" y="5646"/>
                  </a:moveTo>
                  <a:lnTo>
                    <a:pt x="4450" y="5651"/>
                  </a:lnTo>
                  <a:lnTo>
                    <a:pt x="4494" y="5658"/>
                  </a:lnTo>
                  <a:lnTo>
                    <a:pt x="4483" y="5732"/>
                  </a:lnTo>
                  <a:lnTo>
                    <a:pt x="4438" y="5725"/>
                  </a:lnTo>
                  <a:lnTo>
                    <a:pt x="4408" y="5720"/>
                  </a:lnTo>
                  <a:lnTo>
                    <a:pt x="4420" y="5646"/>
                  </a:lnTo>
                  <a:close/>
                  <a:moveTo>
                    <a:pt x="4568" y="5669"/>
                  </a:moveTo>
                  <a:lnTo>
                    <a:pt x="4592" y="5673"/>
                  </a:lnTo>
                  <a:lnTo>
                    <a:pt x="4636" y="5679"/>
                  </a:lnTo>
                  <a:lnTo>
                    <a:pt x="4642" y="5680"/>
                  </a:lnTo>
                  <a:lnTo>
                    <a:pt x="4631" y="5754"/>
                  </a:lnTo>
                  <a:lnTo>
                    <a:pt x="4625" y="5754"/>
                  </a:lnTo>
                  <a:lnTo>
                    <a:pt x="4581" y="5747"/>
                  </a:lnTo>
                  <a:lnTo>
                    <a:pt x="4557" y="5744"/>
                  </a:lnTo>
                  <a:lnTo>
                    <a:pt x="4568" y="5669"/>
                  </a:lnTo>
                  <a:close/>
                  <a:moveTo>
                    <a:pt x="4716" y="5691"/>
                  </a:moveTo>
                  <a:lnTo>
                    <a:pt x="4719" y="5691"/>
                  </a:lnTo>
                  <a:lnTo>
                    <a:pt x="4790" y="5701"/>
                  </a:lnTo>
                  <a:lnTo>
                    <a:pt x="4780" y="5775"/>
                  </a:lnTo>
                  <a:lnTo>
                    <a:pt x="4709" y="5765"/>
                  </a:lnTo>
                  <a:lnTo>
                    <a:pt x="4706" y="5765"/>
                  </a:lnTo>
                  <a:lnTo>
                    <a:pt x="4716" y="5691"/>
                  </a:lnTo>
                  <a:close/>
                  <a:moveTo>
                    <a:pt x="4864" y="5710"/>
                  </a:moveTo>
                  <a:lnTo>
                    <a:pt x="4875" y="5711"/>
                  </a:lnTo>
                  <a:lnTo>
                    <a:pt x="4939" y="5719"/>
                  </a:lnTo>
                  <a:lnTo>
                    <a:pt x="4930" y="5793"/>
                  </a:lnTo>
                  <a:lnTo>
                    <a:pt x="4866" y="5785"/>
                  </a:lnTo>
                  <a:lnTo>
                    <a:pt x="4855" y="5784"/>
                  </a:lnTo>
                  <a:lnTo>
                    <a:pt x="4864" y="5710"/>
                  </a:lnTo>
                  <a:close/>
                  <a:moveTo>
                    <a:pt x="5013" y="5727"/>
                  </a:moveTo>
                  <a:lnTo>
                    <a:pt x="5029" y="5728"/>
                  </a:lnTo>
                  <a:lnTo>
                    <a:pt x="5087" y="5734"/>
                  </a:lnTo>
                  <a:lnTo>
                    <a:pt x="5080" y="5809"/>
                  </a:lnTo>
                  <a:lnTo>
                    <a:pt x="5021" y="5803"/>
                  </a:lnTo>
                  <a:lnTo>
                    <a:pt x="5005" y="5801"/>
                  </a:lnTo>
                  <a:lnTo>
                    <a:pt x="5013" y="5727"/>
                  </a:lnTo>
                  <a:close/>
                  <a:moveTo>
                    <a:pt x="5162" y="5742"/>
                  </a:moveTo>
                  <a:lnTo>
                    <a:pt x="5199" y="5746"/>
                  </a:lnTo>
                  <a:lnTo>
                    <a:pt x="5236" y="5749"/>
                  </a:lnTo>
                  <a:lnTo>
                    <a:pt x="5229" y="5824"/>
                  </a:lnTo>
                  <a:lnTo>
                    <a:pt x="5192" y="5820"/>
                  </a:lnTo>
                  <a:lnTo>
                    <a:pt x="5154" y="5817"/>
                  </a:lnTo>
                  <a:lnTo>
                    <a:pt x="5162" y="5742"/>
                  </a:lnTo>
                  <a:close/>
                  <a:moveTo>
                    <a:pt x="5311" y="5757"/>
                  </a:moveTo>
                  <a:lnTo>
                    <a:pt x="5350" y="5760"/>
                  </a:lnTo>
                  <a:lnTo>
                    <a:pt x="5386" y="5764"/>
                  </a:lnTo>
                  <a:lnTo>
                    <a:pt x="5378" y="5839"/>
                  </a:lnTo>
                  <a:lnTo>
                    <a:pt x="5343" y="5835"/>
                  </a:lnTo>
                  <a:lnTo>
                    <a:pt x="5304" y="5831"/>
                  </a:lnTo>
                  <a:lnTo>
                    <a:pt x="5311" y="5757"/>
                  </a:lnTo>
                  <a:close/>
                  <a:moveTo>
                    <a:pt x="5460" y="5771"/>
                  </a:moveTo>
                  <a:lnTo>
                    <a:pt x="5517" y="5777"/>
                  </a:lnTo>
                  <a:lnTo>
                    <a:pt x="5535" y="5778"/>
                  </a:lnTo>
                  <a:lnTo>
                    <a:pt x="5528" y="5853"/>
                  </a:lnTo>
                  <a:lnTo>
                    <a:pt x="5509" y="5851"/>
                  </a:lnTo>
                  <a:lnTo>
                    <a:pt x="5453" y="5846"/>
                  </a:lnTo>
                  <a:lnTo>
                    <a:pt x="5460" y="5771"/>
                  </a:lnTo>
                  <a:close/>
                  <a:moveTo>
                    <a:pt x="5610" y="5786"/>
                  </a:moveTo>
                  <a:lnTo>
                    <a:pt x="5630" y="5788"/>
                  </a:lnTo>
                  <a:lnTo>
                    <a:pt x="5684" y="5793"/>
                  </a:lnTo>
                  <a:lnTo>
                    <a:pt x="5677" y="5867"/>
                  </a:lnTo>
                  <a:lnTo>
                    <a:pt x="5623" y="5862"/>
                  </a:lnTo>
                  <a:lnTo>
                    <a:pt x="5602" y="5860"/>
                  </a:lnTo>
                  <a:lnTo>
                    <a:pt x="5610" y="5786"/>
                  </a:lnTo>
                  <a:close/>
                  <a:moveTo>
                    <a:pt x="5759" y="5800"/>
                  </a:moveTo>
                  <a:lnTo>
                    <a:pt x="5792" y="5803"/>
                  </a:lnTo>
                  <a:lnTo>
                    <a:pt x="5833" y="5807"/>
                  </a:lnTo>
                  <a:lnTo>
                    <a:pt x="5827" y="5881"/>
                  </a:lnTo>
                  <a:lnTo>
                    <a:pt x="5785" y="5878"/>
                  </a:lnTo>
                  <a:lnTo>
                    <a:pt x="5752" y="5874"/>
                  </a:lnTo>
                  <a:lnTo>
                    <a:pt x="5759" y="5800"/>
                  </a:lnTo>
                  <a:close/>
                  <a:moveTo>
                    <a:pt x="5908" y="5813"/>
                  </a:moveTo>
                  <a:lnTo>
                    <a:pt x="5932" y="5816"/>
                  </a:lnTo>
                  <a:lnTo>
                    <a:pt x="5971" y="5819"/>
                  </a:lnTo>
                  <a:lnTo>
                    <a:pt x="5983" y="5820"/>
                  </a:lnTo>
                  <a:lnTo>
                    <a:pt x="5976" y="5895"/>
                  </a:lnTo>
                  <a:lnTo>
                    <a:pt x="5965" y="5894"/>
                  </a:lnTo>
                  <a:lnTo>
                    <a:pt x="5926" y="5890"/>
                  </a:lnTo>
                  <a:lnTo>
                    <a:pt x="5901" y="5888"/>
                  </a:lnTo>
                  <a:lnTo>
                    <a:pt x="5908" y="5813"/>
                  </a:lnTo>
                  <a:close/>
                  <a:moveTo>
                    <a:pt x="6057" y="5826"/>
                  </a:moveTo>
                  <a:lnTo>
                    <a:pt x="6064" y="5826"/>
                  </a:lnTo>
                  <a:lnTo>
                    <a:pt x="6089" y="5828"/>
                  </a:lnTo>
                  <a:lnTo>
                    <a:pt x="6110" y="5829"/>
                  </a:lnTo>
                  <a:lnTo>
                    <a:pt x="6129" y="5829"/>
                  </a:lnTo>
                  <a:lnTo>
                    <a:pt x="6130" y="5829"/>
                  </a:lnTo>
                  <a:lnTo>
                    <a:pt x="6128" y="5904"/>
                  </a:lnTo>
                  <a:lnTo>
                    <a:pt x="6126" y="5904"/>
                  </a:lnTo>
                  <a:lnTo>
                    <a:pt x="6107" y="5903"/>
                  </a:lnTo>
                  <a:lnTo>
                    <a:pt x="6084" y="5902"/>
                  </a:lnTo>
                  <a:lnTo>
                    <a:pt x="6059" y="5901"/>
                  </a:lnTo>
                  <a:lnTo>
                    <a:pt x="6051" y="5900"/>
                  </a:lnTo>
                  <a:lnTo>
                    <a:pt x="6057" y="5826"/>
                  </a:lnTo>
                  <a:close/>
                  <a:moveTo>
                    <a:pt x="6200" y="5828"/>
                  </a:moveTo>
                  <a:lnTo>
                    <a:pt x="6206" y="5827"/>
                  </a:lnTo>
                  <a:lnTo>
                    <a:pt x="6216" y="5825"/>
                  </a:lnTo>
                  <a:lnTo>
                    <a:pt x="6226" y="5823"/>
                  </a:lnTo>
                  <a:lnTo>
                    <a:pt x="6242" y="5896"/>
                  </a:lnTo>
                  <a:lnTo>
                    <a:pt x="6230" y="5899"/>
                  </a:lnTo>
                  <a:lnTo>
                    <a:pt x="6214" y="5902"/>
                  </a:lnTo>
                  <a:lnTo>
                    <a:pt x="6208" y="5902"/>
                  </a:lnTo>
                  <a:lnTo>
                    <a:pt x="6200" y="5828"/>
                  </a:lnTo>
                  <a:close/>
                </a:path>
              </a:pathLst>
            </a:custGeom>
            <a:solidFill>
              <a:srgbClr val="000000"/>
            </a:solidFill>
            <a:ln w="1270">
              <a:solidFill>
                <a:srgbClr val="000000"/>
              </a:solidFill>
              <a:bevel/>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noEditPoints="1"/>
            </p:cNvSpPr>
            <p:nvPr/>
          </p:nvSpPr>
          <p:spPr bwMode="auto">
            <a:xfrm>
              <a:off x="3542" y="3678"/>
              <a:ext cx="4918" cy="31"/>
            </a:xfrm>
            <a:custGeom>
              <a:avLst/>
              <a:gdLst/>
              <a:ahLst/>
              <a:cxnLst>
                <a:cxn ang="0">
                  <a:pos x="4837" y="0"/>
                </a:cxn>
                <a:cxn ang="0">
                  <a:pos x="4756" y="27"/>
                </a:cxn>
                <a:cxn ang="0">
                  <a:pos x="4703" y="0"/>
                </a:cxn>
                <a:cxn ang="0">
                  <a:pos x="4568" y="27"/>
                </a:cxn>
                <a:cxn ang="0">
                  <a:pos x="4541" y="27"/>
                </a:cxn>
                <a:cxn ang="0">
                  <a:pos x="4407" y="0"/>
                </a:cxn>
                <a:cxn ang="0">
                  <a:pos x="4326" y="27"/>
                </a:cxn>
                <a:cxn ang="0">
                  <a:pos x="4273" y="0"/>
                </a:cxn>
                <a:cxn ang="0">
                  <a:pos x="4138" y="27"/>
                </a:cxn>
                <a:cxn ang="0">
                  <a:pos x="4111" y="27"/>
                </a:cxn>
                <a:cxn ang="0">
                  <a:pos x="3977" y="0"/>
                </a:cxn>
                <a:cxn ang="0">
                  <a:pos x="3896" y="27"/>
                </a:cxn>
                <a:cxn ang="0">
                  <a:pos x="3843" y="0"/>
                </a:cxn>
                <a:cxn ang="0">
                  <a:pos x="3708" y="27"/>
                </a:cxn>
                <a:cxn ang="0">
                  <a:pos x="3682" y="27"/>
                </a:cxn>
                <a:cxn ang="0">
                  <a:pos x="3547" y="0"/>
                </a:cxn>
                <a:cxn ang="0">
                  <a:pos x="3467" y="27"/>
                </a:cxn>
                <a:cxn ang="0">
                  <a:pos x="3413" y="0"/>
                </a:cxn>
                <a:cxn ang="0">
                  <a:pos x="3278" y="27"/>
                </a:cxn>
                <a:cxn ang="0">
                  <a:pos x="3252" y="27"/>
                </a:cxn>
                <a:cxn ang="0">
                  <a:pos x="3117" y="0"/>
                </a:cxn>
                <a:cxn ang="0">
                  <a:pos x="3037" y="27"/>
                </a:cxn>
                <a:cxn ang="0">
                  <a:pos x="2983" y="0"/>
                </a:cxn>
                <a:cxn ang="0">
                  <a:pos x="2849" y="27"/>
                </a:cxn>
                <a:cxn ang="0">
                  <a:pos x="2822" y="27"/>
                </a:cxn>
                <a:cxn ang="0">
                  <a:pos x="2687" y="0"/>
                </a:cxn>
                <a:cxn ang="0">
                  <a:pos x="2607" y="27"/>
                </a:cxn>
                <a:cxn ang="0">
                  <a:pos x="2553" y="0"/>
                </a:cxn>
                <a:cxn ang="0">
                  <a:pos x="2419" y="27"/>
                </a:cxn>
                <a:cxn ang="0">
                  <a:pos x="2392" y="27"/>
                </a:cxn>
                <a:cxn ang="0">
                  <a:pos x="2257" y="0"/>
                </a:cxn>
                <a:cxn ang="0">
                  <a:pos x="2177" y="27"/>
                </a:cxn>
                <a:cxn ang="0">
                  <a:pos x="2123" y="0"/>
                </a:cxn>
                <a:cxn ang="0">
                  <a:pos x="1989" y="27"/>
                </a:cxn>
                <a:cxn ang="0">
                  <a:pos x="1962" y="27"/>
                </a:cxn>
                <a:cxn ang="0">
                  <a:pos x="1827" y="0"/>
                </a:cxn>
                <a:cxn ang="0">
                  <a:pos x="1747" y="27"/>
                </a:cxn>
                <a:cxn ang="0">
                  <a:pos x="1693" y="0"/>
                </a:cxn>
                <a:cxn ang="0">
                  <a:pos x="1559" y="27"/>
                </a:cxn>
                <a:cxn ang="0">
                  <a:pos x="1532" y="27"/>
                </a:cxn>
                <a:cxn ang="0">
                  <a:pos x="1398" y="0"/>
                </a:cxn>
                <a:cxn ang="0">
                  <a:pos x="1317" y="27"/>
                </a:cxn>
                <a:cxn ang="0">
                  <a:pos x="1263" y="0"/>
                </a:cxn>
                <a:cxn ang="0">
                  <a:pos x="1129" y="27"/>
                </a:cxn>
                <a:cxn ang="0">
                  <a:pos x="1102" y="27"/>
                </a:cxn>
                <a:cxn ang="0">
                  <a:pos x="968" y="0"/>
                </a:cxn>
                <a:cxn ang="0">
                  <a:pos x="887" y="27"/>
                </a:cxn>
                <a:cxn ang="0">
                  <a:pos x="833" y="0"/>
                </a:cxn>
                <a:cxn ang="0">
                  <a:pos x="699" y="27"/>
                </a:cxn>
                <a:cxn ang="0">
                  <a:pos x="672" y="27"/>
                </a:cxn>
                <a:cxn ang="0">
                  <a:pos x="538" y="0"/>
                </a:cxn>
                <a:cxn ang="0">
                  <a:pos x="457" y="27"/>
                </a:cxn>
                <a:cxn ang="0">
                  <a:pos x="403" y="0"/>
                </a:cxn>
                <a:cxn ang="0">
                  <a:pos x="269" y="27"/>
                </a:cxn>
                <a:cxn ang="0">
                  <a:pos x="242" y="27"/>
                </a:cxn>
                <a:cxn ang="0">
                  <a:pos x="108" y="0"/>
                </a:cxn>
                <a:cxn ang="0">
                  <a:pos x="27" y="27"/>
                </a:cxn>
              </a:cxnLst>
              <a:rect l="0" t="0" r="r" b="b"/>
              <a:pathLst>
                <a:path w="4918" h="27">
                  <a:moveTo>
                    <a:pt x="4918" y="27"/>
                  </a:moveTo>
                  <a:lnTo>
                    <a:pt x="4891" y="27"/>
                  </a:lnTo>
                  <a:lnTo>
                    <a:pt x="4891" y="0"/>
                  </a:lnTo>
                  <a:lnTo>
                    <a:pt x="4918" y="0"/>
                  </a:lnTo>
                  <a:lnTo>
                    <a:pt x="4918" y="27"/>
                  </a:lnTo>
                  <a:close/>
                  <a:moveTo>
                    <a:pt x="4864" y="27"/>
                  </a:moveTo>
                  <a:lnTo>
                    <a:pt x="4837" y="27"/>
                  </a:lnTo>
                  <a:lnTo>
                    <a:pt x="4837" y="0"/>
                  </a:lnTo>
                  <a:lnTo>
                    <a:pt x="4864" y="0"/>
                  </a:lnTo>
                  <a:lnTo>
                    <a:pt x="4864" y="27"/>
                  </a:lnTo>
                  <a:close/>
                  <a:moveTo>
                    <a:pt x="4810" y="27"/>
                  </a:moveTo>
                  <a:lnTo>
                    <a:pt x="4783" y="27"/>
                  </a:lnTo>
                  <a:lnTo>
                    <a:pt x="4783" y="0"/>
                  </a:lnTo>
                  <a:lnTo>
                    <a:pt x="4810" y="0"/>
                  </a:lnTo>
                  <a:lnTo>
                    <a:pt x="4810" y="27"/>
                  </a:lnTo>
                  <a:close/>
                  <a:moveTo>
                    <a:pt x="4756" y="27"/>
                  </a:moveTo>
                  <a:lnTo>
                    <a:pt x="4729" y="27"/>
                  </a:lnTo>
                  <a:lnTo>
                    <a:pt x="4729" y="0"/>
                  </a:lnTo>
                  <a:lnTo>
                    <a:pt x="4756" y="0"/>
                  </a:lnTo>
                  <a:lnTo>
                    <a:pt x="4756" y="27"/>
                  </a:lnTo>
                  <a:close/>
                  <a:moveTo>
                    <a:pt x="4703" y="27"/>
                  </a:moveTo>
                  <a:lnTo>
                    <a:pt x="4676" y="27"/>
                  </a:lnTo>
                  <a:lnTo>
                    <a:pt x="4676" y="0"/>
                  </a:lnTo>
                  <a:lnTo>
                    <a:pt x="4703" y="0"/>
                  </a:lnTo>
                  <a:lnTo>
                    <a:pt x="4703" y="27"/>
                  </a:lnTo>
                  <a:close/>
                  <a:moveTo>
                    <a:pt x="4649" y="27"/>
                  </a:moveTo>
                  <a:lnTo>
                    <a:pt x="4622" y="27"/>
                  </a:lnTo>
                  <a:lnTo>
                    <a:pt x="4622" y="0"/>
                  </a:lnTo>
                  <a:lnTo>
                    <a:pt x="4649" y="0"/>
                  </a:lnTo>
                  <a:lnTo>
                    <a:pt x="4649" y="27"/>
                  </a:lnTo>
                  <a:close/>
                  <a:moveTo>
                    <a:pt x="4595" y="27"/>
                  </a:moveTo>
                  <a:lnTo>
                    <a:pt x="4568" y="27"/>
                  </a:lnTo>
                  <a:lnTo>
                    <a:pt x="4568" y="0"/>
                  </a:lnTo>
                  <a:lnTo>
                    <a:pt x="4595" y="0"/>
                  </a:lnTo>
                  <a:lnTo>
                    <a:pt x="4595" y="27"/>
                  </a:lnTo>
                  <a:close/>
                  <a:moveTo>
                    <a:pt x="4541" y="27"/>
                  </a:moveTo>
                  <a:lnTo>
                    <a:pt x="4514" y="27"/>
                  </a:lnTo>
                  <a:lnTo>
                    <a:pt x="4514" y="0"/>
                  </a:lnTo>
                  <a:lnTo>
                    <a:pt x="4541" y="0"/>
                  </a:lnTo>
                  <a:lnTo>
                    <a:pt x="4541" y="27"/>
                  </a:lnTo>
                  <a:close/>
                  <a:moveTo>
                    <a:pt x="4488" y="27"/>
                  </a:moveTo>
                  <a:lnTo>
                    <a:pt x="4461" y="27"/>
                  </a:lnTo>
                  <a:lnTo>
                    <a:pt x="4461" y="0"/>
                  </a:lnTo>
                  <a:lnTo>
                    <a:pt x="4488" y="0"/>
                  </a:lnTo>
                  <a:lnTo>
                    <a:pt x="4488" y="27"/>
                  </a:lnTo>
                  <a:close/>
                  <a:moveTo>
                    <a:pt x="4434" y="27"/>
                  </a:moveTo>
                  <a:lnTo>
                    <a:pt x="4407" y="27"/>
                  </a:lnTo>
                  <a:lnTo>
                    <a:pt x="4407" y="0"/>
                  </a:lnTo>
                  <a:lnTo>
                    <a:pt x="4434" y="0"/>
                  </a:lnTo>
                  <a:lnTo>
                    <a:pt x="4434" y="27"/>
                  </a:lnTo>
                  <a:close/>
                  <a:moveTo>
                    <a:pt x="4380" y="27"/>
                  </a:moveTo>
                  <a:lnTo>
                    <a:pt x="4353" y="27"/>
                  </a:lnTo>
                  <a:lnTo>
                    <a:pt x="4353" y="0"/>
                  </a:lnTo>
                  <a:lnTo>
                    <a:pt x="4380" y="0"/>
                  </a:lnTo>
                  <a:lnTo>
                    <a:pt x="4380" y="27"/>
                  </a:lnTo>
                  <a:close/>
                  <a:moveTo>
                    <a:pt x="4326" y="27"/>
                  </a:moveTo>
                  <a:lnTo>
                    <a:pt x="4300" y="27"/>
                  </a:lnTo>
                  <a:lnTo>
                    <a:pt x="4300" y="0"/>
                  </a:lnTo>
                  <a:lnTo>
                    <a:pt x="4326" y="0"/>
                  </a:lnTo>
                  <a:lnTo>
                    <a:pt x="4326" y="27"/>
                  </a:lnTo>
                  <a:close/>
                  <a:moveTo>
                    <a:pt x="4273" y="27"/>
                  </a:moveTo>
                  <a:lnTo>
                    <a:pt x="4246" y="27"/>
                  </a:lnTo>
                  <a:lnTo>
                    <a:pt x="4246" y="0"/>
                  </a:lnTo>
                  <a:lnTo>
                    <a:pt x="4273" y="0"/>
                  </a:lnTo>
                  <a:lnTo>
                    <a:pt x="4273" y="27"/>
                  </a:lnTo>
                  <a:close/>
                  <a:moveTo>
                    <a:pt x="4219" y="27"/>
                  </a:moveTo>
                  <a:lnTo>
                    <a:pt x="4192" y="27"/>
                  </a:lnTo>
                  <a:lnTo>
                    <a:pt x="4192" y="0"/>
                  </a:lnTo>
                  <a:lnTo>
                    <a:pt x="4219" y="0"/>
                  </a:lnTo>
                  <a:lnTo>
                    <a:pt x="4219" y="27"/>
                  </a:lnTo>
                  <a:close/>
                  <a:moveTo>
                    <a:pt x="4165" y="27"/>
                  </a:moveTo>
                  <a:lnTo>
                    <a:pt x="4138" y="27"/>
                  </a:lnTo>
                  <a:lnTo>
                    <a:pt x="4138" y="0"/>
                  </a:lnTo>
                  <a:lnTo>
                    <a:pt x="4165" y="0"/>
                  </a:lnTo>
                  <a:lnTo>
                    <a:pt x="4165" y="27"/>
                  </a:lnTo>
                  <a:close/>
                  <a:moveTo>
                    <a:pt x="4111" y="27"/>
                  </a:moveTo>
                  <a:lnTo>
                    <a:pt x="4085" y="27"/>
                  </a:lnTo>
                  <a:lnTo>
                    <a:pt x="4085" y="0"/>
                  </a:lnTo>
                  <a:lnTo>
                    <a:pt x="4111" y="0"/>
                  </a:lnTo>
                  <a:lnTo>
                    <a:pt x="4111" y="27"/>
                  </a:lnTo>
                  <a:close/>
                  <a:moveTo>
                    <a:pt x="4058" y="27"/>
                  </a:moveTo>
                  <a:lnTo>
                    <a:pt x="4031" y="27"/>
                  </a:lnTo>
                  <a:lnTo>
                    <a:pt x="4031" y="0"/>
                  </a:lnTo>
                  <a:lnTo>
                    <a:pt x="4058" y="0"/>
                  </a:lnTo>
                  <a:lnTo>
                    <a:pt x="4058" y="27"/>
                  </a:lnTo>
                  <a:close/>
                  <a:moveTo>
                    <a:pt x="4004" y="27"/>
                  </a:moveTo>
                  <a:lnTo>
                    <a:pt x="3977" y="27"/>
                  </a:lnTo>
                  <a:lnTo>
                    <a:pt x="3977" y="0"/>
                  </a:lnTo>
                  <a:lnTo>
                    <a:pt x="4004" y="0"/>
                  </a:lnTo>
                  <a:lnTo>
                    <a:pt x="4004" y="27"/>
                  </a:lnTo>
                  <a:close/>
                  <a:moveTo>
                    <a:pt x="3950" y="27"/>
                  </a:moveTo>
                  <a:lnTo>
                    <a:pt x="3923" y="27"/>
                  </a:lnTo>
                  <a:lnTo>
                    <a:pt x="3923" y="0"/>
                  </a:lnTo>
                  <a:lnTo>
                    <a:pt x="3950" y="0"/>
                  </a:lnTo>
                  <a:lnTo>
                    <a:pt x="3950" y="27"/>
                  </a:lnTo>
                  <a:close/>
                  <a:moveTo>
                    <a:pt x="3896" y="27"/>
                  </a:moveTo>
                  <a:lnTo>
                    <a:pt x="3870" y="27"/>
                  </a:lnTo>
                  <a:lnTo>
                    <a:pt x="3870" y="0"/>
                  </a:lnTo>
                  <a:lnTo>
                    <a:pt x="3896" y="0"/>
                  </a:lnTo>
                  <a:lnTo>
                    <a:pt x="3896" y="27"/>
                  </a:lnTo>
                  <a:close/>
                  <a:moveTo>
                    <a:pt x="3843" y="27"/>
                  </a:moveTo>
                  <a:lnTo>
                    <a:pt x="3816" y="27"/>
                  </a:lnTo>
                  <a:lnTo>
                    <a:pt x="3816" y="0"/>
                  </a:lnTo>
                  <a:lnTo>
                    <a:pt x="3843" y="0"/>
                  </a:lnTo>
                  <a:lnTo>
                    <a:pt x="3843" y="27"/>
                  </a:lnTo>
                  <a:close/>
                  <a:moveTo>
                    <a:pt x="3789" y="27"/>
                  </a:moveTo>
                  <a:lnTo>
                    <a:pt x="3762" y="27"/>
                  </a:lnTo>
                  <a:lnTo>
                    <a:pt x="3762" y="0"/>
                  </a:lnTo>
                  <a:lnTo>
                    <a:pt x="3789" y="0"/>
                  </a:lnTo>
                  <a:lnTo>
                    <a:pt x="3789" y="27"/>
                  </a:lnTo>
                  <a:close/>
                  <a:moveTo>
                    <a:pt x="3735" y="27"/>
                  </a:moveTo>
                  <a:lnTo>
                    <a:pt x="3708" y="27"/>
                  </a:lnTo>
                  <a:lnTo>
                    <a:pt x="3708" y="0"/>
                  </a:lnTo>
                  <a:lnTo>
                    <a:pt x="3735" y="0"/>
                  </a:lnTo>
                  <a:lnTo>
                    <a:pt x="3735" y="27"/>
                  </a:lnTo>
                  <a:close/>
                  <a:moveTo>
                    <a:pt x="3682" y="27"/>
                  </a:moveTo>
                  <a:lnTo>
                    <a:pt x="3655" y="27"/>
                  </a:lnTo>
                  <a:lnTo>
                    <a:pt x="3655" y="0"/>
                  </a:lnTo>
                  <a:lnTo>
                    <a:pt x="3682" y="0"/>
                  </a:lnTo>
                  <a:lnTo>
                    <a:pt x="3682" y="27"/>
                  </a:lnTo>
                  <a:close/>
                  <a:moveTo>
                    <a:pt x="3628" y="27"/>
                  </a:moveTo>
                  <a:lnTo>
                    <a:pt x="3601" y="27"/>
                  </a:lnTo>
                  <a:lnTo>
                    <a:pt x="3601" y="0"/>
                  </a:lnTo>
                  <a:lnTo>
                    <a:pt x="3628" y="0"/>
                  </a:lnTo>
                  <a:lnTo>
                    <a:pt x="3628" y="27"/>
                  </a:lnTo>
                  <a:close/>
                  <a:moveTo>
                    <a:pt x="3574" y="27"/>
                  </a:moveTo>
                  <a:lnTo>
                    <a:pt x="3547" y="27"/>
                  </a:lnTo>
                  <a:lnTo>
                    <a:pt x="3547" y="0"/>
                  </a:lnTo>
                  <a:lnTo>
                    <a:pt x="3574" y="0"/>
                  </a:lnTo>
                  <a:lnTo>
                    <a:pt x="3574" y="27"/>
                  </a:lnTo>
                  <a:close/>
                  <a:moveTo>
                    <a:pt x="3520" y="27"/>
                  </a:moveTo>
                  <a:lnTo>
                    <a:pt x="3493" y="27"/>
                  </a:lnTo>
                  <a:lnTo>
                    <a:pt x="3493" y="0"/>
                  </a:lnTo>
                  <a:lnTo>
                    <a:pt x="3520" y="0"/>
                  </a:lnTo>
                  <a:lnTo>
                    <a:pt x="3520" y="27"/>
                  </a:lnTo>
                  <a:close/>
                  <a:moveTo>
                    <a:pt x="3467" y="27"/>
                  </a:moveTo>
                  <a:lnTo>
                    <a:pt x="3440" y="27"/>
                  </a:lnTo>
                  <a:lnTo>
                    <a:pt x="3440" y="0"/>
                  </a:lnTo>
                  <a:lnTo>
                    <a:pt x="3467" y="0"/>
                  </a:lnTo>
                  <a:lnTo>
                    <a:pt x="3467" y="27"/>
                  </a:lnTo>
                  <a:close/>
                  <a:moveTo>
                    <a:pt x="3413" y="27"/>
                  </a:moveTo>
                  <a:lnTo>
                    <a:pt x="3386" y="27"/>
                  </a:lnTo>
                  <a:lnTo>
                    <a:pt x="3386" y="0"/>
                  </a:lnTo>
                  <a:lnTo>
                    <a:pt x="3413" y="0"/>
                  </a:lnTo>
                  <a:lnTo>
                    <a:pt x="3413" y="27"/>
                  </a:lnTo>
                  <a:close/>
                  <a:moveTo>
                    <a:pt x="3359" y="27"/>
                  </a:moveTo>
                  <a:lnTo>
                    <a:pt x="3332" y="27"/>
                  </a:lnTo>
                  <a:lnTo>
                    <a:pt x="3332" y="0"/>
                  </a:lnTo>
                  <a:lnTo>
                    <a:pt x="3359" y="0"/>
                  </a:lnTo>
                  <a:lnTo>
                    <a:pt x="3359" y="27"/>
                  </a:lnTo>
                  <a:close/>
                  <a:moveTo>
                    <a:pt x="3305" y="27"/>
                  </a:moveTo>
                  <a:lnTo>
                    <a:pt x="3278" y="27"/>
                  </a:lnTo>
                  <a:lnTo>
                    <a:pt x="3278" y="0"/>
                  </a:lnTo>
                  <a:lnTo>
                    <a:pt x="3305" y="0"/>
                  </a:lnTo>
                  <a:lnTo>
                    <a:pt x="3305" y="27"/>
                  </a:lnTo>
                  <a:close/>
                  <a:moveTo>
                    <a:pt x="3252" y="27"/>
                  </a:moveTo>
                  <a:lnTo>
                    <a:pt x="3225" y="27"/>
                  </a:lnTo>
                  <a:lnTo>
                    <a:pt x="3225" y="0"/>
                  </a:lnTo>
                  <a:lnTo>
                    <a:pt x="3252" y="0"/>
                  </a:lnTo>
                  <a:lnTo>
                    <a:pt x="3252" y="27"/>
                  </a:lnTo>
                  <a:close/>
                  <a:moveTo>
                    <a:pt x="3198" y="27"/>
                  </a:moveTo>
                  <a:lnTo>
                    <a:pt x="3171" y="27"/>
                  </a:lnTo>
                  <a:lnTo>
                    <a:pt x="3171" y="0"/>
                  </a:lnTo>
                  <a:lnTo>
                    <a:pt x="3198" y="0"/>
                  </a:lnTo>
                  <a:lnTo>
                    <a:pt x="3198" y="27"/>
                  </a:lnTo>
                  <a:close/>
                  <a:moveTo>
                    <a:pt x="3144" y="27"/>
                  </a:moveTo>
                  <a:lnTo>
                    <a:pt x="3117" y="27"/>
                  </a:lnTo>
                  <a:lnTo>
                    <a:pt x="3117" y="0"/>
                  </a:lnTo>
                  <a:lnTo>
                    <a:pt x="3144" y="0"/>
                  </a:lnTo>
                  <a:lnTo>
                    <a:pt x="3144" y="27"/>
                  </a:lnTo>
                  <a:close/>
                  <a:moveTo>
                    <a:pt x="3090" y="27"/>
                  </a:moveTo>
                  <a:lnTo>
                    <a:pt x="3064" y="27"/>
                  </a:lnTo>
                  <a:lnTo>
                    <a:pt x="3064" y="0"/>
                  </a:lnTo>
                  <a:lnTo>
                    <a:pt x="3090" y="0"/>
                  </a:lnTo>
                  <a:lnTo>
                    <a:pt x="3090" y="27"/>
                  </a:lnTo>
                  <a:close/>
                  <a:moveTo>
                    <a:pt x="3037" y="27"/>
                  </a:moveTo>
                  <a:lnTo>
                    <a:pt x="3010" y="27"/>
                  </a:lnTo>
                  <a:lnTo>
                    <a:pt x="3010" y="0"/>
                  </a:lnTo>
                  <a:lnTo>
                    <a:pt x="3037" y="0"/>
                  </a:lnTo>
                  <a:lnTo>
                    <a:pt x="3037" y="27"/>
                  </a:lnTo>
                  <a:close/>
                  <a:moveTo>
                    <a:pt x="2983" y="27"/>
                  </a:moveTo>
                  <a:lnTo>
                    <a:pt x="2956" y="27"/>
                  </a:lnTo>
                  <a:lnTo>
                    <a:pt x="2956" y="0"/>
                  </a:lnTo>
                  <a:lnTo>
                    <a:pt x="2983" y="0"/>
                  </a:lnTo>
                  <a:lnTo>
                    <a:pt x="2983" y="27"/>
                  </a:lnTo>
                  <a:close/>
                  <a:moveTo>
                    <a:pt x="2929" y="27"/>
                  </a:moveTo>
                  <a:lnTo>
                    <a:pt x="2902" y="27"/>
                  </a:lnTo>
                  <a:lnTo>
                    <a:pt x="2902" y="0"/>
                  </a:lnTo>
                  <a:lnTo>
                    <a:pt x="2929" y="0"/>
                  </a:lnTo>
                  <a:lnTo>
                    <a:pt x="2929" y="27"/>
                  </a:lnTo>
                  <a:close/>
                  <a:moveTo>
                    <a:pt x="2875" y="27"/>
                  </a:moveTo>
                  <a:lnTo>
                    <a:pt x="2849" y="27"/>
                  </a:lnTo>
                  <a:lnTo>
                    <a:pt x="2849" y="0"/>
                  </a:lnTo>
                  <a:lnTo>
                    <a:pt x="2875" y="0"/>
                  </a:lnTo>
                  <a:lnTo>
                    <a:pt x="2875" y="27"/>
                  </a:lnTo>
                  <a:close/>
                  <a:moveTo>
                    <a:pt x="2822" y="27"/>
                  </a:moveTo>
                  <a:lnTo>
                    <a:pt x="2795" y="27"/>
                  </a:lnTo>
                  <a:lnTo>
                    <a:pt x="2795" y="0"/>
                  </a:lnTo>
                  <a:lnTo>
                    <a:pt x="2822" y="0"/>
                  </a:lnTo>
                  <a:lnTo>
                    <a:pt x="2822" y="27"/>
                  </a:lnTo>
                  <a:close/>
                  <a:moveTo>
                    <a:pt x="2768" y="27"/>
                  </a:moveTo>
                  <a:lnTo>
                    <a:pt x="2741" y="27"/>
                  </a:lnTo>
                  <a:lnTo>
                    <a:pt x="2741" y="0"/>
                  </a:lnTo>
                  <a:lnTo>
                    <a:pt x="2768" y="0"/>
                  </a:lnTo>
                  <a:lnTo>
                    <a:pt x="2768" y="27"/>
                  </a:lnTo>
                  <a:close/>
                  <a:moveTo>
                    <a:pt x="2714" y="27"/>
                  </a:moveTo>
                  <a:lnTo>
                    <a:pt x="2687" y="27"/>
                  </a:lnTo>
                  <a:lnTo>
                    <a:pt x="2687" y="0"/>
                  </a:lnTo>
                  <a:lnTo>
                    <a:pt x="2714" y="0"/>
                  </a:lnTo>
                  <a:lnTo>
                    <a:pt x="2714" y="27"/>
                  </a:lnTo>
                  <a:close/>
                  <a:moveTo>
                    <a:pt x="2660" y="27"/>
                  </a:moveTo>
                  <a:lnTo>
                    <a:pt x="2634" y="27"/>
                  </a:lnTo>
                  <a:lnTo>
                    <a:pt x="2634" y="0"/>
                  </a:lnTo>
                  <a:lnTo>
                    <a:pt x="2660" y="0"/>
                  </a:lnTo>
                  <a:lnTo>
                    <a:pt x="2660" y="27"/>
                  </a:lnTo>
                  <a:close/>
                  <a:moveTo>
                    <a:pt x="2607" y="27"/>
                  </a:moveTo>
                  <a:lnTo>
                    <a:pt x="2580" y="27"/>
                  </a:lnTo>
                  <a:lnTo>
                    <a:pt x="2580" y="0"/>
                  </a:lnTo>
                  <a:lnTo>
                    <a:pt x="2607" y="0"/>
                  </a:lnTo>
                  <a:lnTo>
                    <a:pt x="2607" y="27"/>
                  </a:lnTo>
                  <a:close/>
                  <a:moveTo>
                    <a:pt x="2553" y="27"/>
                  </a:moveTo>
                  <a:lnTo>
                    <a:pt x="2526" y="27"/>
                  </a:lnTo>
                  <a:lnTo>
                    <a:pt x="2526" y="0"/>
                  </a:lnTo>
                  <a:lnTo>
                    <a:pt x="2553" y="0"/>
                  </a:lnTo>
                  <a:lnTo>
                    <a:pt x="2553" y="27"/>
                  </a:lnTo>
                  <a:close/>
                  <a:moveTo>
                    <a:pt x="2499" y="27"/>
                  </a:moveTo>
                  <a:lnTo>
                    <a:pt x="2472" y="27"/>
                  </a:lnTo>
                  <a:lnTo>
                    <a:pt x="2472" y="0"/>
                  </a:lnTo>
                  <a:lnTo>
                    <a:pt x="2499" y="0"/>
                  </a:lnTo>
                  <a:lnTo>
                    <a:pt x="2499" y="27"/>
                  </a:lnTo>
                  <a:close/>
                  <a:moveTo>
                    <a:pt x="2445" y="27"/>
                  </a:moveTo>
                  <a:lnTo>
                    <a:pt x="2419" y="27"/>
                  </a:lnTo>
                  <a:lnTo>
                    <a:pt x="2419" y="0"/>
                  </a:lnTo>
                  <a:lnTo>
                    <a:pt x="2445" y="0"/>
                  </a:lnTo>
                  <a:lnTo>
                    <a:pt x="2445" y="27"/>
                  </a:lnTo>
                  <a:close/>
                  <a:moveTo>
                    <a:pt x="2392" y="27"/>
                  </a:moveTo>
                  <a:lnTo>
                    <a:pt x="2365" y="27"/>
                  </a:lnTo>
                  <a:lnTo>
                    <a:pt x="2365" y="0"/>
                  </a:lnTo>
                  <a:lnTo>
                    <a:pt x="2392" y="0"/>
                  </a:lnTo>
                  <a:lnTo>
                    <a:pt x="2392" y="27"/>
                  </a:lnTo>
                  <a:close/>
                  <a:moveTo>
                    <a:pt x="2338" y="27"/>
                  </a:moveTo>
                  <a:lnTo>
                    <a:pt x="2311" y="27"/>
                  </a:lnTo>
                  <a:lnTo>
                    <a:pt x="2311" y="0"/>
                  </a:lnTo>
                  <a:lnTo>
                    <a:pt x="2338" y="0"/>
                  </a:lnTo>
                  <a:lnTo>
                    <a:pt x="2338" y="27"/>
                  </a:lnTo>
                  <a:close/>
                  <a:moveTo>
                    <a:pt x="2284" y="27"/>
                  </a:moveTo>
                  <a:lnTo>
                    <a:pt x="2257" y="27"/>
                  </a:lnTo>
                  <a:lnTo>
                    <a:pt x="2257" y="0"/>
                  </a:lnTo>
                  <a:lnTo>
                    <a:pt x="2284" y="0"/>
                  </a:lnTo>
                  <a:lnTo>
                    <a:pt x="2284" y="27"/>
                  </a:lnTo>
                  <a:close/>
                  <a:moveTo>
                    <a:pt x="2231" y="27"/>
                  </a:moveTo>
                  <a:lnTo>
                    <a:pt x="2204" y="27"/>
                  </a:lnTo>
                  <a:lnTo>
                    <a:pt x="2204" y="0"/>
                  </a:lnTo>
                  <a:lnTo>
                    <a:pt x="2231" y="0"/>
                  </a:lnTo>
                  <a:lnTo>
                    <a:pt x="2231" y="27"/>
                  </a:lnTo>
                  <a:close/>
                  <a:moveTo>
                    <a:pt x="2177" y="27"/>
                  </a:moveTo>
                  <a:lnTo>
                    <a:pt x="2150" y="27"/>
                  </a:lnTo>
                  <a:lnTo>
                    <a:pt x="2150" y="0"/>
                  </a:lnTo>
                  <a:lnTo>
                    <a:pt x="2177" y="0"/>
                  </a:lnTo>
                  <a:lnTo>
                    <a:pt x="2177" y="27"/>
                  </a:lnTo>
                  <a:close/>
                  <a:moveTo>
                    <a:pt x="2123" y="27"/>
                  </a:moveTo>
                  <a:lnTo>
                    <a:pt x="2096" y="27"/>
                  </a:lnTo>
                  <a:lnTo>
                    <a:pt x="2096" y="0"/>
                  </a:lnTo>
                  <a:lnTo>
                    <a:pt x="2123" y="0"/>
                  </a:lnTo>
                  <a:lnTo>
                    <a:pt x="2123" y="27"/>
                  </a:lnTo>
                  <a:close/>
                  <a:moveTo>
                    <a:pt x="2069" y="27"/>
                  </a:moveTo>
                  <a:lnTo>
                    <a:pt x="2042" y="27"/>
                  </a:lnTo>
                  <a:lnTo>
                    <a:pt x="2042" y="0"/>
                  </a:lnTo>
                  <a:lnTo>
                    <a:pt x="2069" y="0"/>
                  </a:lnTo>
                  <a:lnTo>
                    <a:pt x="2069" y="27"/>
                  </a:lnTo>
                  <a:close/>
                  <a:moveTo>
                    <a:pt x="2016" y="27"/>
                  </a:moveTo>
                  <a:lnTo>
                    <a:pt x="1989" y="27"/>
                  </a:lnTo>
                  <a:lnTo>
                    <a:pt x="1989" y="0"/>
                  </a:lnTo>
                  <a:lnTo>
                    <a:pt x="2016" y="0"/>
                  </a:lnTo>
                  <a:lnTo>
                    <a:pt x="2016" y="27"/>
                  </a:lnTo>
                  <a:close/>
                  <a:moveTo>
                    <a:pt x="1962" y="27"/>
                  </a:moveTo>
                  <a:lnTo>
                    <a:pt x="1935" y="27"/>
                  </a:lnTo>
                  <a:lnTo>
                    <a:pt x="1935" y="0"/>
                  </a:lnTo>
                  <a:lnTo>
                    <a:pt x="1962" y="0"/>
                  </a:lnTo>
                  <a:lnTo>
                    <a:pt x="1962" y="27"/>
                  </a:lnTo>
                  <a:close/>
                  <a:moveTo>
                    <a:pt x="1908" y="27"/>
                  </a:moveTo>
                  <a:lnTo>
                    <a:pt x="1881" y="27"/>
                  </a:lnTo>
                  <a:lnTo>
                    <a:pt x="1881" y="0"/>
                  </a:lnTo>
                  <a:lnTo>
                    <a:pt x="1908" y="0"/>
                  </a:lnTo>
                  <a:lnTo>
                    <a:pt x="1908" y="27"/>
                  </a:lnTo>
                  <a:close/>
                  <a:moveTo>
                    <a:pt x="1854" y="27"/>
                  </a:moveTo>
                  <a:lnTo>
                    <a:pt x="1827" y="27"/>
                  </a:lnTo>
                  <a:lnTo>
                    <a:pt x="1827" y="0"/>
                  </a:lnTo>
                  <a:lnTo>
                    <a:pt x="1854" y="0"/>
                  </a:lnTo>
                  <a:lnTo>
                    <a:pt x="1854" y="27"/>
                  </a:lnTo>
                  <a:close/>
                  <a:moveTo>
                    <a:pt x="1801" y="27"/>
                  </a:moveTo>
                  <a:lnTo>
                    <a:pt x="1774" y="27"/>
                  </a:lnTo>
                  <a:lnTo>
                    <a:pt x="1774" y="0"/>
                  </a:lnTo>
                  <a:lnTo>
                    <a:pt x="1801" y="0"/>
                  </a:lnTo>
                  <a:lnTo>
                    <a:pt x="1801" y="27"/>
                  </a:lnTo>
                  <a:close/>
                  <a:moveTo>
                    <a:pt x="1747" y="27"/>
                  </a:moveTo>
                  <a:lnTo>
                    <a:pt x="1720" y="27"/>
                  </a:lnTo>
                  <a:lnTo>
                    <a:pt x="1720" y="0"/>
                  </a:lnTo>
                  <a:lnTo>
                    <a:pt x="1747" y="0"/>
                  </a:lnTo>
                  <a:lnTo>
                    <a:pt x="1747" y="27"/>
                  </a:lnTo>
                  <a:close/>
                  <a:moveTo>
                    <a:pt x="1693" y="27"/>
                  </a:moveTo>
                  <a:lnTo>
                    <a:pt x="1666" y="27"/>
                  </a:lnTo>
                  <a:lnTo>
                    <a:pt x="1666" y="0"/>
                  </a:lnTo>
                  <a:lnTo>
                    <a:pt x="1693" y="0"/>
                  </a:lnTo>
                  <a:lnTo>
                    <a:pt x="1693" y="27"/>
                  </a:lnTo>
                  <a:close/>
                  <a:moveTo>
                    <a:pt x="1639" y="27"/>
                  </a:moveTo>
                  <a:lnTo>
                    <a:pt x="1613" y="27"/>
                  </a:lnTo>
                  <a:lnTo>
                    <a:pt x="1613" y="0"/>
                  </a:lnTo>
                  <a:lnTo>
                    <a:pt x="1639" y="0"/>
                  </a:lnTo>
                  <a:lnTo>
                    <a:pt x="1639" y="27"/>
                  </a:lnTo>
                  <a:close/>
                  <a:moveTo>
                    <a:pt x="1586" y="27"/>
                  </a:moveTo>
                  <a:lnTo>
                    <a:pt x="1559" y="27"/>
                  </a:lnTo>
                  <a:lnTo>
                    <a:pt x="1559" y="0"/>
                  </a:lnTo>
                  <a:lnTo>
                    <a:pt x="1586" y="0"/>
                  </a:lnTo>
                  <a:lnTo>
                    <a:pt x="1586" y="27"/>
                  </a:lnTo>
                  <a:close/>
                  <a:moveTo>
                    <a:pt x="1532" y="27"/>
                  </a:moveTo>
                  <a:lnTo>
                    <a:pt x="1505" y="27"/>
                  </a:lnTo>
                  <a:lnTo>
                    <a:pt x="1505" y="0"/>
                  </a:lnTo>
                  <a:lnTo>
                    <a:pt x="1532" y="0"/>
                  </a:lnTo>
                  <a:lnTo>
                    <a:pt x="1532" y="27"/>
                  </a:lnTo>
                  <a:close/>
                  <a:moveTo>
                    <a:pt x="1478" y="27"/>
                  </a:moveTo>
                  <a:lnTo>
                    <a:pt x="1451" y="27"/>
                  </a:lnTo>
                  <a:lnTo>
                    <a:pt x="1451" y="0"/>
                  </a:lnTo>
                  <a:lnTo>
                    <a:pt x="1478" y="0"/>
                  </a:lnTo>
                  <a:lnTo>
                    <a:pt x="1478" y="27"/>
                  </a:lnTo>
                  <a:close/>
                  <a:moveTo>
                    <a:pt x="1424" y="27"/>
                  </a:moveTo>
                  <a:lnTo>
                    <a:pt x="1398" y="27"/>
                  </a:lnTo>
                  <a:lnTo>
                    <a:pt x="1398" y="0"/>
                  </a:lnTo>
                  <a:lnTo>
                    <a:pt x="1424" y="0"/>
                  </a:lnTo>
                  <a:lnTo>
                    <a:pt x="1424" y="27"/>
                  </a:lnTo>
                  <a:close/>
                  <a:moveTo>
                    <a:pt x="1371" y="27"/>
                  </a:moveTo>
                  <a:lnTo>
                    <a:pt x="1344" y="27"/>
                  </a:lnTo>
                  <a:lnTo>
                    <a:pt x="1344" y="0"/>
                  </a:lnTo>
                  <a:lnTo>
                    <a:pt x="1371" y="0"/>
                  </a:lnTo>
                  <a:lnTo>
                    <a:pt x="1371" y="27"/>
                  </a:lnTo>
                  <a:close/>
                  <a:moveTo>
                    <a:pt x="1317" y="27"/>
                  </a:moveTo>
                  <a:lnTo>
                    <a:pt x="1290" y="27"/>
                  </a:lnTo>
                  <a:lnTo>
                    <a:pt x="1290" y="0"/>
                  </a:lnTo>
                  <a:lnTo>
                    <a:pt x="1317" y="0"/>
                  </a:lnTo>
                  <a:lnTo>
                    <a:pt x="1317" y="27"/>
                  </a:lnTo>
                  <a:close/>
                  <a:moveTo>
                    <a:pt x="1263" y="27"/>
                  </a:moveTo>
                  <a:lnTo>
                    <a:pt x="1236" y="27"/>
                  </a:lnTo>
                  <a:lnTo>
                    <a:pt x="1236" y="0"/>
                  </a:lnTo>
                  <a:lnTo>
                    <a:pt x="1263" y="0"/>
                  </a:lnTo>
                  <a:lnTo>
                    <a:pt x="1263" y="27"/>
                  </a:lnTo>
                  <a:close/>
                  <a:moveTo>
                    <a:pt x="1209" y="27"/>
                  </a:moveTo>
                  <a:lnTo>
                    <a:pt x="1183" y="27"/>
                  </a:lnTo>
                  <a:lnTo>
                    <a:pt x="1183" y="0"/>
                  </a:lnTo>
                  <a:lnTo>
                    <a:pt x="1209" y="0"/>
                  </a:lnTo>
                  <a:lnTo>
                    <a:pt x="1209" y="27"/>
                  </a:lnTo>
                  <a:close/>
                  <a:moveTo>
                    <a:pt x="1156" y="27"/>
                  </a:moveTo>
                  <a:lnTo>
                    <a:pt x="1129" y="27"/>
                  </a:lnTo>
                  <a:lnTo>
                    <a:pt x="1129" y="0"/>
                  </a:lnTo>
                  <a:lnTo>
                    <a:pt x="1156" y="0"/>
                  </a:lnTo>
                  <a:lnTo>
                    <a:pt x="1156" y="27"/>
                  </a:lnTo>
                  <a:close/>
                  <a:moveTo>
                    <a:pt x="1102" y="27"/>
                  </a:moveTo>
                  <a:lnTo>
                    <a:pt x="1075" y="27"/>
                  </a:lnTo>
                  <a:lnTo>
                    <a:pt x="1075" y="0"/>
                  </a:lnTo>
                  <a:lnTo>
                    <a:pt x="1102" y="0"/>
                  </a:lnTo>
                  <a:lnTo>
                    <a:pt x="1102" y="27"/>
                  </a:lnTo>
                  <a:close/>
                  <a:moveTo>
                    <a:pt x="1048" y="27"/>
                  </a:moveTo>
                  <a:lnTo>
                    <a:pt x="1021" y="27"/>
                  </a:lnTo>
                  <a:lnTo>
                    <a:pt x="1021" y="0"/>
                  </a:lnTo>
                  <a:lnTo>
                    <a:pt x="1048" y="0"/>
                  </a:lnTo>
                  <a:lnTo>
                    <a:pt x="1048" y="27"/>
                  </a:lnTo>
                  <a:close/>
                  <a:moveTo>
                    <a:pt x="995" y="27"/>
                  </a:moveTo>
                  <a:lnTo>
                    <a:pt x="968" y="27"/>
                  </a:lnTo>
                  <a:lnTo>
                    <a:pt x="968" y="0"/>
                  </a:lnTo>
                  <a:lnTo>
                    <a:pt x="995" y="0"/>
                  </a:lnTo>
                  <a:lnTo>
                    <a:pt x="995" y="27"/>
                  </a:lnTo>
                  <a:close/>
                  <a:moveTo>
                    <a:pt x="941" y="27"/>
                  </a:moveTo>
                  <a:lnTo>
                    <a:pt x="914" y="27"/>
                  </a:lnTo>
                  <a:lnTo>
                    <a:pt x="914" y="0"/>
                  </a:lnTo>
                  <a:lnTo>
                    <a:pt x="941" y="0"/>
                  </a:lnTo>
                  <a:lnTo>
                    <a:pt x="941" y="27"/>
                  </a:lnTo>
                  <a:close/>
                  <a:moveTo>
                    <a:pt x="887" y="27"/>
                  </a:moveTo>
                  <a:lnTo>
                    <a:pt x="860" y="27"/>
                  </a:lnTo>
                  <a:lnTo>
                    <a:pt x="860" y="0"/>
                  </a:lnTo>
                  <a:lnTo>
                    <a:pt x="887" y="0"/>
                  </a:lnTo>
                  <a:lnTo>
                    <a:pt x="887" y="27"/>
                  </a:lnTo>
                  <a:close/>
                  <a:moveTo>
                    <a:pt x="833" y="27"/>
                  </a:moveTo>
                  <a:lnTo>
                    <a:pt x="806" y="27"/>
                  </a:lnTo>
                  <a:lnTo>
                    <a:pt x="806" y="0"/>
                  </a:lnTo>
                  <a:lnTo>
                    <a:pt x="833" y="0"/>
                  </a:lnTo>
                  <a:lnTo>
                    <a:pt x="833" y="27"/>
                  </a:lnTo>
                  <a:close/>
                  <a:moveTo>
                    <a:pt x="780" y="27"/>
                  </a:moveTo>
                  <a:lnTo>
                    <a:pt x="753" y="27"/>
                  </a:lnTo>
                  <a:lnTo>
                    <a:pt x="753" y="0"/>
                  </a:lnTo>
                  <a:lnTo>
                    <a:pt x="780" y="0"/>
                  </a:lnTo>
                  <a:lnTo>
                    <a:pt x="780" y="27"/>
                  </a:lnTo>
                  <a:close/>
                  <a:moveTo>
                    <a:pt x="726" y="27"/>
                  </a:moveTo>
                  <a:lnTo>
                    <a:pt x="699" y="27"/>
                  </a:lnTo>
                  <a:lnTo>
                    <a:pt x="699" y="0"/>
                  </a:lnTo>
                  <a:lnTo>
                    <a:pt x="726" y="0"/>
                  </a:lnTo>
                  <a:lnTo>
                    <a:pt x="726" y="27"/>
                  </a:lnTo>
                  <a:close/>
                  <a:moveTo>
                    <a:pt x="672" y="27"/>
                  </a:moveTo>
                  <a:lnTo>
                    <a:pt x="645" y="27"/>
                  </a:lnTo>
                  <a:lnTo>
                    <a:pt x="645" y="0"/>
                  </a:lnTo>
                  <a:lnTo>
                    <a:pt x="672" y="0"/>
                  </a:lnTo>
                  <a:lnTo>
                    <a:pt x="672" y="27"/>
                  </a:lnTo>
                  <a:close/>
                  <a:moveTo>
                    <a:pt x="618" y="27"/>
                  </a:moveTo>
                  <a:lnTo>
                    <a:pt x="591" y="27"/>
                  </a:lnTo>
                  <a:lnTo>
                    <a:pt x="591" y="0"/>
                  </a:lnTo>
                  <a:lnTo>
                    <a:pt x="618" y="0"/>
                  </a:lnTo>
                  <a:lnTo>
                    <a:pt x="618" y="27"/>
                  </a:lnTo>
                  <a:close/>
                  <a:moveTo>
                    <a:pt x="565" y="27"/>
                  </a:moveTo>
                  <a:lnTo>
                    <a:pt x="538" y="27"/>
                  </a:lnTo>
                  <a:lnTo>
                    <a:pt x="538" y="0"/>
                  </a:lnTo>
                  <a:lnTo>
                    <a:pt x="565" y="0"/>
                  </a:lnTo>
                  <a:lnTo>
                    <a:pt x="565" y="27"/>
                  </a:lnTo>
                  <a:close/>
                  <a:moveTo>
                    <a:pt x="511" y="27"/>
                  </a:moveTo>
                  <a:lnTo>
                    <a:pt x="484" y="27"/>
                  </a:lnTo>
                  <a:lnTo>
                    <a:pt x="484" y="0"/>
                  </a:lnTo>
                  <a:lnTo>
                    <a:pt x="511" y="0"/>
                  </a:lnTo>
                  <a:lnTo>
                    <a:pt x="511" y="27"/>
                  </a:lnTo>
                  <a:close/>
                  <a:moveTo>
                    <a:pt x="457" y="27"/>
                  </a:moveTo>
                  <a:lnTo>
                    <a:pt x="430" y="27"/>
                  </a:lnTo>
                  <a:lnTo>
                    <a:pt x="430" y="0"/>
                  </a:lnTo>
                  <a:lnTo>
                    <a:pt x="457" y="0"/>
                  </a:lnTo>
                  <a:lnTo>
                    <a:pt x="457" y="27"/>
                  </a:lnTo>
                  <a:close/>
                  <a:moveTo>
                    <a:pt x="403" y="27"/>
                  </a:moveTo>
                  <a:lnTo>
                    <a:pt x="377" y="27"/>
                  </a:lnTo>
                  <a:lnTo>
                    <a:pt x="377" y="0"/>
                  </a:lnTo>
                  <a:lnTo>
                    <a:pt x="403" y="0"/>
                  </a:lnTo>
                  <a:lnTo>
                    <a:pt x="403" y="27"/>
                  </a:lnTo>
                  <a:close/>
                  <a:moveTo>
                    <a:pt x="350" y="27"/>
                  </a:moveTo>
                  <a:lnTo>
                    <a:pt x="323" y="27"/>
                  </a:lnTo>
                  <a:lnTo>
                    <a:pt x="323" y="0"/>
                  </a:lnTo>
                  <a:lnTo>
                    <a:pt x="350" y="0"/>
                  </a:lnTo>
                  <a:lnTo>
                    <a:pt x="350" y="27"/>
                  </a:lnTo>
                  <a:close/>
                  <a:moveTo>
                    <a:pt x="296" y="27"/>
                  </a:moveTo>
                  <a:lnTo>
                    <a:pt x="269" y="27"/>
                  </a:lnTo>
                  <a:lnTo>
                    <a:pt x="269" y="0"/>
                  </a:lnTo>
                  <a:lnTo>
                    <a:pt x="296" y="0"/>
                  </a:lnTo>
                  <a:lnTo>
                    <a:pt x="296" y="27"/>
                  </a:lnTo>
                  <a:close/>
                  <a:moveTo>
                    <a:pt x="242" y="27"/>
                  </a:moveTo>
                  <a:lnTo>
                    <a:pt x="215" y="27"/>
                  </a:lnTo>
                  <a:lnTo>
                    <a:pt x="215" y="0"/>
                  </a:lnTo>
                  <a:lnTo>
                    <a:pt x="242" y="0"/>
                  </a:lnTo>
                  <a:lnTo>
                    <a:pt x="242" y="27"/>
                  </a:lnTo>
                  <a:close/>
                  <a:moveTo>
                    <a:pt x="188" y="27"/>
                  </a:moveTo>
                  <a:lnTo>
                    <a:pt x="162" y="27"/>
                  </a:lnTo>
                  <a:lnTo>
                    <a:pt x="162" y="0"/>
                  </a:lnTo>
                  <a:lnTo>
                    <a:pt x="188" y="0"/>
                  </a:lnTo>
                  <a:lnTo>
                    <a:pt x="188" y="27"/>
                  </a:lnTo>
                  <a:close/>
                  <a:moveTo>
                    <a:pt x="135" y="27"/>
                  </a:moveTo>
                  <a:lnTo>
                    <a:pt x="108" y="27"/>
                  </a:lnTo>
                  <a:lnTo>
                    <a:pt x="108" y="0"/>
                  </a:lnTo>
                  <a:lnTo>
                    <a:pt x="135" y="0"/>
                  </a:lnTo>
                  <a:lnTo>
                    <a:pt x="135" y="27"/>
                  </a:lnTo>
                  <a:close/>
                  <a:moveTo>
                    <a:pt x="81" y="27"/>
                  </a:moveTo>
                  <a:lnTo>
                    <a:pt x="54" y="27"/>
                  </a:lnTo>
                  <a:lnTo>
                    <a:pt x="54" y="0"/>
                  </a:lnTo>
                  <a:lnTo>
                    <a:pt x="81" y="0"/>
                  </a:lnTo>
                  <a:lnTo>
                    <a:pt x="81" y="27"/>
                  </a:lnTo>
                  <a:close/>
                  <a:moveTo>
                    <a:pt x="27" y="27"/>
                  </a:moveTo>
                  <a:lnTo>
                    <a:pt x="0" y="27"/>
                  </a:lnTo>
                  <a:lnTo>
                    <a:pt x="0" y="0"/>
                  </a:lnTo>
                  <a:lnTo>
                    <a:pt x="27" y="0"/>
                  </a:lnTo>
                  <a:lnTo>
                    <a:pt x="27" y="27"/>
                  </a:lnTo>
                  <a:close/>
                </a:path>
              </a:pathLst>
            </a:custGeom>
            <a:solidFill>
              <a:srgbClr val="000000"/>
            </a:solidFill>
            <a:ln w="1270">
              <a:solidFill>
                <a:srgbClr val="000000"/>
              </a:solidFill>
              <a:bevel/>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3"/>
            <p:cNvSpPr>
              <a:spLocks noEditPoints="1"/>
            </p:cNvSpPr>
            <p:nvPr/>
          </p:nvSpPr>
          <p:spPr bwMode="auto">
            <a:xfrm>
              <a:off x="1279" y="3688"/>
              <a:ext cx="2236" cy="2433"/>
            </a:xfrm>
            <a:custGeom>
              <a:avLst/>
              <a:gdLst/>
              <a:ahLst/>
              <a:cxnLst>
                <a:cxn ang="0">
                  <a:pos x="12132" y="2"/>
                </a:cxn>
                <a:cxn ang="0">
                  <a:pos x="11583" y="152"/>
                </a:cxn>
                <a:cxn ang="0">
                  <a:pos x="11283" y="2"/>
                </a:cxn>
                <a:cxn ang="0">
                  <a:pos x="10555" y="152"/>
                </a:cxn>
                <a:cxn ang="0">
                  <a:pos x="10308" y="2"/>
                </a:cxn>
                <a:cxn ang="0">
                  <a:pos x="9783" y="152"/>
                </a:cxn>
                <a:cxn ang="0">
                  <a:pos x="9783" y="152"/>
                </a:cxn>
                <a:cxn ang="0">
                  <a:pos x="9405" y="2"/>
                </a:cxn>
                <a:cxn ang="0">
                  <a:pos x="9124" y="159"/>
                </a:cxn>
                <a:cxn ang="0">
                  <a:pos x="8988" y="90"/>
                </a:cxn>
                <a:cxn ang="0">
                  <a:pos x="9106" y="10"/>
                </a:cxn>
                <a:cxn ang="0">
                  <a:pos x="9077" y="397"/>
                </a:cxn>
                <a:cxn ang="0">
                  <a:pos x="9054" y="674"/>
                </a:cxn>
                <a:cxn ang="0">
                  <a:pos x="8884" y="1015"/>
                </a:cxn>
                <a:cxn ang="0">
                  <a:pos x="8875" y="1201"/>
                </a:cxn>
                <a:cxn ang="0">
                  <a:pos x="8866" y="1534"/>
                </a:cxn>
                <a:cxn ang="0">
                  <a:pos x="8877" y="1878"/>
                </a:cxn>
                <a:cxn ang="0">
                  <a:pos x="8864" y="2198"/>
                </a:cxn>
                <a:cxn ang="0">
                  <a:pos x="8852" y="2375"/>
                </a:cxn>
                <a:cxn ang="0">
                  <a:pos x="8951" y="2973"/>
                </a:cxn>
                <a:cxn ang="0">
                  <a:pos x="8772" y="3256"/>
                </a:cxn>
                <a:cxn ang="0">
                  <a:pos x="8885" y="3572"/>
                </a:cxn>
                <a:cxn ang="0">
                  <a:pos x="8758" y="4169"/>
                </a:cxn>
                <a:cxn ang="0">
                  <a:pos x="8674" y="4455"/>
                </a:cxn>
                <a:cxn ang="0">
                  <a:pos x="8615" y="4742"/>
                </a:cxn>
                <a:cxn ang="0">
                  <a:pos x="8395" y="5162"/>
                </a:cxn>
                <a:cxn ang="0">
                  <a:pos x="8521" y="5333"/>
                </a:cxn>
                <a:cxn ang="0">
                  <a:pos x="8281" y="5977"/>
                </a:cxn>
                <a:cxn ang="0">
                  <a:pos x="8363" y="6521"/>
                </a:cxn>
                <a:cxn ang="0">
                  <a:pos x="8161" y="6950"/>
                </a:cxn>
                <a:cxn ang="0">
                  <a:pos x="8245" y="7548"/>
                </a:cxn>
                <a:cxn ang="0">
                  <a:pos x="8067" y="7794"/>
                </a:cxn>
                <a:cxn ang="0">
                  <a:pos x="8166" y="8307"/>
                </a:cxn>
                <a:cxn ang="0">
                  <a:pos x="8139" y="8621"/>
                </a:cxn>
                <a:cxn ang="0">
                  <a:pos x="8115" y="8985"/>
                </a:cxn>
                <a:cxn ang="0">
                  <a:pos x="8101" y="9269"/>
                </a:cxn>
                <a:cxn ang="0">
                  <a:pos x="8104" y="9565"/>
                </a:cxn>
                <a:cxn ang="0">
                  <a:pos x="7946" y="9515"/>
                </a:cxn>
                <a:cxn ang="0">
                  <a:pos x="7934" y="9891"/>
                </a:cxn>
                <a:cxn ang="0">
                  <a:pos x="7779" y="10113"/>
                </a:cxn>
                <a:cxn ang="0">
                  <a:pos x="7590" y="10388"/>
                </a:cxn>
                <a:cxn ang="0">
                  <a:pos x="7324" y="10339"/>
                </a:cxn>
                <a:cxn ang="0">
                  <a:pos x="6883" y="10662"/>
                </a:cxn>
                <a:cxn ang="0">
                  <a:pos x="6409" y="10660"/>
                </a:cxn>
                <a:cxn ang="0">
                  <a:pos x="6309" y="10847"/>
                </a:cxn>
                <a:cxn ang="0">
                  <a:pos x="5546" y="10905"/>
                </a:cxn>
                <a:cxn ang="0">
                  <a:pos x="5146" y="11159"/>
                </a:cxn>
                <a:cxn ang="0">
                  <a:pos x="4820" y="11078"/>
                </a:cxn>
                <a:cxn ang="0">
                  <a:pos x="4239" y="11344"/>
                </a:cxn>
                <a:cxn ang="0">
                  <a:pos x="3964" y="11392"/>
                </a:cxn>
                <a:cxn ang="0">
                  <a:pos x="3234" y="11507"/>
                </a:cxn>
                <a:cxn ang="0">
                  <a:pos x="2903" y="11401"/>
                </a:cxn>
                <a:cxn ang="0">
                  <a:pos x="2774" y="11568"/>
                </a:cxn>
                <a:cxn ang="0">
                  <a:pos x="2026" y="11648"/>
                </a:cxn>
                <a:cxn ang="0">
                  <a:pos x="1862" y="11513"/>
                </a:cxn>
                <a:cxn ang="0">
                  <a:pos x="1239" y="11724"/>
                </a:cxn>
                <a:cxn ang="0">
                  <a:pos x="900" y="11605"/>
                </a:cxn>
                <a:cxn ang="0">
                  <a:pos x="668" y="11626"/>
                </a:cxn>
                <a:cxn ang="0">
                  <a:pos x="265" y="11657"/>
                </a:cxn>
                <a:cxn ang="0">
                  <a:pos x="53" y="11649"/>
                </a:cxn>
              </a:cxnLst>
              <a:rect l="0" t="0" r="r" b="b"/>
              <a:pathLst>
                <a:path w="12483" h="11808">
                  <a:moveTo>
                    <a:pt x="12483" y="152"/>
                  </a:moveTo>
                  <a:lnTo>
                    <a:pt x="12333" y="152"/>
                  </a:lnTo>
                  <a:lnTo>
                    <a:pt x="12333" y="2"/>
                  </a:lnTo>
                  <a:lnTo>
                    <a:pt x="12483" y="2"/>
                  </a:lnTo>
                  <a:lnTo>
                    <a:pt x="12483" y="152"/>
                  </a:lnTo>
                  <a:close/>
                  <a:moveTo>
                    <a:pt x="12183" y="152"/>
                  </a:moveTo>
                  <a:lnTo>
                    <a:pt x="12132" y="152"/>
                  </a:lnTo>
                  <a:lnTo>
                    <a:pt x="12033" y="152"/>
                  </a:lnTo>
                  <a:lnTo>
                    <a:pt x="12033" y="2"/>
                  </a:lnTo>
                  <a:lnTo>
                    <a:pt x="12132" y="2"/>
                  </a:lnTo>
                  <a:lnTo>
                    <a:pt x="12183" y="2"/>
                  </a:lnTo>
                  <a:lnTo>
                    <a:pt x="12183" y="152"/>
                  </a:lnTo>
                  <a:close/>
                  <a:moveTo>
                    <a:pt x="11883" y="152"/>
                  </a:moveTo>
                  <a:lnTo>
                    <a:pt x="11787" y="152"/>
                  </a:lnTo>
                  <a:lnTo>
                    <a:pt x="11733" y="152"/>
                  </a:lnTo>
                  <a:lnTo>
                    <a:pt x="11733" y="2"/>
                  </a:lnTo>
                  <a:lnTo>
                    <a:pt x="11787" y="2"/>
                  </a:lnTo>
                  <a:lnTo>
                    <a:pt x="11883" y="2"/>
                  </a:lnTo>
                  <a:lnTo>
                    <a:pt x="11883" y="152"/>
                  </a:lnTo>
                  <a:close/>
                  <a:moveTo>
                    <a:pt x="11583" y="152"/>
                  </a:moveTo>
                  <a:lnTo>
                    <a:pt x="11452" y="152"/>
                  </a:lnTo>
                  <a:lnTo>
                    <a:pt x="11433" y="152"/>
                  </a:lnTo>
                  <a:lnTo>
                    <a:pt x="11433" y="2"/>
                  </a:lnTo>
                  <a:lnTo>
                    <a:pt x="11452" y="2"/>
                  </a:lnTo>
                  <a:lnTo>
                    <a:pt x="11583" y="2"/>
                  </a:lnTo>
                  <a:lnTo>
                    <a:pt x="11583" y="152"/>
                  </a:lnTo>
                  <a:close/>
                  <a:moveTo>
                    <a:pt x="11283" y="152"/>
                  </a:moveTo>
                  <a:lnTo>
                    <a:pt x="11133" y="152"/>
                  </a:lnTo>
                  <a:lnTo>
                    <a:pt x="11133" y="2"/>
                  </a:lnTo>
                  <a:lnTo>
                    <a:pt x="11283" y="2"/>
                  </a:lnTo>
                  <a:lnTo>
                    <a:pt x="11283" y="152"/>
                  </a:lnTo>
                  <a:close/>
                  <a:moveTo>
                    <a:pt x="10983" y="152"/>
                  </a:moveTo>
                  <a:lnTo>
                    <a:pt x="10978" y="152"/>
                  </a:lnTo>
                  <a:lnTo>
                    <a:pt x="10833" y="152"/>
                  </a:lnTo>
                  <a:lnTo>
                    <a:pt x="10833" y="2"/>
                  </a:lnTo>
                  <a:lnTo>
                    <a:pt x="10978" y="2"/>
                  </a:lnTo>
                  <a:lnTo>
                    <a:pt x="10983" y="2"/>
                  </a:lnTo>
                  <a:lnTo>
                    <a:pt x="10983" y="152"/>
                  </a:lnTo>
                  <a:close/>
                  <a:moveTo>
                    <a:pt x="10683" y="152"/>
                  </a:moveTo>
                  <a:lnTo>
                    <a:pt x="10555" y="152"/>
                  </a:lnTo>
                  <a:lnTo>
                    <a:pt x="10533" y="152"/>
                  </a:lnTo>
                  <a:lnTo>
                    <a:pt x="10533" y="2"/>
                  </a:lnTo>
                  <a:lnTo>
                    <a:pt x="10555" y="2"/>
                  </a:lnTo>
                  <a:lnTo>
                    <a:pt x="10683" y="2"/>
                  </a:lnTo>
                  <a:lnTo>
                    <a:pt x="10683" y="152"/>
                  </a:lnTo>
                  <a:close/>
                  <a:moveTo>
                    <a:pt x="10383" y="152"/>
                  </a:moveTo>
                  <a:lnTo>
                    <a:pt x="10308" y="152"/>
                  </a:lnTo>
                  <a:lnTo>
                    <a:pt x="10233" y="152"/>
                  </a:lnTo>
                  <a:lnTo>
                    <a:pt x="10233" y="2"/>
                  </a:lnTo>
                  <a:lnTo>
                    <a:pt x="10308" y="2"/>
                  </a:lnTo>
                  <a:lnTo>
                    <a:pt x="10383" y="2"/>
                  </a:lnTo>
                  <a:lnTo>
                    <a:pt x="10383" y="152"/>
                  </a:lnTo>
                  <a:close/>
                  <a:moveTo>
                    <a:pt x="10083" y="152"/>
                  </a:moveTo>
                  <a:lnTo>
                    <a:pt x="10007" y="152"/>
                  </a:lnTo>
                  <a:lnTo>
                    <a:pt x="9933" y="152"/>
                  </a:lnTo>
                  <a:lnTo>
                    <a:pt x="9933" y="2"/>
                  </a:lnTo>
                  <a:lnTo>
                    <a:pt x="10007" y="2"/>
                  </a:lnTo>
                  <a:lnTo>
                    <a:pt x="10083" y="2"/>
                  </a:lnTo>
                  <a:lnTo>
                    <a:pt x="10083" y="152"/>
                  </a:lnTo>
                  <a:close/>
                  <a:moveTo>
                    <a:pt x="9783" y="152"/>
                  </a:moveTo>
                  <a:lnTo>
                    <a:pt x="9741" y="152"/>
                  </a:lnTo>
                  <a:lnTo>
                    <a:pt x="9694" y="152"/>
                  </a:lnTo>
                  <a:lnTo>
                    <a:pt x="9652" y="152"/>
                  </a:lnTo>
                  <a:lnTo>
                    <a:pt x="9633" y="152"/>
                  </a:lnTo>
                  <a:lnTo>
                    <a:pt x="9633" y="2"/>
                  </a:lnTo>
                  <a:lnTo>
                    <a:pt x="9652" y="2"/>
                  </a:lnTo>
                  <a:lnTo>
                    <a:pt x="9694" y="2"/>
                  </a:lnTo>
                  <a:lnTo>
                    <a:pt x="9741" y="2"/>
                  </a:lnTo>
                  <a:lnTo>
                    <a:pt x="9783" y="2"/>
                  </a:lnTo>
                  <a:lnTo>
                    <a:pt x="9783" y="152"/>
                  </a:lnTo>
                  <a:close/>
                  <a:moveTo>
                    <a:pt x="9483" y="152"/>
                  </a:moveTo>
                  <a:lnTo>
                    <a:pt x="9458" y="152"/>
                  </a:lnTo>
                  <a:lnTo>
                    <a:pt x="9405" y="152"/>
                  </a:lnTo>
                  <a:lnTo>
                    <a:pt x="9377" y="152"/>
                  </a:lnTo>
                  <a:lnTo>
                    <a:pt x="9353" y="151"/>
                  </a:lnTo>
                  <a:lnTo>
                    <a:pt x="9327" y="150"/>
                  </a:lnTo>
                  <a:lnTo>
                    <a:pt x="9339" y="0"/>
                  </a:lnTo>
                  <a:lnTo>
                    <a:pt x="9356" y="1"/>
                  </a:lnTo>
                  <a:lnTo>
                    <a:pt x="9380" y="2"/>
                  </a:lnTo>
                  <a:lnTo>
                    <a:pt x="9405" y="2"/>
                  </a:lnTo>
                  <a:lnTo>
                    <a:pt x="9458" y="2"/>
                  </a:lnTo>
                  <a:lnTo>
                    <a:pt x="9483" y="2"/>
                  </a:lnTo>
                  <a:lnTo>
                    <a:pt x="9483" y="152"/>
                  </a:lnTo>
                  <a:close/>
                  <a:moveTo>
                    <a:pt x="9210" y="144"/>
                  </a:moveTo>
                  <a:lnTo>
                    <a:pt x="9200" y="148"/>
                  </a:lnTo>
                  <a:lnTo>
                    <a:pt x="9171" y="156"/>
                  </a:lnTo>
                  <a:cubicBezTo>
                    <a:pt x="9166" y="158"/>
                    <a:pt x="9160" y="159"/>
                    <a:pt x="9154" y="159"/>
                  </a:cubicBezTo>
                  <a:lnTo>
                    <a:pt x="9132" y="160"/>
                  </a:lnTo>
                  <a:lnTo>
                    <a:pt x="9110" y="160"/>
                  </a:lnTo>
                  <a:lnTo>
                    <a:pt x="9124" y="159"/>
                  </a:lnTo>
                  <a:lnTo>
                    <a:pt x="9104" y="163"/>
                  </a:lnTo>
                  <a:lnTo>
                    <a:pt x="9124" y="156"/>
                  </a:lnTo>
                  <a:lnTo>
                    <a:pt x="9115" y="161"/>
                  </a:lnTo>
                  <a:lnTo>
                    <a:pt x="9125" y="154"/>
                  </a:lnTo>
                  <a:lnTo>
                    <a:pt x="9116" y="161"/>
                  </a:lnTo>
                  <a:lnTo>
                    <a:pt x="9129" y="148"/>
                  </a:lnTo>
                  <a:lnTo>
                    <a:pt x="9120" y="159"/>
                  </a:lnTo>
                  <a:lnTo>
                    <a:pt x="9126" y="150"/>
                  </a:lnTo>
                  <a:lnTo>
                    <a:pt x="9119" y="164"/>
                  </a:lnTo>
                  <a:lnTo>
                    <a:pt x="8988" y="90"/>
                  </a:lnTo>
                  <a:lnTo>
                    <a:pt x="8996" y="76"/>
                  </a:lnTo>
                  <a:cubicBezTo>
                    <a:pt x="8997" y="73"/>
                    <a:pt x="8999" y="70"/>
                    <a:pt x="9002" y="68"/>
                  </a:cubicBezTo>
                  <a:lnTo>
                    <a:pt x="9010" y="57"/>
                  </a:lnTo>
                  <a:cubicBezTo>
                    <a:pt x="9014" y="52"/>
                    <a:pt x="9018" y="47"/>
                    <a:pt x="9023" y="44"/>
                  </a:cubicBezTo>
                  <a:lnTo>
                    <a:pt x="9032" y="36"/>
                  </a:lnTo>
                  <a:cubicBezTo>
                    <a:pt x="9036" y="34"/>
                    <a:pt x="9039" y="31"/>
                    <a:pt x="9043" y="29"/>
                  </a:cubicBezTo>
                  <a:lnTo>
                    <a:pt x="9052" y="24"/>
                  </a:lnTo>
                  <a:cubicBezTo>
                    <a:pt x="9058" y="21"/>
                    <a:pt x="9065" y="18"/>
                    <a:pt x="9072" y="17"/>
                  </a:cubicBezTo>
                  <a:lnTo>
                    <a:pt x="9092" y="12"/>
                  </a:lnTo>
                  <a:cubicBezTo>
                    <a:pt x="9096" y="11"/>
                    <a:pt x="9101" y="11"/>
                    <a:pt x="9106" y="10"/>
                  </a:cubicBezTo>
                  <a:lnTo>
                    <a:pt x="9125" y="10"/>
                  </a:lnTo>
                  <a:lnTo>
                    <a:pt x="9148" y="9"/>
                  </a:lnTo>
                  <a:lnTo>
                    <a:pt x="9131" y="12"/>
                  </a:lnTo>
                  <a:lnTo>
                    <a:pt x="9149" y="7"/>
                  </a:lnTo>
                  <a:lnTo>
                    <a:pt x="9159" y="3"/>
                  </a:lnTo>
                  <a:lnTo>
                    <a:pt x="9210" y="144"/>
                  </a:lnTo>
                  <a:close/>
                  <a:moveTo>
                    <a:pt x="9090" y="283"/>
                  </a:moveTo>
                  <a:lnTo>
                    <a:pt x="9089" y="292"/>
                  </a:lnTo>
                  <a:lnTo>
                    <a:pt x="9083" y="340"/>
                  </a:lnTo>
                  <a:lnTo>
                    <a:pt x="9077" y="397"/>
                  </a:lnTo>
                  <a:lnTo>
                    <a:pt x="9074" y="427"/>
                  </a:lnTo>
                  <a:lnTo>
                    <a:pt x="8924" y="413"/>
                  </a:lnTo>
                  <a:lnTo>
                    <a:pt x="8927" y="381"/>
                  </a:lnTo>
                  <a:lnTo>
                    <a:pt x="8934" y="321"/>
                  </a:lnTo>
                  <a:lnTo>
                    <a:pt x="8941" y="268"/>
                  </a:lnTo>
                  <a:lnTo>
                    <a:pt x="8942" y="259"/>
                  </a:lnTo>
                  <a:lnTo>
                    <a:pt x="9090" y="283"/>
                  </a:lnTo>
                  <a:close/>
                  <a:moveTo>
                    <a:pt x="9061" y="575"/>
                  </a:moveTo>
                  <a:lnTo>
                    <a:pt x="9059" y="599"/>
                  </a:lnTo>
                  <a:lnTo>
                    <a:pt x="9054" y="674"/>
                  </a:lnTo>
                  <a:lnTo>
                    <a:pt x="9051" y="724"/>
                  </a:lnTo>
                  <a:lnTo>
                    <a:pt x="8901" y="714"/>
                  </a:lnTo>
                  <a:lnTo>
                    <a:pt x="8904" y="663"/>
                  </a:lnTo>
                  <a:lnTo>
                    <a:pt x="8910" y="587"/>
                  </a:lnTo>
                  <a:lnTo>
                    <a:pt x="8911" y="564"/>
                  </a:lnTo>
                  <a:lnTo>
                    <a:pt x="9061" y="575"/>
                  </a:lnTo>
                  <a:close/>
                  <a:moveTo>
                    <a:pt x="9041" y="874"/>
                  </a:moveTo>
                  <a:lnTo>
                    <a:pt x="9039" y="908"/>
                  </a:lnTo>
                  <a:lnTo>
                    <a:pt x="9033" y="1023"/>
                  </a:lnTo>
                  <a:lnTo>
                    <a:pt x="8884" y="1015"/>
                  </a:lnTo>
                  <a:lnTo>
                    <a:pt x="8890" y="899"/>
                  </a:lnTo>
                  <a:lnTo>
                    <a:pt x="8892" y="865"/>
                  </a:lnTo>
                  <a:lnTo>
                    <a:pt x="9041" y="874"/>
                  </a:lnTo>
                  <a:close/>
                  <a:moveTo>
                    <a:pt x="9026" y="1172"/>
                  </a:moveTo>
                  <a:lnTo>
                    <a:pt x="9024" y="1209"/>
                  </a:lnTo>
                  <a:lnTo>
                    <a:pt x="9021" y="1275"/>
                  </a:lnTo>
                  <a:lnTo>
                    <a:pt x="9019" y="1322"/>
                  </a:lnTo>
                  <a:lnTo>
                    <a:pt x="8870" y="1315"/>
                  </a:lnTo>
                  <a:lnTo>
                    <a:pt x="8872" y="1268"/>
                  </a:lnTo>
                  <a:lnTo>
                    <a:pt x="8875" y="1201"/>
                  </a:lnTo>
                  <a:lnTo>
                    <a:pt x="8876" y="1165"/>
                  </a:lnTo>
                  <a:lnTo>
                    <a:pt x="9026" y="1172"/>
                  </a:lnTo>
                  <a:close/>
                  <a:moveTo>
                    <a:pt x="9016" y="1468"/>
                  </a:moveTo>
                  <a:lnTo>
                    <a:pt x="9016" y="1488"/>
                  </a:lnTo>
                  <a:lnTo>
                    <a:pt x="9016" y="1532"/>
                  </a:lnTo>
                  <a:lnTo>
                    <a:pt x="9019" y="1614"/>
                  </a:lnTo>
                  <a:lnTo>
                    <a:pt x="9019" y="1616"/>
                  </a:lnTo>
                  <a:lnTo>
                    <a:pt x="8870" y="1621"/>
                  </a:lnTo>
                  <a:lnTo>
                    <a:pt x="8870" y="1619"/>
                  </a:lnTo>
                  <a:lnTo>
                    <a:pt x="8866" y="1534"/>
                  </a:lnTo>
                  <a:lnTo>
                    <a:pt x="8866" y="1488"/>
                  </a:lnTo>
                  <a:lnTo>
                    <a:pt x="8866" y="1468"/>
                  </a:lnTo>
                  <a:lnTo>
                    <a:pt x="9016" y="1468"/>
                  </a:lnTo>
                  <a:close/>
                  <a:moveTo>
                    <a:pt x="9025" y="1765"/>
                  </a:moveTo>
                  <a:lnTo>
                    <a:pt x="9026" y="1779"/>
                  </a:lnTo>
                  <a:lnTo>
                    <a:pt x="9026" y="1827"/>
                  </a:lnTo>
                  <a:lnTo>
                    <a:pt x="9027" y="1877"/>
                  </a:lnTo>
                  <a:lnTo>
                    <a:pt x="9027" y="1919"/>
                  </a:lnTo>
                  <a:lnTo>
                    <a:pt x="8877" y="1918"/>
                  </a:lnTo>
                  <a:lnTo>
                    <a:pt x="8877" y="1878"/>
                  </a:lnTo>
                  <a:lnTo>
                    <a:pt x="8876" y="1829"/>
                  </a:lnTo>
                  <a:lnTo>
                    <a:pt x="8876" y="1786"/>
                  </a:lnTo>
                  <a:lnTo>
                    <a:pt x="8875" y="1771"/>
                  </a:lnTo>
                  <a:lnTo>
                    <a:pt x="9025" y="1765"/>
                  </a:lnTo>
                  <a:close/>
                  <a:moveTo>
                    <a:pt x="9022" y="2072"/>
                  </a:moveTo>
                  <a:lnTo>
                    <a:pt x="9019" y="2128"/>
                  </a:lnTo>
                  <a:lnTo>
                    <a:pt x="9014" y="2207"/>
                  </a:lnTo>
                  <a:lnTo>
                    <a:pt x="9013" y="2223"/>
                  </a:lnTo>
                  <a:lnTo>
                    <a:pt x="8863" y="2213"/>
                  </a:lnTo>
                  <a:lnTo>
                    <a:pt x="8864" y="2198"/>
                  </a:lnTo>
                  <a:lnTo>
                    <a:pt x="8869" y="2120"/>
                  </a:lnTo>
                  <a:lnTo>
                    <a:pt x="8872" y="2064"/>
                  </a:lnTo>
                  <a:lnTo>
                    <a:pt x="9022" y="2072"/>
                  </a:lnTo>
                  <a:close/>
                  <a:moveTo>
                    <a:pt x="9002" y="2373"/>
                  </a:moveTo>
                  <a:lnTo>
                    <a:pt x="9001" y="2386"/>
                  </a:lnTo>
                  <a:lnTo>
                    <a:pt x="8994" y="2484"/>
                  </a:lnTo>
                  <a:lnTo>
                    <a:pt x="8991" y="2523"/>
                  </a:lnTo>
                  <a:lnTo>
                    <a:pt x="8841" y="2511"/>
                  </a:lnTo>
                  <a:lnTo>
                    <a:pt x="8844" y="2473"/>
                  </a:lnTo>
                  <a:lnTo>
                    <a:pt x="8852" y="2375"/>
                  </a:lnTo>
                  <a:lnTo>
                    <a:pt x="8853" y="2362"/>
                  </a:lnTo>
                  <a:lnTo>
                    <a:pt x="9002" y="2373"/>
                  </a:lnTo>
                  <a:close/>
                  <a:moveTo>
                    <a:pt x="8978" y="2673"/>
                  </a:moveTo>
                  <a:lnTo>
                    <a:pt x="8977" y="2693"/>
                  </a:lnTo>
                  <a:lnTo>
                    <a:pt x="8965" y="2823"/>
                  </a:lnTo>
                  <a:lnTo>
                    <a:pt x="8816" y="2809"/>
                  </a:lnTo>
                  <a:lnTo>
                    <a:pt x="8827" y="2680"/>
                  </a:lnTo>
                  <a:lnTo>
                    <a:pt x="8829" y="2660"/>
                  </a:lnTo>
                  <a:lnTo>
                    <a:pt x="8978" y="2673"/>
                  </a:lnTo>
                  <a:close/>
                  <a:moveTo>
                    <a:pt x="8951" y="2973"/>
                  </a:moveTo>
                  <a:lnTo>
                    <a:pt x="8937" y="3122"/>
                  </a:lnTo>
                  <a:lnTo>
                    <a:pt x="8788" y="3107"/>
                  </a:lnTo>
                  <a:lnTo>
                    <a:pt x="8802" y="2958"/>
                  </a:lnTo>
                  <a:lnTo>
                    <a:pt x="8951" y="2973"/>
                  </a:lnTo>
                  <a:close/>
                  <a:moveTo>
                    <a:pt x="8921" y="3272"/>
                  </a:moveTo>
                  <a:lnTo>
                    <a:pt x="8914" y="3341"/>
                  </a:lnTo>
                  <a:lnTo>
                    <a:pt x="8904" y="3421"/>
                  </a:lnTo>
                  <a:lnTo>
                    <a:pt x="8755" y="3404"/>
                  </a:lnTo>
                  <a:lnTo>
                    <a:pt x="8764" y="3325"/>
                  </a:lnTo>
                  <a:lnTo>
                    <a:pt x="8772" y="3256"/>
                  </a:lnTo>
                  <a:lnTo>
                    <a:pt x="8921" y="3272"/>
                  </a:lnTo>
                  <a:close/>
                  <a:moveTo>
                    <a:pt x="8885" y="3572"/>
                  </a:moveTo>
                  <a:lnTo>
                    <a:pt x="8878" y="3627"/>
                  </a:lnTo>
                  <a:lnTo>
                    <a:pt x="8866" y="3710"/>
                  </a:lnTo>
                  <a:lnTo>
                    <a:pt x="8864" y="3723"/>
                  </a:lnTo>
                  <a:lnTo>
                    <a:pt x="8716" y="3698"/>
                  </a:lnTo>
                  <a:lnTo>
                    <a:pt x="8717" y="3688"/>
                  </a:lnTo>
                  <a:lnTo>
                    <a:pt x="8729" y="3607"/>
                  </a:lnTo>
                  <a:lnTo>
                    <a:pt x="8737" y="3552"/>
                  </a:lnTo>
                  <a:lnTo>
                    <a:pt x="8885" y="3572"/>
                  </a:lnTo>
                  <a:close/>
                  <a:moveTo>
                    <a:pt x="8836" y="3873"/>
                  </a:moveTo>
                  <a:lnTo>
                    <a:pt x="8826" y="3921"/>
                  </a:lnTo>
                  <a:lnTo>
                    <a:pt x="8811" y="3981"/>
                  </a:lnTo>
                  <a:lnTo>
                    <a:pt x="8800" y="4023"/>
                  </a:lnTo>
                  <a:lnTo>
                    <a:pt x="8655" y="3985"/>
                  </a:lnTo>
                  <a:lnTo>
                    <a:pt x="8666" y="3946"/>
                  </a:lnTo>
                  <a:lnTo>
                    <a:pt x="8679" y="3889"/>
                  </a:lnTo>
                  <a:lnTo>
                    <a:pt x="8689" y="3842"/>
                  </a:lnTo>
                  <a:lnTo>
                    <a:pt x="8836" y="3873"/>
                  </a:lnTo>
                  <a:close/>
                  <a:moveTo>
                    <a:pt x="8758" y="4169"/>
                  </a:moveTo>
                  <a:lnTo>
                    <a:pt x="8751" y="4192"/>
                  </a:lnTo>
                  <a:lnTo>
                    <a:pt x="8720" y="4293"/>
                  </a:lnTo>
                  <a:lnTo>
                    <a:pt x="8714" y="4313"/>
                  </a:lnTo>
                  <a:lnTo>
                    <a:pt x="8570" y="4270"/>
                  </a:lnTo>
                  <a:lnTo>
                    <a:pt x="8577" y="4248"/>
                  </a:lnTo>
                  <a:lnTo>
                    <a:pt x="8608" y="4149"/>
                  </a:lnTo>
                  <a:lnTo>
                    <a:pt x="8614" y="4126"/>
                  </a:lnTo>
                  <a:lnTo>
                    <a:pt x="8758" y="4169"/>
                  </a:lnTo>
                  <a:close/>
                  <a:moveTo>
                    <a:pt x="8675" y="4455"/>
                  </a:moveTo>
                  <a:lnTo>
                    <a:pt x="8674" y="4455"/>
                  </a:lnTo>
                  <a:lnTo>
                    <a:pt x="8660" y="4516"/>
                  </a:lnTo>
                  <a:lnTo>
                    <a:pt x="8645" y="4584"/>
                  </a:lnTo>
                  <a:lnTo>
                    <a:pt x="8643" y="4597"/>
                  </a:lnTo>
                  <a:lnTo>
                    <a:pt x="8496" y="4567"/>
                  </a:lnTo>
                  <a:lnTo>
                    <a:pt x="8499" y="4551"/>
                  </a:lnTo>
                  <a:lnTo>
                    <a:pt x="8514" y="4482"/>
                  </a:lnTo>
                  <a:lnTo>
                    <a:pt x="8529" y="4417"/>
                  </a:lnTo>
                  <a:lnTo>
                    <a:pt x="8530" y="4416"/>
                  </a:lnTo>
                  <a:lnTo>
                    <a:pt x="8675" y="4455"/>
                  </a:lnTo>
                  <a:close/>
                  <a:moveTo>
                    <a:pt x="8615" y="4742"/>
                  </a:moveTo>
                  <a:lnTo>
                    <a:pt x="8602" y="4817"/>
                  </a:lnTo>
                  <a:lnTo>
                    <a:pt x="8590" y="4889"/>
                  </a:lnTo>
                  <a:lnTo>
                    <a:pt x="8442" y="4865"/>
                  </a:lnTo>
                  <a:lnTo>
                    <a:pt x="8454" y="4791"/>
                  </a:lnTo>
                  <a:lnTo>
                    <a:pt x="8467" y="4716"/>
                  </a:lnTo>
                  <a:lnTo>
                    <a:pt x="8615" y="4742"/>
                  </a:lnTo>
                  <a:close/>
                  <a:moveTo>
                    <a:pt x="8566" y="5037"/>
                  </a:moveTo>
                  <a:lnTo>
                    <a:pt x="8545" y="5173"/>
                  </a:lnTo>
                  <a:lnTo>
                    <a:pt x="8543" y="5185"/>
                  </a:lnTo>
                  <a:lnTo>
                    <a:pt x="8395" y="5162"/>
                  </a:lnTo>
                  <a:lnTo>
                    <a:pt x="8396" y="5150"/>
                  </a:lnTo>
                  <a:lnTo>
                    <a:pt x="8418" y="5014"/>
                  </a:lnTo>
                  <a:lnTo>
                    <a:pt x="8566" y="5037"/>
                  </a:lnTo>
                  <a:close/>
                  <a:moveTo>
                    <a:pt x="8521" y="5333"/>
                  </a:moveTo>
                  <a:lnTo>
                    <a:pt x="8516" y="5367"/>
                  </a:lnTo>
                  <a:lnTo>
                    <a:pt x="8500" y="5481"/>
                  </a:lnTo>
                  <a:lnTo>
                    <a:pt x="8351" y="5460"/>
                  </a:lnTo>
                  <a:lnTo>
                    <a:pt x="8367" y="5345"/>
                  </a:lnTo>
                  <a:lnTo>
                    <a:pt x="8372" y="5311"/>
                  </a:lnTo>
                  <a:lnTo>
                    <a:pt x="8521" y="5333"/>
                  </a:lnTo>
                  <a:close/>
                  <a:moveTo>
                    <a:pt x="8479" y="5629"/>
                  </a:moveTo>
                  <a:lnTo>
                    <a:pt x="8459" y="5778"/>
                  </a:lnTo>
                  <a:lnTo>
                    <a:pt x="8310" y="5757"/>
                  </a:lnTo>
                  <a:lnTo>
                    <a:pt x="8330" y="5609"/>
                  </a:lnTo>
                  <a:lnTo>
                    <a:pt x="8479" y="5629"/>
                  </a:lnTo>
                  <a:close/>
                  <a:moveTo>
                    <a:pt x="8439" y="5926"/>
                  </a:moveTo>
                  <a:lnTo>
                    <a:pt x="8430" y="5996"/>
                  </a:lnTo>
                  <a:lnTo>
                    <a:pt x="8420" y="6075"/>
                  </a:lnTo>
                  <a:lnTo>
                    <a:pt x="8271" y="6055"/>
                  </a:lnTo>
                  <a:lnTo>
                    <a:pt x="8281" y="5977"/>
                  </a:lnTo>
                  <a:lnTo>
                    <a:pt x="8290" y="5906"/>
                  </a:lnTo>
                  <a:lnTo>
                    <a:pt x="8439" y="5926"/>
                  </a:lnTo>
                  <a:close/>
                  <a:moveTo>
                    <a:pt x="8400" y="6223"/>
                  </a:moveTo>
                  <a:lnTo>
                    <a:pt x="8386" y="6336"/>
                  </a:lnTo>
                  <a:lnTo>
                    <a:pt x="8382" y="6372"/>
                  </a:lnTo>
                  <a:lnTo>
                    <a:pt x="8233" y="6353"/>
                  </a:lnTo>
                  <a:lnTo>
                    <a:pt x="8237" y="6317"/>
                  </a:lnTo>
                  <a:lnTo>
                    <a:pt x="8252" y="6204"/>
                  </a:lnTo>
                  <a:lnTo>
                    <a:pt x="8400" y="6223"/>
                  </a:lnTo>
                  <a:close/>
                  <a:moveTo>
                    <a:pt x="8363" y="6521"/>
                  </a:moveTo>
                  <a:lnTo>
                    <a:pt x="8355" y="6588"/>
                  </a:lnTo>
                  <a:lnTo>
                    <a:pt x="8345" y="6669"/>
                  </a:lnTo>
                  <a:lnTo>
                    <a:pt x="8196" y="6651"/>
                  </a:lnTo>
                  <a:lnTo>
                    <a:pt x="8206" y="6569"/>
                  </a:lnTo>
                  <a:lnTo>
                    <a:pt x="8214" y="6502"/>
                  </a:lnTo>
                  <a:lnTo>
                    <a:pt x="8363" y="6521"/>
                  </a:lnTo>
                  <a:close/>
                  <a:moveTo>
                    <a:pt x="8327" y="6818"/>
                  </a:moveTo>
                  <a:lnTo>
                    <a:pt x="8323" y="6856"/>
                  </a:lnTo>
                  <a:lnTo>
                    <a:pt x="8310" y="6967"/>
                  </a:lnTo>
                  <a:lnTo>
                    <a:pt x="8161" y="6950"/>
                  </a:lnTo>
                  <a:lnTo>
                    <a:pt x="8174" y="6838"/>
                  </a:lnTo>
                  <a:lnTo>
                    <a:pt x="8178" y="6800"/>
                  </a:lnTo>
                  <a:lnTo>
                    <a:pt x="8327" y="6818"/>
                  </a:lnTo>
                  <a:close/>
                  <a:moveTo>
                    <a:pt x="8293" y="7116"/>
                  </a:moveTo>
                  <a:lnTo>
                    <a:pt x="8276" y="7265"/>
                  </a:lnTo>
                  <a:lnTo>
                    <a:pt x="8127" y="7248"/>
                  </a:lnTo>
                  <a:lnTo>
                    <a:pt x="8144" y="7099"/>
                  </a:lnTo>
                  <a:lnTo>
                    <a:pt x="8293" y="7116"/>
                  </a:lnTo>
                  <a:close/>
                  <a:moveTo>
                    <a:pt x="8260" y="7414"/>
                  </a:moveTo>
                  <a:lnTo>
                    <a:pt x="8245" y="7548"/>
                  </a:lnTo>
                  <a:lnTo>
                    <a:pt x="8243" y="7563"/>
                  </a:lnTo>
                  <a:lnTo>
                    <a:pt x="8094" y="7546"/>
                  </a:lnTo>
                  <a:lnTo>
                    <a:pt x="8096" y="7531"/>
                  </a:lnTo>
                  <a:lnTo>
                    <a:pt x="8111" y="7397"/>
                  </a:lnTo>
                  <a:lnTo>
                    <a:pt x="8260" y="7414"/>
                  </a:lnTo>
                  <a:close/>
                  <a:moveTo>
                    <a:pt x="8227" y="7712"/>
                  </a:moveTo>
                  <a:lnTo>
                    <a:pt x="8217" y="7810"/>
                  </a:lnTo>
                  <a:lnTo>
                    <a:pt x="8211" y="7861"/>
                  </a:lnTo>
                  <a:lnTo>
                    <a:pt x="8062" y="7845"/>
                  </a:lnTo>
                  <a:lnTo>
                    <a:pt x="8067" y="7794"/>
                  </a:lnTo>
                  <a:lnTo>
                    <a:pt x="8078" y="7696"/>
                  </a:lnTo>
                  <a:lnTo>
                    <a:pt x="8227" y="7712"/>
                  </a:lnTo>
                  <a:close/>
                  <a:moveTo>
                    <a:pt x="8196" y="8010"/>
                  </a:moveTo>
                  <a:lnTo>
                    <a:pt x="8192" y="8052"/>
                  </a:lnTo>
                  <a:lnTo>
                    <a:pt x="8180" y="8159"/>
                  </a:lnTo>
                  <a:lnTo>
                    <a:pt x="8031" y="8143"/>
                  </a:lnTo>
                  <a:lnTo>
                    <a:pt x="8042" y="8036"/>
                  </a:lnTo>
                  <a:lnTo>
                    <a:pt x="8047" y="7994"/>
                  </a:lnTo>
                  <a:lnTo>
                    <a:pt x="8196" y="8010"/>
                  </a:lnTo>
                  <a:close/>
                  <a:moveTo>
                    <a:pt x="8166" y="8307"/>
                  </a:moveTo>
                  <a:lnTo>
                    <a:pt x="8161" y="8359"/>
                  </a:lnTo>
                  <a:lnTo>
                    <a:pt x="8153" y="8450"/>
                  </a:lnTo>
                  <a:lnTo>
                    <a:pt x="8152" y="8456"/>
                  </a:lnTo>
                  <a:lnTo>
                    <a:pt x="8003" y="8444"/>
                  </a:lnTo>
                  <a:lnTo>
                    <a:pt x="8003" y="8437"/>
                  </a:lnTo>
                  <a:lnTo>
                    <a:pt x="8012" y="8345"/>
                  </a:lnTo>
                  <a:lnTo>
                    <a:pt x="8017" y="8293"/>
                  </a:lnTo>
                  <a:lnTo>
                    <a:pt x="8166" y="8307"/>
                  </a:lnTo>
                  <a:close/>
                  <a:moveTo>
                    <a:pt x="8140" y="8606"/>
                  </a:moveTo>
                  <a:lnTo>
                    <a:pt x="8139" y="8621"/>
                  </a:lnTo>
                  <a:lnTo>
                    <a:pt x="8133" y="8700"/>
                  </a:lnTo>
                  <a:lnTo>
                    <a:pt x="8129" y="8754"/>
                  </a:lnTo>
                  <a:lnTo>
                    <a:pt x="7980" y="8744"/>
                  </a:lnTo>
                  <a:lnTo>
                    <a:pt x="7984" y="8690"/>
                  </a:lnTo>
                  <a:lnTo>
                    <a:pt x="7989" y="8609"/>
                  </a:lnTo>
                  <a:lnTo>
                    <a:pt x="7991" y="8593"/>
                  </a:lnTo>
                  <a:lnTo>
                    <a:pt x="8140" y="8606"/>
                  </a:lnTo>
                  <a:close/>
                  <a:moveTo>
                    <a:pt x="8120" y="8903"/>
                  </a:moveTo>
                  <a:lnTo>
                    <a:pt x="8119" y="8919"/>
                  </a:lnTo>
                  <a:lnTo>
                    <a:pt x="8115" y="8985"/>
                  </a:lnTo>
                  <a:lnTo>
                    <a:pt x="8112" y="9048"/>
                  </a:lnTo>
                  <a:lnTo>
                    <a:pt x="8112" y="9052"/>
                  </a:lnTo>
                  <a:lnTo>
                    <a:pt x="7962" y="9045"/>
                  </a:lnTo>
                  <a:lnTo>
                    <a:pt x="7962" y="9040"/>
                  </a:lnTo>
                  <a:lnTo>
                    <a:pt x="7966" y="8977"/>
                  </a:lnTo>
                  <a:lnTo>
                    <a:pt x="7969" y="8910"/>
                  </a:lnTo>
                  <a:lnTo>
                    <a:pt x="7970" y="8894"/>
                  </a:lnTo>
                  <a:lnTo>
                    <a:pt x="8120" y="8903"/>
                  </a:lnTo>
                  <a:close/>
                  <a:moveTo>
                    <a:pt x="8104" y="9202"/>
                  </a:moveTo>
                  <a:lnTo>
                    <a:pt x="8101" y="9269"/>
                  </a:lnTo>
                  <a:lnTo>
                    <a:pt x="8096" y="9352"/>
                  </a:lnTo>
                  <a:lnTo>
                    <a:pt x="7947" y="9344"/>
                  </a:lnTo>
                  <a:lnTo>
                    <a:pt x="7951" y="9262"/>
                  </a:lnTo>
                  <a:lnTo>
                    <a:pt x="7954" y="9195"/>
                  </a:lnTo>
                  <a:lnTo>
                    <a:pt x="8104" y="9202"/>
                  </a:lnTo>
                  <a:close/>
                  <a:moveTo>
                    <a:pt x="8094" y="9492"/>
                  </a:moveTo>
                  <a:lnTo>
                    <a:pt x="8095" y="9504"/>
                  </a:lnTo>
                  <a:lnTo>
                    <a:pt x="8097" y="9521"/>
                  </a:lnTo>
                  <a:lnTo>
                    <a:pt x="8100" y="9543"/>
                  </a:lnTo>
                  <a:lnTo>
                    <a:pt x="8104" y="9565"/>
                  </a:lnTo>
                  <a:lnTo>
                    <a:pt x="8105" y="9597"/>
                  </a:lnTo>
                  <a:lnTo>
                    <a:pt x="8103" y="9636"/>
                  </a:lnTo>
                  <a:lnTo>
                    <a:pt x="8100" y="9657"/>
                  </a:lnTo>
                  <a:lnTo>
                    <a:pt x="7951" y="9637"/>
                  </a:lnTo>
                  <a:lnTo>
                    <a:pt x="7953" y="9624"/>
                  </a:lnTo>
                  <a:lnTo>
                    <a:pt x="7956" y="9604"/>
                  </a:lnTo>
                  <a:lnTo>
                    <a:pt x="7955" y="9588"/>
                  </a:lnTo>
                  <a:lnTo>
                    <a:pt x="7952" y="9565"/>
                  </a:lnTo>
                  <a:lnTo>
                    <a:pt x="7947" y="9534"/>
                  </a:lnTo>
                  <a:lnTo>
                    <a:pt x="7946" y="9515"/>
                  </a:lnTo>
                  <a:lnTo>
                    <a:pt x="7945" y="9503"/>
                  </a:lnTo>
                  <a:lnTo>
                    <a:pt x="8094" y="9492"/>
                  </a:lnTo>
                  <a:close/>
                  <a:moveTo>
                    <a:pt x="8089" y="9797"/>
                  </a:moveTo>
                  <a:lnTo>
                    <a:pt x="8088" y="9837"/>
                  </a:lnTo>
                  <a:lnTo>
                    <a:pt x="8084" y="9903"/>
                  </a:lnTo>
                  <a:lnTo>
                    <a:pt x="8078" y="9940"/>
                  </a:lnTo>
                  <a:lnTo>
                    <a:pt x="8073" y="9963"/>
                  </a:lnTo>
                  <a:lnTo>
                    <a:pt x="7927" y="9927"/>
                  </a:lnTo>
                  <a:lnTo>
                    <a:pt x="7930" y="9915"/>
                  </a:lnTo>
                  <a:lnTo>
                    <a:pt x="7934" y="9891"/>
                  </a:lnTo>
                  <a:lnTo>
                    <a:pt x="7938" y="9836"/>
                  </a:lnTo>
                  <a:lnTo>
                    <a:pt x="7939" y="9795"/>
                  </a:lnTo>
                  <a:lnTo>
                    <a:pt x="8089" y="9797"/>
                  </a:lnTo>
                  <a:close/>
                  <a:moveTo>
                    <a:pt x="7992" y="10123"/>
                  </a:moveTo>
                  <a:lnTo>
                    <a:pt x="7988" y="10128"/>
                  </a:lnTo>
                  <a:lnTo>
                    <a:pt x="7955" y="10165"/>
                  </a:lnTo>
                  <a:lnTo>
                    <a:pt x="7914" y="10200"/>
                  </a:lnTo>
                  <a:lnTo>
                    <a:pt x="7869" y="10234"/>
                  </a:lnTo>
                  <a:lnTo>
                    <a:pt x="7861" y="10239"/>
                  </a:lnTo>
                  <a:lnTo>
                    <a:pt x="7779" y="10113"/>
                  </a:lnTo>
                  <a:lnTo>
                    <a:pt x="7780" y="10113"/>
                  </a:lnTo>
                  <a:lnTo>
                    <a:pt x="7816" y="10087"/>
                  </a:lnTo>
                  <a:lnTo>
                    <a:pt x="7845" y="10062"/>
                  </a:lnTo>
                  <a:lnTo>
                    <a:pt x="7870" y="10037"/>
                  </a:lnTo>
                  <a:lnTo>
                    <a:pt x="7873" y="10032"/>
                  </a:lnTo>
                  <a:lnTo>
                    <a:pt x="7992" y="10123"/>
                  </a:lnTo>
                  <a:close/>
                  <a:moveTo>
                    <a:pt x="7728" y="10319"/>
                  </a:moveTo>
                  <a:lnTo>
                    <a:pt x="7712" y="10328"/>
                  </a:lnTo>
                  <a:lnTo>
                    <a:pt x="7652" y="10358"/>
                  </a:lnTo>
                  <a:lnTo>
                    <a:pt x="7590" y="10388"/>
                  </a:lnTo>
                  <a:lnTo>
                    <a:pt x="7525" y="10252"/>
                  </a:lnTo>
                  <a:lnTo>
                    <a:pt x="7584" y="10225"/>
                  </a:lnTo>
                  <a:lnTo>
                    <a:pt x="7640" y="10196"/>
                  </a:lnTo>
                  <a:lnTo>
                    <a:pt x="7655" y="10188"/>
                  </a:lnTo>
                  <a:lnTo>
                    <a:pt x="7728" y="10319"/>
                  </a:lnTo>
                  <a:close/>
                  <a:moveTo>
                    <a:pt x="7449" y="10450"/>
                  </a:moveTo>
                  <a:lnTo>
                    <a:pt x="7381" y="10478"/>
                  </a:lnTo>
                  <a:lnTo>
                    <a:pt x="7309" y="10507"/>
                  </a:lnTo>
                  <a:lnTo>
                    <a:pt x="7253" y="10367"/>
                  </a:lnTo>
                  <a:lnTo>
                    <a:pt x="7324" y="10339"/>
                  </a:lnTo>
                  <a:lnTo>
                    <a:pt x="7392" y="10311"/>
                  </a:lnTo>
                  <a:lnTo>
                    <a:pt x="7449" y="10450"/>
                  </a:lnTo>
                  <a:close/>
                  <a:moveTo>
                    <a:pt x="7167" y="10560"/>
                  </a:moveTo>
                  <a:lnTo>
                    <a:pt x="7150" y="10567"/>
                  </a:lnTo>
                  <a:lnTo>
                    <a:pt x="7025" y="10612"/>
                  </a:lnTo>
                  <a:lnTo>
                    <a:pt x="6974" y="10470"/>
                  </a:lnTo>
                  <a:lnTo>
                    <a:pt x="7097" y="10426"/>
                  </a:lnTo>
                  <a:lnTo>
                    <a:pt x="7114" y="10420"/>
                  </a:lnTo>
                  <a:lnTo>
                    <a:pt x="7167" y="10560"/>
                  </a:lnTo>
                  <a:close/>
                  <a:moveTo>
                    <a:pt x="6883" y="10662"/>
                  </a:moveTo>
                  <a:lnTo>
                    <a:pt x="6814" y="10686"/>
                  </a:lnTo>
                  <a:lnTo>
                    <a:pt x="6740" y="10711"/>
                  </a:lnTo>
                  <a:lnTo>
                    <a:pt x="6693" y="10568"/>
                  </a:lnTo>
                  <a:lnTo>
                    <a:pt x="6765" y="10544"/>
                  </a:lnTo>
                  <a:lnTo>
                    <a:pt x="6834" y="10520"/>
                  </a:lnTo>
                  <a:lnTo>
                    <a:pt x="6883" y="10662"/>
                  </a:lnTo>
                  <a:close/>
                  <a:moveTo>
                    <a:pt x="6597" y="10758"/>
                  </a:moveTo>
                  <a:lnTo>
                    <a:pt x="6533" y="10778"/>
                  </a:lnTo>
                  <a:lnTo>
                    <a:pt x="6453" y="10803"/>
                  </a:lnTo>
                  <a:lnTo>
                    <a:pt x="6409" y="10660"/>
                  </a:lnTo>
                  <a:lnTo>
                    <a:pt x="6487" y="10635"/>
                  </a:lnTo>
                  <a:lnTo>
                    <a:pt x="6551" y="10615"/>
                  </a:lnTo>
                  <a:lnTo>
                    <a:pt x="6597" y="10758"/>
                  </a:lnTo>
                  <a:close/>
                  <a:moveTo>
                    <a:pt x="6309" y="10847"/>
                  </a:moveTo>
                  <a:lnTo>
                    <a:pt x="6221" y="10874"/>
                  </a:lnTo>
                  <a:lnTo>
                    <a:pt x="6164" y="10890"/>
                  </a:lnTo>
                  <a:lnTo>
                    <a:pt x="6123" y="10746"/>
                  </a:lnTo>
                  <a:lnTo>
                    <a:pt x="6178" y="10730"/>
                  </a:lnTo>
                  <a:lnTo>
                    <a:pt x="6266" y="10704"/>
                  </a:lnTo>
                  <a:lnTo>
                    <a:pt x="6309" y="10847"/>
                  </a:lnTo>
                  <a:close/>
                  <a:moveTo>
                    <a:pt x="6020" y="10932"/>
                  </a:moveTo>
                  <a:lnTo>
                    <a:pt x="6002" y="10937"/>
                  </a:lnTo>
                  <a:lnTo>
                    <a:pt x="5875" y="10972"/>
                  </a:lnTo>
                  <a:lnTo>
                    <a:pt x="5835" y="10827"/>
                  </a:lnTo>
                  <a:lnTo>
                    <a:pt x="5960" y="10793"/>
                  </a:lnTo>
                  <a:lnTo>
                    <a:pt x="5979" y="10788"/>
                  </a:lnTo>
                  <a:lnTo>
                    <a:pt x="6020" y="10932"/>
                  </a:lnTo>
                  <a:close/>
                  <a:moveTo>
                    <a:pt x="5729" y="11012"/>
                  </a:moveTo>
                  <a:lnTo>
                    <a:pt x="5584" y="11050"/>
                  </a:lnTo>
                  <a:lnTo>
                    <a:pt x="5546" y="10905"/>
                  </a:lnTo>
                  <a:lnTo>
                    <a:pt x="5691" y="10866"/>
                  </a:lnTo>
                  <a:lnTo>
                    <a:pt x="5729" y="11012"/>
                  </a:lnTo>
                  <a:close/>
                  <a:moveTo>
                    <a:pt x="5438" y="11087"/>
                  </a:moveTo>
                  <a:lnTo>
                    <a:pt x="5330" y="11114"/>
                  </a:lnTo>
                  <a:lnTo>
                    <a:pt x="5292" y="11123"/>
                  </a:lnTo>
                  <a:lnTo>
                    <a:pt x="5257" y="10978"/>
                  </a:lnTo>
                  <a:lnTo>
                    <a:pt x="5293" y="10969"/>
                  </a:lnTo>
                  <a:lnTo>
                    <a:pt x="5401" y="10941"/>
                  </a:lnTo>
                  <a:lnTo>
                    <a:pt x="5438" y="11087"/>
                  </a:lnTo>
                  <a:close/>
                  <a:moveTo>
                    <a:pt x="5146" y="11159"/>
                  </a:moveTo>
                  <a:lnTo>
                    <a:pt x="5114" y="11166"/>
                  </a:lnTo>
                  <a:lnTo>
                    <a:pt x="4999" y="11192"/>
                  </a:lnTo>
                  <a:lnTo>
                    <a:pt x="4966" y="11046"/>
                  </a:lnTo>
                  <a:lnTo>
                    <a:pt x="5078" y="11021"/>
                  </a:lnTo>
                  <a:lnTo>
                    <a:pt x="5111" y="11013"/>
                  </a:lnTo>
                  <a:lnTo>
                    <a:pt x="5146" y="11159"/>
                  </a:lnTo>
                  <a:close/>
                  <a:moveTo>
                    <a:pt x="4851" y="11225"/>
                  </a:moveTo>
                  <a:lnTo>
                    <a:pt x="4704" y="11256"/>
                  </a:lnTo>
                  <a:lnTo>
                    <a:pt x="4673" y="11109"/>
                  </a:lnTo>
                  <a:lnTo>
                    <a:pt x="4820" y="11078"/>
                  </a:lnTo>
                  <a:lnTo>
                    <a:pt x="4851" y="11225"/>
                  </a:lnTo>
                  <a:close/>
                  <a:moveTo>
                    <a:pt x="4556" y="11285"/>
                  </a:moveTo>
                  <a:lnTo>
                    <a:pt x="4459" y="11304"/>
                  </a:lnTo>
                  <a:lnTo>
                    <a:pt x="4408" y="11313"/>
                  </a:lnTo>
                  <a:lnTo>
                    <a:pt x="4381" y="11165"/>
                  </a:lnTo>
                  <a:lnTo>
                    <a:pt x="4430" y="11156"/>
                  </a:lnTo>
                  <a:lnTo>
                    <a:pt x="4528" y="11137"/>
                  </a:lnTo>
                  <a:lnTo>
                    <a:pt x="4556" y="11285"/>
                  </a:lnTo>
                  <a:close/>
                  <a:moveTo>
                    <a:pt x="4261" y="11340"/>
                  </a:moveTo>
                  <a:lnTo>
                    <a:pt x="4239" y="11344"/>
                  </a:lnTo>
                  <a:lnTo>
                    <a:pt x="4112" y="11367"/>
                  </a:lnTo>
                  <a:lnTo>
                    <a:pt x="4086" y="11219"/>
                  </a:lnTo>
                  <a:lnTo>
                    <a:pt x="4212" y="11197"/>
                  </a:lnTo>
                  <a:lnTo>
                    <a:pt x="4233" y="11193"/>
                  </a:lnTo>
                  <a:lnTo>
                    <a:pt x="4261" y="11340"/>
                  </a:lnTo>
                  <a:close/>
                  <a:moveTo>
                    <a:pt x="3964" y="11392"/>
                  </a:moveTo>
                  <a:lnTo>
                    <a:pt x="3816" y="11417"/>
                  </a:lnTo>
                  <a:lnTo>
                    <a:pt x="3791" y="11269"/>
                  </a:lnTo>
                  <a:lnTo>
                    <a:pt x="3939" y="11244"/>
                  </a:lnTo>
                  <a:lnTo>
                    <a:pt x="3964" y="11392"/>
                  </a:lnTo>
                  <a:close/>
                  <a:moveTo>
                    <a:pt x="3667" y="11440"/>
                  </a:moveTo>
                  <a:lnTo>
                    <a:pt x="3608" y="11450"/>
                  </a:lnTo>
                  <a:lnTo>
                    <a:pt x="3519" y="11464"/>
                  </a:lnTo>
                  <a:lnTo>
                    <a:pt x="3496" y="11316"/>
                  </a:lnTo>
                  <a:lnTo>
                    <a:pt x="3584" y="11302"/>
                  </a:lnTo>
                  <a:lnTo>
                    <a:pt x="3643" y="11292"/>
                  </a:lnTo>
                  <a:lnTo>
                    <a:pt x="3667" y="11440"/>
                  </a:lnTo>
                  <a:close/>
                  <a:moveTo>
                    <a:pt x="3370" y="11487"/>
                  </a:moveTo>
                  <a:lnTo>
                    <a:pt x="3323" y="11494"/>
                  </a:lnTo>
                  <a:lnTo>
                    <a:pt x="3234" y="11507"/>
                  </a:lnTo>
                  <a:lnTo>
                    <a:pt x="3221" y="11509"/>
                  </a:lnTo>
                  <a:lnTo>
                    <a:pt x="3200" y="11360"/>
                  </a:lnTo>
                  <a:lnTo>
                    <a:pt x="3213" y="11358"/>
                  </a:lnTo>
                  <a:lnTo>
                    <a:pt x="3300" y="11346"/>
                  </a:lnTo>
                  <a:lnTo>
                    <a:pt x="3348" y="11339"/>
                  </a:lnTo>
                  <a:lnTo>
                    <a:pt x="3370" y="11487"/>
                  </a:lnTo>
                  <a:close/>
                  <a:moveTo>
                    <a:pt x="3072" y="11530"/>
                  </a:moveTo>
                  <a:lnTo>
                    <a:pt x="3066" y="11530"/>
                  </a:lnTo>
                  <a:lnTo>
                    <a:pt x="2923" y="11549"/>
                  </a:lnTo>
                  <a:lnTo>
                    <a:pt x="2903" y="11401"/>
                  </a:lnTo>
                  <a:lnTo>
                    <a:pt x="3046" y="11382"/>
                  </a:lnTo>
                  <a:lnTo>
                    <a:pt x="3052" y="11381"/>
                  </a:lnTo>
                  <a:lnTo>
                    <a:pt x="3072" y="11530"/>
                  </a:lnTo>
                  <a:close/>
                  <a:moveTo>
                    <a:pt x="2774" y="11568"/>
                  </a:moveTo>
                  <a:lnTo>
                    <a:pt x="2753" y="11570"/>
                  </a:lnTo>
                  <a:lnTo>
                    <a:pt x="2624" y="11586"/>
                  </a:lnTo>
                  <a:lnTo>
                    <a:pt x="2607" y="11437"/>
                  </a:lnTo>
                  <a:lnTo>
                    <a:pt x="2735" y="11422"/>
                  </a:lnTo>
                  <a:lnTo>
                    <a:pt x="2755" y="11419"/>
                  </a:lnTo>
                  <a:lnTo>
                    <a:pt x="2774" y="11568"/>
                  </a:lnTo>
                  <a:close/>
                  <a:moveTo>
                    <a:pt x="2474" y="11602"/>
                  </a:moveTo>
                  <a:lnTo>
                    <a:pt x="2442" y="11606"/>
                  </a:lnTo>
                  <a:lnTo>
                    <a:pt x="2325" y="11618"/>
                  </a:lnTo>
                  <a:lnTo>
                    <a:pt x="2309" y="11468"/>
                  </a:lnTo>
                  <a:lnTo>
                    <a:pt x="2425" y="11456"/>
                  </a:lnTo>
                  <a:lnTo>
                    <a:pt x="2458" y="11453"/>
                  </a:lnTo>
                  <a:lnTo>
                    <a:pt x="2474" y="11602"/>
                  </a:lnTo>
                  <a:close/>
                  <a:moveTo>
                    <a:pt x="2175" y="11633"/>
                  </a:moveTo>
                  <a:lnTo>
                    <a:pt x="2100" y="11640"/>
                  </a:lnTo>
                  <a:lnTo>
                    <a:pt x="2026" y="11648"/>
                  </a:lnTo>
                  <a:lnTo>
                    <a:pt x="2011" y="11498"/>
                  </a:lnTo>
                  <a:lnTo>
                    <a:pt x="2085" y="11491"/>
                  </a:lnTo>
                  <a:lnTo>
                    <a:pt x="2160" y="11483"/>
                  </a:lnTo>
                  <a:lnTo>
                    <a:pt x="2175" y="11633"/>
                  </a:lnTo>
                  <a:close/>
                  <a:moveTo>
                    <a:pt x="1876" y="11662"/>
                  </a:moveTo>
                  <a:lnTo>
                    <a:pt x="1799" y="11670"/>
                  </a:lnTo>
                  <a:lnTo>
                    <a:pt x="1728" y="11677"/>
                  </a:lnTo>
                  <a:lnTo>
                    <a:pt x="1713" y="11528"/>
                  </a:lnTo>
                  <a:lnTo>
                    <a:pt x="1785" y="11520"/>
                  </a:lnTo>
                  <a:lnTo>
                    <a:pt x="1862" y="11513"/>
                  </a:lnTo>
                  <a:lnTo>
                    <a:pt x="1876" y="11662"/>
                  </a:lnTo>
                  <a:close/>
                  <a:moveTo>
                    <a:pt x="1578" y="11691"/>
                  </a:moveTo>
                  <a:lnTo>
                    <a:pt x="1466" y="11702"/>
                  </a:lnTo>
                  <a:lnTo>
                    <a:pt x="1429" y="11706"/>
                  </a:lnTo>
                  <a:lnTo>
                    <a:pt x="1414" y="11556"/>
                  </a:lnTo>
                  <a:lnTo>
                    <a:pt x="1451" y="11553"/>
                  </a:lnTo>
                  <a:lnTo>
                    <a:pt x="1564" y="11542"/>
                  </a:lnTo>
                  <a:lnTo>
                    <a:pt x="1578" y="11691"/>
                  </a:lnTo>
                  <a:close/>
                  <a:moveTo>
                    <a:pt x="1279" y="11720"/>
                  </a:moveTo>
                  <a:lnTo>
                    <a:pt x="1239" y="11724"/>
                  </a:lnTo>
                  <a:lnTo>
                    <a:pt x="1130" y="11734"/>
                  </a:lnTo>
                  <a:lnTo>
                    <a:pt x="1116" y="11585"/>
                  </a:lnTo>
                  <a:lnTo>
                    <a:pt x="1225" y="11575"/>
                  </a:lnTo>
                  <a:lnTo>
                    <a:pt x="1265" y="11571"/>
                  </a:lnTo>
                  <a:lnTo>
                    <a:pt x="1279" y="11720"/>
                  </a:lnTo>
                  <a:close/>
                  <a:moveTo>
                    <a:pt x="981" y="11748"/>
                  </a:moveTo>
                  <a:lnTo>
                    <a:pt x="915" y="11755"/>
                  </a:lnTo>
                  <a:lnTo>
                    <a:pt x="831" y="11762"/>
                  </a:lnTo>
                  <a:lnTo>
                    <a:pt x="817" y="11613"/>
                  </a:lnTo>
                  <a:lnTo>
                    <a:pt x="900" y="11605"/>
                  </a:lnTo>
                  <a:lnTo>
                    <a:pt x="966" y="11599"/>
                  </a:lnTo>
                  <a:lnTo>
                    <a:pt x="981" y="11748"/>
                  </a:lnTo>
                  <a:close/>
                  <a:moveTo>
                    <a:pt x="682" y="11776"/>
                  </a:moveTo>
                  <a:lnTo>
                    <a:pt x="633" y="11780"/>
                  </a:lnTo>
                  <a:lnTo>
                    <a:pt x="554" y="11787"/>
                  </a:lnTo>
                  <a:lnTo>
                    <a:pt x="532" y="11789"/>
                  </a:lnTo>
                  <a:lnTo>
                    <a:pt x="519" y="11639"/>
                  </a:lnTo>
                  <a:lnTo>
                    <a:pt x="542" y="11637"/>
                  </a:lnTo>
                  <a:lnTo>
                    <a:pt x="620" y="11631"/>
                  </a:lnTo>
                  <a:lnTo>
                    <a:pt x="668" y="11626"/>
                  </a:lnTo>
                  <a:lnTo>
                    <a:pt x="682" y="11776"/>
                  </a:lnTo>
                  <a:close/>
                  <a:moveTo>
                    <a:pt x="381" y="11800"/>
                  </a:moveTo>
                  <a:lnTo>
                    <a:pt x="366" y="11801"/>
                  </a:lnTo>
                  <a:lnTo>
                    <a:pt x="317" y="11804"/>
                  </a:lnTo>
                  <a:lnTo>
                    <a:pt x="271" y="11806"/>
                  </a:lnTo>
                  <a:lnTo>
                    <a:pt x="232" y="11808"/>
                  </a:lnTo>
                  <a:lnTo>
                    <a:pt x="228" y="11808"/>
                  </a:lnTo>
                  <a:lnTo>
                    <a:pt x="224" y="11658"/>
                  </a:lnTo>
                  <a:lnTo>
                    <a:pt x="226" y="11658"/>
                  </a:lnTo>
                  <a:lnTo>
                    <a:pt x="265" y="11657"/>
                  </a:lnTo>
                  <a:lnTo>
                    <a:pt x="307" y="11655"/>
                  </a:lnTo>
                  <a:lnTo>
                    <a:pt x="356" y="11652"/>
                  </a:lnTo>
                  <a:lnTo>
                    <a:pt x="370" y="11651"/>
                  </a:lnTo>
                  <a:lnTo>
                    <a:pt x="381" y="11800"/>
                  </a:lnTo>
                  <a:close/>
                  <a:moveTo>
                    <a:pt x="68" y="11804"/>
                  </a:moveTo>
                  <a:lnTo>
                    <a:pt x="56" y="11803"/>
                  </a:lnTo>
                  <a:lnTo>
                    <a:pt x="24" y="11797"/>
                  </a:lnTo>
                  <a:lnTo>
                    <a:pt x="0" y="11791"/>
                  </a:lnTo>
                  <a:lnTo>
                    <a:pt x="33" y="11645"/>
                  </a:lnTo>
                  <a:lnTo>
                    <a:pt x="53" y="11649"/>
                  </a:lnTo>
                  <a:lnTo>
                    <a:pt x="72" y="11653"/>
                  </a:lnTo>
                  <a:lnTo>
                    <a:pt x="84" y="11655"/>
                  </a:lnTo>
                  <a:lnTo>
                    <a:pt x="68" y="11804"/>
                  </a:lnTo>
                  <a:close/>
                </a:path>
              </a:pathLst>
            </a:custGeom>
            <a:solidFill>
              <a:srgbClr val="000000"/>
            </a:solidFill>
            <a:ln w="1270">
              <a:solidFill>
                <a:srgbClr val="000000"/>
              </a:solidFill>
              <a:bevel/>
              <a:headEnd/>
              <a:tailEnd/>
            </a:ln>
          </p:spPr>
          <p:txBody>
            <a:bodyPr vert="horz" wrap="square" lIns="91440" tIns="45720" rIns="91440" bIns="45720" numCol="1" anchor="t" anchorCtr="0" compatLnSpc="1">
              <a:prstTxWarp prst="textNoShape">
                <a:avLst/>
              </a:prstTxWarp>
            </a:bodyPr>
            <a:lstStyle/>
            <a:p>
              <a:endParaRPr lang="en-US"/>
            </a:p>
          </p:txBody>
        </p:sp>
        <p:sp>
          <p:nvSpPr>
            <p:cNvPr id="43" name="Line 30"/>
            <p:cNvSpPr>
              <a:spLocks noChangeShapeType="1"/>
            </p:cNvSpPr>
            <p:nvPr/>
          </p:nvSpPr>
          <p:spPr bwMode="auto">
            <a:xfrm>
              <a:off x="2230" y="5719"/>
              <a:ext cx="7448" cy="0"/>
            </a:xfrm>
            <a:prstGeom prst="line">
              <a:avLst/>
            </a:prstGeom>
            <a:noFill/>
            <a:ln w="1714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4" name="Group 27"/>
            <p:cNvGrpSpPr>
              <a:grpSpLocks/>
            </p:cNvGrpSpPr>
            <p:nvPr/>
          </p:nvGrpSpPr>
          <p:grpSpPr bwMode="auto">
            <a:xfrm>
              <a:off x="5941" y="3773"/>
              <a:ext cx="24" cy="1943"/>
              <a:chOff x="3773" y="1687"/>
              <a:chExt cx="24" cy="1684"/>
            </a:xfrm>
          </p:grpSpPr>
          <p:sp>
            <p:nvSpPr>
              <p:cNvPr id="69" name="Freeform 29"/>
              <p:cNvSpPr>
                <a:spLocks/>
              </p:cNvSpPr>
              <p:nvPr/>
            </p:nvSpPr>
            <p:spPr bwMode="auto">
              <a:xfrm>
                <a:off x="3773" y="1687"/>
                <a:ext cx="24" cy="1684"/>
              </a:xfrm>
              <a:custGeom>
                <a:avLst/>
                <a:gdLst/>
                <a:ahLst/>
                <a:cxnLst>
                  <a:cxn ang="0">
                    <a:pos x="23" y="0"/>
                  </a:cxn>
                  <a:cxn ang="0">
                    <a:pos x="0" y="22"/>
                  </a:cxn>
                  <a:cxn ang="0">
                    <a:pos x="0" y="9411"/>
                  </a:cxn>
                  <a:cxn ang="0">
                    <a:pos x="23" y="9433"/>
                  </a:cxn>
                  <a:cxn ang="0">
                    <a:pos x="112" y="9433"/>
                  </a:cxn>
                  <a:cxn ang="0">
                    <a:pos x="134" y="9411"/>
                  </a:cxn>
                  <a:cxn ang="0">
                    <a:pos x="134" y="22"/>
                  </a:cxn>
                  <a:cxn ang="0">
                    <a:pos x="112" y="0"/>
                  </a:cxn>
                  <a:cxn ang="0">
                    <a:pos x="23" y="0"/>
                  </a:cxn>
                </a:cxnLst>
                <a:rect l="0" t="0" r="r" b="b"/>
                <a:pathLst>
                  <a:path w="134" h="9433">
                    <a:moveTo>
                      <a:pt x="23" y="0"/>
                    </a:moveTo>
                    <a:cubicBezTo>
                      <a:pt x="10" y="0"/>
                      <a:pt x="0" y="10"/>
                      <a:pt x="0" y="22"/>
                    </a:cubicBezTo>
                    <a:lnTo>
                      <a:pt x="0" y="9411"/>
                    </a:lnTo>
                    <a:cubicBezTo>
                      <a:pt x="0" y="9424"/>
                      <a:pt x="10" y="9433"/>
                      <a:pt x="23" y="9433"/>
                    </a:cubicBezTo>
                    <a:lnTo>
                      <a:pt x="112" y="9433"/>
                    </a:lnTo>
                    <a:cubicBezTo>
                      <a:pt x="124" y="9433"/>
                      <a:pt x="134" y="9424"/>
                      <a:pt x="134" y="9411"/>
                    </a:cubicBezTo>
                    <a:lnTo>
                      <a:pt x="134" y="22"/>
                    </a:lnTo>
                    <a:cubicBezTo>
                      <a:pt x="134" y="10"/>
                      <a:pt x="124" y="0"/>
                      <a:pt x="112" y="0"/>
                    </a:cubicBezTo>
                    <a:lnTo>
                      <a:pt x="23" y="0"/>
                    </a:lnTo>
                    <a:close/>
                  </a:path>
                </a:pathLst>
              </a:custGeom>
              <a:solidFill>
                <a:srgbClr val="808080"/>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28"/>
              <p:cNvSpPr>
                <a:spLocks/>
              </p:cNvSpPr>
              <p:nvPr/>
            </p:nvSpPr>
            <p:spPr bwMode="auto">
              <a:xfrm>
                <a:off x="3773" y="1687"/>
                <a:ext cx="24" cy="1684"/>
              </a:xfrm>
              <a:custGeom>
                <a:avLst/>
                <a:gdLst/>
                <a:ahLst/>
                <a:cxnLst>
                  <a:cxn ang="0">
                    <a:pos x="23" y="0"/>
                  </a:cxn>
                  <a:cxn ang="0">
                    <a:pos x="0" y="22"/>
                  </a:cxn>
                  <a:cxn ang="0">
                    <a:pos x="0" y="9411"/>
                  </a:cxn>
                  <a:cxn ang="0">
                    <a:pos x="23" y="9433"/>
                  </a:cxn>
                  <a:cxn ang="0">
                    <a:pos x="112" y="9433"/>
                  </a:cxn>
                  <a:cxn ang="0">
                    <a:pos x="134" y="9411"/>
                  </a:cxn>
                  <a:cxn ang="0">
                    <a:pos x="134" y="22"/>
                  </a:cxn>
                  <a:cxn ang="0">
                    <a:pos x="112" y="0"/>
                  </a:cxn>
                  <a:cxn ang="0">
                    <a:pos x="23" y="0"/>
                  </a:cxn>
                </a:cxnLst>
                <a:rect l="0" t="0" r="r" b="b"/>
                <a:pathLst>
                  <a:path w="134" h="9433">
                    <a:moveTo>
                      <a:pt x="23" y="0"/>
                    </a:moveTo>
                    <a:cubicBezTo>
                      <a:pt x="10" y="0"/>
                      <a:pt x="0" y="10"/>
                      <a:pt x="0" y="22"/>
                    </a:cubicBezTo>
                    <a:lnTo>
                      <a:pt x="0" y="9411"/>
                    </a:lnTo>
                    <a:cubicBezTo>
                      <a:pt x="0" y="9424"/>
                      <a:pt x="10" y="9433"/>
                      <a:pt x="23" y="9433"/>
                    </a:cubicBezTo>
                    <a:lnTo>
                      <a:pt x="112" y="9433"/>
                    </a:lnTo>
                    <a:cubicBezTo>
                      <a:pt x="124" y="9433"/>
                      <a:pt x="134" y="9424"/>
                      <a:pt x="134" y="9411"/>
                    </a:cubicBezTo>
                    <a:lnTo>
                      <a:pt x="134" y="22"/>
                    </a:lnTo>
                    <a:cubicBezTo>
                      <a:pt x="134" y="10"/>
                      <a:pt x="124" y="0"/>
                      <a:pt x="112" y="0"/>
                    </a:cubicBezTo>
                    <a:lnTo>
                      <a:pt x="2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5" name="Group 24"/>
            <p:cNvGrpSpPr>
              <a:grpSpLocks/>
            </p:cNvGrpSpPr>
            <p:nvPr/>
          </p:nvGrpSpPr>
          <p:grpSpPr bwMode="auto">
            <a:xfrm>
              <a:off x="4373" y="3767"/>
              <a:ext cx="242" cy="1944"/>
              <a:chOff x="5372" y="1687"/>
              <a:chExt cx="242" cy="1685"/>
            </a:xfrm>
          </p:grpSpPr>
          <p:sp>
            <p:nvSpPr>
              <p:cNvPr id="67" name="Freeform 26"/>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25"/>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 name="Group 21"/>
            <p:cNvGrpSpPr>
              <a:grpSpLocks/>
            </p:cNvGrpSpPr>
            <p:nvPr/>
          </p:nvGrpSpPr>
          <p:grpSpPr bwMode="auto">
            <a:xfrm>
              <a:off x="4125" y="3770"/>
              <a:ext cx="248" cy="1943"/>
              <a:chOff x="5124" y="1690"/>
              <a:chExt cx="248" cy="1684"/>
            </a:xfrm>
          </p:grpSpPr>
          <p:sp>
            <p:nvSpPr>
              <p:cNvPr id="65" name="Freeform 23"/>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22"/>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7" name="Group 18"/>
            <p:cNvGrpSpPr>
              <a:grpSpLocks/>
            </p:cNvGrpSpPr>
            <p:nvPr/>
          </p:nvGrpSpPr>
          <p:grpSpPr bwMode="auto">
            <a:xfrm>
              <a:off x="3883" y="3770"/>
              <a:ext cx="242" cy="1943"/>
              <a:chOff x="4882" y="1690"/>
              <a:chExt cx="242" cy="1684"/>
            </a:xfrm>
          </p:grpSpPr>
          <p:sp>
            <p:nvSpPr>
              <p:cNvPr id="63" name="Freeform 20"/>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19"/>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8" name="Group 15"/>
            <p:cNvGrpSpPr>
              <a:grpSpLocks/>
            </p:cNvGrpSpPr>
            <p:nvPr/>
          </p:nvGrpSpPr>
          <p:grpSpPr bwMode="auto">
            <a:xfrm>
              <a:off x="4615" y="3767"/>
              <a:ext cx="242" cy="1944"/>
              <a:chOff x="5614" y="1687"/>
              <a:chExt cx="242" cy="1685"/>
            </a:xfrm>
          </p:grpSpPr>
          <p:sp>
            <p:nvSpPr>
              <p:cNvPr id="61" name="Freeform 17"/>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16"/>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9" name="Group 12"/>
            <p:cNvGrpSpPr>
              <a:grpSpLocks/>
            </p:cNvGrpSpPr>
            <p:nvPr/>
          </p:nvGrpSpPr>
          <p:grpSpPr bwMode="auto">
            <a:xfrm>
              <a:off x="5346" y="3767"/>
              <a:ext cx="242" cy="1944"/>
              <a:chOff x="6345" y="1687"/>
              <a:chExt cx="242" cy="1685"/>
            </a:xfrm>
          </p:grpSpPr>
          <p:sp>
            <p:nvSpPr>
              <p:cNvPr id="59" name="Freeform 14"/>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13"/>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0" name="Group 9"/>
            <p:cNvGrpSpPr>
              <a:grpSpLocks/>
            </p:cNvGrpSpPr>
            <p:nvPr/>
          </p:nvGrpSpPr>
          <p:grpSpPr bwMode="auto">
            <a:xfrm>
              <a:off x="5098" y="3770"/>
              <a:ext cx="244" cy="1943"/>
              <a:chOff x="6097" y="1690"/>
              <a:chExt cx="244" cy="1684"/>
            </a:xfrm>
          </p:grpSpPr>
          <p:sp>
            <p:nvSpPr>
              <p:cNvPr id="57" name="Freeform 11"/>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10"/>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1" name="Group 6"/>
            <p:cNvGrpSpPr>
              <a:grpSpLocks/>
            </p:cNvGrpSpPr>
            <p:nvPr/>
          </p:nvGrpSpPr>
          <p:grpSpPr bwMode="auto">
            <a:xfrm>
              <a:off x="4857" y="3770"/>
              <a:ext cx="241" cy="1943"/>
              <a:chOff x="5856" y="1690"/>
              <a:chExt cx="241" cy="1684"/>
            </a:xfrm>
          </p:grpSpPr>
          <p:sp>
            <p:nvSpPr>
              <p:cNvPr id="55" name="Freeform 8"/>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7"/>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2" name="Group 3"/>
            <p:cNvGrpSpPr>
              <a:grpSpLocks/>
            </p:cNvGrpSpPr>
            <p:nvPr/>
          </p:nvGrpSpPr>
          <p:grpSpPr bwMode="auto">
            <a:xfrm>
              <a:off x="5588" y="3770"/>
              <a:ext cx="243" cy="1943"/>
              <a:chOff x="6587" y="1690"/>
              <a:chExt cx="243" cy="1684"/>
            </a:xfrm>
          </p:grpSpPr>
          <p:sp>
            <p:nvSpPr>
              <p:cNvPr id="53" name="Freeform 5"/>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4"/>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272" name="Group 271"/>
          <p:cNvGrpSpPr/>
          <p:nvPr/>
        </p:nvGrpSpPr>
        <p:grpSpPr>
          <a:xfrm>
            <a:off x="3537072" y="1866988"/>
            <a:ext cx="5143205" cy="957178"/>
            <a:chOff x="2307223" y="1866988"/>
            <a:chExt cx="5143205" cy="957178"/>
          </a:xfrm>
        </p:grpSpPr>
        <p:grpSp>
          <p:nvGrpSpPr>
            <p:cNvPr id="273" name="Group 272"/>
            <p:cNvGrpSpPr>
              <a:grpSpLocks noChangeAspect="1"/>
            </p:cNvGrpSpPr>
            <p:nvPr/>
          </p:nvGrpSpPr>
          <p:grpSpPr bwMode="auto">
            <a:xfrm>
              <a:off x="2307223" y="1866988"/>
              <a:ext cx="5143205" cy="957178"/>
              <a:chOff x="1279" y="1826"/>
              <a:chExt cx="9348" cy="4295"/>
            </a:xfrm>
          </p:grpSpPr>
          <p:sp>
            <p:nvSpPr>
              <p:cNvPr id="275" name="Rectangle 138"/>
              <p:cNvSpPr>
                <a:spLocks noChangeArrowheads="1"/>
              </p:cNvSpPr>
              <p:nvPr/>
            </p:nvSpPr>
            <p:spPr bwMode="auto">
              <a:xfrm>
                <a:off x="2168" y="1826"/>
                <a:ext cx="61" cy="318"/>
              </a:xfrm>
              <a:prstGeom prst="rect">
                <a:avLst/>
              </a:prstGeom>
              <a:noFill/>
              <a:ln w="9525">
                <a:noFill/>
                <a:miter lim="800000"/>
                <a:headEnd/>
                <a:tailEnd/>
              </a:ln>
            </p:spPr>
            <p:txBody>
              <a:bodyPr vert="horz" wrap="non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ja-JP" sz="1000" b="1"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 </a:t>
                </a:r>
                <a:endParaRPr kumimoji="0" lang="en-US" altLang="ja-JP"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76" name="Group 135"/>
              <p:cNvGrpSpPr>
                <a:grpSpLocks/>
              </p:cNvGrpSpPr>
              <p:nvPr/>
            </p:nvGrpSpPr>
            <p:grpSpPr bwMode="auto">
              <a:xfrm>
                <a:off x="2906" y="3773"/>
                <a:ext cx="242" cy="1943"/>
                <a:chOff x="738" y="1687"/>
                <a:chExt cx="242" cy="1684"/>
              </a:xfrm>
            </p:grpSpPr>
            <p:sp>
              <p:nvSpPr>
                <p:cNvPr id="405" name="Freeform 137"/>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6" name="Freeform 136"/>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77" name="Freeform 133"/>
              <p:cNvSpPr>
                <a:spLocks/>
              </p:cNvSpPr>
              <p:nvPr/>
            </p:nvSpPr>
            <p:spPr bwMode="auto">
              <a:xfrm>
                <a:off x="3638" y="3773"/>
                <a:ext cx="242" cy="1943"/>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278" name="Group 129"/>
              <p:cNvGrpSpPr>
                <a:grpSpLocks/>
              </p:cNvGrpSpPr>
              <p:nvPr/>
            </p:nvGrpSpPr>
            <p:grpSpPr bwMode="auto">
              <a:xfrm>
                <a:off x="3390" y="3776"/>
                <a:ext cx="243" cy="1943"/>
                <a:chOff x="1222" y="1690"/>
                <a:chExt cx="243" cy="1684"/>
              </a:xfrm>
            </p:grpSpPr>
            <p:sp>
              <p:nvSpPr>
                <p:cNvPr id="403" name="Freeform 131"/>
                <p:cNvSpPr>
                  <a:spLocks/>
                </p:cNvSpPr>
                <p:nvPr/>
              </p:nvSpPr>
              <p:spPr bwMode="auto">
                <a:xfrm>
                  <a:off x="1222" y="1690"/>
                  <a:ext cx="243" cy="1684"/>
                </a:xfrm>
                <a:custGeom>
                  <a:avLst/>
                  <a:gdLst/>
                  <a:ahLst/>
                  <a:cxnLst>
                    <a:cxn ang="0">
                      <a:pos x="226" y="0"/>
                    </a:cxn>
                    <a:cxn ang="0">
                      <a:pos x="0" y="226"/>
                    </a:cxn>
                    <a:cxn ang="0">
                      <a:pos x="0" y="9207"/>
                    </a:cxn>
                    <a:cxn ang="0">
                      <a:pos x="226" y="9433"/>
                    </a:cxn>
                    <a:cxn ang="0">
                      <a:pos x="1132" y="9433"/>
                    </a:cxn>
                    <a:cxn ang="0">
                      <a:pos x="1358" y="9207"/>
                    </a:cxn>
                    <a:cxn ang="0">
                      <a:pos x="1358" y="226"/>
                    </a:cxn>
                    <a:cxn ang="0">
                      <a:pos x="1132" y="0"/>
                    </a:cxn>
                    <a:cxn ang="0">
                      <a:pos x="226" y="0"/>
                    </a:cxn>
                  </a:cxnLst>
                  <a:rect l="0" t="0" r="r" b="b"/>
                  <a:pathLst>
                    <a:path w="1358" h="9433">
                      <a:moveTo>
                        <a:pt x="226" y="0"/>
                      </a:moveTo>
                      <a:cubicBezTo>
                        <a:pt x="101" y="0"/>
                        <a:pt x="0" y="101"/>
                        <a:pt x="0" y="226"/>
                      </a:cubicBezTo>
                      <a:lnTo>
                        <a:pt x="0" y="9207"/>
                      </a:lnTo>
                      <a:cubicBezTo>
                        <a:pt x="0" y="9332"/>
                        <a:pt x="101" y="9433"/>
                        <a:pt x="226" y="9433"/>
                      </a:cubicBezTo>
                      <a:lnTo>
                        <a:pt x="1132" y="9433"/>
                      </a:lnTo>
                      <a:cubicBezTo>
                        <a:pt x="1257" y="9433"/>
                        <a:pt x="1358" y="9332"/>
                        <a:pt x="1358" y="9207"/>
                      </a:cubicBezTo>
                      <a:lnTo>
                        <a:pt x="1358" y="226"/>
                      </a:lnTo>
                      <a:cubicBezTo>
                        <a:pt x="1358" y="101"/>
                        <a:pt x="1257" y="0"/>
                        <a:pt x="1132" y="0"/>
                      </a:cubicBezTo>
                      <a:lnTo>
                        <a:pt x="226"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4" name="Freeform 130"/>
                <p:cNvSpPr>
                  <a:spLocks/>
                </p:cNvSpPr>
                <p:nvPr/>
              </p:nvSpPr>
              <p:spPr bwMode="auto">
                <a:xfrm>
                  <a:off x="1222" y="1690"/>
                  <a:ext cx="243" cy="1684"/>
                </a:xfrm>
                <a:custGeom>
                  <a:avLst/>
                  <a:gdLst/>
                  <a:ahLst/>
                  <a:cxnLst>
                    <a:cxn ang="0">
                      <a:pos x="226" y="0"/>
                    </a:cxn>
                    <a:cxn ang="0">
                      <a:pos x="0" y="226"/>
                    </a:cxn>
                    <a:cxn ang="0">
                      <a:pos x="0" y="9207"/>
                    </a:cxn>
                    <a:cxn ang="0">
                      <a:pos x="226" y="9433"/>
                    </a:cxn>
                    <a:cxn ang="0">
                      <a:pos x="1132" y="9433"/>
                    </a:cxn>
                    <a:cxn ang="0">
                      <a:pos x="1358" y="9207"/>
                    </a:cxn>
                    <a:cxn ang="0">
                      <a:pos x="1358" y="226"/>
                    </a:cxn>
                    <a:cxn ang="0">
                      <a:pos x="1132" y="0"/>
                    </a:cxn>
                    <a:cxn ang="0">
                      <a:pos x="226" y="0"/>
                    </a:cxn>
                  </a:cxnLst>
                  <a:rect l="0" t="0" r="r" b="b"/>
                  <a:pathLst>
                    <a:path w="1358" h="9433">
                      <a:moveTo>
                        <a:pt x="226" y="0"/>
                      </a:moveTo>
                      <a:cubicBezTo>
                        <a:pt x="101" y="0"/>
                        <a:pt x="0" y="101"/>
                        <a:pt x="0" y="226"/>
                      </a:cubicBezTo>
                      <a:lnTo>
                        <a:pt x="0" y="9207"/>
                      </a:lnTo>
                      <a:cubicBezTo>
                        <a:pt x="0" y="9332"/>
                        <a:pt x="101" y="9433"/>
                        <a:pt x="226" y="9433"/>
                      </a:cubicBezTo>
                      <a:lnTo>
                        <a:pt x="1132" y="9433"/>
                      </a:lnTo>
                      <a:cubicBezTo>
                        <a:pt x="1257" y="9433"/>
                        <a:pt x="1358" y="9332"/>
                        <a:pt x="1358" y="9207"/>
                      </a:cubicBezTo>
                      <a:lnTo>
                        <a:pt x="1358" y="226"/>
                      </a:lnTo>
                      <a:cubicBezTo>
                        <a:pt x="1358" y="101"/>
                        <a:pt x="1257" y="0"/>
                        <a:pt x="1132" y="0"/>
                      </a:cubicBezTo>
                      <a:lnTo>
                        <a:pt x="226"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79" name="Group 126"/>
              <p:cNvGrpSpPr>
                <a:grpSpLocks/>
              </p:cNvGrpSpPr>
              <p:nvPr/>
            </p:nvGrpSpPr>
            <p:grpSpPr bwMode="auto">
              <a:xfrm>
                <a:off x="3148" y="3776"/>
                <a:ext cx="242" cy="1943"/>
                <a:chOff x="980" y="1690"/>
                <a:chExt cx="242" cy="1684"/>
              </a:xfrm>
            </p:grpSpPr>
            <p:sp>
              <p:nvSpPr>
                <p:cNvPr id="401" name="Freeform 128"/>
                <p:cNvSpPr>
                  <a:spLocks/>
                </p:cNvSpPr>
                <p:nvPr/>
              </p:nvSpPr>
              <p:spPr bwMode="auto">
                <a:xfrm>
                  <a:off x="980"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2" name="Freeform 127"/>
                <p:cNvSpPr>
                  <a:spLocks/>
                </p:cNvSpPr>
                <p:nvPr/>
              </p:nvSpPr>
              <p:spPr bwMode="auto">
                <a:xfrm>
                  <a:off x="980"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0" name="Group 123"/>
              <p:cNvGrpSpPr>
                <a:grpSpLocks/>
              </p:cNvGrpSpPr>
              <p:nvPr/>
            </p:nvGrpSpPr>
            <p:grpSpPr bwMode="auto">
              <a:xfrm>
                <a:off x="6075" y="3773"/>
                <a:ext cx="242" cy="1943"/>
                <a:chOff x="3907" y="1687"/>
                <a:chExt cx="242" cy="1684"/>
              </a:xfrm>
            </p:grpSpPr>
            <p:sp>
              <p:nvSpPr>
                <p:cNvPr id="399" name="Freeform 125"/>
                <p:cNvSpPr>
                  <a:spLocks/>
                </p:cNvSpPr>
                <p:nvPr/>
              </p:nvSpPr>
              <p:spPr bwMode="auto">
                <a:xfrm>
                  <a:off x="3907"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50" y="9433"/>
                        <a:pt x="1350" y="9333"/>
                        <a:pt x="1350" y="9208"/>
                      </a:cubicBezTo>
                      <a:lnTo>
                        <a:pt x="1350" y="225"/>
                      </a:lnTo>
                      <a:cubicBezTo>
                        <a:pt x="1350" y="101"/>
                        <a:pt x="1250"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0" name="Freeform 124"/>
                <p:cNvSpPr>
                  <a:spLocks/>
                </p:cNvSpPr>
                <p:nvPr/>
              </p:nvSpPr>
              <p:spPr bwMode="auto">
                <a:xfrm>
                  <a:off x="3907"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50" y="9433"/>
                        <a:pt x="1350" y="9333"/>
                        <a:pt x="1350" y="9208"/>
                      </a:cubicBezTo>
                      <a:lnTo>
                        <a:pt x="1350" y="225"/>
                      </a:lnTo>
                      <a:cubicBezTo>
                        <a:pt x="1350" y="101"/>
                        <a:pt x="1250"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1" name="Group 120"/>
              <p:cNvGrpSpPr>
                <a:grpSpLocks/>
              </p:cNvGrpSpPr>
              <p:nvPr/>
            </p:nvGrpSpPr>
            <p:grpSpPr bwMode="auto">
              <a:xfrm>
                <a:off x="6808" y="3773"/>
                <a:ext cx="242" cy="1943"/>
                <a:chOff x="4640" y="1687"/>
                <a:chExt cx="242" cy="1684"/>
              </a:xfrm>
            </p:grpSpPr>
            <p:sp>
              <p:nvSpPr>
                <p:cNvPr id="397" name="Freeform 122"/>
                <p:cNvSpPr>
                  <a:spLocks/>
                </p:cNvSpPr>
                <p:nvPr/>
              </p:nvSpPr>
              <p:spPr bwMode="auto">
                <a:xfrm>
                  <a:off x="464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8" name="Freeform 121"/>
                <p:cNvSpPr>
                  <a:spLocks/>
                </p:cNvSpPr>
                <p:nvPr/>
              </p:nvSpPr>
              <p:spPr bwMode="auto">
                <a:xfrm>
                  <a:off x="464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2" name="Group 117"/>
              <p:cNvGrpSpPr>
                <a:grpSpLocks/>
              </p:cNvGrpSpPr>
              <p:nvPr/>
            </p:nvGrpSpPr>
            <p:grpSpPr bwMode="auto">
              <a:xfrm>
                <a:off x="7540" y="3773"/>
                <a:ext cx="242" cy="1944"/>
                <a:chOff x="5372" y="1687"/>
                <a:chExt cx="242" cy="1685"/>
              </a:xfrm>
            </p:grpSpPr>
            <p:sp>
              <p:nvSpPr>
                <p:cNvPr id="395" name="Freeform 119"/>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6" name="Freeform 118"/>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3" name="Group 114"/>
              <p:cNvGrpSpPr>
                <a:grpSpLocks/>
              </p:cNvGrpSpPr>
              <p:nvPr/>
            </p:nvGrpSpPr>
            <p:grpSpPr bwMode="auto">
              <a:xfrm>
                <a:off x="5828" y="3776"/>
                <a:ext cx="243" cy="1943"/>
                <a:chOff x="3660" y="1690"/>
                <a:chExt cx="243" cy="1684"/>
              </a:xfrm>
            </p:grpSpPr>
            <p:sp>
              <p:nvSpPr>
                <p:cNvPr id="393" name="Freeform 116"/>
                <p:cNvSpPr>
                  <a:spLocks/>
                </p:cNvSpPr>
                <p:nvPr/>
              </p:nvSpPr>
              <p:spPr bwMode="auto">
                <a:xfrm>
                  <a:off x="3660" y="1690"/>
                  <a:ext cx="243" cy="1684"/>
                </a:xfrm>
                <a:custGeom>
                  <a:avLst/>
                  <a:gdLst/>
                  <a:ahLst/>
                  <a:cxnLst>
                    <a:cxn ang="0">
                      <a:pos x="227" y="0"/>
                    </a:cxn>
                    <a:cxn ang="0">
                      <a:pos x="0" y="226"/>
                    </a:cxn>
                    <a:cxn ang="0">
                      <a:pos x="0" y="9207"/>
                    </a:cxn>
                    <a:cxn ang="0">
                      <a:pos x="227" y="9433"/>
                    </a:cxn>
                    <a:cxn ang="0">
                      <a:pos x="1132" y="9433"/>
                    </a:cxn>
                    <a:cxn ang="0">
                      <a:pos x="1358" y="9207"/>
                    </a:cxn>
                    <a:cxn ang="0">
                      <a:pos x="1358" y="226"/>
                    </a:cxn>
                    <a:cxn ang="0">
                      <a:pos x="1132" y="0"/>
                    </a:cxn>
                    <a:cxn ang="0">
                      <a:pos x="227" y="0"/>
                    </a:cxn>
                  </a:cxnLst>
                  <a:rect l="0" t="0" r="r" b="b"/>
                  <a:pathLst>
                    <a:path w="1358" h="9433">
                      <a:moveTo>
                        <a:pt x="227" y="0"/>
                      </a:moveTo>
                      <a:cubicBezTo>
                        <a:pt x="102" y="0"/>
                        <a:pt x="0" y="101"/>
                        <a:pt x="0" y="226"/>
                      </a:cubicBezTo>
                      <a:lnTo>
                        <a:pt x="0" y="9207"/>
                      </a:lnTo>
                      <a:cubicBezTo>
                        <a:pt x="0" y="9332"/>
                        <a:pt x="102" y="9433"/>
                        <a:pt x="227" y="9433"/>
                      </a:cubicBezTo>
                      <a:lnTo>
                        <a:pt x="1132" y="9433"/>
                      </a:lnTo>
                      <a:cubicBezTo>
                        <a:pt x="1257" y="9433"/>
                        <a:pt x="1358" y="9332"/>
                        <a:pt x="1358" y="9207"/>
                      </a:cubicBezTo>
                      <a:lnTo>
                        <a:pt x="1358" y="226"/>
                      </a:lnTo>
                      <a:cubicBezTo>
                        <a:pt x="1358" y="101"/>
                        <a:pt x="1257" y="0"/>
                        <a:pt x="1132" y="0"/>
                      </a:cubicBezTo>
                      <a:lnTo>
                        <a:pt x="227"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4" name="Freeform 115"/>
                <p:cNvSpPr>
                  <a:spLocks/>
                </p:cNvSpPr>
                <p:nvPr/>
              </p:nvSpPr>
              <p:spPr bwMode="auto">
                <a:xfrm>
                  <a:off x="3660" y="1690"/>
                  <a:ext cx="243" cy="1684"/>
                </a:xfrm>
                <a:custGeom>
                  <a:avLst/>
                  <a:gdLst/>
                  <a:ahLst/>
                  <a:cxnLst>
                    <a:cxn ang="0">
                      <a:pos x="227" y="0"/>
                    </a:cxn>
                    <a:cxn ang="0">
                      <a:pos x="0" y="226"/>
                    </a:cxn>
                    <a:cxn ang="0">
                      <a:pos x="0" y="9207"/>
                    </a:cxn>
                    <a:cxn ang="0">
                      <a:pos x="227" y="9433"/>
                    </a:cxn>
                    <a:cxn ang="0">
                      <a:pos x="1132" y="9433"/>
                    </a:cxn>
                    <a:cxn ang="0">
                      <a:pos x="1358" y="9207"/>
                    </a:cxn>
                    <a:cxn ang="0">
                      <a:pos x="1358" y="226"/>
                    </a:cxn>
                    <a:cxn ang="0">
                      <a:pos x="1132" y="0"/>
                    </a:cxn>
                    <a:cxn ang="0">
                      <a:pos x="227" y="0"/>
                    </a:cxn>
                  </a:cxnLst>
                  <a:rect l="0" t="0" r="r" b="b"/>
                  <a:pathLst>
                    <a:path w="1358" h="9433">
                      <a:moveTo>
                        <a:pt x="227" y="0"/>
                      </a:moveTo>
                      <a:cubicBezTo>
                        <a:pt x="102" y="0"/>
                        <a:pt x="0" y="101"/>
                        <a:pt x="0" y="226"/>
                      </a:cubicBezTo>
                      <a:lnTo>
                        <a:pt x="0" y="9207"/>
                      </a:lnTo>
                      <a:cubicBezTo>
                        <a:pt x="0" y="9332"/>
                        <a:pt x="102" y="9433"/>
                        <a:pt x="227" y="9433"/>
                      </a:cubicBezTo>
                      <a:lnTo>
                        <a:pt x="1132" y="9433"/>
                      </a:lnTo>
                      <a:cubicBezTo>
                        <a:pt x="1257" y="9433"/>
                        <a:pt x="1358" y="9332"/>
                        <a:pt x="1358" y="9207"/>
                      </a:cubicBezTo>
                      <a:lnTo>
                        <a:pt x="1358" y="226"/>
                      </a:lnTo>
                      <a:cubicBezTo>
                        <a:pt x="1358" y="101"/>
                        <a:pt x="1257" y="0"/>
                        <a:pt x="1132" y="0"/>
                      </a:cubicBezTo>
                      <a:lnTo>
                        <a:pt x="227"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4" name="Group 111"/>
              <p:cNvGrpSpPr>
                <a:grpSpLocks/>
              </p:cNvGrpSpPr>
              <p:nvPr/>
            </p:nvGrpSpPr>
            <p:grpSpPr bwMode="auto">
              <a:xfrm>
                <a:off x="6561" y="3776"/>
                <a:ext cx="242" cy="1943"/>
                <a:chOff x="4393" y="1690"/>
                <a:chExt cx="242" cy="1684"/>
              </a:xfrm>
            </p:grpSpPr>
            <p:sp>
              <p:nvSpPr>
                <p:cNvPr id="391" name="Freeform 113"/>
                <p:cNvSpPr>
                  <a:spLocks/>
                </p:cNvSpPr>
                <p:nvPr/>
              </p:nvSpPr>
              <p:spPr bwMode="auto">
                <a:xfrm>
                  <a:off x="4393"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2" name="Freeform 112"/>
                <p:cNvSpPr>
                  <a:spLocks/>
                </p:cNvSpPr>
                <p:nvPr/>
              </p:nvSpPr>
              <p:spPr bwMode="auto">
                <a:xfrm>
                  <a:off x="4393"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5" name="Group 108"/>
              <p:cNvGrpSpPr>
                <a:grpSpLocks/>
              </p:cNvGrpSpPr>
              <p:nvPr/>
            </p:nvGrpSpPr>
            <p:grpSpPr bwMode="auto">
              <a:xfrm>
                <a:off x="7292" y="3776"/>
                <a:ext cx="248" cy="1943"/>
                <a:chOff x="5124" y="1690"/>
                <a:chExt cx="248" cy="1684"/>
              </a:xfrm>
            </p:grpSpPr>
            <p:sp>
              <p:nvSpPr>
                <p:cNvPr id="389" name="Freeform 110"/>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 name="Freeform 109"/>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6" name="Group 105"/>
              <p:cNvGrpSpPr>
                <a:grpSpLocks/>
              </p:cNvGrpSpPr>
              <p:nvPr/>
            </p:nvGrpSpPr>
            <p:grpSpPr bwMode="auto">
              <a:xfrm>
                <a:off x="6317" y="3776"/>
                <a:ext cx="244" cy="1943"/>
                <a:chOff x="4149" y="1690"/>
                <a:chExt cx="244" cy="1684"/>
              </a:xfrm>
            </p:grpSpPr>
            <p:sp>
              <p:nvSpPr>
                <p:cNvPr id="387" name="Freeform 107"/>
                <p:cNvSpPr>
                  <a:spLocks/>
                </p:cNvSpPr>
                <p:nvPr/>
              </p:nvSpPr>
              <p:spPr bwMode="auto">
                <a:xfrm>
                  <a:off x="4149" y="1690"/>
                  <a:ext cx="244" cy="1684"/>
                </a:xfrm>
                <a:custGeom>
                  <a:avLst/>
                  <a:gdLst/>
                  <a:ahLst/>
                  <a:cxnLst>
                    <a:cxn ang="0">
                      <a:pos x="227" y="0"/>
                    </a:cxn>
                    <a:cxn ang="0">
                      <a:pos x="0" y="226"/>
                    </a:cxn>
                    <a:cxn ang="0">
                      <a:pos x="0" y="9207"/>
                    </a:cxn>
                    <a:cxn ang="0">
                      <a:pos x="227" y="9433"/>
                    </a:cxn>
                    <a:cxn ang="0">
                      <a:pos x="1132" y="9433"/>
                    </a:cxn>
                    <a:cxn ang="0">
                      <a:pos x="1359" y="9207"/>
                    </a:cxn>
                    <a:cxn ang="0">
                      <a:pos x="1359" y="226"/>
                    </a:cxn>
                    <a:cxn ang="0">
                      <a:pos x="1132" y="0"/>
                    </a:cxn>
                    <a:cxn ang="0">
                      <a:pos x="227" y="0"/>
                    </a:cxn>
                  </a:cxnLst>
                  <a:rect l="0" t="0" r="r" b="b"/>
                  <a:pathLst>
                    <a:path w="1359" h="9433">
                      <a:moveTo>
                        <a:pt x="227" y="0"/>
                      </a:moveTo>
                      <a:cubicBezTo>
                        <a:pt x="102" y="0"/>
                        <a:pt x="0" y="101"/>
                        <a:pt x="0" y="226"/>
                      </a:cubicBezTo>
                      <a:lnTo>
                        <a:pt x="0" y="9207"/>
                      </a:lnTo>
                      <a:cubicBezTo>
                        <a:pt x="0" y="9332"/>
                        <a:pt x="102" y="9433"/>
                        <a:pt x="227" y="9433"/>
                      </a:cubicBezTo>
                      <a:lnTo>
                        <a:pt x="1132" y="9433"/>
                      </a:lnTo>
                      <a:cubicBezTo>
                        <a:pt x="1257" y="9433"/>
                        <a:pt x="1359" y="9332"/>
                        <a:pt x="1359" y="9207"/>
                      </a:cubicBezTo>
                      <a:lnTo>
                        <a:pt x="1359" y="226"/>
                      </a:lnTo>
                      <a:cubicBezTo>
                        <a:pt x="1359" y="101"/>
                        <a:pt x="1257" y="0"/>
                        <a:pt x="1132" y="0"/>
                      </a:cubicBezTo>
                      <a:lnTo>
                        <a:pt x="227"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8" name="Freeform 106"/>
                <p:cNvSpPr>
                  <a:spLocks/>
                </p:cNvSpPr>
                <p:nvPr/>
              </p:nvSpPr>
              <p:spPr bwMode="auto">
                <a:xfrm>
                  <a:off x="4149" y="1690"/>
                  <a:ext cx="244" cy="1684"/>
                </a:xfrm>
                <a:custGeom>
                  <a:avLst/>
                  <a:gdLst/>
                  <a:ahLst/>
                  <a:cxnLst>
                    <a:cxn ang="0">
                      <a:pos x="227" y="0"/>
                    </a:cxn>
                    <a:cxn ang="0">
                      <a:pos x="0" y="226"/>
                    </a:cxn>
                    <a:cxn ang="0">
                      <a:pos x="0" y="9207"/>
                    </a:cxn>
                    <a:cxn ang="0">
                      <a:pos x="227" y="9433"/>
                    </a:cxn>
                    <a:cxn ang="0">
                      <a:pos x="1132" y="9433"/>
                    </a:cxn>
                    <a:cxn ang="0">
                      <a:pos x="1359" y="9207"/>
                    </a:cxn>
                    <a:cxn ang="0">
                      <a:pos x="1359" y="226"/>
                    </a:cxn>
                    <a:cxn ang="0">
                      <a:pos x="1132" y="0"/>
                    </a:cxn>
                    <a:cxn ang="0">
                      <a:pos x="227" y="0"/>
                    </a:cxn>
                  </a:cxnLst>
                  <a:rect l="0" t="0" r="r" b="b"/>
                  <a:pathLst>
                    <a:path w="1359" h="9433">
                      <a:moveTo>
                        <a:pt x="227" y="0"/>
                      </a:moveTo>
                      <a:cubicBezTo>
                        <a:pt x="102" y="0"/>
                        <a:pt x="0" y="101"/>
                        <a:pt x="0" y="226"/>
                      </a:cubicBezTo>
                      <a:lnTo>
                        <a:pt x="0" y="9207"/>
                      </a:lnTo>
                      <a:cubicBezTo>
                        <a:pt x="0" y="9332"/>
                        <a:pt x="102" y="9433"/>
                        <a:pt x="227" y="9433"/>
                      </a:cubicBezTo>
                      <a:lnTo>
                        <a:pt x="1132" y="9433"/>
                      </a:lnTo>
                      <a:cubicBezTo>
                        <a:pt x="1257" y="9433"/>
                        <a:pt x="1359" y="9332"/>
                        <a:pt x="1359" y="9207"/>
                      </a:cubicBezTo>
                      <a:lnTo>
                        <a:pt x="1359" y="226"/>
                      </a:lnTo>
                      <a:cubicBezTo>
                        <a:pt x="1359" y="101"/>
                        <a:pt x="1257" y="0"/>
                        <a:pt x="1132" y="0"/>
                      </a:cubicBezTo>
                      <a:lnTo>
                        <a:pt x="227"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7" name="Group 102"/>
              <p:cNvGrpSpPr>
                <a:grpSpLocks/>
              </p:cNvGrpSpPr>
              <p:nvPr/>
            </p:nvGrpSpPr>
            <p:grpSpPr bwMode="auto">
              <a:xfrm>
                <a:off x="7050" y="3776"/>
                <a:ext cx="242" cy="1943"/>
                <a:chOff x="4882" y="1690"/>
                <a:chExt cx="242" cy="1684"/>
              </a:xfrm>
            </p:grpSpPr>
            <p:sp>
              <p:nvSpPr>
                <p:cNvPr id="385" name="Freeform 104"/>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6" name="Freeform 103"/>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8" name="Group 99"/>
              <p:cNvGrpSpPr>
                <a:grpSpLocks/>
              </p:cNvGrpSpPr>
              <p:nvPr/>
            </p:nvGrpSpPr>
            <p:grpSpPr bwMode="auto">
              <a:xfrm>
                <a:off x="7782" y="3773"/>
                <a:ext cx="242" cy="1944"/>
                <a:chOff x="5614" y="1687"/>
                <a:chExt cx="242" cy="1685"/>
              </a:xfrm>
            </p:grpSpPr>
            <p:sp>
              <p:nvSpPr>
                <p:cNvPr id="383" name="Freeform 101"/>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4" name="Freeform 100"/>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9" name="Group 96"/>
              <p:cNvGrpSpPr>
                <a:grpSpLocks/>
              </p:cNvGrpSpPr>
              <p:nvPr/>
            </p:nvGrpSpPr>
            <p:grpSpPr bwMode="auto">
              <a:xfrm>
                <a:off x="8513" y="3773"/>
                <a:ext cx="242" cy="1944"/>
                <a:chOff x="6345" y="1687"/>
                <a:chExt cx="242" cy="1685"/>
              </a:xfrm>
            </p:grpSpPr>
            <p:sp>
              <p:nvSpPr>
                <p:cNvPr id="381" name="Freeform 98"/>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2" name="Freeform 97"/>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0" name="Group 93"/>
              <p:cNvGrpSpPr>
                <a:grpSpLocks/>
              </p:cNvGrpSpPr>
              <p:nvPr/>
            </p:nvGrpSpPr>
            <p:grpSpPr bwMode="auto">
              <a:xfrm>
                <a:off x="8265" y="3776"/>
                <a:ext cx="244" cy="1943"/>
                <a:chOff x="6097" y="1690"/>
                <a:chExt cx="244" cy="1684"/>
              </a:xfrm>
            </p:grpSpPr>
            <p:sp>
              <p:nvSpPr>
                <p:cNvPr id="379" name="Freeform 95"/>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0" name="Freeform 94"/>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1" name="Group 90"/>
              <p:cNvGrpSpPr>
                <a:grpSpLocks/>
              </p:cNvGrpSpPr>
              <p:nvPr/>
            </p:nvGrpSpPr>
            <p:grpSpPr bwMode="auto">
              <a:xfrm>
                <a:off x="8024" y="3776"/>
                <a:ext cx="241" cy="1943"/>
                <a:chOff x="5856" y="1690"/>
                <a:chExt cx="241" cy="1684"/>
              </a:xfrm>
            </p:grpSpPr>
            <p:sp>
              <p:nvSpPr>
                <p:cNvPr id="377" name="Freeform 92"/>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8" name="Freeform 91"/>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2" name="Group 87"/>
              <p:cNvGrpSpPr>
                <a:grpSpLocks/>
              </p:cNvGrpSpPr>
              <p:nvPr/>
            </p:nvGrpSpPr>
            <p:grpSpPr bwMode="auto">
              <a:xfrm>
                <a:off x="8755" y="3776"/>
                <a:ext cx="243" cy="1943"/>
                <a:chOff x="6587" y="1690"/>
                <a:chExt cx="243" cy="1684"/>
              </a:xfrm>
            </p:grpSpPr>
            <p:sp>
              <p:nvSpPr>
                <p:cNvPr id="375" name="Freeform 89"/>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6" name="Freeform 88"/>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3" name="Group 84"/>
              <p:cNvGrpSpPr>
                <a:grpSpLocks/>
              </p:cNvGrpSpPr>
              <p:nvPr/>
            </p:nvGrpSpPr>
            <p:grpSpPr bwMode="auto">
              <a:xfrm>
                <a:off x="2906" y="3773"/>
                <a:ext cx="242" cy="1943"/>
                <a:chOff x="738" y="1687"/>
                <a:chExt cx="242" cy="1684"/>
              </a:xfrm>
            </p:grpSpPr>
            <p:sp>
              <p:nvSpPr>
                <p:cNvPr id="373" name="Freeform 86"/>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4" name="Freeform 85"/>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4" name="Group 81"/>
              <p:cNvGrpSpPr>
                <a:grpSpLocks/>
              </p:cNvGrpSpPr>
              <p:nvPr/>
            </p:nvGrpSpPr>
            <p:grpSpPr bwMode="auto">
              <a:xfrm>
                <a:off x="2658" y="3773"/>
                <a:ext cx="1222" cy="1942"/>
                <a:chOff x="490" y="1687"/>
                <a:chExt cx="1222" cy="1684"/>
              </a:xfrm>
            </p:grpSpPr>
            <p:sp>
              <p:nvSpPr>
                <p:cNvPr id="371" name="Freeform 83"/>
                <p:cNvSpPr>
                  <a:spLocks/>
                </p:cNvSpPr>
                <p:nvPr/>
              </p:nvSpPr>
              <p:spPr bwMode="auto">
                <a:xfrm>
                  <a:off x="490" y="1888"/>
                  <a:ext cx="232" cy="1463"/>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BBE0E3"/>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2" name="Freeform 82"/>
                <p:cNvSpPr>
                  <a:spLocks/>
                </p:cNvSpPr>
                <p:nvPr/>
              </p:nvSpPr>
              <p:spPr bwMode="auto">
                <a:xfrm>
                  <a:off x="147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5" name="Group 78"/>
              <p:cNvGrpSpPr>
                <a:grpSpLocks/>
              </p:cNvGrpSpPr>
              <p:nvPr/>
            </p:nvGrpSpPr>
            <p:grpSpPr bwMode="auto">
              <a:xfrm>
                <a:off x="3390" y="3776"/>
                <a:ext cx="243" cy="1943"/>
                <a:chOff x="1222" y="1690"/>
                <a:chExt cx="243" cy="1684"/>
              </a:xfrm>
            </p:grpSpPr>
            <p:sp>
              <p:nvSpPr>
                <p:cNvPr id="369" name="Freeform 80"/>
                <p:cNvSpPr>
                  <a:spLocks/>
                </p:cNvSpPr>
                <p:nvPr/>
              </p:nvSpPr>
              <p:spPr bwMode="auto">
                <a:xfrm>
                  <a:off x="1222" y="1690"/>
                  <a:ext cx="243" cy="1684"/>
                </a:xfrm>
                <a:custGeom>
                  <a:avLst/>
                  <a:gdLst/>
                  <a:ahLst/>
                  <a:cxnLst>
                    <a:cxn ang="0">
                      <a:pos x="226" y="0"/>
                    </a:cxn>
                    <a:cxn ang="0">
                      <a:pos x="0" y="226"/>
                    </a:cxn>
                    <a:cxn ang="0">
                      <a:pos x="0" y="9207"/>
                    </a:cxn>
                    <a:cxn ang="0">
                      <a:pos x="226" y="9433"/>
                    </a:cxn>
                    <a:cxn ang="0">
                      <a:pos x="1132" y="9433"/>
                    </a:cxn>
                    <a:cxn ang="0">
                      <a:pos x="1358" y="9207"/>
                    </a:cxn>
                    <a:cxn ang="0">
                      <a:pos x="1358" y="226"/>
                    </a:cxn>
                    <a:cxn ang="0">
                      <a:pos x="1132" y="0"/>
                    </a:cxn>
                    <a:cxn ang="0">
                      <a:pos x="226" y="0"/>
                    </a:cxn>
                  </a:cxnLst>
                  <a:rect l="0" t="0" r="r" b="b"/>
                  <a:pathLst>
                    <a:path w="1358" h="9433">
                      <a:moveTo>
                        <a:pt x="226" y="0"/>
                      </a:moveTo>
                      <a:cubicBezTo>
                        <a:pt x="101" y="0"/>
                        <a:pt x="0" y="101"/>
                        <a:pt x="0" y="226"/>
                      </a:cubicBezTo>
                      <a:lnTo>
                        <a:pt x="0" y="9207"/>
                      </a:lnTo>
                      <a:cubicBezTo>
                        <a:pt x="0" y="9332"/>
                        <a:pt x="101" y="9433"/>
                        <a:pt x="226" y="9433"/>
                      </a:cubicBezTo>
                      <a:lnTo>
                        <a:pt x="1132" y="9433"/>
                      </a:lnTo>
                      <a:cubicBezTo>
                        <a:pt x="1257" y="9433"/>
                        <a:pt x="1358" y="9332"/>
                        <a:pt x="1358" y="9207"/>
                      </a:cubicBezTo>
                      <a:lnTo>
                        <a:pt x="1358" y="226"/>
                      </a:lnTo>
                      <a:cubicBezTo>
                        <a:pt x="1358" y="101"/>
                        <a:pt x="1257" y="0"/>
                        <a:pt x="1132" y="0"/>
                      </a:cubicBezTo>
                      <a:lnTo>
                        <a:pt x="226"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0" name="Freeform 79"/>
                <p:cNvSpPr>
                  <a:spLocks/>
                </p:cNvSpPr>
                <p:nvPr/>
              </p:nvSpPr>
              <p:spPr bwMode="auto">
                <a:xfrm>
                  <a:off x="1222" y="1690"/>
                  <a:ext cx="243" cy="1684"/>
                </a:xfrm>
                <a:custGeom>
                  <a:avLst/>
                  <a:gdLst/>
                  <a:ahLst/>
                  <a:cxnLst>
                    <a:cxn ang="0">
                      <a:pos x="226" y="0"/>
                    </a:cxn>
                    <a:cxn ang="0">
                      <a:pos x="0" y="226"/>
                    </a:cxn>
                    <a:cxn ang="0">
                      <a:pos x="0" y="9207"/>
                    </a:cxn>
                    <a:cxn ang="0">
                      <a:pos x="226" y="9433"/>
                    </a:cxn>
                    <a:cxn ang="0">
                      <a:pos x="1132" y="9433"/>
                    </a:cxn>
                    <a:cxn ang="0">
                      <a:pos x="1358" y="9207"/>
                    </a:cxn>
                    <a:cxn ang="0">
                      <a:pos x="1358" y="226"/>
                    </a:cxn>
                    <a:cxn ang="0">
                      <a:pos x="1132" y="0"/>
                    </a:cxn>
                    <a:cxn ang="0">
                      <a:pos x="226" y="0"/>
                    </a:cxn>
                  </a:cxnLst>
                  <a:rect l="0" t="0" r="r" b="b"/>
                  <a:pathLst>
                    <a:path w="1358" h="9433">
                      <a:moveTo>
                        <a:pt x="226" y="0"/>
                      </a:moveTo>
                      <a:cubicBezTo>
                        <a:pt x="101" y="0"/>
                        <a:pt x="0" y="101"/>
                        <a:pt x="0" y="226"/>
                      </a:cubicBezTo>
                      <a:lnTo>
                        <a:pt x="0" y="9207"/>
                      </a:lnTo>
                      <a:cubicBezTo>
                        <a:pt x="0" y="9332"/>
                        <a:pt x="101" y="9433"/>
                        <a:pt x="226" y="9433"/>
                      </a:cubicBezTo>
                      <a:lnTo>
                        <a:pt x="1132" y="9433"/>
                      </a:lnTo>
                      <a:cubicBezTo>
                        <a:pt x="1257" y="9433"/>
                        <a:pt x="1358" y="9332"/>
                        <a:pt x="1358" y="9207"/>
                      </a:cubicBezTo>
                      <a:lnTo>
                        <a:pt x="1358" y="226"/>
                      </a:lnTo>
                      <a:cubicBezTo>
                        <a:pt x="1358" y="101"/>
                        <a:pt x="1257" y="0"/>
                        <a:pt x="1132" y="0"/>
                      </a:cubicBezTo>
                      <a:lnTo>
                        <a:pt x="226"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6" name="Group 75"/>
              <p:cNvGrpSpPr>
                <a:grpSpLocks/>
              </p:cNvGrpSpPr>
              <p:nvPr/>
            </p:nvGrpSpPr>
            <p:grpSpPr bwMode="auto">
              <a:xfrm>
                <a:off x="3148" y="3776"/>
                <a:ext cx="242" cy="1943"/>
                <a:chOff x="980" y="1690"/>
                <a:chExt cx="242" cy="1684"/>
              </a:xfrm>
            </p:grpSpPr>
            <p:sp>
              <p:nvSpPr>
                <p:cNvPr id="367" name="Freeform 77"/>
                <p:cNvSpPr>
                  <a:spLocks/>
                </p:cNvSpPr>
                <p:nvPr/>
              </p:nvSpPr>
              <p:spPr bwMode="auto">
                <a:xfrm>
                  <a:off x="980"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8" name="Freeform 76"/>
                <p:cNvSpPr>
                  <a:spLocks/>
                </p:cNvSpPr>
                <p:nvPr/>
              </p:nvSpPr>
              <p:spPr bwMode="auto">
                <a:xfrm>
                  <a:off x="980"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7" name="Group 72"/>
              <p:cNvGrpSpPr>
                <a:grpSpLocks/>
              </p:cNvGrpSpPr>
              <p:nvPr/>
            </p:nvGrpSpPr>
            <p:grpSpPr bwMode="auto">
              <a:xfrm>
                <a:off x="6075" y="3773"/>
                <a:ext cx="242" cy="1943"/>
                <a:chOff x="3907" y="1687"/>
                <a:chExt cx="242" cy="1684"/>
              </a:xfrm>
            </p:grpSpPr>
            <p:sp>
              <p:nvSpPr>
                <p:cNvPr id="365" name="Freeform 74"/>
                <p:cNvSpPr>
                  <a:spLocks/>
                </p:cNvSpPr>
                <p:nvPr/>
              </p:nvSpPr>
              <p:spPr bwMode="auto">
                <a:xfrm>
                  <a:off x="3907"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50" y="9433"/>
                        <a:pt x="1350" y="9333"/>
                        <a:pt x="1350" y="9208"/>
                      </a:cubicBezTo>
                      <a:lnTo>
                        <a:pt x="1350" y="225"/>
                      </a:lnTo>
                      <a:cubicBezTo>
                        <a:pt x="1350" y="101"/>
                        <a:pt x="1250"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6" name="Freeform 73"/>
                <p:cNvSpPr>
                  <a:spLocks/>
                </p:cNvSpPr>
                <p:nvPr/>
              </p:nvSpPr>
              <p:spPr bwMode="auto">
                <a:xfrm>
                  <a:off x="3907"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50" y="9433"/>
                        <a:pt x="1350" y="9333"/>
                        <a:pt x="1350" y="9208"/>
                      </a:cubicBezTo>
                      <a:lnTo>
                        <a:pt x="1350" y="225"/>
                      </a:lnTo>
                      <a:cubicBezTo>
                        <a:pt x="1350" y="101"/>
                        <a:pt x="1250"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8" name="Group 69"/>
              <p:cNvGrpSpPr>
                <a:grpSpLocks/>
              </p:cNvGrpSpPr>
              <p:nvPr/>
            </p:nvGrpSpPr>
            <p:grpSpPr bwMode="auto">
              <a:xfrm>
                <a:off x="6808" y="3773"/>
                <a:ext cx="242" cy="1943"/>
                <a:chOff x="4640" y="1687"/>
                <a:chExt cx="242" cy="1684"/>
              </a:xfrm>
            </p:grpSpPr>
            <p:sp>
              <p:nvSpPr>
                <p:cNvPr id="363" name="Freeform 71"/>
                <p:cNvSpPr>
                  <a:spLocks/>
                </p:cNvSpPr>
                <p:nvPr/>
              </p:nvSpPr>
              <p:spPr bwMode="auto">
                <a:xfrm>
                  <a:off x="464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4" name="Freeform 70"/>
                <p:cNvSpPr>
                  <a:spLocks/>
                </p:cNvSpPr>
                <p:nvPr/>
              </p:nvSpPr>
              <p:spPr bwMode="auto">
                <a:xfrm>
                  <a:off x="4640"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9" name="Group 66"/>
              <p:cNvGrpSpPr>
                <a:grpSpLocks/>
              </p:cNvGrpSpPr>
              <p:nvPr/>
            </p:nvGrpSpPr>
            <p:grpSpPr bwMode="auto">
              <a:xfrm>
                <a:off x="7540" y="3773"/>
                <a:ext cx="242" cy="1944"/>
                <a:chOff x="5372" y="1687"/>
                <a:chExt cx="242" cy="1685"/>
              </a:xfrm>
            </p:grpSpPr>
            <p:sp>
              <p:nvSpPr>
                <p:cNvPr id="361" name="Freeform 68"/>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2" name="Freeform 67"/>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0" name="Group 63"/>
              <p:cNvGrpSpPr>
                <a:grpSpLocks/>
              </p:cNvGrpSpPr>
              <p:nvPr/>
            </p:nvGrpSpPr>
            <p:grpSpPr bwMode="auto">
              <a:xfrm>
                <a:off x="5828" y="3776"/>
                <a:ext cx="243" cy="1943"/>
                <a:chOff x="3660" y="1690"/>
                <a:chExt cx="243" cy="1684"/>
              </a:xfrm>
            </p:grpSpPr>
            <p:sp>
              <p:nvSpPr>
                <p:cNvPr id="359" name="Freeform 65"/>
                <p:cNvSpPr>
                  <a:spLocks/>
                </p:cNvSpPr>
                <p:nvPr/>
              </p:nvSpPr>
              <p:spPr bwMode="auto">
                <a:xfrm>
                  <a:off x="3660" y="1690"/>
                  <a:ext cx="243" cy="1684"/>
                </a:xfrm>
                <a:custGeom>
                  <a:avLst/>
                  <a:gdLst/>
                  <a:ahLst/>
                  <a:cxnLst>
                    <a:cxn ang="0">
                      <a:pos x="227" y="0"/>
                    </a:cxn>
                    <a:cxn ang="0">
                      <a:pos x="0" y="226"/>
                    </a:cxn>
                    <a:cxn ang="0">
                      <a:pos x="0" y="9207"/>
                    </a:cxn>
                    <a:cxn ang="0">
                      <a:pos x="227" y="9433"/>
                    </a:cxn>
                    <a:cxn ang="0">
                      <a:pos x="1132" y="9433"/>
                    </a:cxn>
                    <a:cxn ang="0">
                      <a:pos x="1358" y="9207"/>
                    </a:cxn>
                    <a:cxn ang="0">
                      <a:pos x="1358" y="226"/>
                    </a:cxn>
                    <a:cxn ang="0">
                      <a:pos x="1132" y="0"/>
                    </a:cxn>
                    <a:cxn ang="0">
                      <a:pos x="227" y="0"/>
                    </a:cxn>
                  </a:cxnLst>
                  <a:rect l="0" t="0" r="r" b="b"/>
                  <a:pathLst>
                    <a:path w="1358" h="9433">
                      <a:moveTo>
                        <a:pt x="227" y="0"/>
                      </a:moveTo>
                      <a:cubicBezTo>
                        <a:pt x="102" y="0"/>
                        <a:pt x="0" y="101"/>
                        <a:pt x="0" y="226"/>
                      </a:cubicBezTo>
                      <a:lnTo>
                        <a:pt x="0" y="9207"/>
                      </a:lnTo>
                      <a:cubicBezTo>
                        <a:pt x="0" y="9332"/>
                        <a:pt x="102" y="9433"/>
                        <a:pt x="227" y="9433"/>
                      </a:cubicBezTo>
                      <a:lnTo>
                        <a:pt x="1132" y="9433"/>
                      </a:lnTo>
                      <a:cubicBezTo>
                        <a:pt x="1257" y="9433"/>
                        <a:pt x="1358" y="9332"/>
                        <a:pt x="1358" y="9207"/>
                      </a:cubicBezTo>
                      <a:lnTo>
                        <a:pt x="1358" y="226"/>
                      </a:lnTo>
                      <a:cubicBezTo>
                        <a:pt x="1358" y="101"/>
                        <a:pt x="1257" y="0"/>
                        <a:pt x="1132" y="0"/>
                      </a:cubicBezTo>
                      <a:lnTo>
                        <a:pt x="227"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0" name="Freeform 64"/>
                <p:cNvSpPr>
                  <a:spLocks/>
                </p:cNvSpPr>
                <p:nvPr/>
              </p:nvSpPr>
              <p:spPr bwMode="auto">
                <a:xfrm>
                  <a:off x="3660" y="1690"/>
                  <a:ext cx="243" cy="1684"/>
                </a:xfrm>
                <a:custGeom>
                  <a:avLst/>
                  <a:gdLst/>
                  <a:ahLst/>
                  <a:cxnLst>
                    <a:cxn ang="0">
                      <a:pos x="227" y="0"/>
                    </a:cxn>
                    <a:cxn ang="0">
                      <a:pos x="0" y="226"/>
                    </a:cxn>
                    <a:cxn ang="0">
                      <a:pos x="0" y="9207"/>
                    </a:cxn>
                    <a:cxn ang="0">
                      <a:pos x="227" y="9433"/>
                    </a:cxn>
                    <a:cxn ang="0">
                      <a:pos x="1132" y="9433"/>
                    </a:cxn>
                    <a:cxn ang="0">
                      <a:pos x="1358" y="9207"/>
                    </a:cxn>
                    <a:cxn ang="0">
                      <a:pos x="1358" y="226"/>
                    </a:cxn>
                    <a:cxn ang="0">
                      <a:pos x="1132" y="0"/>
                    </a:cxn>
                    <a:cxn ang="0">
                      <a:pos x="227" y="0"/>
                    </a:cxn>
                  </a:cxnLst>
                  <a:rect l="0" t="0" r="r" b="b"/>
                  <a:pathLst>
                    <a:path w="1358" h="9433">
                      <a:moveTo>
                        <a:pt x="227" y="0"/>
                      </a:moveTo>
                      <a:cubicBezTo>
                        <a:pt x="102" y="0"/>
                        <a:pt x="0" y="101"/>
                        <a:pt x="0" y="226"/>
                      </a:cubicBezTo>
                      <a:lnTo>
                        <a:pt x="0" y="9207"/>
                      </a:lnTo>
                      <a:cubicBezTo>
                        <a:pt x="0" y="9332"/>
                        <a:pt x="102" y="9433"/>
                        <a:pt x="227" y="9433"/>
                      </a:cubicBezTo>
                      <a:lnTo>
                        <a:pt x="1132" y="9433"/>
                      </a:lnTo>
                      <a:cubicBezTo>
                        <a:pt x="1257" y="9433"/>
                        <a:pt x="1358" y="9332"/>
                        <a:pt x="1358" y="9207"/>
                      </a:cubicBezTo>
                      <a:lnTo>
                        <a:pt x="1358" y="226"/>
                      </a:lnTo>
                      <a:cubicBezTo>
                        <a:pt x="1358" y="101"/>
                        <a:pt x="1257" y="0"/>
                        <a:pt x="1132" y="0"/>
                      </a:cubicBezTo>
                      <a:lnTo>
                        <a:pt x="227"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1" name="Group 60"/>
              <p:cNvGrpSpPr>
                <a:grpSpLocks/>
              </p:cNvGrpSpPr>
              <p:nvPr/>
            </p:nvGrpSpPr>
            <p:grpSpPr bwMode="auto">
              <a:xfrm>
                <a:off x="6561" y="3776"/>
                <a:ext cx="242" cy="1943"/>
                <a:chOff x="4393" y="1690"/>
                <a:chExt cx="242" cy="1684"/>
              </a:xfrm>
            </p:grpSpPr>
            <p:sp>
              <p:nvSpPr>
                <p:cNvPr id="357" name="Freeform 62"/>
                <p:cNvSpPr>
                  <a:spLocks/>
                </p:cNvSpPr>
                <p:nvPr/>
              </p:nvSpPr>
              <p:spPr bwMode="auto">
                <a:xfrm>
                  <a:off x="4393"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8" name="Freeform 61"/>
                <p:cNvSpPr>
                  <a:spLocks/>
                </p:cNvSpPr>
                <p:nvPr/>
              </p:nvSpPr>
              <p:spPr bwMode="auto">
                <a:xfrm>
                  <a:off x="4393"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2" name="Group 57"/>
              <p:cNvGrpSpPr>
                <a:grpSpLocks/>
              </p:cNvGrpSpPr>
              <p:nvPr/>
            </p:nvGrpSpPr>
            <p:grpSpPr bwMode="auto">
              <a:xfrm>
                <a:off x="7292" y="3776"/>
                <a:ext cx="248" cy="1943"/>
                <a:chOff x="5124" y="1690"/>
                <a:chExt cx="248" cy="1684"/>
              </a:xfrm>
            </p:grpSpPr>
            <p:sp>
              <p:nvSpPr>
                <p:cNvPr id="355" name="Freeform 59"/>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6" name="Freeform 58"/>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3" name="Group 54"/>
              <p:cNvGrpSpPr>
                <a:grpSpLocks/>
              </p:cNvGrpSpPr>
              <p:nvPr/>
            </p:nvGrpSpPr>
            <p:grpSpPr bwMode="auto">
              <a:xfrm>
                <a:off x="6317" y="3776"/>
                <a:ext cx="244" cy="1943"/>
                <a:chOff x="4149" y="1690"/>
                <a:chExt cx="244" cy="1684"/>
              </a:xfrm>
            </p:grpSpPr>
            <p:sp>
              <p:nvSpPr>
                <p:cNvPr id="353" name="Freeform 56"/>
                <p:cNvSpPr>
                  <a:spLocks/>
                </p:cNvSpPr>
                <p:nvPr/>
              </p:nvSpPr>
              <p:spPr bwMode="auto">
                <a:xfrm>
                  <a:off x="4149" y="1690"/>
                  <a:ext cx="244" cy="1684"/>
                </a:xfrm>
                <a:custGeom>
                  <a:avLst/>
                  <a:gdLst/>
                  <a:ahLst/>
                  <a:cxnLst>
                    <a:cxn ang="0">
                      <a:pos x="227" y="0"/>
                    </a:cxn>
                    <a:cxn ang="0">
                      <a:pos x="0" y="226"/>
                    </a:cxn>
                    <a:cxn ang="0">
                      <a:pos x="0" y="9207"/>
                    </a:cxn>
                    <a:cxn ang="0">
                      <a:pos x="227" y="9433"/>
                    </a:cxn>
                    <a:cxn ang="0">
                      <a:pos x="1132" y="9433"/>
                    </a:cxn>
                    <a:cxn ang="0">
                      <a:pos x="1359" y="9207"/>
                    </a:cxn>
                    <a:cxn ang="0">
                      <a:pos x="1359" y="226"/>
                    </a:cxn>
                    <a:cxn ang="0">
                      <a:pos x="1132" y="0"/>
                    </a:cxn>
                    <a:cxn ang="0">
                      <a:pos x="227" y="0"/>
                    </a:cxn>
                  </a:cxnLst>
                  <a:rect l="0" t="0" r="r" b="b"/>
                  <a:pathLst>
                    <a:path w="1359" h="9433">
                      <a:moveTo>
                        <a:pt x="227" y="0"/>
                      </a:moveTo>
                      <a:cubicBezTo>
                        <a:pt x="102" y="0"/>
                        <a:pt x="0" y="101"/>
                        <a:pt x="0" y="226"/>
                      </a:cubicBezTo>
                      <a:lnTo>
                        <a:pt x="0" y="9207"/>
                      </a:lnTo>
                      <a:cubicBezTo>
                        <a:pt x="0" y="9332"/>
                        <a:pt x="102" y="9433"/>
                        <a:pt x="227" y="9433"/>
                      </a:cubicBezTo>
                      <a:lnTo>
                        <a:pt x="1132" y="9433"/>
                      </a:lnTo>
                      <a:cubicBezTo>
                        <a:pt x="1257" y="9433"/>
                        <a:pt x="1359" y="9332"/>
                        <a:pt x="1359" y="9207"/>
                      </a:cubicBezTo>
                      <a:lnTo>
                        <a:pt x="1359" y="226"/>
                      </a:lnTo>
                      <a:cubicBezTo>
                        <a:pt x="1359" y="101"/>
                        <a:pt x="1257" y="0"/>
                        <a:pt x="1132" y="0"/>
                      </a:cubicBezTo>
                      <a:lnTo>
                        <a:pt x="227"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4" name="Freeform 55"/>
                <p:cNvSpPr>
                  <a:spLocks/>
                </p:cNvSpPr>
                <p:nvPr/>
              </p:nvSpPr>
              <p:spPr bwMode="auto">
                <a:xfrm>
                  <a:off x="4149" y="1690"/>
                  <a:ext cx="244" cy="1684"/>
                </a:xfrm>
                <a:custGeom>
                  <a:avLst/>
                  <a:gdLst/>
                  <a:ahLst/>
                  <a:cxnLst>
                    <a:cxn ang="0">
                      <a:pos x="227" y="0"/>
                    </a:cxn>
                    <a:cxn ang="0">
                      <a:pos x="0" y="226"/>
                    </a:cxn>
                    <a:cxn ang="0">
                      <a:pos x="0" y="9207"/>
                    </a:cxn>
                    <a:cxn ang="0">
                      <a:pos x="227" y="9433"/>
                    </a:cxn>
                    <a:cxn ang="0">
                      <a:pos x="1132" y="9433"/>
                    </a:cxn>
                    <a:cxn ang="0">
                      <a:pos x="1359" y="9207"/>
                    </a:cxn>
                    <a:cxn ang="0">
                      <a:pos x="1359" y="226"/>
                    </a:cxn>
                    <a:cxn ang="0">
                      <a:pos x="1132" y="0"/>
                    </a:cxn>
                    <a:cxn ang="0">
                      <a:pos x="227" y="0"/>
                    </a:cxn>
                  </a:cxnLst>
                  <a:rect l="0" t="0" r="r" b="b"/>
                  <a:pathLst>
                    <a:path w="1359" h="9433">
                      <a:moveTo>
                        <a:pt x="227" y="0"/>
                      </a:moveTo>
                      <a:cubicBezTo>
                        <a:pt x="102" y="0"/>
                        <a:pt x="0" y="101"/>
                        <a:pt x="0" y="226"/>
                      </a:cubicBezTo>
                      <a:lnTo>
                        <a:pt x="0" y="9207"/>
                      </a:lnTo>
                      <a:cubicBezTo>
                        <a:pt x="0" y="9332"/>
                        <a:pt x="102" y="9433"/>
                        <a:pt x="227" y="9433"/>
                      </a:cubicBezTo>
                      <a:lnTo>
                        <a:pt x="1132" y="9433"/>
                      </a:lnTo>
                      <a:cubicBezTo>
                        <a:pt x="1257" y="9433"/>
                        <a:pt x="1359" y="9332"/>
                        <a:pt x="1359" y="9207"/>
                      </a:cubicBezTo>
                      <a:lnTo>
                        <a:pt x="1359" y="226"/>
                      </a:lnTo>
                      <a:cubicBezTo>
                        <a:pt x="1359" y="101"/>
                        <a:pt x="1257" y="0"/>
                        <a:pt x="1132" y="0"/>
                      </a:cubicBezTo>
                      <a:lnTo>
                        <a:pt x="227"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4" name="Group 51"/>
              <p:cNvGrpSpPr>
                <a:grpSpLocks/>
              </p:cNvGrpSpPr>
              <p:nvPr/>
            </p:nvGrpSpPr>
            <p:grpSpPr bwMode="auto">
              <a:xfrm>
                <a:off x="7050" y="3776"/>
                <a:ext cx="242" cy="1943"/>
                <a:chOff x="4882" y="1690"/>
                <a:chExt cx="242" cy="1684"/>
              </a:xfrm>
            </p:grpSpPr>
            <p:sp>
              <p:nvSpPr>
                <p:cNvPr id="351" name="Freeform 53"/>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2" name="Freeform 52"/>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5" name="Group 48"/>
              <p:cNvGrpSpPr>
                <a:grpSpLocks/>
              </p:cNvGrpSpPr>
              <p:nvPr/>
            </p:nvGrpSpPr>
            <p:grpSpPr bwMode="auto">
              <a:xfrm>
                <a:off x="7782" y="3773"/>
                <a:ext cx="242" cy="1944"/>
                <a:chOff x="5614" y="1687"/>
                <a:chExt cx="242" cy="1685"/>
              </a:xfrm>
            </p:grpSpPr>
            <p:sp>
              <p:nvSpPr>
                <p:cNvPr id="349" name="Freeform 50"/>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0" name="Freeform 49"/>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6" name="Group 45"/>
              <p:cNvGrpSpPr>
                <a:grpSpLocks/>
              </p:cNvGrpSpPr>
              <p:nvPr/>
            </p:nvGrpSpPr>
            <p:grpSpPr bwMode="auto">
              <a:xfrm>
                <a:off x="8513" y="3773"/>
                <a:ext cx="242" cy="1944"/>
                <a:chOff x="6345" y="1687"/>
                <a:chExt cx="242" cy="1685"/>
              </a:xfrm>
            </p:grpSpPr>
            <p:sp>
              <p:nvSpPr>
                <p:cNvPr id="347" name="Freeform 47"/>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8" name="Freeform 46"/>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7" name="Group 42"/>
              <p:cNvGrpSpPr>
                <a:grpSpLocks/>
              </p:cNvGrpSpPr>
              <p:nvPr/>
            </p:nvGrpSpPr>
            <p:grpSpPr bwMode="auto">
              <a:xfrm>
                <a:off x="8265" y="3776"/>
                <a:ext cx="244" cy="1943"/>
                <a:chOff x="6097" y="1690"/>
                <a:chExt cx="244" cy="1684"/>
              </a:xfrm>
            </p:grpSpPr>
            <p:sp>
              <p:nvSpPr>
                <p:cNvPr id="345" name="Freeform 44"/>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6" name="Freeform 43"/>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8" name="Group 39"/>
              <p:cNvGrpSpPr>
                <a:grpSpLocks/>
              </p:cNvGrpSpPr>
              <p:nvPr/>
            </p:nvGrpSpPr>
            <p:grpSpPr bwMode="auto">
              <a:xfrm>
                <a:off x="8024" y="3776"/>
                <a:ext cx="241" cy="1943"/>
                <a:chOff x="5856" y="1690"/>
                <a:chExt cx="241" cy="1684"/>
              </a:xfrm>
            </p:grpSpPr>
            <p:sp>
              <p:nvSpPr>
                <p:cNvPr id="343" name="Freeform 41"/>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4" name="Freeform 40"/>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09" name="Group 179"/>
              <p:cNvGrpSpPr>
                <a:grpSpLocks/>
              </p:cNvGrpSpPr>
              <p:nvPr/>
            </p:nvGrpSpPr>
            <p:grpSpPr bwMode="auto">
              <a:xfrm>
                <a:off x="8755" y="3776"/>
                <a:ext cx="243" cy="1943"/>
                <a:chOff x="6587" y="1690"/>
                <a:chExt cx="243" cy="1684"/>
              </a:xfrm>
            </p:grpSpPr>
            <p:sp>
              <p:nvSpPr>
                <p:cNvPr id="341" name="Freeform 38"/>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2" name="Freeform 37"/>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10" name="Freeform 35"/>
              <p:cNvSpPr>
                <a:spLocks noEditPoints="1"/>
              </p:cNvSpPr>
              <p:nvPr/>
            </p:nvSpPr>
            <p:spPr bwMode="auto">
              <a:xfrm>
                <a:off x="8391" y="3688"/>
                <a:ext cx="2236" cy="2433"/>
              </a:xfrm>
              <a:custGeom>
                <a:avLst/>
                <a:gdLst/>
                <a:ahLst/>
                <a:cxnLst>
                  <a:cxn ang="0">
                    <a:pos x="176" y="76"/>
                  </a:cxn>
                  <a:cxn ang="0">
                    <a:pos x="450" y="1"/>
                  </a:cxn>
                  <a:cxn ang="0">
                    <a:pos x="600" y="76"/>
                  </a:cxn>
                  <a:cxn ang="0">
                    <a:pos x="965" y="1"/>
                  </a:cxn>
                  <a:cxn ang="0">
                    <a:pos x="1088" y="76"/>
                  </a:cxn>
                  <a:cxn ang="0">
                    <a:pos x="1350" y="1"/>
                  </a:cxn>
                  <a:cxn ang="0">
                    <a:pos x="1350" y="1"/>
                  </a:cxn>
                  <a:cxn ang="0">
                    <a:pos x="1539" y="76"/>
                  </a:cxn>
                  <a:cxn ang="0">
                    <a:pos x="1697" y="6"/>
                  </a:cxn>
                  <a:cxn ang="0">
                    <a:pos x="1683" y="82"/>
                  </a:cxn>
                  <a:cxn ang="0">
                    <a:pos x="1687" y="80"/>
                  </a:cxn>
                  <a:cxn ang="0">
                    <a:pos x="1778" y="191"/>
                  </a:cxn>
                  <a:cxn ang="0">
                    <a:pos x="1790" y="332"/>
                  </a:cxn>
                  <a:cxn ang="0">
                    <a:pos x="1725" y="512"/>
                  </a:cxn>
                  <a:cxn ang="0">
                    <a:pos x="1730" y="605"/>
                  </a:cxn>
                  <a:cxn ang="0">
                    <a:pos x="1734" y="766"/>
                  </a:cxn>
                  <a:cxn ang="0">
                    <a:pos x="1729" y="939"/>
                  </a:cxn>
                  <a:cxn ang="0">
                    <a:pos x="1735" y="1104"/>
                  </a:cxn>
                  <a:cxn ang="0">
                    <a:pos x="1742" y="1193"/>
                  </a:cxn>
                  <a:cxn ang="0">
                    <a:pos x="1841" y="1479"/>
                  </a:cxn>
                  <a:cxn ang="0">
                    <a:pos x="1782" y="1636"/>
                  </a:cxn>
                  <a:cxn ang="0">
                    <a:pos x="1874" y="1776"/>
                  </a:cxn>
                  <a:cxn ang="0">
                    <a:pos x="1935" y="2063"/>
                  </a:cxn>
                  <a:cxn ang="0">
                    <a:pos x="1977" y="2209"/>
                  </a:cxn>
                  <a:cxn ang="0">
                    <a:pos x="2008" y="2358"/>
                  </a:cxn>
                  <a:cxn ang="0">
                    <a:pos x="1971" y="2592"/>
                  </a:cxn>
                  <a:cxn ang="0">
                    <a:pos x="2056" y="2656"/>
                  </a:cxn>
                  <a:cxn ang="0">
                    <a:pos x="2027" y="2998"/>
                  </a:cxn>
                  <a:cxn ang="0">
                    <a:pos x="2135" y="3251"/>
                  </a:cxn>
                  <a:cxn ang="0">
                    <a:pos x="2087" y="3483"/>
                  </a:cxn>
                  <a:cxn ang="0">
                    <a:pos x="2194" y="3766"/>
                  </a:cxn>
                  <a:cxn ang="0">
                    <a:pos x="2134" y="3905"/>
                  </a:cxn>
                  <a:cxn ang="0">
                    <a:pos x="2234" y="4147"/>
                  </a:cxn>
                  <a:cxn ang="0">
                    <a:pos x="2247" y="4305"/>
                  </a:cxn>
                  <a:cxn ang="0">
                    <a:pos x="2259" y="4489"/>
                  </a:cxn>
                  <a:cxn ang="0">
                    <a:pos x="2267" y="4631"/>
                  </a:cxn>
                  <a:cxn ang="0">
                    <a:pos x="2265" y="4794"/>
                  </a:cxn>
                  <a:cxn ang="0">
                    <a:pos x="2195" y="4752"/>
                  </a:cxn>
                  <a:cxn ang="0">
                    <a:pos x="2200" y="4952"/>
                  </a:cxn>
                  <a:cxn ang="0">
                    <a:pos x="2311" y="5120"/>
                  </a:cxn>
                  <a:cxn ang="0">
                    <a:pos x="2479" y="5126"/>
                  </a:cxn>
                  <a:cxn ang="0">
                    <a:pos x="2552" y="5239"/>
                  </a:cxn>
                  <a:cxn ang="0">
                    <a:pos x="2825" y="5260"/>
                  </a:cxn>
                  <a:cxn ang="0">
                    <a:pos x="3015" y="5402"/>
                  </a:cxn>
                  <a:cxn ang="0">
                    <a:pos x="3109" y="5352"/>
                  </a:cxn>
                  <a:cxn ang="0">
                    <a:pos x="3450" y="5525"/>
                  </a:cxn>
                  <a:cxn ang="0">
                    <a:pos x="3687" y="5507"/>
                  </a:cxn>
                  <a:cxn ang="0">
                    <a:pos x="3816" y="5613"/>
                  </a:cxn>
                  <a:cxn ang="0">
                    <a:pos x="4186" y="5683"/>
                  </a:cxn>
                  <a:cxn ang="0">
                    <a:pos x="4450" y="5651"/>
                  </a:cxn>
                  <a:cxn ang="0">
                    <a:pos x="4631" y="5754"/>
                  </a:cxn>
                  <a:cxn ang="0">
                    <a:pos x="4706" y="5765"/>
                  </a:cxn>
                  <a:cxn ang="0">
                    <a:pos x="5029" y="5728"/>
                  </a:cxn>
                  <a:cxn ang="0">
                    <a:pos x="5192" y="5820"/>
                  </a:cxn>
                  <a:cxn ang="0">
                    <a:pos x="5460" y="5771"/>
                  </a:cxn>
                  <a:cxn ang="0">
                    <a:pos x="5677" y="5867"/>
                  </a:cxn>
                  <a:cxn ang="0">
                    <a:pos x="5759" y="5800"/>
                  </a:cxn>
                  <a:cxn ang="0">
                    <a:pos x="6057" y="5826"/>
                  </a:cxn>
                  <a:cxn ang="0">
                    <a:pos x="6059" y="5901"/>
                  </a:cxn>
                  <a:cxn ang="0">
                    <a:pos x="6208" y="5902"/>
                  </a:cxn>
                </a:cxnLst>
                <a:rect l="0" t="0" r="r" b="b"/>
                <a:pathLst>
                  <a:path w="6242" h="5904">
                    <a:moveTo>
                      <a:pt x="0" y="1"/>
                    </a:moveTo>
                    <a:lnTo>
                      <a:pt x="75" y="1"/>
                    </a:lnTo>
                    <a:lnTo>
                      <a:pt x="75" y="76"/>
                    </a:lnTo>
                    <a:lnTo>
                      <a:pt x="0" y="76"/>
                    </a:lnTo>
                    <a:lnTo>
                      <a:pt x="0" y="1"/>
                    </a:lnTo>
                    <a:close/>
                    <a:moveTo>
                      <a:pt x="150" y="1"/>
                    </a:moveTo>
                    <a:lnTo>
                      <a:pt x="176" y="1"/>
                    </a:lnTo>
                    <a:lnTo>
                      <a:pt x="225" y="1"/>
                    </a:lnTo>
                    <a:lnTo>
                      <a:pt x="225" y="76"/>
                    </a:lnTo>
                    <a:lnTo>
                      <a:pt x="176" y="76"/>
                    </a:lnTo>
                    <a:lnTo>
                      <a:pt x="150" y="76"/>
                    </a:lnTo>
                    <a:lnTo>
                      <a:pt x="150" y="1"/>
                    </a:lnTo>
                    <a:close/>
                    <a:moveTo>
                      <a:pt x="300" y="1"/>
                    </a:moveTo>
                    <a:lnTo>
                      <a:pt x="348" y="1"/>
                    </a:lnTo>
                    <a:lnTo>
                      <a:pt x="375" y="1"/>
                    </a:lnTo>
                    <a:lnTo>
                      <a:pt x="375" y="76"/>
                    </a:lnTo>
                    <a:lnTo>
                      <a:pt x="348" y="76"/>
                    </a:lnTo>
                    <a:lnTo>
                      <a:pt x="300" y="76"/>
                    </a:lnTo>
                    <a:lnTo>
                      <a:pt x="300" y="1"/>
                    </a:lnTo>
                    <a:close/>
                    <a:moveTo>
                      <a:pt x="450" y="1"/>
                    </a:moveTo>
                    <a:lnTo>
                      <a:pt x="516" y="1"/>
                    </a:lnTo>
                    <a:lnTo>
                      <a:pt x="525" y="1"/>
                    </a:lnTo>
                    <a:lnTo>
                      <a:pt x="525" y="76"/>
                    </a:lnTo>
                    <a:lnTo>
                      <a:pt x="516" y="76"/>
                    </a:lnTo>
                    <a:lnTo>
                      <a:pt x="450" y="76"/>
                    </a:lnTo>
                    <a:lnTo>
                      <a:pt x="450" y="1"/>
                    </a:lnTo>
                    <a:close/>
                    <a:moveTo>
                      <a:pt x="600" y="1"/>
                    </a:moveTo>
                    <a:lnTo>
                      <a:pt x="675" y="1"/>
                    </a:lnTo>
                    <a:lnTo>
                      <a:pt x="675" y="76"/>
                    </a:lnTo>
                    <a:lnTo>
                      <a:pt x="600" y="76"/>
                    </a:lnTo>
                    <a:lnTo>
                      <a:pt x="600" y="1"/>
                    </a:lnTo>
                    <a:close/>
                    <a:moveTo>
                      <a:pt x="750" y="1"/>
                    </a:moveTo>
                    <a:lnTo>
                      <a:pt x="753" y="1"/>
                    </a:lnTo>
                    <a:lnTo>
                      <a:pt x="825" y="1"/>
                    </a:lnTo>
                    <a:lnTo>
                      <a:pt x="825" y="76"/>
                    </a:lnTo>
                    <a:lnTo>
                      <a:pt x="753" y="76"/>
                    </a:lnTo>
                    <a:lnTo>
                      <a:pt x="750" y="76"/>
                    </a:lnTo>
                    <a:lnTo>
                      <a:pt x="750" y="1"/>
                    </a:lnTo>
                    <a:close/>
                    <a:moveTo>
                      <a:pt x="900" y="1"/>
                    </a:moveTo>
                    <a:lnTo>
                      <a:pt x="965" y="1"/>
                    </a:lnTo>
                    <a:lnTo>
                      <a:pt x="975" y="1"/>
                    </a:lnTo>
                    <a:lnTo>
                      <a:pt x="975" y="76"/>
                    </a:lnTo>
                    <a:lnTo>
                      <a:pt x="965" y="76"/>
                    </a:lnTo>
                    <a:lnTo>
                      <a:pt x="900" y="76"/>
                    </a:lnTo>
                    <a:lnTo>
                      <a:pt x="900" y="1"/>
                    </a:lnTo>
                    <a:close/>
                    <a:moveTo>
                      <a:pt x="1050" y="1"/>
                    </a:moveTo>
                    <a:lnTo>
                      <a:pt x="1088" y="1"/>
                    </a:lnTo>
                    <a:lnTo>
                      <a:pt x="1125" y="1"/>
                    </a:lnTo>
                    <a:lnTo>
                      <a:pt x="1125" y="76"/>
                    </a:lnTo>
                    <a:lnTo>
                      <a:pt x="1088" y="76"/>
                    </a:lnTo>
                    <a:lnTo>
                      <a:pt x="1050" y="76"/>
                    </a:lnTo>
                    <a:lnTo>
                      <a:pt x="1050" y="1"/>
                    </a:lnTo>
                    <a:close/>
                    <a:moveTo>
                      <a:pt x="1200" y="1"/>
                    </a:moveTo>
                    <a:lnTo>
                      <a:pt x="1238" y="1"/>
                    </a:lnTo>
                    <a:lnTo>
                      <a:pt x="1275" y="1"/>
                    </a:lnTo>
                    <a:lnTo>
                      <a:pt x="1275" y="76"/>
                    </a:lnTo>
                    <a:lnTo>
                      <a:pt x="1238" y="76"/>
                    </a:lnTo>
                    <a:lnTo>
                      <a:pt x="1200" y="76"/>
                    </a:lnTo>
                    <a:lnTo>
                      <a:pt x="1200" y="1"/>
                    </a:lnTo>
                    <a:close/>
                    <a:moveTo>
                      <a:pt x="1350" y="1"/>
                    </a:moveTo>
                    <a:lnTo>
                      <a:pt x="1372" y="1"/>
                    </a:lnTo>
                    <a:lnTo>
                      <a:pt x="1395" y="1"/>
                    </a:lnTo>
                    <a:lnTo>
                      <a:pt x="1416" y="1"/>
                    </a:lnTo>
                    <a:lnTo>
                      <a:pt x="1425" y="1"/>
                    </a:lnTo>
                    <a:lnTo>
                      <a:pt x="1425" y="76"/>
                    </a:lnTo>
                    <a:lnTo>
                      <a:pt x="1416" y="76"/>
                    </a:lnTo>
                    <a:lnTo>
                      <a:pt x="1395" y="76"/>
                    </a:lnTo>
                    <a:lnTo>
                      <a:pt x="1372" y="76"/>
                    </a:lnTo>
                    <a:lnTo>
                      <a:pt x="1350" y="76"/>
                    </a:lnTo>
                    <a:lnTo>
                      <a:pt x="1350" y="1"/>
                    </a:lnTo>
                    <a:close/>
                    <a:moveTo>
                      <a:pt x="1500" y="1"/>
                    </a:moveTo>
                    <a:lnTo>
                      <a:pt x="1513" y="1"/>
                    </a:lnTo>
                    <a:lnTo>
                      <a:pt x="1539" y="1"/>
                    </a:lnTo>
                    <a:lnTo>
                      <a:pt x="1552" y="1"/>
                    </a:lnTo>
                    <a:lnTo>
                      <a:pt x="1564" y="1"/>
                    </a:lnTo>
                    <a:lnTo>
                      <a:pt x="1573" y="0"/>
                    </a:lnTo>
                    <a:lnTo>
                      <a:pt x="1578" y="75"/>
                    </a:lnTo>
                    <a:lnTo>
                      <a:pt x="1566" y="76"/>
                    </a:lnTo>
                    <a:lnTo>
                      <a:pt x="1554" y="76"/>
                    </a:lnTo>
                    <a:lnTo>
                      <a:pt x="1539" y="76"/>
                    </a:lnTo>
                    <a:lnTo>
                      <a:pt x="1513" y="76"/>
                    </a:lnTo>
                    <a:lnTo>
                      <a:pt x="1500" y="76"/>
                    </a:lnTo>
                    <a:lnTo>
                      <a:pt x="1500" y="1"/>
                    </a:lnTo>
                    <a:close/>
                    <a:moveTo>
                      <a:pt x="1662" y="2"/>
                    </a:moveTo>
                    <a:lnTo>
                      <a:pt x="1668" y="4"/>
                    </a:lnTo>
                    <a:lnTo>
                      <a:pt x="1676" y="6"/>
                    </a:lnTo>
                    <a:lnTo>
                      <a:pt x="1668" y="5"/>
                    </a:lnTo>
                    <a:lnTo>
                      <a:pt x="1679" y="5"/>
                    </a:lnTo>
                    <a:lnTo>
                      <a:pt x="1689" y="5"/>
                    </a:lnTo>
                    <a:cubicBezTo>
                      <a:pt x="1692" y="6"/>
                      <a:pt x="1694" y="6"/>
                      <a:pt x="1697" y="6"/>
                    </a:cubicBezTo>
                    <a:lnTo>
                      <a:pt x="1706" y="9"/>
                    </a:lnTo>
                    <a:cubicBezTo>
                      <a:pt x="1710" y="9"/>
                      <a:pt x="1713" y="11"/>
                      <a:pt x="1715" y="12"/>
                    </a:cubicBezTo>
                    <a:lnTo>
                      <a:pt x="1720" y="15"/>
                    </a:lnTo>
                    <a:cubicBezTo>
                      <a:pt x="1723" y="16"/>
                      <a:pt x="1725" y="17"/>
                      <a:pt x="1727" y="19"/>
                    </a:cubicBezTo>
                    <a:lnTo>
                      <a:pt x="1731" y="23"/>
                    </a:lnTo>
                    <a:cubicBezTo>
                      <a:pt x="1733" y="24"/>
                      <a:pt x="1735" y="26"/>
                      <a:pt x="1736" y="28"/>
                    </a:cubicBezTo>
                    <a:lnTo>
                      <a:pt x="1741" y="33"/>
                    </a:lnTo>
                    <a:cubicBezTo>
                      <a:pt x="1742" y="35"/>
                      <a:pt x="1743" y="37"/>
                      <a:pt x="1744" y="38"/>
                    </a:cubicBezTo>
                    <a:lnTo>
                      <a:pt x="1748" y="45"/>
                    </a:lnTo>
                    <a:lnTo>
                      <a:pt x="1683" y="82"/>
                    </a:lnTo>
                    <a:lnTo>
                      <a:pt x="1679" y="75"/>
                    </a:lnTo>
                    <a:lnTo>
                      <a:pt x="1683" y="81"/>
                    </a:lnTo>
                    <a:lnTo>
                      <a:pt x="1678" y="75"/>
                    </a:lnTo>
                    <a:lnTo>
                      <a:pt x="1683" y="80"/>
                    </a:lnTo>
                    <a:lnTo>
                      <a:pt x="1679" y="77"/>
                    </a:lnTo>
                    <a:lnTo>
                      <a:pt x="1685" y="81"/>
                    </a:lnTo>
                    <a:lnTo>
                      <a:pt x="1681" y="78"/>
                    </a:lnTo>
                    <a:lnTo>
                      <a:pt x="1690" y="82"/>
                    </a:lnTo>
                    <a:lnTo>
                      <a:pt x="1680" y="80"/>
                    </a:lnTo>
                    <a:lnTo>
                      <a:pt x="1687" y="80"/>
                    </a:lnTo>
                    <a:lnTo>
                      <a:pt x="1676" y="80"/>
                    </a:lnTo>
                    <a:lnTo>
                      <a:pt x="1665" y="80"/>
                    </a:lnTo>
                    <a:cubicBezTo>
                      <a:pt x="1662" y="80"/>
                      <a:pt x="1659" y="79"/>
                      <a:pt x="1656" y="78"/>
                    </a:cubicBezTo>
                    <a:lnTo>
                      <a:pt x="1642" y="74"/>
                    </a:lnTo>
                    <a:lnTo>
                      <a:pt x="1637" y="72"/>
                    </a:lnTo>
                    <a:lnTo>
                      <a:pt x="1662" y="2"/>
                    </a:lnTo>
                    <a:close/>
                    <a:moveTo>
                      <a:pt x="1771" y="130"/>
                    </a:moveTo>
                    <a:lnTo>
                      <a:pt x="1772" y="134"/>
                    </a:lnTo>
                    <a:lnTo>
                      <a:pt x="1775" y="161"/>
                    </a:lnTo>
                    <a:lnTo>
                      <a:pt x="1778" y="191"/>
                    </a:lnTo>
                    <a:lnTo>
                      <a:pt x="1780" y="207"/>
                    </a:lnTo>
                    <a:lnTo>
                      <a:pt x="1705" y="214"/>
                    </a:lnTo>
                    <a:lnTo>
                      <a:pt x="1704" y="199"/>
                    </a:lnTo>
                    <a:lnTo>
                      <a:pt x="1701" y="170"/>
                    </a:lnTo>
                    <a:lnTo>
                      <a:pt x="1698" y="146"/>
                    </a:lnTo>
                    <a:lnTo>
                      <a:pt x="1697" y="142"/>
                    </a:lnTo>
                    <a:lnTo>
                      <a:pt x="1771" y="130"/>
                    </a:lnTo>
                    <a:close/>
                    <a:moveTo>
                      <a:pt x="1786" y="282"/>
                    </a:moveTo>
                    <a:lnTo>
                      <a:pt x="1787" y="294"/>
                    </a:lnTo>
                    <a:lnTo>
                      <a:pt x="1790" y="332"/>
                    </a:lnTo>
                    <a:lnTo>
                      <a:pt x="1792" y="357"/>
                    </a:lnTo>
                    <a:lnTo>
                      <a:pt x="1717" y="362"/>
                    </a:lnTo>
                    <a:lnTo>
                      <a:pt x="1715" y="337"/>
                    </a:lnTo>
                    <a:lnTo>
                      <a:pt x="1713" y="300"/>
                    </a:lnTo>
                    <a:lnTo>
                      <a:pt x="1712" y="288"/>
                    </a:lnTo>
                    <a:lnTo>
                      <a:pt x="1786" y="282"/>
                    </a:lnTo>
                    <a:close/>
                    <a:moveTo>
                      <a:pt x="1796" y="432"/>
                    </a:moveTo>
                    <a:lnTo>
                      <a:pt x="1797" y="450"/>
                    </a:lnTo>
                    <a:lnTo>
                      <a:pt x="1800" y="507"/>
                    </a:lnTo>
                    <a:lnTo>
                      <a:pt x="1725" y="512"/>
                    </a:lnTo>
                    <a:lnTo>
                      <a:pt x="1722" y="454"/>
                    </a:lnTo>
                    <a:lnTo>
                      <a:pt x="1721" y="437"/>
                    </a:lnTo>
                    <a:lnTo>
                      <a:pt x="1796" y="432"/>
                    </a:lnTo>
                    <a:close/>
                    <a:moveTo>
                      <a:pt x="1804" y="583"/>
                    </a:moveTo>
                    <a:lnTo>
                      <a:pt x="1805" y="601"/>
                    </a:lnTo>
                    <a:lnTo>
                      <a:pt x="1806" y="634"/>
                    </a:lnTo>
                    <a:lnTo>
                      <a:pt x="1807" y="658"/>
                    </a:lnTo>
                    <a:lnTo>
                      <a:pt x="1732" y="661"/>
                    </a:lnTo>
                    <a:lnTo>
                      <a:pt x="1732" y="638"/>
                    </a:lnTo>
                    <a:lnTo>
                      <a:pt x="1730" y="605"/>
                    </a:lnTo>
                    <a:lnTo>
                      <a:pt x="1729" y="586"/>
                    </a:lnTo>
                    <a:lnTo>
                      <a:pt x="1804" y="583"/>
                    </a:lnTo>
                    <a:close/>
                    <a:moveTo>
                      <a:pt x="1809" y="734"/>
                    </a:moveTo>
                    <a:lnTo>
                      <a:pt x="1809" y="744"/>
                    </a:lnTo>
                    <a:lnTo>
                      <a:pt x="1809" y="767"/>
                    </a:lnTo>
                    <a:lnTo>
                      <a:pt x="1807" y="810"/>
                    </a:lnTo>
                    <a:lnTo>
                      <a:pt x="1807" y="811"/>
                    </a:lnTo>
                    <a:lnTo>
                      <a:pt x="1732" y="808"/>
                    </a:lnTo>
                    <a:lnTo>
                      <a:pt x="1732" y="807"/>
                    </a:lnTo>
                    <a:lnTo>
                      <a:pt x="1734" y="766"/>
                    </a:lnTo>
                    <a:lnTo>
                      <a:pt x="1734" y="744"/>
                    </a:lnTo>
                    <a:lnTo>
                      <a:pt x="1734" y="734"/>
                    </a:lnTo>
                    <a:lnTo>
                      <a:pt x="1809" y="734"/>
                    </a:lnTo>
                    <a:close/>
                    <a:moveTo>
                      <a:pt x="1804" y="885"/>
                    </a:moveTo>
                    <a:lnTo>
                      <a:pt x="1804" y="893"/>
                    </a:lnTo>
                    <a:lnTo>
                      <a:pt x="1804" y="915"/>
                    </a:lnTo>
                    <a:lnTo>
                      <a:pt x="1804" y="939"/>
                    </a:lnTo>
                    <a:lnTo>
                      <a:pt x="1804" y="959"/>
                    </a:lnTo>
                    <a:lnTo>
                      <a:pt x="1729" y="959"/>
                    </a:lnTo>
                    <a:lnTo>
                      <a:pt x="1729" y="939"/>
                    </a:lnTo>
                    <a:lnTo>
                      <a:pt x="1729" y="913"/>
                    </a:lnTo>
                    <a:lnTo>
                      <a:pt x="1729" y="890"/>
                    </a:lnTo>
                    <a:lnTo>
                      <a:pt x="1729" y="883"/>
                    </a:lnTo>
                    <a:lnTo>
                      <a:pt x="1804" y="885"/>
                    </a:lnTo>
                    <a:close/>
                    <a:moveTo>
                      <a:pt x="1806" y="1032"/>
                    </a:moveTo>
                    <a:lnTo>
                      <a:pt x="1808" y="1060"/>
                    </a:lnTo>
                    <a:lnTo>
                      <a:pt x="1810" y="1099"/>
                    </a:lnTo>
                    <a:lnTo>
                      <a:pt x="1811" y="1107"/>
                    </a:lnTo>
                    <a:lnTo>
                      <a:pt x="1736" y="1111"/>
                    </a:lnTo>
                    <a:lnTo>
                      <a:pt x="1735" y="1104"/>
                    </a:lnTo>
                    <a:lnTo>
                      <a:pt x="1733" y="1064"/>
                    </a:lnTo>
                    <a:lnTo>
                      <a:pt x="1731" y="1036"/>
                    </a:lnTo>
                    <a:lnTo>
                      <a:pt x="1806" y="1032"/>
                    </a:lnTo>
                    <a:close/>
                    <a:moveTo>
                      <a:pt x="1816" y="1181"/>
                    </a:moveTo>
                    <a:lnTo>
                      <a:pt x="1816" y="1188"/>
                    </a:lnTo>
                    <a:lnTo>
                      <a:pt x="1820" y="1237"/>
                    </a:lnTo>
                    <a:lnTo>
                      <a:pt x="1821" y="1255"/>
                    </a:lnTo>
                    <a:lnTo>
                      <a:pt x="1747" y="1262"/>
                    </a:lnTo>
                    <a:lnTo>
                      <a:pt x="1745" y="1242"/>
                    </a:lnTo>
                    <a:lnTo>
                      <a:pt x="1742" y="1193"/>
                    </a:lnTo>
                    <a:lnTo>
                      <a:pt x="1741" y="1187"/>
                    </a:lnTo>
                    <a:lnTo>
                      <a:pt x="1816" y="1181"/>
                    </a:lnTo>
                    <a:close/>
                    <a:moveTo>
                      <a:pt x="1828" y="1330"/>
                    </a:moveTo>
                    <a:lnTo>
                      <a:pt x="1828" y="1340"/>
                    </a:lnTo>
                    <a:lnTo>
                      <a:pt x="1834" y="1405"/>
                    </a:lnTo>
                    <a:lnTo>
                      <a:pt x="1759" y="1411"/>
                    </a:lnTo>
                    <a:lnTo>
                      <a:pt x="1754" y="1346"/>
                    </a:lnTo>
                    <a:lnTo>
                      <a:pt x="1753" y="1336"/>
                    </a:lnTo>
                    <a:lnTo>
                      <a:pt x="1828" y="1330"/>
                    </a:lnTo>
                    <a:close/>
                    <a:moveTo>
                      <a:pt x="1841" y="1479"/>
                    </a:moveTo>
                    <a:lnTo>
                      <a:pt x="1848" y="1554"/>
                    </a:lnTo>
                    <a:lnTo>
                      <a:pt x="1774" y="1561"/>
                    </a:lnTo>
                    <a:lnTo>
                      <a:pt x="1766" y="1486"/>
                    </a:lnTo>
                    <a:lnTo>
                      <a:pt x="1841" y="1479"/>
                    </a:lnTo>
                    <a:close/>
                    <a:moveTo>
                      <a:pt x="1856" y="1628"/>
                    </a:moveTo>
                    <a:lnTo>
                      <a:pt x="1860" y="1663"/>
                    </a:lnTo>
                    <a:lnTo>
                      <a:pt x="1865" y="1702"/>
                    </a:lnTo>
                    <a:lnTo>
                      <a:pt x="1790" y="1711"/>
                    </a:lnTo>
                    <a:lnTo>
                      <a:pt x="1785" y="1671"/>
                    </a:lnTo>
                    <a:lnTo>
                      <a:pt x="1782" y="1636"/>
                    </a:lnTo>
                    <a:lnTo>
                      <a:pt x="1856" y="1628"/>
                    </a:lnTo>
                    <a:close/>
                    <a:moveTo>
                      <a:pt x="1874" y="1776"/>
                    </a:moveTo>
                    <a:lnTo>
                      <a:pt x="1878" y="1804"/>
                    </a:lnTo>
                    <a:lnTo>
                      <a:pt x="1884" y="1844"/>
                    </a:lnTo>
                    <a:lnTo>
                      <a:pt x="1884" y="1849"/>
                    </a:lnTo>
                    <a:lnTo>
                      <a:pt x="1810" y="1861"/>
                    </a:lnTo>
                    <a:lnTo>
                      <a:pt x="1809" y="1855"/>
                    </a:lnTo>
                    <a:lnTo>
                      <a:pt x="1803" y="1814"/>
                    </a:lnTo>
                    <a:lnTo>
                      <a:pt x="1800" y="1786"/>
                    </a:lnTo>
                    <a:lnTo>
                      <a:pt x="1874" y="1776"/>
                    </a:lnTo>
                    <a:close/>
                    <a:moveTo>
                      <a:pt x="1898" y="1921"/>
                    </a:moveTo>
                    <a:lnTo>
                      <a:pt x="1903" y="1945"/>
                    </a:lnTo>
                    <a:lnTo>
                      <a:pt x="1909" y="1973"/>
                    </a:lnTo>
                    <a:lnTo>
                      <a:pt x="1914" y="1993"/>
                    </a:lnTo>
                    <a:lnTo>
                      <a:pt x="1842" y="2011"/>
                    </a:lnTo>
                    <a:lnTo>
                      <a:pt x="1836" y="1991"/>
                    </a:lnTo>
                    <a:lnTo>
                      <a:pt x="1829" y="1961"/>
                    </a:lnTo>
                    <a:lnTo>
                      <a:pt x="1824" y="1937"/>
                    </a:lnTo>
                    <a:lnTo>
                      <a:pt x="1898" y="1921"/>
                    </a:lnTo>
                    <a:close/>
                    <a:moveTo>
                      <a:pt x="1935" y="2063"/>
                    </a:moveTo>
                    <a:lnTo>
                      <a:pt x="1938" y="2075"/>
                    </a:lnTo>
                    <a:lnTo>
                      <a:pt x="1954" y="2125"/>
                    </a:lnTo>
                    <a:lnTo>
                      <a:pt x="1957" y="2135"/>
                    </a:lnTo>
                    <a:lnTo>
                      <a:pt x="1885" y="2156"/>
                    </a:lnTo>
                    <a:lnTo>
                      <a:pt x="1882" y="2146"/>
                    </a:lnTo>
                    <a:lnTo>
                      <a:pt x="1867" y="2096"/>
                    </a:lnTo>
                    <a:lnTo>
                      <a:pt x="1863" y="2085"/>
                    </a:lnTo>
                    <a:lnTo>
                      <a:pt x="1935" y="2063"/>
                    </a:lnTo>
                    <a:close/>
                    <a:moveTo>
                      <a:pt x="1977" y="2208"/>
                    </a:moveTo>
                    <a:lnTo>
                      <a:pt x="1977" y="2209"/>
                    </a:lnTo>
                    <a:lnTo>
                      <a:pt x="1985" y="2241"/>
                    </a:lnTo>
                    <a:lnTo>
                      <a:pt x="1993" y="2276"/>
                    </a:lnTo>
                    <a:lnTo>
                      <a:pt x="1994" y="2284"/>
                    </a:lnTo>
                    <a:lnTo>
                      <a:pt x="1921" y="2298"/>
                    </a:lnTo>
                    <a:lnTo>
                      <a:pt x="1919" y="2292"/>
                    </a:lnTo>
                    <a:lnTo>
                      <a:pt x="1912" y="2258"/>
                    </a:lnTo>
                    <a:lnTo>
                      <a:pt x="1905" y="2228"/>
                    </a:lnTo>
                    <a:lnTo>
                      <a:pt x="1977" y="2208"/>
                    </a:lnTo>
                    <a:close/>
                    <a:moveTo>
                      <a:pt x="2008" y="2358"/>
                    </a:moveTo>
                    <a:lnTo>
                      <a:pt x="2015" y="2396"/>
                    </a:lnTo>
                    <a:lnTo>
                      <a:pt x="2021" y="2433"/>
                    </a:lnTo>
                    <a:lnTo>
                      <a:pt x="1947" y="2445"/>
                    </a:lnTo>
                    <a:lnTo>
                      <a:pt x="1941" y="2409"/>
                    </a:lnTo>
                    <a:lnTo>
                      <a:pt x="1934" y="2371"/>
                    </a:lnTo>
                    <a:lnTo>
                      <a:pt x="2008" y="2358"/>
                    </a:lnTo>
                    <a:close/>
                    <a:moveTo>
                      <a:pt x="2033" y="2507"/>
                    </a:moveTo>
                    <a:lnTo>
                      <a:pt x="2044" y="2575"/>
                    </a:lnTo>
                    <a:lnTo>
                      <a:pt x="2045" y="2581"/>
                    </a:lnTo>
                    <a:lnTo>
                      <a:pt x="1971" y="2592"/>
                    </a:lnTo>
                    <a:lnTo>
                      <a:pt x="1970" y="2587"/>
                    </a:lnTo>
                    <a:lnTo>
                      <a:pt x="1959" y="2519"/>
                    </a:lnTo>
                    <a:lnTo>
                      <a:pt x="2033" y="2507"/>
                    </a:lnTo>
                    <a:close/>
                    <a:moveTo>
                      <a:pt x="2056" y="2656"/>
                    </a:moveTo>
                    <a:lnTo>
                      <a:pt x="2058" y="2673"/>
                    </a:lnTo>
                    <a:lnTo>
                      <a:pt x="2066" y="2730"/>
                    </a:lnTo>
                    <a:lnTo>
                      <a:pt x="1992" y="2740"/>
                    </a:lnTo>
                    <a:lnTo>
                      <a:pt x="1984" y="2684"/>
                    </a:lnTo>
                    <a:lnTo>
                      <a:pt x="1982" y="2666"/>
                    </a:lnTo>
                    <a:lnTo>
                      <a:pt x="2056" y="2656"/>
                    </a:lnTo>
                    <a:close/>
                    <a:moveTo>
                      <a:pt x="2077" y="2804"/>
                    </a:moveTo>
                    <a:lnTo>
                      <a:pt x="2087" y="2879"/>
                    </a:lnTo>
                    <a:lnTo>
                      <a:pt x="2013" y="2889"/>
                    </a:lnTo>
                    <a:lnTo>
                      <a:pt x="2002" y="2815"/>
                    </a:lnTo>
                    <a:lnTo>
                      <a:pt x="2077" y="2804"/>
                    </a:lnTo>
                    <a:close/>
                    <a:moveTo>
                      <a:pt x="2097" y="2953"/>
                    </a:moveTo>
                    <a:lnTo>
                      <a:pt x="2102" y="2989"/>
                    </a:lnTo>
                    <a:lnTo>
                      <a:pt x="2107" y="3028"/>
                    </a:lnTo>
                    <a:lnTo>
                      <a:pt x="2032" y="3037"/>
                    </a:lnTo>
                    <a:lnTo>
                      <a:pt x="2027" y="2998"/>
                    </a:lnTo>
                    <a:lnTo>
                      <a:pt x="2023" y="2963"/>
                    </a:lnTo>
                    <a:lnTo>
                      <a:pt x="2097" y="2953"/>
                    </a:lnTo>
                    <a:close/>
                    <a:moveTo>
                      <a:pt x="2116" y="3102"/>
                    </a:moveTo>
                    <a:lnTo>
                      <a:pt x="2124" y="3159"/>
                    </a:lnTo>
                    <a:lnTo>
                      <a:pt x="2126" y="3177"/>
                    </a:lnTo>
                    <a:lnTo>
                      <a:pt x="2051" y="3186"/>
                    </a:lnTo>
                    <a:lnTo>
                      <a:pt x="2049" y="3168"/>
                    </a:lnTo>
                    <a:lnTo>
                      <a:pt x="2042" y="3112"/>
                    </a:lnTo>
                    <a:lnTo>
                      <a:pt x="2116" y="3102"/>
                    </a:lnTo>
                    <a:close/>
                    <a:moveTo>
                      <a:pt x="2135" y="3251"/>
                    </a:moveTo>
                    <a:lnTo>
                      <a:pt x="2139" y="3285"/>
                    </a:lnTo>
                    <a:lnTo>
                      <a:pt x="2144" y="3326"/>
                    </a:lnTo>
                    <a:lnTo>
                      <a:pt x="2070" y="3335"/>
                    </a:lnTo>
                    <a:lnTo>
                      <a:pt x="2065" y="3294"/>
                    </a:lnTo>
                    <a:lnTo>
                      <a:pt x="2061" y="3260"/>
                    </a:lnTo>
                    <a:lnTo>
                      <a:pt x="2135" y="3251"/>
                    </a:lnTo>
                    <a:close/>
                    <a:moveTo>
                      <a:pt x="2153" y="3400"/>
                    </a:moveTo>
                    <a:lnTo>
                      <a:pt x="2155" y="3419"/>
                    </a:lnTo>
                    <a:lnTo>
                      <a:pt x="2162" y="3475"/>
                    </a:lnTo>
                    <a:lnTo>
                      <a:pt x="2087" y="3483"/>
                    </a:lnTo>
                    <a:lnTo>
                      <a:pt x="2081" y="3428"/>
                    </a:lnTo>
                    <a:lnTo>
                      <a:pt x="2078" y="3409"/>
                    </a:lnTo>
                    <a:lnTo>
                      <a:pt x="2153" y="3400"/>
                    </a:lnTo>
                    <a:close/>
                    <a:moveTo>
                      <a:pt x="2170" y="3549"/>
                    </a:moveTo>
                    <a:lnTo>
                      <a:pt x="2178" y="3624"/>
                    </a:lnTo>
                    <a:lnTo>
                      <a:pt x="2104" y="3632"/>
                    </a:lnTo>
                    <a:lnTo>
                      <a:pt x="2096" y="3558"/>
                    </a:lnTo>
                    <a:lnTo>
                      <a:pt x="2170" y="3549"/>
                    </a:lnTo>
                    <a:close/>
                    <a:moveTo>
                      <a:pt x="2187" y="3699"/>
                    </a:moveTo>
                    <a:lnTo>
                      <a:pt x="2194" y="3766"/>
                    </a:lnTo>
                    <a:lnTo>
                      <a:pt x="2195" y="3773"/>
                    </a:lnTo>
                    <a:lnTo>
                      <a:pt x="2120" y="3781"/>
                    </a:lnTo>
                    <a:lnTo>
                      <a:pt x="2120" y="3774"/>
                    </a:lnTo>
                    <a:lnTo>
                      <a:pt x="2112" y="3707"/>
                    </a:lnTo>
                    <a:lnTo>
                      <a:pt x="2187" y="3699"/>
                    </a:lnTo>
                    <a:close/>
                    <a:moveTo>
                      <a:pt x="2203" y="3848"/>
                    </a:moveTo>
                    <a:lnTo>
                      <a:pt x="2208" y="3897"/>
                    </a:lnTo>
                    <a:lnTo>
                      <a:pt x="2211" y="3923"/>
                    </a:lnTo>
                    <a:lnTo>
                      <a:pt x="2136" y="3930"/>
                    </a:lnTo>
                    <a:lnTo>
                      <a:pt x="2134" y="3905"/>
                    </a:lnTo>
                    <a:lnTo>
                      <a:pt x="2129" y="3856"/>
                    </a:lnTo>
                    <a:lnTo>
                      <a:pt x="2203" y="3848"/>
                    </a:lnTo>
                    <a:close/>
                    <a:moveTo>
                      <a:pt x="2219" y="3997"/>
                    </a:moveTo>
                    <a:lnTo>
                      <a:pt x="2221" y="4018"/>
                    </a:lnTo>
                    <a:lnTo>
                      <a:pt x="2226" y="4072"/>
                    </a:lnTo>
                    <a:lnTo>
                      <a:pt x="2152" y="4079"/>
                    </a:lnTo>
                    <a:lnTo>
                      <a:pt x="2146" y="4026"/>
                    </a:lnTo>
                    <a:lnTo>
                      <a:pt x="2144" y="4005"/>
                    </a:lnTo>
                    <a:lnTo>
                      <a:pt x="2219" y="3997"/>
                    </a:lnTo>
                    <a:close/>
                    <a:moveTo>
                      <a:pt x="2234" y="4147"/>
                    </a:moveTo>
                    <a:lnTo>
                      <a:pt x="2236" y="4173"/>
                    </a:lnTo>
                    <a:lnTo>
                      <a:pt x="2240" y="4219"/>
                    </a:lnTo>
                    <a:lnTo>
                      <a:pt x="2241" y="4222"/>
                    </a:lnTo>
                    <a:lnTo>
                      <a:pt x="2166" y="4228"/>
                    </a:lnTo>
                    <a:lnTo>
                      <a:pt x="2166" y="4225"/>
                    </a:lnTo>
                    <a:lnTo>
                      <a:pt x="2161" y="4180"/>
                    </a:lnTo>
                    <a:lnTo>
                      <a:pt x="2159" y="4154"/>
                    </a:lnTo>
                    <a:lnTo>
                      <a:pt x="2234" y="4147"/>
                    </a:lnTo>
                    <a:close/>
                    <a:moveTo>
                      <a:pt x="2247" y="4297"/>
                    </a:moveTo>
                    <a:lnTo>
                      <a:pt x="2247" y="4305"/>
                    </a:lnTo>
                    <a:lnTo>
                      <a:pt x="2250" y="4345"/>
                    </a:lnTo>
                    <a:lnTo>
                      <a:pt x="2252" y="4372"/>
                    </a:lnTo>
                    <a:lnTo>
                      <a:pt x="2177" y="4377"/>
                    </a:lnTo>
                    <a:lnTo>
                      <a:pt x="2175" y="4350"/>
                    </a:lnTo>
                    <a:lnTo>
                      <a:pt x="2173" y="4311"/>
                    </a:lnTo>
                    <a:lnTo>
                      <a:pt x="2172" y="4303"/>
                    </a:lnTo>
                    <a:lnTo>
                      <a:pt x="2247" y="4297"/>
                    </a:lnTo>
                    <a:close/>
                    <a:moveTo>
                      <a:pt x="2257" y="4447"/>
                    </a:moveTo>
                    <a:lnTo>
                      <a:pt x="2257" y="4455"/>
                    </a:lnTo>
                    <a:lnTo>
                      <a:pt x="2259" y="4489"/>
                    </a:lnTo>
                    <a:lnTo>
                      <a:pt x="2261" y="4520"/>
                    </a:lnTo>
                    <a:lnTo>
                      <a:pt x="2261" y="4522"/>
                    </a:lnTo>
                    <a:lnTo>
                      <a:pt x="2186" y="4526"/>
                    </a:lnTo>
                    <a:lnTo>
                      <a:pt x="2186" y="4524"/>
                    </a:lnTo>
                    <a:lnTo>
                      <a:pt x="2184" y="4493"/>
                    </a:lnTo>
                    <a:lnTo>
                      <a:pt x="2183" y="4460"/>
                    </a:lnTo>
                    <a:lnTo>
                      <a:pt x="2182" y="4452"/>
                    </a:lnTo>
                    <a:lnTo>
                      <a:pt x="2257" y="4447"/>
                    </a:lnTo>
                    <a:close/>
                    <a:moveTo>
                      <a:pt x="2265" y="4597"/>
                    </a:moveTo>
                    <a:lnTo>
                      <a:pt x="2267" y="4631"/>
                    </a:lnTo>
                    <a:lnTo>
                      <a:pt x="2269" y="4672"/>
                    </a:lnTo>
                    <a:lnTo>
                      <a:pt x="2194" y="4676"/>
                    </a:lnTo>
                    <a:lnTo>
                      <a:pt x="2192" y="4635"/>
                    </a:lnTo>
                    <a:lnTo>
                      <a:pt x="2190" y="4601"/>
                    </a:lnTo>
                    <a:lnTo>
                      <a:pt x="2265" y="4597"/>
                    </a:lnTo>
                    <a:close/>
                    <a:moveTo>
                      <a:pt x="2270" y="4752"/>
                    </a:moveTo>
                    <a:lnTo>
                      <a:pt x="2269" y="4758"/>
                    </a:lnTo>
                    <a:lnTo>
                      <a:pt x="2268" y="4768"/>
                    </a:lnTo>
                    <a:lnTo>
                      <a:pt x="2266" y="4783"/>
                    </a:lnTo>
                    <a:lnTo>
                      <a:pt x="2265" y="4794"/>
                    </a:lnTo>
                    <a:lnTo>
                      <a:pt x="2264" y="4802"/>
                    </a:lnTo>
                    <a:lnTo>
                      <a:pt x="2265" y="4813"/>
                    </a:lnTo>
                    <a:lnTo>
                      <a:pt x="2266" y="4818"/>
                    </a:lnTo>
                    <a:lnTo>
                      <a:pt x="2192" y="4829"/>
                    </a:lnTo>
                    <a:lnTo>
                      <a:pt x="2191" y="4818"/>
                    </a:lnTo>
                    <a:lnTo>
                      <a:pt x="2190" y="4799"/>
                    </a:lnTo>
                    <a:lnTo>
                      <a:pt x="2190" y="4784"/>
                    </a:lnTo>
                    <a:lnTo>
                      <a:pt x="2192" y="4772"/>
                    </a:lnTo>
                    <a:lnTo>
                      <a:pt x="2194" y="4760"/>
                    </a:lnTo>
                    <a:lnTo>
                      <a:pt x="2195" y="4752"/>
                    </a:lnTo>
                    <a:lnTo>
                      <a:pt x="2195" y="4746"/>
                    </a:lnTo>
                    <a:lnTo>
                      <a:pt x="2270" y="4752"/>
                    </a:lnTo>
                    <a:close/>
                    <a:moveTo>
                      <a:pt x="2273" y="4898"/>
                    </a:moveTo>
                    <a:lnTo>
                      <a:pt x="2273" y="4918"/>
                    </a:lnTo>
                    <a:lnTo>
                      <a:pt x="2275" y="4946"/>
                    </a:lnTo>
                    <a:lnTo>
                      <a:pt x="2277" y="4958"/>
                    </a:lnTo>
                    <a:lnTo>
                      <a:pt x="2279" y="4964"/>
                    </a:lnTo>
                    <a:lnTo>
                      <a:pt x="2206" y="4981"/>
                    </a:lnTo>
                    <a:lnTo>
                      <a:pt x="2203" y="4970"/>
                    </a:lnTo>
                    <a:lnTo>
                      <a:pt x="2200" y="4952"/>
                    </a:lnTo>
                    <a:lnTo>
                      <a:pt x="2198" y="4919"/>
                    </a:lnTo>
                    <a:lnTo>
                      <a:pt x="2198" y="4898"/>
                    </a:lnTo>
                    <a:lnTo>
                      <a:pt x="2273" y="4898"/>
                    </a:lnTo>
                    <a:close/>
                    <a:moveTo>
                      <a:pt x="2305" y="5016"/>
                    </a:moveTo>
                    <a:lnTo>
                      <a:pt x="2307" y="5019"/>
                    </a:lnTo>
                    <a:lnTo>
                      <a:pt x="2320" y="5031"/>
                    </a:lnTo>
                    <a:lnTo>
                      <a:pt x="2334" y="5043"/>
                    </a:lnTo>
                    <a:lnTo>
                      <a:pt x="2352" y="5057"/>
                    </a:lnTo>
                    <a:lnTo>
                      <a:pt x="2311" y="5120"/>
                    </a:lnTo>
                    <a:lnTo>
                      <a:pt x="2308" y="5117"/>
                    </a:lnTo>
                    <a:lnTo>
                      <a:pt x="2285" y="5100"/>
                    </a:lnTo>
                    <a:lnTo>
                      <a:pt x="2265" y="5083"/>
                    </a:lnTo>
                    <a:lnTo>
                      <a:pt x="2248" y="5064"/>
                    </a:lnTo>
                    <a:lnTo>
                      <a:pt x="2246" y="5062"/>
                    </a:lnTo>
                    <a:lnTo>
                      <a:pt x="2305" y="5016"/>
                    </a:lnTo>
                    <a:close/>
                    <a:moveTo>
                      <a:pt x="2414" y="5094"/>
                    </a:moveTo>
                    <a:lnTo>
                      <a:pt x="2422" y="5098"/>
                    </a:lnTo>
                    <a:lnTo>
                      <a:pt x="2450" y="5113"/>
                    </a:lnTo>
                    <a:lnTo>
                      <a:pt x="2479" y="5126"/>
                    </a:lnTo>
                    <a:lnTo>
                      <a:pt x="2447" y="5194"/>
                    </a:lnTo>
                    <a:lnTo>
                      <a:pt x="2416" y="5179"/>
                    </a:lnTo>
                    <a:lnTo>
                      <a:pt x="2386" y="5164"/>
                    </a:lnTo>
                    <a:lnTo>
                      <a:pt x="2378" y="5160"/>
                    </a:lnTo>
                    <a:lnTo>
                      <a:pt x="2414" y="5094"/>
                    </a:lnTo>
                    <a:close/>
                    <a:moveTo>
                      <a:pt x="2546" y="5156"/>
                    </a:moveTo>
                    <a:lnTo>
                      <a:pt x="2580" y="5170"/>
                    </a:lnTo>
                    <a:lnTo>
                      <a:pt x="2615" y="5184"/>
                    </a:lnTo>
                    <a:lnTo>
                      <a:pt x="2588" y="5254"/>
                    </a:lnTo>
                    <a:lnTo>
                      <a:pt x="2552" y="5239"/>
                    </a:lnTo>
                    <a:lnTo>
                      <a:pt x="2518" y="5225"/>
                    </a:lnTo>
                    <a:lnTo>
                      <a:pt x="2546" y="5156"/>
                    </a:lnTo>
                    <a:close/>
                    <a:moveTo>
                      <a:pt x="2685" y="5210"/>
                    </a:moveTo>
                    <a:lnTo>
                      <a:pt x="2694" y="5213"/>
                    </a:lnTo>
                    <a:lnTo>
                      <a:pt x="2755" y="5235"/>
                    </a:lnTo>
                    <a:lnTo>
                      <a:pt x="2729" y="5306"/>
                    </a:lnTo>
                    <a:lnTo>
                      <a:pt x="2667" y="5284"/>
                    </a:lnTo>
                    <a:lnTo>
                      <a:pt x="2658" y="5280"/>
                    </a:lnTo>
                    <a:lnTo>
                      <a:pt x="2685" y="5210"/>
                    </a:lnTo>
                    <a:close/>
                    <a:moveTo>
                      <a:pt x="2825" y="5260"/>
                    </a:moveTo>
                    <a:lnTo>
                      <a:pt x="2860" y="5272"/>
                    </a:lnTo>
                    <a:lnTo>
                      <a:pt x="2896" y="5284"/>
                    </a:lnTo>
                    <a:lnTo>
                      <a:pt x="2872" y="5355"/>
                    </a:lnTo>
                    <a:lnTo>
                      <a:pt x="2835" y="5343"/>
                    </a:lnTo>
                    <a:lnTo>
                      <a:pt x="2800" y="5331"/>
                    </a:lnTo>
                    <a:lnTo>
                      <a:pt x="2825" y="5260"/>
                    </a:lnTo>
                    <a:close/>
                    <a:moveTo>
                      <a:pt x="2966" y="5308"/>
                    </a:moveTo>
                    <a:lnTo>
                      <a:pt x="2999" y="5318"/>
                    </a:lnTo>
                    <a:lnTo>
                      <a:pt x="3038" y="5330"/>
                    </a:lnTo>
                    <a:lnTo>
                      <a:pt x="3015" y="5402"/>
                    </a:lnTo>
                    <a:lnTo>
                      <a:pt x="2976" y="5389"/>
                    </a:lnTo>
                    <a:lnTo>
                      <a:pt x="2944" y="5379"/>
                    </a:lnTo>
                    <a:lnTo>
                      <a:pt x="2966" y="5308"/>
                    </a:lnTo>
                    <a:close/>
                    <a:moveTo>
                      <a:pt x="3109" y="5352"/>
                    </a:moveTo>
                    <a:lnTo>
                      <a:pt x="3153" y="5365"/>
                    </a:lnTo>
                    <a:lnTo>
                      <a:pt x="3181" y="5373"/>
                    </a:lnTo>
                    <a:lnTo>
                      <a:pt x="3160" y="5445"/>
                    </a:lnTo>
                    <a:lnTo>
                      <a:pt x="3132" y="5437"/>
                    </a:lnTo>
                    <a:lnTo>
                      <a:pt x="3087" y="5424"/>
                    </a:lnTo>
                    <a:lnTo>
                      <a:pt x="3109" y="5352"/>
                    </a:lnTo>
                    <a:close/>
                    <a:moveTo>
                      <a:pt x="3253" y="5394"/>
                    </a:moveTo>
                    <a:lnTo>
                      <a:pt x="3262" y="5397"/>
                    </a:lnTo>
                    <a:lnTo>
                      <a:pt x="3324" y="5414"/>
                    </a:lnTo>
                    <a:lnTo>
                      <a:pt x="3305" y="5486"/>
                    </a:lnTo>
                    <a:lnTo>
                      <a:pt x="3241" y="5469"/>
                    </a:lnTo>
                    <a:lnTo>
                      <a:pt x="3232" y="5466"/>
                    </a:lnTo>
                    <a:lnTo>
                      <a:pt x="3253" y="5394"/>
                    </a:lnTo>
                    <a:close/>
                    <a:moveTo>
                      <a:pt x="3396" y="5433"/>
                    </a:moveTo>
                    <a:lnTo>
                      <a:pt x="3469" y="5452"/>
                    </a:lnTo>
                    <a:lnTo>
                      <a:pt x="3450" y="5525"/>
                    </a:lnTo>
                    <a:lnTo>
                      <a:pt x="3377" y="5506"/>
                    </a:lnTo>
                    <a:lnTo>
                      <a:pt x="3396" y="5433"/>
                    </a:lnTo>
                    <a:close/>
                    <a:moveTo>
                      <a:pt x="3541" y="5471"/>
                    </a:moveTo>
                    <a:lnTo>
                      <a:pt x="3596" y="5485"/>
                    </a:lnTo>
                    <a:lnTo>
                      <a:pt x="3614" y="5489"/>
                    </a:lnTo>
                    <a:lnTo>
                      <a:pt x="3596" y="5562"/>
                    </a:lnTo>
                    <a:lnTo>
                      <a:pt x="3577" y="5557"/>
                    </a:lnTo>
                    <a:lnTo>
                      <a:pt x="3523" y="5544"/>
                    </a:lnTo>
                    <a:lnTo>
                      <a:pt x="3541" y="5471"/>
                    </a:lnTo>
                    <a:close/>
                    <a:moveTo>
                      <a:pt x="3687" y="5507"/>
                    </a:moveTo>
                    <a:lnTo>
                      <a:pt x="3703" y="5511"/>
                    </a:lnTo>
                    <a:lnTo>
                      <a:pt x="3759" y="5523"/>
                    </a:lnTo>
                    <a:lnTo>
                      <a:pt x="3743" y="5596"/>
                    </a:lnTo>
                    <a:lnTo>
                      <a:pt x="3685" y="5583"/>
                    </a:lnTo>
                    <a:lnTo>
                      <a:pt x="3669" y="5579"/>
                    </a:lnTo>
                    <a:lnTo>
                      <a:pt x="3687" y="5507"/>
                    </a:lnTo>
                    <a:close/>
                    <a:moveTo>
                      <a:pt x="3832" y="5539"/>
                    </a:moveTo>
                    <a:lnTo>
                      <a:pt x="3905" y="5555"/>
                    </a:lnTo>
                    <a:lnTo>
                      <a:pt x="3890" y="5628"/>
                    </a:lnTo>
                    <a:lnTo>
                      <a:pt x="3816" y="5613"/>
                    </a:lnTo>
                    <a:lnTo>
                      <a:pt x="3832" y="5539"/>
                    </a:lnTo>
                    <a:close/>
                    <a:moveTo>
                      <a:pt x="3978" y="5569"/>
                    </a:moveTo>
                    <a:lnTo>
                      <a:pt x="4052" y="5583"/>
                    </a:lnTo>
                    <a:lnTo>
                      <a:pt x="4038" y="5656"/>
                    </a:lnTo>
                    <a:lnTo>
                      <a:pt x="3964" y="5642"/>
                    </a:lnTo>
                    <a:lnTo>
                      <a:pt x="3978" y="5569"/>
                    </a:lnTo>
                    <a:close/>
                    <a:moveTo>
                      <a:pt x="4126" y="5597"/>
                    </a:moveTo>
                    <a:lnTo>
                      <a:pt x="4136" y="5599"/>
                    </a:lnTo>
                    <a:lnTo>
                      <a:pt x="4199" y="5610"/>
                    </a:lnTo>
                    <a:lnTo>
                      <a:pt x="4186" y="5683"/>
                    </a:lnTo>
                    <a:lnTo>
                      <a:pt x="4122" y="5672"/>
                    </a:lnTo>
                    <a:lnTo>
                      <a:pt x="4112" y="5670"/>
                    </a:lnTo>
                    <a:lnTo>
                      <a:pt x="4126" y="5597"/>
                    </a:lnTo>
                    <a:close/>
                    <a:moveTo>
                      <a:pt x="4272" y="5622"/>
                    </a:moveTo>
                    <a:lnTo>
                      <a:pt x="4346" y="5635"/>
                    </a:lnTo>
                    <a:lnTo>
                      <a:pt x="4334" y="5709"/>
                    </a:lnTo>
                    <a:lnTo>
                      <a:pt x="4260" y="5696"/>
                    </a:lnTo>
                    <a:lnTo>
                      <a:pt x="4272" y="5622"/>
                    </a:lnTo>
                    <a:close/>
                    <a:moveTo>
                      <a:pt x="4420" y="5646"/>
                    </a:moveTo>
                    <a:lnTo>
                      <a:pt x="4450" y="5651"/>
                    </a:lnTo>
                    <a:lnTo>
                      <a:pt x="4494" y="5658"/>
                    </a:lnTo>
                    <a:lnTo>
                      <a:pt x="4483" y="5732"/>
                    </a:lnTo>
                    <a:lnTo>
                      <a:pt x="4438" y="5725"/>
                    </a:lnTo>
                    <a:lnTo>
                      <a:pt x="4408" y="5720"/>
                    </a:lnTo>
                    <a:lnTo>
                      <a:pt x="4420" y="5646"/>
                    </a:lnTo>
                    <a:close/>
                    <a:moveTo>
                      <a:pt x="4568" y="5669"/>
                    </a:moveTo>
                    <a:lnTo>
                      <a:pt x="4592" y="5673"/>
                    </a:lnTo>
                    <a:lnTo>
                      <a:pt x="4636" y="5679"/>
                    </a:lnTo>
                    <a:lnTo>
                      <a:pt x="4642" y="5680"/>
                    </a:lnTo>
                    <a:lnTo>
                      <a:pt x="4631" y="5754"/>
                    </a:lnTo>
                    <a:lnTo>
                      <a:pt x="4625" y="5754"/>
                    </a:lnTo>
                    <a:lnTo>
                      <a:pt x="4581" y="5747"/>
                    </a:lnTo>
                    <a:lnTo>
                      <a:pt x="4557" y="5744"/>
                    </a:lnTo>
                    <a:lnTo>
                      <a:pt x="4568" y="5669"/>
                    </a:lnTo>
                    <a:close/>
                    <a:moveTo>
                      <a:pt x="4716" y="5691"/>
                    </a:moveTo>
                    <a:lnTo>
                      <a:pt x="4719" y="5691"/>
                    </a:lnTo>
                    <a:lnTo>
                      <a:pt x="4790" y="5701"/>
                    </a:lnTo>
                    <a:lnTo>
                      <a:pt x="4780" y="5775"/>
                    </a:lnTo>
                    <a:lnTo>
                      <a:pt x="4709" y="5765"/>
                    </a:lnTo>
                    <a:lnTo>
                      <a:pt x="4706" y="5765"/>
                    </a:lnTo>
                    <a:lnTo>
                      <a:pt x="4716" y="5691"/>
                    </a:lnTo>
                    <a:close/>
                    <a:moveTo>
                      <a:pt x="4864" y="5710"/>
                    </a:moveTo>
                    <a:lnTo>
                      <a:pt x="4875" y="5711"/>
                    </a:lnTo>
                    <a:lnTo>
                      <a:pt x="4939" y="5719"/>
                    </a:lnTo>
                    <a:lnTo>
                      <a:pt x="4930" y="5793"/>
                    </a:lnTo>
                    <a:lnTo>
                      <a:pt x="4866" y="5785"/>
                    </a:lnTo>
                    <a:lnTo>
                      <a:pt x="4855" y="5784"/>
                    </a:lnTo>
                    <a:lnTo>
                      <a:pt x="4864" y="5710"/>
                    </a:lnTo>
                    <a:close/>
                    <a:moveTo>
                      <a:pt x="5013" y="5727"/>
                    </a:moveTo>
                    <a:lnTo>
                      <a:pt x="5029" y="5728"/>
                    </a:lnTo>
                    <a:lnTo>
                      <a:pt x="5087" y="5734"/>
                    </a:lnTo>
                    <a:lnTo>
                      <a:pt x="5080" y="5809"/>
                    </a:lnTo>
                    <a:lnTo>
                      <a:pt x="5021" y="5803"/>
                    </a:lnTo>
                    <a:lnTo>
                      <a:pt x="5005" y="5801"/>
                    </a:lnTo>
                    <a:lnTo>
                      <a:pt x="5013" y="5727"/>
                    </a:lnTo>
                    <a:close/>
                    <a:moveTo>
                      <a:pt x="5162" y="5742"/>
                    </a:moveTo>
                    <a:lnTo>
                      <a:pt x="5199" y="5746"/>
                    </a:lnTo>
                    <a:lnTo>
                      <a:pt x="5236" y="5749"/>
                    </a:lnTo>
                    <a:lnTo>
                      <a:pt x="5229" y="5824"/>
                    </a:lnTo>
                    <a:lnTo>
                      <a:pt x="5192" y="5820"/>
                    </a:lnTo>
                    <a:lnTo>
                      <a:pt x="5154" y="5817"/>
                    </a:lnTo>
                    <a:lnTo>
                      <a:pt x="5162" y="5742"/>
                    </a:lnTo>
                    <a:close/>
                    <a:moveTo>
                      <a:pt x="5311" y="5757"/>
                    </a:moveTo>
                    <a:lnTo>
                      <a:pt x="5350" y="5760"/>
                    </a:lnTo>
                    <a:lnTo>
                      <a:pt x="5386" y="5764"/>
                    </a:lnTo>
                    <a:lnTo>
                      <a:pt x="5378" y="5839"/>
                    </a:lnTo>
                    <a:lnTo>
                      <a:pt x="5343" y="5835"/>
                    </a:lnTo>
                    <a:lnTo>
                      <a:pt x="5304" y="5831"/>
                    </a:lnTo>
                    <a:lnTo>
                      <a:pt x="5311" y="5757"/>
                    </a:lnTo>
                    <a:close/>
                    <a:moveTo>
                      <a:pt x="5460" y="5771"/>
                    </a:moveTo>
                    <a:lnTo>
                      <a:pt x="5517" y="5777"/>
                    </a:lnTo>
                    <a:lnTo>
                      <a:pt x="5535" y="5778"/>
                    </a:lnTo>
                    <a:lnTo>
                      <a:pt x="5528" y="5853"/>
                    </a:lnTo>
                    <a:lnTo>
                      <a:pt x="5509" y="5851"/>
                    </a:lnTo>
                    <a:lnTo>
                      <a:pt x="5453" y="5846"/>
                    </a:lnTo>
                    <a:lnTo>
                      <a:pt x="5460" y="5771"/>
                    </a:lnTo>
                    <a:close/>
                    <a:moveTo>
                      <a:pt x="5610" y="5786"/>
                    </a:moveTo>
                    <a:lnTo>
                      <a:pt x="5630" y="5788"/>
                    </a:lnTo>
                    <a:lnTo>
                      <a:pt x="5684" y="5793"/>
                    </a:lnTo>
                    <a:lnTo>
                      <a:pt x="5677" y="5867"/>
                    </a:lnTo>
                    <a:lnTo>
                      <a:pt x="5623" y="5862"/>
                    </a:lnTo>
                    <a:lnTo>
                      <a:pt x="5602" y="5860"/>
                    </a:lnTo>
                    <a:lnTo>
                      <a:pt x="5610" y="5786"/>
                    </a:lnTo>
                    <a:close/>
                    <a:moveTo>
                      <a:pt x="5759" y="5800"/>
                    </a:moveTo>
                    <a:lnTo>
                      <a:pt x="5792" y="5803"/>
                    </a:lnTo>
                    <a:lnTo>
                      <a:pt x="5833" y="5807"/>
                    </a:lnTo>
                    <a:lnTo>
                      <a:pt x="5827" y="5881"/>
                    </a:lnTo>
                    <a:lnTo>
                      <a:pt x="5785" y="5878"/>
                    </a:lnTo>
                    <a:lnTo>
                      <a:pt x="5752" y="5874"/>
                    </a:lnTo>
                    <a:lnTo>
                      <a:pt x="5759" y="5800"/>
                    </a:lnTo>
                    <a:close/>
                    <a:moveTo>
                      <a:pt x="5908" y="5813"/>
                    </a:moveTo>
                    <a:lnTo>
                      <a:pt x="5932" y="5816"/>
                    </a:lnTo>
                    <a:lnTo>
                      <a:pt x="5971" y="5819"/>
                    </a:lnTo>
                    <a:lnTo>
                      <a:pt x="5983" y="5820"/>
                    </a:lnTo>
                    <a:lnTo>
                      <a:pt x="5976" y="5895"/>
                    </a:lnTo>
                    <a:lnTo>
                      <a:pt x="5965" y="5894"/>
                    </a:lnTo>
                    <a:lnTo>
                      <a:pt x="5926" y="5890"/>
                    </a:lnTo>
                    <a:lnTo>
                      <a:pt x="5901" y="5888"/>
                    </a:lnTo>
                    <a:lnTo>
                      <a:pt x="5908" y="5813"/>
                    </a:lnTo>
                    <a:close/>
                    <a:moveTo>
                      <a:pt x="6057" y="5826"/>
                    </a:moveTo>
                    <a:lnTo>
                      <a:pt x="6064" y="5826"/>
                    </a:lnTo>
                    <a:lnTo>
                      <a:pt x="6089" y="5828"/>
                    </a:lnTo>
                    <a:lnTo>
                      <a:pt x="6110" y="5829"/>
                    </a:lnTo>
                    <a:lnTo>
                      <a:pt x="6129" y="5829"/>
                    </a:lnTo>
                    <a:lnTo>
                      <a:pt x="6130" y="5829"/>
                    </a:lnTo>
                    <a:lnTo>
                      <a:pt x="6128" y="5904"/>
                    </a:lnTo>
                    <a:lnTo>
                      <a:pt x="6126" y="5904"/>
                    </a:lnTo>
                    <a:lnTo>
                      <a:pt x="6107" y="5903"/>
                    </a:lnTo>
                    <a:lnTo>
                      <a:pt x="6084" y="5902"/>
                    </a:lnTo>
                    <a:lnTo>
                      <a:pt x="6059" y="5901"/>
                    </a:lnTo>
                    <a:lnTo>
                      <a:pt x="6051" y="5900"/>
                    </a:lnTo>
                    <a:lnTo>
                      <a:pt x="6057" y="5826"/>
                    </a:lnTo>
                    <a:close/>
                    <a:moveTo>
                      <a:pt x="6200" y="5828"/>
                    </a:moveTo>
                    <a:lnTo>
                      <a:pt x="6206" y="5827"/>
                    </a:lnTo>
                    <a:lnTo>
                      <a:pt x="6216" y="5825"/>
                    </a:lnTo>
                    <a:lnTo>
                      <a:pt x="6226" y="5823"/>
                    </a:lnTo>
                    <a:lnTo>
                      <a:pt x="6242" y="5896"/>
                    </a:lnTo>
                    <a:lnTo>
                      <a:pt x="6230" y="5899"/>
                    </a:lnTo>
                    <a:lnTo>
                      <a:pt x="6214" y="5902"/>
                    </a:lnTo>
                    <a:lnTo>
                      <a:pt x="6208" y="5902"/>
                    </a:lnTo>
                    <a:lnTo>
                      <a:pt x="6200" y="5828"/>
                    </a:lnTo>
                    <a:close/>
                  </a:path>
                </a:pathLst>
              </a:custGeom>
              <a:solidFill>
                <a:srgbClr val="000000"/>
              </a:solidFill>
              <a:ln w="1270">
                <a:solidFill>
                  <a:srgbClr val="000000"/>
                </a:solidFill>
                <a:bevel/>
                <a:headEnd/>
                <a:tailEnd/>
              </a:ln>
            </p:spPr>
            <p:txBody>
              <a:bodyPr vert="horz" wrap="square" lIns="91440" tIns="45720" rIns="91440" bIns="45720" numCol="1" anchor="t" anchorCtr="0" compatLnSpc="1">
                <a:prstTxWarp prst="textNoShape">
                  <a:avLst/>
                </a:prstTxWarp>
              </a:bodyPr>
              <a:lstStyle/>
              <a:p>
                <a:endParaRPr lang="en-US"/>
              </a:p>
            </p:txBody>
          </p:sp>
          <p:sp>
            <p:nvSpPr>
              <p:cNvPr id="311" name="Freeform 34"/>
              <p:cNvSpPr>
                <a:spLocks noEditPoints="1"/>
              </p:cNvSpPr>
              <p:nvPr/>
            </p:nvSpPr>
            <p:spPr bwMode="auto">
              <a:xfrm>
                <a:off x="3542" y="3678"/>
                <a:ext cx="4918" cy="31"/>
              </a:xfrm>
              <a:custGeom>
                <a:avLst/>
                <a:gdLst/>
                <a:ahLst/>
                <a:cxnLst>
                  <a:cxn ang="0">
                    <a:pos x="4837" y="0"/>
                  </a:cxn>
                  <a:cxn ang="0">
                    <a:pos x="4756" y="27"/>
                  </a:cxn>
                  <a:cxn ang="0">
                    <a:pos x="4703" y="0"/>
                  </a:cxn>
                  <a:cxn ang="0">
                    <a:pos x="4568" y="27"/>
                  </a:cxn>
                  <a:cxn ang="0">
                    <a:pos x="4541" y="27"/>
                  </a:cxn>
                  <a:cxn ang="0">
                    <a:pos x="4407" y="0"/>
                  </a:cxn>
                  <a:cxn ang="0">
                    <a:pos x="4326" y="27"/>
                  </a:cxn>
                  <a:cxn ang="0">
                    <a:pos x="4273" y="0"/>
                  </a:cxn>
                  <a:cxn ang="0">
                    <a:pos x="4138" y="27"/>
                  </a:cxn>
                  <a:cxn ang="0">
                    <a:pos x="4111" y="27"/>
                  </a:cxn>
                  <a:cxn ang="0">
                    <a:pos x="3977" y="0"/>
                  </a:cxn>
                  <a:cxn ang="0">
                    <a:pos x="3896" y="27"/>
                  </a:cxn>
                  <a:cxn ang="0">
                    <a:pos x="3843" y="0"/>
                  </a:cxn>
                  <a:cxn ang="0">
                    <a:pos x="3708" y="27"/>
                  </a:cxn>
                  <a:cxn ang="0">
                    <a:pos x="3682" y="27"/>
                  </a:cxn>
                  <a:cxn ang="0">
                    <a:pos x="3547" y="0"/>
                  </a:cxn>
                  <a:cxn ang="0">
                    <a:pos x="3467" y="27"/>
                  </a:cxn>
                  <a:cxn ang="0">
                    <a:pos x="3413" y="0"/>
                  </a:cxn>
                  <a:cxn ang="0">
                    <a:pos x="3278" y="27"/>
                  </a:cxn>
                  <a:cxn ang="0">
                    <a:pos x="3252" y="27"/>
                  </a:cxn>
                  <a:cxn ang="0">
                    <a:pos x="3117" y="0"/>
                  </a:cxn>
                  <a:cxn ang="0">
                    <a:pos x="3037" y="27"/>
                  </a:cxn>
                  <a:cxn ang="0">
                    <a:pos x="2983" y="0"/>
                  </a:cxn>
                  <a:cxn ang="0">
                    <a:pos x="2849" y="27"/>
                  </a:cxn>
                  <a:cxn ang="0">
                    <a:pos x="2822" y="27"/>
                  </a:cxn>
                  <a:cxn ang="0">
                    <a:pos x="2687" y="0"/>
                  </a:cxn>
                  <a:cxn ang="0">
                    <a:pos x="2607" y="27"/>
                  </a:cxn>
                  <a:cxn ang="0">
                    <a:pos x="2553" y="0"/>
                  </a:cxn>
                  <a:cxn ang="0">
                    <a:pos x="2419" y="27"/>
                  </a:cxn>
                  <a:cxn ang="0">
                    <a:pos x="2392" y="27"/>
                  </a:cxn>
                  <a:cxn ang="0">
                    <a:pos x="2257" y="0"/>
                  </a:cxn>
                  <a:cxn ang="0">
                    <a:pos x="2177" y="27"/>
                  </a:cxn>
                  <a:cxn ang="0">
                    <a:pos x="2123" y="0"/>
                  </a:cxn>
                  <a:cxn ang="0">
                    <a:pos x="1989" y="27"/>
                  </a:cxn>
                  <a:cxn ang="0">
                    <a:pos x="1962" y="27"/>
                  </a:cxn>
                  <a:cxn ang="0">
                    <a:pos x="1827" y="0"/>
                  </a:cxn>
                  <a:cxn ang="0">
                    <a:pos x="1747" y="27"/>
                  </a:cxn>
                  <a:cxn ang="0">
                    <a:pos x="1693" y="0"/>
                  </a:cxn>
                  <a:cxn ang="0">
                    <a:pos x="1559" y="27"/>
                  </a:cxn>
                  <a:cxn ang="0">
                    <a:pos x="1532" y="27"/>
                  </a:cxn>
                  <a:cxn ang="0">
                    <a:pos x="1398" y="0"/>
                  </a:cxn>
                  <a:cxn ang="0">
                    <a:pos x="1317" y="27"/>
                  </a:cxn>
                  <a:cxn ang="0">
                    <a:pos x="1263" y="0"/>
                  </a:cxn>
                  <a:cxn ang="0">
                    <a:pos x="1129" y="27"/>
                  </a:cxn>
                  <a:cxn ang="0">
                    <a:pos x="1102" y="27"/>
                  </a:cxn>
                  <a:cxn ang="0">
                    <a:pos x="968" y="0"/>
                  </a:cxn>
                  <a:cxn ang="0">
                    <a:pos x="887" y="27"/>
                  </a:cxn>
                  <a:cxn ang="0">
                    <a:pos x="833" y="0"/>
                  </a:cxn>
                  <a:cxn ang="0">
                    <a:pos x="699" y="27"/>
                  </a:cxn>
                  <a:cxn ang="0">
                    <a:pos x="672" y="27"/>
                  </a:cxn>
                  <a:cxn ang="0">
                    <a:pos x="538" y="0"/>
                  </a:cxn>
                  <a:cxn ang="0">
                    <a:pos x="457" y="27"/>
                  </a:cxn>
                  <a:cxn ang="0">
                    <a:pos x="403" y="0"/>
                  </a:cxn>
                  <a:cxn ang="0">
                    <a:pos x="269" y="27"/>
                  </a:cxn>
                  <a:cxn ang="0">
                    <a:pos x="242" y="27"/>
                  </a:cxn>
                  <a:cxn ang="0">
                    <a:pos x="108" y="0"/>
                  </a:cxn>
                  <a:cxn ang="0">
                    <a:pos x="27" y="27"/>
                  </a:cxn>
                </a:cxnLst>
                <a:rect l="0" t="0" r="r" b="b"/>
                <a:pathLst>
                  <a:path w="4918" h="27">
                    <a:moveTo>
                      <a:pt x="4918" y="27"/>
                    </a:moveTo>
                    <a:lnTo>
                      <a:pt x="4891" y="27"/>
                    </a:lnTo>
                    <a:lnTo>
                      <a:pt x="4891" y="0"/>
                    </a:lnTo>
                    <a:lnTo>
                      <a:pt x="4918" y="0"/>
                    </a:lnTo>
                    <a:lnTo>
                      <a:pt x="4918" y="27"/>
                    </a:lnTo>
                    <a:close/>
                    <a:moveTo>
                      <a:pt x="4864" y="27"/>
                    </a:moveTo>
                    <a:lnTo>
                      <a:pt x="4837" y="27"/>
                    </a:lnTo>
                    <a:lnTo>
                      <a:pt x="4837" y="0"/>
                    </a:lnTo>
                    <a:lnTo>
                      <a:pt x="4864" y="0"/>
                    </a:lnTo>
                    <a:lnTo>
                      <a:pt x="4864" y="27"/>
                    </a:lnTo>
                    <a:close/>
                    <a:moveTo>
                      <a:pt x="4810" y="27"/>
                    </a:moveTo>
                    <a:lnTo>
                      <a:pt x="4783" y="27"/>
                    </a:lnTo>
                    <a:lnTo>
                      <a:pt x="4783" y="0"/>
                    </a:lnTo>
                    <a:lnTo>
                      <a:pt x="4810" y="0"/>
                    </a:lnTo>
                    <a:lnTo>
                      <a:pt x="4810" y="27"/>
                    </a:lnTo>
                    <a:close/>
                    <a:moveTo>
                      <a:pt x="4756" y="27"/>
                    </a:moveTo>
                    <a:lnTo>
                      <a:pt x="4729" y="27"/>
                    </a:lnTo>
                    <a:lnTo>
                      <a:pt x="4729" y="0"/>
                    </a:lnTo>
                    <a:lnTo>
                      <a:pt x="4756" y="0"/>
                    </a:lnTo>
                    <a:lnTo>
                      <a:pt x="4756" y="27"/>
                    </a:lnTo>
                    <a:close/>
                    <a:moveTo>
                      <a:pt x="4703" y="27"/>
                    </a:moveTo>
                    <a:lnTo>
                      <a:pt x="4676" y="27"/>
                    </a:lnTo>
                    <a:lnTo>
                      <a:pt x="4676" y="0"/>
                    </a:lnTo>
                    <a:lnTo>
                      <a:pt x="4703" y="0"/>
                    </a:lnTo>
                    <a:lnTo>
                      <a:pt x="4703" y="27"/>
                    </a:lnTo>
                    <a:close/>
                    <a:moveTo>
                      <a:pt x="4649" y="27"/>
                    </a:moveTo>
                    <a:lnTo>
                      <a:pt x="4622" y="27"/>
                    </a:lnTo>
                    <a:lnTo>
                      <a:pt x="4622" y="0"/>
                    </a:lnTo>
                    <a:lnTo>
                      <a:pt x="4649" y="0"/>
                    </a:lnTo>
                    <a:lnTo>
                      <a:pt x="4649" y="27"/>
                    </a:lnTo>
                    <a:close/>
                    <a:moveTo>
                      <a:pt x="4595" y="27"/>
                    </a:moveTo>
                    <a:lnTo>
                      <a:pt x="4568" y="27"/>
                    </a:lnTo>
                    <a:lnTo>
                      <a:pt x="4568" y="0"/>
                    </a:lnTo>
                    <a:lnTo>
                      <a:pt x="4595" y="0"/>
                    </a:lnTo>
                    <a:lnTo>
                      <a:pt x="4595" y="27"/>
                    </a:lnTo>
                    <a:close/>
                    <a:moveTo>
                      <a:pt x="4541" y="27"/>
                    </a:moveTo>
                    <a:lnTo>
                      <a:pt x="4514" y="27"/>
                    </a:lnTo>
                    <a:lnTo>
                      <a:pt x="4514" y="0"/>
                    </a:lnTo>
                    <a:lnTo>
                      <a:pt x="4541" y="0"/>
                    </a:lnTo>
                    <a:lnTo>
                      <a:pt x="4541" y="27"/>
                    </a:lnTo>
                    <a:close/>
                    <a:moveTo>
                      <a:pt x="4488" y="27"/>
                    </a:moveTo>
                    <a:lnTo>
                      <a:pt x="4461" y="27"/>
                    </a:lnTo>
                    <a:lnTo>
                      <a:pt x="4461" y="0"/>
                    </a:lnTo>
                    <a:lnTo>
                      <a:pt x="4488" y="0"/>
                    </a:lnTo>
                    <a:lnTo>
                      <a:pt x="4488" y="27"/>
                    </a:lnTo>
                    <a:close/>
                    <a:moveTo>
                      <a:pt x="4434" y="27"/>
                    </a:moveTo>
                    <a:lnTo>
                      <a:pt x="4407" y="27"/>
                    </a:lnTo>
                    <a:lnTo>
                      <a:pt x="4407" y="0"/>
                    </a:lnTo>
                    <a:lnTo>
                      <a:pt x="4434" y="0"/>
                    </a:lnTo>
                    <a:lnTo>
                      <a:pt x="4434" y="27"/>
                    </a:lnTo>
                    <a:close/>
                    <a:moveTo>
                      <a:pt x="4380" y="27"/>
                    </a:moveTo>
                    <a:lnTo>
                      <a:pt x="4353" y="27"/>
                    </a:lnTo>
                    <a:lnTo>
                      <a:pt x="4353" y="0"/>
                    </a:lnTo>
                    <a:lnTo>
                      <a:pt x="4380" y="0"/>
                    </a:lnTo>
                    <a:lnTo>
                      <a:pt x="4380" y="27"/>
                    </a:lnTo>
                    <a:close/>
                    <a:moveTo>
                      <a:pt x="4326" y="27"/>
                    </a:moveTo>
                    <a:lnTo>
                      <a:pt x="4300" y="27"/>
                    </a:lnTo>
                    <a:lnTo>
                      <a:pt x="4300" y="0"/>
                    </a:lnTo>
                    <a:lnTo>
                      <a:pt x="4326" y="0"/>
                    </a:lnTo>
                    <a:lnTo>
                      <a:pt x="4326" y="27"/>
                    </a:lnTo>
                    <a:close/>
                    <a:moveTo>
                      <a:pt x="4273" y="27"/>
                    </a:moveTo>
                    <a:lnTo>
                      <a:pt x="4246" y="27"/>
                    </a:lnTo>
                    <a:lnTo>
                      <a:pt x="4246" y="0"/>
                    </a:lnTo>
                    <a:lnTo>
                      <a:pt x="4273" y="0"/>
                    </a:lnTo>
                    <a:lnTo>
                      <a:pt x="4273" y="27"/>
                    </a:lnTo>
                    <a:close/>
                    <a:moveTo>
                      <a:pt x="4219" y="27"/>
                    </a:moveTo>
                    <a:lnTo>
                      <a:pt x="4192" y="27"/>
                    </a:lnTo>
                    <a:lnTo>
                      <a:pt x="4192" y="0"/>
                    </a:lnTo>
                    <a:lnTo>
                      <a:pt x="4219" y="0"/>
                    </a:lnTo>
                    <a:lnTo>
                      <a:pt x="4219" y="27"/>
                    </a:lnTo>
                    <a:close/>
                    <a:moveTo>
                      <a:pt x="4165" y="27"/>
                    </a:moveTo>
                    <a:lnTo>
                      <a:pt x="4138" y="27"/>
                    </a:lnTo>
                    <a:lnTo>
                      <a:pt x="4138" y="0"/>
                    </a:lnTo>
                    <a:lnTo>
                      <a:pt x="4165" y="0"/>
                    </a:lnTo>
                    <a:lnTo>
                      <a:pt x="4165" y="27"/>
                    </a:lnTo>
                    <a:close/>
                    <a:moveTo>
                      <a:pt x="4111" y="27"/>
                    </a:moveTo>
                    <a:lnTo>
                      <a:pt x="4085" y="27"/>
                    </a:lnTo>
                    <a:lnTo>
                      <a:pt x="4085" y="0"/>
                    </a:lnTo>
                    <a:lnTo>
                      <a:pt x="4111" y="0"/>
                    </a:lnTo>
                    <a:lnTo>
                      <a:pt x="4111" y="27"/>
                    </a:lnTo>
                    <a:close/>
                    <a:moveTo>
                      <a:pt x="4058" y="27"/>
                    </a:moveTo>
                    <a:lnTo>
                      <a:pt x="4031" y="27"/>
                    </a:lnTo>
                    <a:lnTo>
                      <a:pt x="4031" y="0"/>
                    </a:lnTo>
                    <a:lnTo>
                      <a:pt x="4058" y="0"/>
                    </a:lnTo>
                    <a:lnTo>
                      <a:pt x="4058" y="27"/>
                    </a:lnTo>
                    <a:close/>
                    <a:moveTo>
                      <a:pt x="4004" y="27"/>
                    </a:moveTo>
                    <a:lnTo>
                      <a:pt x="3977" y="27"/>
                    </a:lnTo>
                    <a:lnTo>
                      <a:pt x="3977" y="0"/>
                    </a:lnTo>
                    <a:lnTo>
                      <a:pt x="4004" y="0"/>
                    </a:lnTo>
                    <a:lnTo>
                      <a:pt x="4004" y="27"/>
                    </a:lnTo>
                    <a:close/>
                    <a:moveTo>
                      <a:pt x="3950" y="27"/>
                    </a:moveTo>
                    <a:lnTo>
                      <a:pt x="3923" y="27"/>
                    </a:lnTo>
                    <a:lnTo>
                      <a:pt x="3923" y="0"/>
                    </a:lnTo>
                    <a:lnTo>
                      <a:pt x="3950" y="0"/>
                    </a:lnTo>
                    <a:lnTo>
                      <a:pt x="3950" y="27"/>
                    </a:lnTo>
                    <a:close/>
                    <a:moveTo>
                      <a:pt x="3896" y="27"/>
                    </a:moveTo>
                    <a:lnTo>
                      <a:pt x="3870" y="27"/>
                    </a:lnTo>
                    <a:lnTo>
                      <a:pt x="3870" y="0"/>
                    </a:lnTo>
                    <a:lnTo>
                      <a:pt x="3896" y="0"/>
                    </a:lnTo>
                    <a:lnTo>
                      <a:pt x="3896" y="27"/>
                    </a:lnTo>
                    <a:close/>
                    <a:moveTo>
                      <a:pt x="3843" y="27"/>
                    </a:moveTo>
                    <a:lnTo>
                      <a:pt x="3816" y="27"/>
                    </a:lnTo>
                    <a:lnTo>
                      <a:pt x="3816" y="0"/>
                    </a:lnTo>
                    <a:lnTo>
                      <a:pt x="3843" y="0"/>
                    </a:lnTo>
                    <a:lnTo>
                      <a:pt x="3843" y="27"/>
                    </a:lnTo>
                    <a:close/>
                    <a:moveTo>
                      <a:pt x="3789" y="27"/>
                    </a:moveTo>
                    <a:lnTo>
                      <a:pt x="3762" y="27"/>
                    </a:lnTo>
                    <a:lnTo>
                      <a:pt x="3762" y="0"/>
                    </a:lnTo>
                    <a:lnTo>
                      <a:pt x="3789" y="0"/>
                    </a:lnTo>
                    <a:lnTo>
                      <a:pt x="3789" y="27"/>
                    </a:lnTo>
                    <a:close/>
                    <a:moveTo>
                      <a:pt x="3735" y="27"/>
                    </a:moveTo>
                    <a:lnTo>
                      <a:pt x="3708" y="27"/>
                    </a:lnTo>
                    <a:lnTo>
                      <a:pt x="3708" y="0"/>
                    </a:lnTo>
                    <a:lnTo>
                      <a:pt x="3735" y="0"/>
                    </a:lnTo>
                    <a:lnTo>
                      <a:pt x="3735" y="27"/>
                    </a:lnTo>
                    <a:close/>
                    <a:moveTo>
                      <a:pt x="3682" y="27"/>
                    </a:moveTo>
                    <a:lnTo>
                      <a:pt x="3655" y="27"/>
                    </a:lnTo>
                    <a:lnTo>
                      <a:pt x="3655" y="0"/>
                    </a:lnTo>
                    <a:lnTo>
                      <a:pt x="3682" y="0"/>
                    </a:lnTo>
                    <a:lnTo>
                      <a:pt x="3682" y="27"/>
                    </a:lnTo>
                    <a:close/>
                    <a:moveTo>
                      <a:pt x="3628" y="27"/>
                    </a:moveTo>
                    <a:lnTo>
                      <a:pt x="3601" y="27"/>
                    </a:lnTo>
                    <a:lnTo>
                      <a:pt x="3601" y="0"/>
                    </a:lnTo>
                    <a:lnTo>
                      <a:pt x="3628" y="0"/>
                    </a:lnTo>
                    <a:lnTo>
                      <a:pt x="3628" y="27"/>
                    </a:lnTo>
                    <a:close/>
                    <a:moveTo>
                      <a:pt x="3574" y="27"/>
                    </a:moveTo>
                    <a:lnTo>
                      <a:pt x="3547" y="27"/>
                    </a:lnTo>
                    <a:lnTo>
                      <a:pt x="3547" y="0"/>
                    </a:lnTo>
                    <a:lnTo>
                      <a:pt x="3574" y="0"/>
                    </a:lnTo>
                    <a:lnTo>
                      <a:pt x="3574" y="27"/>
                    </a:lnTo>
                    <a:close/>
                    <a:moveTo>
                      <a:pt x="3520" y="27"/>
                    </a:moveTo>
                    <a:lnTo>
                      <a:pt x="3493" y="27"/>
                    </a:lnTo>
                    <a:lnTo>
                      <a:pt x="3493" y="0"/>
                    </a:lnTo>
                    <a:lnTo>
                      <a:pt x="3520" y="0"/>
                    </a:lnTo>
                    <a:lnTo>
                      <a:pt x="3520" y="27"/>
                    </a:lnTo>
                    <a:close/>
                    <a:moveTo>
                      <a:pt x="3467" y="27"/>
                    </a:moveTo>
                    <a:lnTo>
                      <a:pt x="3440" y="27"/>
                    </a:lnTo>
                    <a:lnTo>
                      <a:pt x="3440" y="0"/>
                    </a:lnTo>
                    <a:lnTo>
                      <a:pt x="3467" y="0"/>
                    </a:lnTo>
                    <a:lnTo>
                      <a:pt x="3467" y="27"/>
                    </a:lnTo>
                    <a:close/>
                    <a:moveTo>
                      <a:pt x="3413" y="27"/>
                    </a:moveTo>
                    <a:lnTo>
                      <a:pt x="3386" y="27"/>
                    </a:lnTo>
                    <a:lnTo>
                      <a:pt x="3386" y="0"/>
                    </a:lnTo>
                    <a:lnTo>
                      <a:pt x="3413" y="0"/>
                    </a:lnTo>
                    <a:lnTo>
                      <a:pt x="3413" y="27"/>
                    </a:lnTo>
                    <a:close/>
                    <a:moveTo>
                      <a:pt x="3359" y="27"/>
                    </a:moveTo>
                    <a:lnTo>
                      <a:pt x="3332" y="27"/>
                    </a:lnTo>
                    <a:lnTo>
                      <a:pt x="3332" y="0"/>
                    </a:lnTo>
                    <a:lnTo>
                      <a:pt x="3359" y="0"/>
                    </a:lnTo>
                    <a:lnTo>
                      <a:pt x="3359" y="27"/>
                    </a:lnTo>
                    <a:close/>
                    <a:moveTo>
                      <a:pt x="3305" y="27"/>
                    </a:moveTo>
                    <a:lnTo>
                      <a:pt x="3278" y="27"/>
                    </a:lnTo>
                    <a:lnTo>
                      <a:pt x="3278" y="0"/>
                    </a:lnTo>
                    <a:lnTo>
                      <a:pt x="3305" y="0"/>
                    </a:lnTo>
                    <a:lnTo>
                      <a:pt x="3305" y="27"/>
                    </a:lnTo>
                    <a:close/>
                    <a:moveTo>
                      <a:pt x="3252" y="27"/>
                    </a:moveTo>
                    <a:lnTo>
                      <a:pt x="3225" y="27"/>
                    </a:lnTo>
                    <a:lnTo>
                      <a:pt x="3225" y="0"/>
                    </a:lnTo>
                    <a:lnTo>
                      <a:pt x="3252" y="0"/>
                    </a:lnTo>
                    <a:lnTo>
                      <a:pt x="3252" y="27"/>
                    </a:lnTo>
                    <a:close/>
                    <a:moveTo>
                      <a:pt x="3198" y="27"/>
                    </a:moveTo>
                    <a:lnTo>
                      <a:pt x="3171" y="27"/>
                    </a:lnTo>
                    <a:lnTo>
                      <a:pt x="3171" y="0"/>
                    </a:lnTo>
                    <a:lnTo>
                      <a:pt x="3198" y="0"/>
                    </a:lnTo>
                    <a:lnTo>
                      <a:pt x="3198" y="27"/>
                    </a:lnTo>
                    <a:close/>
                    <a:moveTo>
                      <a:pt x="3144" y="27"/>
                    </a:moveTo>
                    <a:lnTo>
                      <a:pt x="3117" y="27"/>
                    </a:lnTo>
                    <a:lnTo>
                      <a:pt x="3117" y="0"/>
                    </a:lnTo>
                    <a:lnTo>
                      <a:pt x="3144" y="0"/>
                    </a:lnTo>
                    <a:lnTo>
                      <a:pt x="3144" y="27"/>
                    </a:lnTo>
                    <a:close/>
                    <a:moveTo>
                      <a:pt x="3090" y="27"/>
                    </a:moveTo>
                    <a:lnTo>
                      <a:pt x="3064" y="27"/>
                    </a:lnTo>
                    <a:lnTo>
                      <a:pt x="3064" y="0"/>
                    </a:lnTo>
                    <a:lnTo>
                      <a:pt x="3090" y="0"/>
                    </a:lnTo>
                    <a:lnTo>
                      <a:pt x="3090" y="27"/>
                    </a:lnTo>
                    <a:close/>
                    <a:moveTo>
                      <a:pt x="3037" y="27"/>
                    </a:moveTo>
                    <a:lnTo>
                      <a:pt x="3010" y="27"/>
                    </a:lnTo>
                    <a:lnTo>
                      <a:pt x="3010" y="0"/>
                    </a:lnTo>
                    <a:lnTo>
                      <a:pt x="3037" y="0"/>
                    </a:lnTo>
                    <a:lnTo>
                      <a:pt x="3037" y="27"/>
                    </a:lnTo>
                    <a:close/>
                    <a:moveTo>
                      <a:pt x="2983" y="27"/>
                    </a:moveTo>
                    <a:lnTo>
                      <a:pt x="2956" y="27"/>
                    </a:lnTo>
                    <a:lnTo>
                      <a:pt x="2956" y="0"/>
                    </a:lnTo>
                    <a:lnTo>
                      <a:pt x="2983" y="0"/>
                    </a:lnTo>
                    <a:lnTo>
                      <a:pt x="2983" y="27"/>
                    </a:lnTo>
                    <a:close/>
                    <a:moveTo>
                      <a:pt x="2929" y="27"/>
                    </a:moveTo>
                    <a:lnTo>
                      <a:pt x="2902" y="27"/>
                    </a:lnTo>
                    <a:lnTo>
                      <a:pt x="2902" y="0"/>
                    </a:lnTo>
                    <a:lnTo>
                      <a:pt x="2929" y="0"/>
                    </a:lnTo>
                    <a:lnTo>
                      <a:pt x="2929" y="27"/>
                    </a:lnTo>
                    <a:close/>
                    <a:moveTo>
                      <a:pt x="2875" y="27"/>
                    </a:moveTo>
                    <a:lnTo>
                      <a:pt x="2849" y="27"/>
                    </a:lnTo>
                    <a:lnTo>
                      <a:pt x="2849" y="0"/>
                    </a:lnTo>
                    <a:lnTo>
                      <a:pt x="2875" y="0"/>
                    </a:lnTo>
                    <a:lnTo>
                      <a:pt x="2875" y="27"/>
                    </a:lnTo>
                    <a:close/>
                    <a:moveTo>
                      <a:pt x="2822" y="27"/>
                    </a:moveTo>
                    <a:lnTo>
                      <a:pt x="2795" y="27"/>
                    </a:lnTo>
                    <a:lnTo>
                      <a:pt x="2795" y="0"/>
                    </a:lnTo>
                    <a:lnTo>
                      <a:pt x="2822" y="0"/>
                    </a:lnTo>
                    <a:lnTo>
                      <a:pt x="2822" y="27"/>
                    </a:lnTo>
                    <a:close/>
                    <a:moveTo>
                      <a:pt x="2768" y="27"/>
                    </a:moveTo>
                    <a:lnTo>
                      <a:pt x="2741" y="27"/>
                    </a:lnTo>
                    <a:lnTo>
                      <a:pt x="2741" y="0"/>
                    </a:lnTo>
                    <a:lnTo>
                      <a:pt x="2768" y="0"/>
                    </a:lnTo>
                    <a:lnTo>
                      <a:pt x="2768" y="27"/>
                    </a:lnTo>
                    <a:close/>
                    <a:moveTo>
                      <a:pt x="2714" y="27"/>
                    </a:moveTo>
                    <a:lnTo>
                      <a:pt x="2687" y="27"/>
                    </a:lnTo>
                    <a:lnTo>
                      <a:pt x="2687" y="0"/>
                    </a:lnTo>
                    <a:lnTo>
                      <a:pt x="2714" y="0"/>
                    </a:lnTo>
                    <a:lnTo>
                      <a:pt x="2714" y="27"/>
                    </a:lnTo>
                    <a:close/>
                    <a:moveTo>
                      <a:pt x="2660" y="27"/>
                    </a:moveTo>
                    <a:lnTo>
                      <a:pt x="2634" y="27"/>
                    </a:lnTo>
                    <a:lnTo>
                      <a:pt x="2634" y="0"/>
                    </a:lnTo>
                    <a:lnTo>
                      <a:pt x="2660" y="0"/>
                    </a:lnTo>
                    <a:lnTo>
                      <a:pt x="2660" y="27"/>
                    </a:lnTo>
                    <a:close/>
                    <a:moveTo>
                      <a:pt x="2607" y="27"/>
                    </a:moveTo>
                    <a:lnTo>
                      <a:pt x="2580" y="27"/>
                    </a:lnTo>
                    <a:lnTo>
                      <a:pt x="2580" y="0"/>
                    </a:lnTo>
                    <a:lnTo>
                      <a:pt x="2607" y="0"/>
                    </a:lnTo>
                    <a:lnTo>
                      <a:pt x="2607" y="27"/>
                    </a:lnTo>
                    <a:close/>
                    <a:moveTo>
                      <a:pt x="2553" y="27"/>
                    </a:moveTo>
                    <a:lnTo>
                      <a:pt x="2526" y="27"/>
                    </a:lnTo>
                    <a:lnTo>
                      <a:pt x="2526" y="0"/>
                    </a:lnTo>
                    <a:lnTo>
                      <a:pt x="2553" y="0"/>
                    </a:lnTo>
                    <a:lnTo>
                      <a:pt x="2553" y="27"/>
                    </a:lnTo>
                    <a:close/>
                    <a:moveTo>
                      <a:pt x="2499" y="27"/>
                    </a:moveTo>
                    <a:lnTo>
                      <a:pt x="2472" y="27"/>
                    </a:lnTo>
                    <a:lnTo>
                      <a:pt x="2472" y="0"/>
                    </a:lnTo>
                    <a:lnTo>
                      <a:pt x="2499" y="0"/>
                    </a:lnTo>
                    <a:lnTo>
                      <a:pt x="2499" y="27"/>
                    </a:lnTo>
                    <a:close/>
                    <a:moveTo>
                      <a:pt x="2445" y="27"/>
                    </a:moveTo>
                    <a:lnTo>
                      <a:pt x="2419" y="27"/>
                    </a:lnTo>
                    <a:lnTo>
                      <a:pt x="2419" y="0"/>
                    </a:lnTo>
                    <a:lnTo>
                      <a:pt x="2445" y="0"/>
                    </a:lnTo>
                    <a:lnTo>
                      <a:pt x="2445" y="27"/>
                    </a:lnTo>
                    <a:close/>
                    <a:moveTo>
                      <a:pt x="2392" y="27"/>
                    </a:moveTo>
                    <a:lnTo>
                      <a:pt x="2365" y="27"/>
                    </a:lnTo>
                    <a:lnTo>
                      <a:pt x="2365" y="0"/>
                    </a:lnTo>
                    <a:lnTo>
                      <a:pt x="2392" y="0"/>
                    </a:lnTo>
                    <a:lnTo>
                      <a:pt x="2392" y="27"/>
                    </a:lnTo>
                    <a:close/>
                    <a:moveTo>
                      <a:pt x="2338" y="27"/>
                    </a:moveTo>
                    <a:lnTo>
                      <a:pt x="2311" y="27"/>
                    </a:lnTo>
                    <a:lnTo>
                      <a:pt x="2311" y="0"/>
                    </a:lnTo>
                    <a:lnTo>
                      <a:pt x="2338" y="0"/>
                    </a:lnTo>
                    <a:lnTo>
                      <a:pt x="2338" y="27"/>
                    </a:lnTo>
                    <a:close/>
                    <a:moveTo>
                      <a:pt x="2284" y="27"/>
                    </a:moveTo>
                    <a:lnTo>
                      <a:pt x="2257" y="27"/>
                    </a:lnTo>
                    <a:lnTo>
                      <a:pt x="2257" y="0"/>
                    </a:lnTo>
                    <a:lnTo>
                      <a:pt x="2284" y="0"/>
                    </a:lnTo>
                    <a:lnTo>
                      <a:pt x="2284" y="27"/>
                    </a:lnTo>
                    <a:close/>
                    <a:moveTo>
                      <a:pt x="2231" y="27"/>
                    </a:moveTo>
                    <a:lnTo>
                      <a:pt x="2204" y="27"/>
                    </a:lnTo>
                    <a:lnTo>
                      <a:pt x="2204" y="0"/>
                    </a:lnTo>
                    <a:lnTo>
                      <a:pt x="2231" y="0"/>
                    </a:lnTo>
                    <a:lnTo>
                      <a:pt x="2231" y="27"/>
                    </a:lnTo>
                    <a:close/>
                    <a:moveTo>
                      <a:pt x="2177" y="27"/>
                    </a:moveTo>
                    <a:lnTo>
                      <a:pt x="2150" y="27"/>
                    </a:lnTo>
                    <a:lnTo>
                      <a:pt x="2150" y="0"/>
                    </a:lnTo>
                    <a:lnTo>
                      <a:pt x="2177" y="0"/>
                    </a:lnTo>
                    <a:lnTo>
                      <a:pt x="2177" y="27"/>
                    </a:lnTo>
                    <a:close/>
                    <a:moveTo>
                      <a:pt x="2123" y="27"/>
                    </a:moveTo>
                    <a:lnTo>
                      <a:pt x="2096" y="27"/>
                    </a:lnTo>
                    <a:lnTo>
                      <a:pt x="2096" y="0"/>
                    </a:lnTo>
                    <a:lnTo>
                      <a:pt x="2123" y="0"/>
                    </a:lnTo>
                    <a:lnTo>
                      <a:pt x="2123" y="27"/>
                    </a:lnTo>
                    <a:close/>
                    <a:moveTo>
                      <a:pt x="2069" y="27"/>
                    </a:moveTo>
                    <a:lnTo>
                      <a:pt x="2042" y="27"/>
                    </a:lnTo>
                    <a:lnTo>
                      <a:pt x="2042" y="0"/>
                    </a:lnTo>
                    <a:lnTo>
                      <a:pt x="2069" y="0"/>
                    </a:lnTo>
                    <a:lnTo>
                      <a:pt x="2069" y="27"/>
                    </a:lnTo>
                    <a:close/>
                    <a:moveTo>
                      <a:pt x="2016" y="27"/>
                    </a:moveTo>
                    <a:lnTo>
                      <a:pt x="1989" y="27"/>
                    </a:lnTo>
                    <a:lnTo>
                      <a:pt x="1989" y="0"/>
                    </a:lnTo>
                    <a:lnTo>
                      <a:pt x="2016" y="0"/>
                    </a:lnTo>
                    <a:lnTo>
                      <a:pt x="2016" y="27"/>
                    </a:lnTo>
                    <a:close/>
                    <a:moveTo>
                      <a:pt x="1962" y="27"/>
                    </a:moveTo>
                    <a:lnTo>
                      <a:pt x="1935" y="27"/>
                    </a:lnTo>
                    <a:lnTo>
                      <a:pt x="1935" y="0"/>
                    </a:lnTo>
                    <a:lnTo>
                      <a:pt x="1962" y="0"/>
                    </a:lnTo>
                    <a:lnTo>
                      <a:pt x="1962" y="27"/>
                    </a:lnTo>
                    <a:close/>
                    <a:moveTo>
                      <a:pt x="1908" y="27"/>
                    </a:moveTo>
                    <a:lnTo>
                      <a:pt x="1881" y="27"/>
                    </a:lnTo>
                    <a:lnTo>
                      <a:pt x="1881" y="0"/>
                    </a:lnTo>
                    <a:lnTo>
                      <a:pt x="1908" y="0"/>
                    </a:lnTo>
                    <a:lnTo>
                      <a:pt x="1908" y="27"/>
                    </a:lnTo>
                    <a:close/>
                    <a:moveTo>
                      <a:pt x="1854" y="27"/>
                    </a:moveTo>
                    <a:lnTo>
                      <a:pt x="1827" y="27"/>
                    </a:lnTo>
                    <a:lnTo>
                      <a:pt x="1827" y="0"/>
                    </a:lnTo>
                    <a:lnTo>
                      <a:pt x="1854" y="0"/>
                    </a:lnTo>
                    <a:lnTo>
                      <a:pt x="1854" y="27"/>
                    </a:lnTo>
                    <a:close/>
                    <a:moveTo>
                      <a:pt x="1801" y="27"/>
                    </a:moveTo>
                    <a:lnTo>
                      <a:pt x="1774" y="27"/>
                    </a:lnTo>
                    <a:lnTo>
                      <a:pt x="1774" y="0"/>
                    </a:lnTo>
                    <a:lnTo>
                      <a:pt x="1801" y="0"/>
                    </a:lnTo>
                    <a:lnTo>
                      <a:pt x="1801" y="27"/>
                    </a:lnTo>
                    <a:close/>
                    <a:moveTo>
                      <a:pt x="1747" y="27"/>
                    </a:moveTo>
                    <a:lnTo>
                      <a:pt x="1720" y="27"/>
                    </a:lnTo>
                    <a:lnTo>
                      <a:pt x="1720" y="0"/>
                    </a:lnTo>
                    <a:lnTo>
                      <a:pt x="1747" y="0"/>
                    </a:lnTo>
                    <a:lnTo>
                      <a:pt x="1747" y="27"/>
                    </a:lnTo>
                    <a:close/>
                    <a:moveTo>
                      <a:pt x="1693" y="27"/>
                    </a:moveTo>
                    <a:lnTo>
                      <a:pt x="1666" y="27"/>
                    </a:lnTo>
                    <a:lnTo>
                      <a:pt x="1666" y="0"/>
                    </a:lnTo>
                    <a:lnTo>
                      <a:pt x="1693" y="0"/>
                    </a:lnTo>
                    <a:lnTo>
                      <a:pt x="1693" y="27"/>
                    </a:lnTo>
                    <a:close/>
                    <a:moveTo>
                      <a:pt x="1639" y="27"/>
                    </a:moveTo>
                    <a:lnTo>
                      <a:pt x="1613" y="27"/>
                    </a:lnTo>
                    <a:lnTo>
                      <a:pt x="1613" y="0"/>
                    </a:lnTo>
                    <a:lnTo>
                      <a:pt x="1639" y="0"/>
                    </a:lnTo>
                    <a:lnTo>
                      <a:pt x="1639" y="27"/>
                    </a:lnTo>
                    <a:close/>
                    <a:moveTo>
                      <a:pt x="1586" y="27"/>
                    </a:moveTo>
                    <a:lnTo>
                      <a:pt x="1559" y="27"/>
                    </a:lnTo>
                    <a:lnTo>
                      <a:pt x="1559" y="0"/>
                    </a:lnTo>
                    <a:lnTo>
                      <a:pt x="1586" y="0"/>
                    </a:lnTo>
                    <a:lnTo>
                      <a:pt x="1586" y="27"/>
                    </a:lnTo>
                    <a:close/>
                    <a:moveTo>
                      <a:pt x="1532" y="27"/>
                    </a:moveTo>
                    <a:lnTo>
                      <a:pt x="1505" y="27"/>
                    </a:lnTo>
                    <a:lnTo>
                      <a:pt x="1505" y="0"/>
                    </a:lnTo>
                    <a:lnTo>
                      <a:pt x="1532" y="0"/>
                    </a:lnTo>
                    <a:lnTo>
                      <a:pt x="1532" y="27"/>
                    </a:lnTo>
                    <a:close/>
                    <a:moveTo>
                      <a:pt x="1478" y="27"/>
                    </a:moveTo>
                    <a:lnTo>
                      <a:pt x="1451" y="27"/>
                    </a:lnTo>
                    <a:lnTo>
                      <a:pt x="1451" y="0"/>
                    </a:lnTo>
                    <a:lnTo>
                      <a:pt x="1478" y="0"/>
                    </a:lnTo>
                    <a:lnTo>
                      <a:pt x="1478" y="27"/>
                    </a:lnTo>
                    <a:close/>
                    <a:moveTo>
                      <a:pt x="1424" y="27"/>
                    </a:moveTo>
                    <a:lnTo>
                      <a:pt x="1398" y="27"/>
                    </a:lnTo>
                    <a:lnTo>
                      <a:pt x="1398" y="0"/>
                    </a:lnTo>
                    <a:lnTo>
                      <a:pt x="1424" y="0"/>
                    </a:lnTo>
                    <a:lnTo>
                      <a:pt x="1424" y="27"/>
                    </a:lnTo>
                    <a:close/>
                    <a:moveTo>
                      <a:pt x="1371" y="27"/>
                    </a:moveTo>
                    <a:lnTo>
                      <a:pt x="1344" y="27"/>
                    </a:lnTo>
                    <a:lnTo>
                      <a:pt x="1344" y="0"/>
                    </a:lnTo>
                    <a:lnTo>
                      <a:pt x="1371" y="0"/>
                    </a:lnTo>
                    <a:lnTo>
                      <a:pt x="1371" y="27"/>
                    </a:lnTo>
                    <a:close/>
                    <a:moveTo>
                      <a:pt x="1317" y="27"/>
                    </a:moveTo>
                    <a:lnTo>
                      <a:pt x="1290" y="27"/>
                    </a:lnTo>
                    <a:lnTo>
                      <a:pt x="1290" y="0"/>
                    </a:lnTo>
                    <a:lnTo>
                      <a:pt x="1317" y="0"/>
                    </a:lnTo>
                    <a:lnTo>
                      <a:pt x="1317" y="27"/>
                    </a:lnTo>
                    <a:close/>
                    <a:moveTo>
                      <a:pt x="1263" y="27"/>
                    </a:moveTo>
                    <a:lnTo>
                      <a:pt x="1236" y="27"/>
                    </a:lnTo>
                    <a:lnTo>
                      <a:pt x="1236" y="0"/>
                    </a:lnTo>
                    <a:lnTo>
                      <a:pt x="1263" y="0"/>
                    </a:lnTo>
                    <a:lnTo>
                      <a:pt x="1263" y="27"/>
                    </a:lnTo>
                    <a:close/>
                    <a:moveTo>
                      <a:pt x="1209" y="27"/>
                    </a:moveTo>
                    <a:lnTo>
                      <a:pt x="1183" y="27"/>
                    </a:lnTo>
                    <a:lnTo>
                      <a:pt x="1183" y="0"/>
                    </a:lnTo>
                    <a:lnTo>
                      <a:pt x="1209" y="0"/>
                    </a:lnTo>
                    <a:lnTo>
                      <a:pt x="1209" y="27"/>
                    </a:lnTo>
                    <a:close/>
                    <a:moveTo>
                      <a:pt x="1156" y="27"/>
                    </a:moveTo>
                    <a:lnTo>
                      <a:pt x="1129" y="27"/>
                    </a:lnTo>
                    <a:lnTo>
                      <a:pt x="1129" y="0"/>
                    </a:lnTo>
                    <a:lnTo>
                      <a:pt x="1156" y="0"/>
                    </a:lnTo>
                    <a:lnTo>
                      <a:pt x="1156" y="27"/>
                    </a:lnTo>
                    <a:close/>
                    <a:moveTo>
                      <a:pt x="1102" y="27"/>
                    </a:moveTo>
                    <a:lnTo>
                      <a:pt x="1075" y="27"/>
                    </a:lnTo>
                    <a:lnTo>
                      <a:pt x="1075" y="0"/>
                    </a:lnTo>
                    <a:lnTo>
                      <a:pt x="1102" y="0"/>
                    </a:lnTo>
                    <a:lnTo>
                      <a:pt x="1102" y="27"/>
                    </a:lnTo>
                    <a:close/>
                    <a:moveTo>
                      <a:pt x="1048" y="27"/>
                    </a:moveTo>
                    <a:lnTo>
                      <a:pt x="1021" y="27"/>
                    </a:lnTo>
                    <a:lnTo>
                      <a:pt x="1021" y="0"/>
                    </a:lnTo>
                    <a:lnTo>
                      <a:pt x="1048" y="0"/>
                    </a:lnTo>
                    <a:lnTo>
                      <a:pt x="1048" y="27"/>
                    </a:lnTo>
                    <a:close/>
                    <a:moveTo>
                      <a:pt x="995" y="27"/>
                    </a:moveTo>
                    <a:lnTo>
                      <a:pt x="968" y="27"/>
                    </a:lnTo>
                    <a:lnTo>
                      <a:pt x="968" y="0"/>
                    </a:lnTo>
                    <a:lnTo>
                      <a:pt x="995" y="0"/>
                    </a:lnTo>
                    <a:lnTo>
                      <a:pt x="995" y="27"/>
                    </a:lnTo>
                    <a:close/>
                    <a:moveTo>
                      <a:pt x="941" y="27"/>
                    </a:moveTo>
                    <a:lnTo>
                      <a:pt x="914" y="27"/>
                    </a:lnTo>
                    <a:lnTo>
                      <a:pt x="914" y="0"/>
                    </a:lnTo>
                    <a:lnTo>
                      <a:pt x="941" y="0"/>
                    </a:lnTo>
                    <a:lnTo>
                      <a:pt x="941" y="27"/>
                    </a:lnTo>
                    <a:close/>
                    <a:moveTo>
                      <a:pt x="887" y="27"/>
                    </a:moveTo>
                    <a:lnTo>
                      <a:pt x="860" y="27"/>
                    </a:lnTo>
                    <a:lnTo>
                      <a:pt x="860" y="0"/>
                    </a:lnTo>
                    <a:lnTo>
                      <a:pt x="887" y="0"/>
                    </a:lnTo>
                    <a:lnTo>
                      <a:pt x="887" y="27"/>
                    </a:lnTo>
                    <a:close/>
                    <a:moveTo>
                      <a:pt x="833" y="27"/>
                    </a:moveTo>
                    <a:lnTo>
                      <a:pt x="806" y="27"/>
                    </a:lnTo>
                    <a:lnTo>
                      <a:pt x="806" y="0"/>
                    </a:lnTo>
                    <a:lnTo>
                      <a:pt x="833" y="0"/>
                    </a:lnTo>
                    <a:lnTo>
                      <a:pt x="833" y="27"/>
                    </a:lnTo>
                    <a:close/>
                    <a:moveTo>
                      <a:pt x="780" y="27"/>
                    </a:moveTo>
                    <a:lnTo>
                      <a:pt x="753" y="27"/>
                    </a:lnTo>
                    <a:lnTo>
                      <a:pt x="753" y="0"/>
                    </a:lnTo>
                    <a:lnTo>
                      <a:pt x="780" y="0"/>
                    </a:lnTo>
                    <a:lnTo>
                      <a:pt x="780" y="27"/>
                    </a:lnTo>
                    <a:close/>
                    <a:moveTo>
                      <a:pt x="726" y="27"/>
                    </a:moveTo>
                    <a:lnTo>
                      <a:pt x="699" y="27"/>
                    </a:lnTo>
                    <a:lnTo>
                      <a:pt x="699" y="0"/>
                    </a:lnTo>
                    <a:lnTo>
                      <a:pt x="726" y="0"/>
                    </a:lnTo>
                    <a:lnTo>
                      <a:pt x="726" y="27"/>
                    </a:lnTo>
                    <a:close/>
                    <a:moveTo>
                      <a:pt x="672" y="27"/>
                    </a:moveTo>
                    <a:lnTo>
                      <a:pt x="645" y="27"/>
                    </a:lnTo>
                    <a:lnTo>
                      <a:pt x="645" y="0"/>
                    </a:lnTo>
                    <a:lnTo>
                      <a:pt x="672" y="0"/>
                    </a:lnTo>
                    <a:lnTo>
                      <a:pt x="672" y="27"/>
                    </a:lnTo>
                    <a:close/>
                    <a:moveTo>
                      <a:pt x="618" y="27"/>
                    </a:moveTo>
                    <a:lnTo>
                      <a:pt x="591" y="27"/>
                    </a:lnTo>
                    <a:lnTo>
                      <a:pt x="591" y="0"/>
                    </a:lnTo>
                    <a:lnTo>
                      <a:pt x="618" y="0"/>
                    </a:lnTo>
                    <a:lnTo>
                      <a:pt x="618" y="27"/>
                    </a:lnTo>
                    <a:close/>
                    <a:moveTo>
                      <a:pt x="565" y="27"/>
                    </a:moveTo>
                    <a:lnTo>
                      <a:pt x="538" y="27"/>
                    </a:lnTo>
                    <a:lnTo>
                      <a:pt x="538" y="0"/>
                    </a:lnTo>
                    <a:lnTo>
                      <a:pt x="565" y="0"/>
                    </a:lnTo>
                    <a:lnTo>
                      <a:pt x="565" y="27"/>
                    </a:lnTo>
                    <a:close/>
                    <a:moveTo>
                      <a:pt x="511" y="27"/>
                    </a:moveTo>
                    <a:lnTo>
                      <a:pt x="484" y="27"/>
                    </a:lnTo>
                    <a:lnTo>
                      <a:pt x="484" y="0"/>
                    </a:lnTo>
                    <a:lnTo>
                      <a:pt x="511" y="0"/>
                    </a:lnTo>
                    <a:lnTo>
                      <a:pt x="511" y="27"/>
                    </a:lnTo>
                    <a:close/>
                    <a:moveTo>
                      <a:pt x="457" y="27"/>
                    </a:moveTo>
                    <a:lnTo>
                      <a:pt x="430" y="27"/>
                    </a:lnTo>
                    <a:lnTo>
                      <a:pt x="430" y="0"/>
                    </a:lnTo>
                    <a:lnTo>
                      <a:pt x="457" y="0"/>
                    </a:lnTo>
                    <a:lnTo>
                      <a:pt x="457" y="27"/>
                    </a:lnTo>
                    <a:close/>
                    <a:moveTo>
                      <a:pt x="403" y="27"/>
                    </a:moveTo>
                    <a:lnTo>
                      <a:pt x="377" y="27"/>
                    </a:lnTo>
                    <a:lnTo>
                      <a:pt x="377" y="0"/>
                    </a:lnTo>
                    <a:lnTo>
                      <a:pt x="403" y="0"/>
                    </a:lnTo>
                    <a:lnTo>
                      <a:pt x="403" y="27"/>
                    </a:lnTo>
                    <a:close/>
                    <a:moveTo>
                      <a:pt x="350" y="27"/>
                    </a:moveTo>
                    <a:lnTo>
                      <a:pt x="323" y="27"/>
                    </a:lnTo>
                    <a:lnTo>
                      <a:pt x="323" y="0"/>
                    </a:lnTo>
                    <a:lnTo>
                      <a:pt x="350" y="0"/>
                    </a:lnTo>
                    <a:lnTo>
                      <a:pt x="350" y="27"/>
                    </a:lnTo>
                    <a:close/>
                    <a:moveTo>
                      <a:pt x="296" y="27"/>
                    </a:moveTo>
                    <a:lnTo>
                      <a:pt x="269" y="27"/>
                    </a:lnTo>
                    <a:lnTo>
                      <a:pt x="269" y="0"/>
                    </a:lnTo>
                    <a:lnTo>
                      <a:pt x="296" y="0"/>
                    </a:lnTo>
                    <a:lnTo>
                      <a:pt x="296" y="27"/>
                    </a:lnTo>
                    <a:close/>
                    <a:moveTo>
                      <a:pt x="242" y="27"/>
                    </a:moveTo>
                    <a:lnTo>
                      <a:pt x="215" y="27"/>
                    </a:lnTo>
                    <a:lnTo>
                      <a:pt x="215" y="0"/>
                    </a:lnTo>
                    <a:lnTo>
                      <a:pt x="242" y="0"/>
                    </a:lnTo>
                    <a:lnTo>
                      <a:pt x="242" y="27"/>
                    </a:lnTo>
                    <a:close/>
                    <a:moveTo>
                      <a:pt x="188" y="27"/>
                    </a:moveTo>
                    <a:lnTo>
                      <a:pt x="162" y="27"/>
                    </a:lnTo>
                    <a:lnTo>
                      <a:pt x="162" y="0"/>
                    </a:lnTo>
                    <a:lnTo>
                      <a:pt x="188" y="0"/>
                    </a:lnTo>
                    <a:lnTo>
                      <a:pt x="188" y="27"/>
                    </a:lnTo>
                    <a:close/>
                    <a:moveTo>
                      <a:pt x="135" y="27"/>
                    </a:moveTo>
                    <a:lnTo>
                      <a:pt x="108" y="27"/>
                    </a:lnTo>
                    <a:lnTo>
                      <a:pt x="108" y="0"/>
                    </a:lnTo>
                    <a:lnTo>
                      <a:pt x="135" y="0"/>
                    </a:lnTo>
                    <a:lnTo>
                      <a:pt x="135" y="27"/>
                    </a:lnTo>
                    <a:close/>
                    <a:moveTo>
                      <a:pt x="81" y="27"/>
                    </a:moveTo>
                    <a:lnTo>
                      <a:pt x="54" y="27"/>
                    </a:lnTo>
                    <a:lnTo>
                      <a:pt x="54" y="0"/>
                    </a:lnTo>
                    <a:lnTo>
                      <a:pt x="81" y="0"/>
                    </a:lnTo>
                    <a:lnTo>
                      <a:pt x="81" y="27"/>
                    </a:lnTo>
                    <a:close/>
                    <a:moveTo>
                      <a:pt x="27" y="27"/>
                    </a:moveTo>
                    <a:lnTo>
                      <a:pt x="0" y="27"/>
                    </a:lnTo>
                    <a:lnTo>
                      <a:pt x="0" y="0"/>
                    </a:lnTo>
                    <a:lnTo>
                      <a:pt x="27" y="0"/>
                    </a:lnTo>
                    <a:lnTo>
                      <a:pt x="27" y="27"/>
                    </a:lnTo>
                    <a:close/>
                  </a:path>
                </a:pathLst>
              </a:custGeom>
              <a:solidFill>
                <a:srgbClr val="000000"/>
              </a:solidFill>
              <a:ln w="1270">
                <a:solidFill>
                  <a:srgbClr val="000000"/>
                </a:solidFill>
                <a:bevel/>
                <a:headEnd/>
                <a:tailEnd/>
              </a:ln>
            </p:spPr>
            <p:txBody>
              <a:bodyPr vert="horz" wrap="square" lIns="91440" tIns="45720" rIns="91440" bIns="45720" numCol="1" anchor="t" anchorCtr="0" compatLnSpc="1">
                <a:prstTxWarp prst="textNoShape">
                  <a:avLst/>
                </a:prstTxWarp>
              </a:bodyPr>
              <a:lstStyle/>
              <a:p>
                <a:endParaRPr lang="en-US"/>
              </a:p>
            </p:txBody>
          </p:sp>
          <p:sp>
            <p:nvSpPr>
              <p:cNvPr id="312" name="Freeform 33"/>
              <p:cNvSpPr>
                <a:spLocks noEditPoints="1"/>
              </p:cNvSpPr>
              <p:nvPr/>
            </p:nvSpPr>
            <p:spPr bwMode="auto">
              <a:xfrm>
                <a:off x="1279" y="3688"/>
                <a:ext cx="2236" cy="2433"/>
              </a:xfrm>
              <a:custGeom>
                <a:avLst/>
                <a:gdLst/>
                <a:ahLst/>
                <a:cxnLst>
                  <a:cxn ang="0">
                    <a:pos x="12132" y="2"/>
                  </a:cxn>
                  <a:cxn ang="0">
                    <a:pos x="11583" y="152"/>
                  </a:cxn>
                  <a:cxn ang="0">
                    <a:pos x="11283" y="2"/>
                  </a:cxn>
                  <a:cxn ang="0">
                    <a:pos x="10555" y="152"/>
                  </a:cxn>
                  <a:cxn ang="0">
                    <a:pos x="10308" y="2"/>
                  </a:cxn>
                  <a:cxn ang="0">
                    <a:pos x="9783" y="152"/>
                  </a:cxn>
                  <a:cxn ang="0">
                    <a:pos x="9783" y="152"/>
                  </a:cxn>
                  <a:cxn ang="0">
                    <a:pos x="9405" y="2"/>
                  </a:cxn>
                  <a:cxn ang="0">
                    <a:pos x="9124" y="159"/>
                  </a:cxn>
                  <a:cxn ang="0">
                    <a:pos x="8988" y="90"/>
                  </a:cxn>
                  <a:cxn ang="0">
                    <a:pos x="9106" y="10"/>
                  </a:cxn>
                  <a:cxn ang="0">
                    <a:pos x="9077" y="397"/>
                  </a:cxn>
                  <a:cxn ang="0">
                    <a:pos x="9054" y="674"/>
                  </a:cxn>
                  <a:cxn ang="0">
                    <a:pos x="8884" y="1015"/>
                  </a:cxn>
                  <a:cxn ang="0">
                    <a:pos x="8875" y="1201"/>
                  </a:cxn>
                  <a:cxn ang="0">
                    <a:pos x="8866" y="1534"/>
                  </a:cxn>
                  <a:cxn ang="0">
                    <a:pos x="8877" y="1878"/>
                  </a:cxn>
                  <a:cxn ang="0">
                    <a:pos x="8864" y="2198"/>
                  </a:cxn>
                  <a:cxn ang="0">
                    <a:pos x="8852" y="2375"/>
                  </a:cxn>
                  <a:cxn ang="0">
                    <a:pos x="8951" y="2973"/>
                  </a:cxn>
                  <a:cxn ang="0">
                    <a:pos x="8772" y="3256"/>
                  </a:cxn>
                  <a:cxn ang="0">
                    <a:pos x="8885" y="3572"/>
                  </a:cxn>
                  <a:cxn ang="0">
                    <a:pos x="8758" y="4169"/>
                  </a:cxn>
                  <a:cxn ang="0">
                    <a:pos x="8674" y="4455"/>
                  </a:cxn>
                  <a:cxn ang="0">
                    <a:pos x="8615" y="4742"/>
                  </a:cxn>
                  <a:cxn ang="0">
                    <a:pos x="8395" y="5162"/>
                  </a:cxn>
                  <a:cxn ang="0">
                    <a:pos x="8521" y="5333"/>
                  </a:cxn>
                  <a:cxn ang="0">
                    <a:pos x="8281" y="5977"/>
                  </a:cxn>
                  <a:cxn ang="0">
                    <a:pos x="8363" y="6521"/>
                  </a:cxn>
                  <a:cxn ang="0">
                    <a:pos x="8161" y="6950"/>
                  </a:cxn>
                  <a:cxn ang="0">
                    <a:pos x="8245" y="7548"/>
                  </a:cxn>
                  <a:cxn ang="0">
                    <a:pos x="8067" y="7794"/>
                  </a:cxn>
                  <a:cxn ang="0">
                    <a:pos x="8166" y="8307"/>
                  </a:cxn>
                  <a:cxn ang="0">
                    <a:pos x="8139" y="8621"/>
                  </a:cxn>
                  <a:cxn ang="0">
                    <a:pos x="8115" y="8985"/>
                  </a:cxn>
                  <a:cxn ang="0">
                    <a:pos x="8101" y="9269"/>
                  </a:cxn>
                  <a:cxn ang="0">
                    <a:pos x="8104" y="9565"/>
                  </a:cxn>
                  <a:cxn ang="0">
                    <a:pos x="7946" y="9515"/>
                  </a:cxn>
                  <a:cxn ang="0">
                    <a:pos x="7934" y="9891"/>
                  </a:cxn>
                  <a:cxn ang="0">
                    <a:pos x="7779" y="10113"/>
                  </a:cxn>
                  <a:cxn ang="0">
                    <a:pos x="7590" y="10388"/>
                  </a:cxn>
                  <a:cxn ang="0">
                    <a:pos x="7324" y="10339"/>
                  </a:cxn>
                  <a:cxn ang="0">
                    <a:pos x="6883" y="10662"/>
                  </a:cxn>
                  <a:cxn ang="0">
                    <a:pos x="6409" y="10660"/>
                  </a:cxn>
                  <a:cxn ang="0">
                    <a:pos x="6309" y="10847"/>
                  </a:cxn>
                  <a:cxn ang="0">
                    <a:pos x="5546" y="10905"/>
                  </a:cxn>
                  <a:cxn ang="0">
                    <a:pos x="5146" y="11159"/>
                  </a:cxn>
                  <a:cxn ang="0">
                    <a:pos x="4820" y="11078"/>
                  </a:cxn>
                  <a:cxn ang="0">
                    <a:pos x="4239" y="11344"/>
                  </a:cxn>
                  <a:cxn ang="0">
                    <a:pos x="3964" y="11392"/>
                  </a:cxn>
                  <a:cxn ang="0">
                    <a:pos x="3234" y="11507"/>
                  </a:cxn>
                  <a:cxn ang="0">
                    <a:pos x="2903" y="11401"/>
                  </a:cxn>
                  <a:cxn ang="0">
                    <a:pos x="2774" y="11568"/>
                  </a:cxn>
                  <a:cxn ang="0">
                    <a:pos x="2026" y="11648"/>
                  </a:cxn>
                  <a:cxn ang="0">
                    <a:pos x="1862" y="11513"/>
                  </a:cxn>
                  <a:cxn ang="0">
                    <a:pos x="1239" y="11724"/>
                  </a:cxn>
                  <a:cxn ang="0">
                    <a:pos x="900" y="11605"/>
                  </a:cxn>
                  <a:cxn ang="0">
                    <a:pos x="668" y="11626"/>
                  </a:cxn>
                  <a:cxn ang="0">
                    <a:pos x="265" y="11657"/>
                  </a:cxn>
                  <a:cxn ang="0">
                    <a:pos x="53" y="11649"/>
                  </a:cxn>
                </a:cxnLst>
                <a:rect l="0" t="0" r="r" b="b"/>
                <a:pathLst>
                  <a:path w="12483" h="11808">
                    <a:moveTo>
                      <a:pt x="12483" y="152"/>
                    </a:moveTo>
                    <a:lnTo>
                      <a:pt x="12333" y="152"/>
                    </a:lnTo>
                    <a:lnTo>
                      <a:pt x="12333" y="2"/>
                    </a:lnTo>
                    <a:lnTo>
                      <a:pt x="12483" y="2"/>
                    </a:lnTo>
                    <a:lnTo>
                      <a:pt x="12483" y="152"/>
                    </a:lnTo>
                    <a:close/>
                    <a:moveTo>
                      <a:pt x="12183" y="152"/>
                    </a:moveTo>
                    <a:lnTo>
                      <a:pt x="12132" y="152"/>
                    </a:lnTo>
                    <a:lnTo>
                      <a:pt x="12033" y="152"/>
                    </a:lnTo>
                    <a:lnTo>
                      <a:pt x="12033" y="2"/>
                    </a:lnTo>
                    <a:lnTo>
                      <a:pt x="12132" y="2"/>
                    </a:lnTo>
                    <a:lnTo>
                      <a:pt x="12183" y="2"/>
                    </a:lnTo>
                    <a:lnTo>
                      <a:pt x="12183" y="152"/>
                    </a:lnTo>
                    <a:close/>
                    <a:moveTo>
                      <a:pt x="11883" y="152"/>
                    </a:moveTo>
                    <a:lnTo>
                      <a:pt x="11787" y="152"/>
                    </a:lnTo>
                    <a:lnTo>
                      <a:pt x="11733" y="152"/>
                    </a:lnTo>
                    <a:lnTo>
                      <a:pt x="11733" y="2"/>
                    </a:lnTo>
                    <a:lnTo>
                      <a:pt x="11787" y="2"/>
                    </a:lnTo>
                    <a:lnTo>
                      <a:pt x="11883" y="2"/>
                    </a:lnTo>
                    <a:lnTo>
                      <a:pt x="11883" y="152"/>
                    </a:lnTo>
                    <a:close/>
                    <a:moveTo>
                      <a:pt x="11583" y="152"/>
                    </a:moveTo>
                    <a:lnTo>
                      <a:pt x="11452" y="152"/>
                    </a:lnTo>
                    <a:lnTo>
                      <a:pt x="11433" y="152"/>
                    </a:lnTo>
                    <a:lnTo>
                      <a:pt x="11433" y="2"/>
                    </a:lnTo>
                    <a:lnTo>
                      <a:pt x="11452" y="2"/>
                    </a:lnTo>
                    <a:lnTo>
                      <a:pt x="11583" y="2"/>
                    </a:lnTo>
                    <a:lnTo>
                      <a:pt x="11583" y="152"/>
                    </a:lnTo>
                    <a:close/>
                    <a:moveTo>
                      <a:pt x="11283" y="152"/>
                    </a:moveTo>
                    <a:lnTo>
                      <a:pt x="11133" y="152"/>
                    </a:lnTo>
                    <a:lnTo>
                      <a:pt x="11133" y="2"/>
                    </a:lnTo>
                    <a:lnTo>
                      <a:pt x="11283" y="2"/>
                    </a:lnTo>
                    <a:lnTo>
                      <a:pt x="11283" y="152"/>
                    </a:lnTo>
                    <a:close/>
                    <a:moveTo>
                      <a:pt x="10983" y="152"/>
                    </a:moveTo>
                    <a:lnTo>
                      <a:pt x="10978" y="152"/>
                    </a:lnTo>
                    <a:lnTo>
                      <a:pt x="10833" y="152"/>
                    </a:lnTo>
                    <a:lnTo>
                      <a:pt x="10833" y="2"/>
                    </a:lnTo>
                    <a:lnTo>
                      <a:pt x="10978" y="2"/>
                    </a:lnTo>
                    <a:lnTo>
                      <a:pt x="10983" y="2"/>
                    </a:lnTo>
                    <a:lnTo>
                      <a:pt x="10983" y="152"/>
                    </a:lnTo>
                    <a:close/>
                    <a:moveTo>
                      <a:pt x="10683" y="152"/>
                    </a:moveTo>
                    <a:lnTo>
                      <a:pt x="10555" y="152"/>
                    </a:lnTo>
                    <a:lnTo>
                      <a:pt x="10533" y="152"/>
                    </a:lnTo>
                    <a:lnTo>
                      <a:pt x="10533" y="2"/>
                    </a:lnTo>
                    <a:lnTo>
                      <a:pt x="10555" y="2"/>
                    </a:lnTo>
                    <a:lnTo>
                      <a:pt x="10683" y="2"/>
                    </a:lnTo>
                    <a:lnTo>
                      <a:pt x="10683" y="152"/>
                    </a:lnTo>
                    <a:close/>
                    <a:moveTo>
                      <a:pt x="10383" y="152"/>
                    </a:moveTo>
                    <a:lnTo>
                      <a:pt x="10308" y="152"/>
                    </a:lnTo>
                    <a:lnTo>
                      <a:pt x="10233" y="152"/>
                    </a:lnTo>
                    <a:lnTo>
                      <a:pt x="10233" y="2"/>
                    </a:lnTo>
                    <a:lnTo>
                      <a:pt x="10308" y="2"/>
                    </a:lnTo>
                    <a:lnTo>
                      <a:pt x="10383" y="2"/>
                    </a:lnTo>
                    <a:lnTo>
                      <a:pt x="10383" y="152"/>
                    </a:lnTo>
                    <a:close/>
                    <a:moveTo>
                      <a:pt x="10083" y="152"/>
                    </a:moveTo>
                    <a:lnTo>
                      <a:pt x="10007" y="152"/>
                    </a:lnTo>
                    <a:lnTo>
                      <a:pt x="9933" y="152"/>
                    </a:lnTo>
                    <a:lnTo>
                      <a:pt x="9933" y="2"/>
                    </a:lnTo>
                    <a:lnTo>
                      <a:pt x="10007" y="2"/>
                    </a:lnTo>
                    <a:lnTo>
                      <a:pt x="10083" y="2"/>
                    </a:lnTo>
                    <a:lnTo>
                      <a:pt x="10083" y="152"/>
                    </a:lnTo>
                    <a:close/>
                    <a:moveTo>
                      <a:pt x="9783" y="152"/>
                    </a:moveTo>
                    <a:lnTo>
                      <a:pt x="9741" y="152"/>
                    </a:lnTo>
                    <a:lnTo>
                      <a:pt x="9694" y="152"/>
                    </a:lnTo>
                    <a:lnTo>
                      <a:pt x="9652" y="152"/>
                    </a:lnTo>
                    <a:lnTo>
                      <a:pt x="9633" y="152"/>
                    </a:lnTo>
                    <a:lnTo>
                      <a:pt x="9633" y="2"/>
                    </a:lnTo>
                    <a:lnTo>
                      <a:pt x="9652" y="2"/>
                    </a:lnTo>
                    <a:lnTo>
                      <a:pt x="9694" y="2"/>
                    </a:lnTo>
                    <a:lnTo>
                      <a:pt x="9741" y="2"/>
                    </a:lnTo>
                    <a:lnTo>
                      <a:pt x="9783" y="2"/>
                    </a:lnTo>
                    <a:lnTo>
                      <a:pt x="9783" y="152"/>
                    </a:lnTo>
                    <a:close/>
                    <a:moveTo>
                      <a:pt x="9483" y="152"/>
                    </a:moveTo>
                    <a:lnTo>
                      <a:pt x="9458" y="152"/>
                    </a:lnTo>
                    <a:lnTo>
                      <a:pt x="9405" y="152"/>
                    </a:lnTo>
                    <a:lnTo>
                      <a:pt x="9377" y="152"/>
                    </a:lnTo>
                    <a:lnTo>
                      <a:pt x="9353" y="151"/>
                    </a:lnTo>
                    <a:lnTo>
                      <a:pt x="9327" y="150"/>
                    </a:lnTo>
                    <a:lnTo>
                      <a:pt x="9339" y="0"/>
                    </a:lnTo>
                    <a:lnTo>
                      <a:pt x="9356" y="1"/>
                    </a:lnTo>
                    <a:lnTo>
                      <a:pt x="9380" y="2"/>
                    </a:lnTo>
                    <a:lnTo>
                      <a:pt x="9405" y="2"/>
                    </a:lnTo>
                    <a:lnTo>
                      <a:pt x="9458" y="2"/>
                    </a:lnTo>
                    <a:lnTo>
                      <a:pt x="9483" y="2"/>
                    </a:lnTo>
                    <a:lnTo>
                      <a:pt x="9483" y="152"/>
                    </a:lnTo>
                    <a:close/>
                    <a:moveTo>
                      <a:pt x="9210" y="144"/>
                    </a:moveTo>
                    <a:lnTo>
                      <a:pt x="9200" y="148"/>
                    </a:lnTo>
                    <a:lnTo>
                      <a:pt x="9171" y="156"/>
                    </a:lnTo>
                    <a:cubicBezTo>
                      <a:pt x="9166" y="158"/>
                      <a:pt x="9160" y="159"/>
                      <a:pt x="9154" y="159"/>
                    </a:cubicBezTo>
                    <a:lnTo>
                      <a:pt x="9132" y="160"/>
                    </a:lnTo>
                    <a:lnTo>
                      <a:pt x="9110" y="160"/>
                    </a:lnTo>
                    <a:lnTo>
                      <a:pt x="9124" y="159"/>
                    </a:lnTo>
                    <a:lnTo>
                      <a:pt x="9104" y="163"/>
                    </a:lnTo>
                    <a:lnTo>
                      <a:pt x="9124" y="156"/>
                    </a:lnTo>
                    <a:lnTo>
                      <a:pt x="9115" y="161"/>
                    </a:lnTo>
                    <a:lnTo>
                      <a:pt x="9125" y="154"/>
                    </a:lnTo>
                    <a:lnTo>
                      <a:pt x="9116" y="161"/>
                    </a:lnTo>
                    <a:lnTo>
                      <a:pt x="9129" y="148"/>
                    </a:lnTo>
                    <a:lnTo>
                      <a:pt x="9120" y="159"/>
                    </a:lnTo>
                    <a:lnTo>
                      <a:pt x="9126" y="150"/>
                    </a:lnTo>
                    <a:lnTo>
                      <a:pt x="9119" y="164"/>
                    </a:lnTo>
                    <a:lnTo>
                      <a:pt x="8988" y="90"/>
                    </a:lnTo>
                    <a:lnTo>
                      <a:pt x="8996" y="76"/>
                    </a:lnTo>
                    <a:cubicBezTo>
                      <a:pt x="8997" y="73"/>
                      <a:pt x="8999" y="70"/>
                      <a:pt x="9002" y="68"/>
                    </a:cubicBezTo>
                    <a:lnTo>
                      <a:pt x="9010" y="57"/>
                    </a:lnTo>
                    <a:cubicBezTo>
                      <a:pt x="9014" y="52"/>
                      <a:pt x="9018" y="47"/>
                      <a:pt x="9023" y="44"/>
                    </a:cubicBezTo>
                    <a:lnTo>
                      <a:pt x="9032" y="36"/>
                    </a:lnTo>
                    <a:cubicBezTo>
                      <a:pt x="9036" y="34"/>
                      <a:pt x="9039" y="31"/>
                      <a:pt x="9043" y="29"/>
                    </a:cubicBezTo>
                    <a:lnTo>
                      <a:pt x="9052" y="24"/>
                    </a:lnTo>
                    <a:cubicBezTo>
                      <a:pt x="9058" y="21"/>
                      <a:pt x="9065" y="18"/>
                      <a:pt x="9072" y="17"/>
                    </a:cubicBezTo>
                    <a:lnTo>
                      <a:pt x="9092" y="12"/>
                    </a:lnTo>
                    <a:cubicBezTo>
                      <a:pt x="9096" y="11"/>
                      <a:pt x="9101" y="11"/>
                      <a:pt x="9106" y="10"/>
                    </a:cubicBezTo>
                    <a:lnTo>
                      <a:pt x="9125" y="10"/>
                    </a:lnTo>
                    <a:lnTo>
                      <a:pt x="9148" y="9"/>
                    </a:lnTo>
                    <a:lnTo>
                      <a:pt x="9131" y="12"/>
                    </a:lnTo>
                    <a:lnTo>
                      <a:pt x="9149" y="7"/>
                    </a:lnTo>
                    <a:lnTo>
                      <a:pt x="9159" y="3"/>
                    </a:lnTo>
                    <a:lnTo>
                      <a:pt x="9210" y="144"/>
                    </a:lnTo>
                    <a:close/>
                    <a:moveTo>
                      <a:pt x="9090" y="283"/>
                    </a:moveTo>
                    <a:lnTo>
                      <a:pt x="9089" y="292"/>
                    </a:lnTo>
                    <a:lnTo>
                      <a:pt x="9083" y="340"/>
                    </a:lnTo>
                    <a:lnTo>
                      <a:pt x="9077" y="397"/>
                    </a:lnTo>
                    <a:lnTo>
                      <a:pt x="9074" y="427"/>
                    </a:lnTo>
                    <a:lnTo>
                      <a:pt x="8924" y="413"/>
                    </a:lnTo>
                    <a:lnTo>
                      <a:pt x="8927" y="381"/>
                    </a:lnTo>
                    <a:lnTo>
                      <a:pt x="8934" y="321"/>
                    </a:lnTo>
                    <a:lnTo>
                      <a:pt x="8941" y="268"/>
                    </a:lnTo>
                    <a:lnTo>
                      <a:pt x="8942" y="259"/>
                    </a:lnTo>
                    <a:lnTo>
                      <a:pt x="9090" y="283"/>
                    </a:lnTo>
                    <a:close/>
                    <a:moveTo>
                      <a:pt x="9061" y="575"/>
                    </a:moveTo>
                    <a:lnTo>
                      <a:pt x="9059" y="599"/>
                    </a:lnTo>
                    <a:lnTo>
                      <a:pt x="9054" y="674"/>
                    </a:lnTo>
                    <a:lnTo>
                      <a:pt x="9051" y="724"/>
                    </a:lnTo>
                    <a:lnTo>
                      <a:pt x="8901" y="714"/>
                    </a:lnTo>
                    <a:lnTo>
                      <a:pt x="8904" y="663"/>
                    </a:lnTo>
                    <a:lnTo>
                      <a:pt x="8910" y="587"/>
                    </a:lnTo>
                    <a:lnTo>
                      <a:pt x="8911" y="564"/>
                    </a:lnTo>
                    <a:lnTo>
                      <a:pt x="9061" y="575"/>
                    </a:lnTo>
                    <a:close/>
                    <a:moveTo>
                      <a:pt x="9041" y="874"/>
                    </a:moveTo>
                    <a:lnTo>
                      <a:pt x="9039" y="908"/>
                    </a:lnTo>
                    <a:lnTo>
                      <a:pt x="9033" y="1023"/>
                    </a:lnTo>
                    <a:lnTo>
                      <a:pt x="8884" y="1015"/>
                    </a:lnTo>
                    <a:lnTo>
                      <a:pt x="8890" y="899"/>
                    </a:lnTo>
                    <a:lnTo>
                      <a:pt x="8892" y="865"/>
                    </a:lnTo>
                    <a:lnTo>
                      <a:pt x="9041" y="874"/>
                    </a:lnTo>
                    <a:close/>
                    <a:moveTo>
                      <a:pt x="9026" y="1172"/>
                    </a:moveTo>
                    <a:lnTo>
                      <a:pt x="9024" y="1209"/>
                    </a:lnTo>
                    <a:lnTo>
                      <a:pt x="9021" y="1275"/>
                    </a:lnTo>
                    <a:lnTo>
                      <a:pt x="9019" y="1322"/>
                    </a:lnTo>
                    <a:lnTo>
                      <a:pt x="8870" y="1315"/>
                    </a:lnTo>
                    <a:lnTo>
                      <a:pt x="8872" y="1268"/>
                    </a:lnTo>
                    <a:lnTo>
                      <a:pt x="8875" y="1201"/>
                    </a:lnTo>
                    <a:lnTo>
                      <a:pt x="8876" y="1165"/>
                    </a:lnTo>
                    <a:lnTo>
                      <a:pt x="9026" y="1172"/>
                    </a:lnTo>
                    <a:close/>
                    <a:moveTo>
                      <a:pt x="9016" y="1468"/>
                    </a:moveTo>
                    <a:lnTo>
                      <a:pt x="9016" y="1488"/>
                    </a:lnTo>
                    <a:lnTo>
                      <a:pt x="9016" y="1532"/>
                    </a:lnTo>
                    <a:lnTo>
                      <a:pt x="9019" y="1614"/>
                    </a:lnTo>
                    <a:lnTo>
                      <a:pt x="9019" y="1616"/>
                    </a:lnTo>
                    <a:lnTo>
                      <a:pt x="8870" y="1621"/>
                    </a:lnTo>
                    <a:lnTo>
                      <a:pt x="8870" y="1619"/>
                    </a:lnTo>
                    <a:lnTo>
                      <a:pt x="8866" y="1534"/>
                    </a:lnTo>
                    <a:lnTo>
                      <a:pt x="8866" y="1488"/>
                    </a:lnTo>
                    <a:lnTo>
                      <a:pt x="8866" y="1468"/>
                    </a:lnTo>
                    <a:lnTo>
                      <a:pt x="9016" y="1468"/>
                    </a:lnTo>
                    <a:close/>
                    <a:moveTo>
                      <a:pt x="9025" y="1765"/>
                    </a:moveTo>
                    <a:lnTo>
                      <a:pt x="9026" y="1779"/>
                    </a:lnTo>
                    <a:lnTo>
                      <a:pt x="9026" y="1827"/>
                    </a:lnTo>
                    <a:lnTo>
                      <a:pt x="9027" y="1877"/>
                    </a:lnTo>
                    <a:lnTo>
                      <a:pt x="9027" y="1919"/>
                    </a:lnTo>
                    <a:lnTo>
                      <a:pt x="8877" y="1918"/>
                    </a:lnTo>
                    <a:lnTo>
                      <a:pt x="8877" y="1878"/>
                    </a:lnTo>
                    <a:lnTo>
                      <a:pt x="8876" y="1829"/>
                    </a:lnTo>
                    <a:lnTo>
                      <a:pt x="8876" y="1786"/>
                    </a:lnTo>
                    <a:lnTo>
                      <a:pt x="8875" y="1771"/>
                    </a:lnTo>
                    <a:lnTo>
                      <a:pt x="9025" y="1765"/>
                    </a:lnTo>
                    <a:close/>
                    <a:moveTo>
                      <a:pt x="9022" y="2072"/>
                    </a:moveTo>
                    <a:lnTo>
                      <a:pt x="9019" y="2128"/>
                    </a:lnTo>
                    <a:lnTo>
                      <a:pt x="9014" y="2207"/>
                    </a:lnTo>
                    <a:lnTo>
                      <a:pt x="9013" y="2223"/>
                    </a:lnTo>
                    <a:lnTo>
                      <a:pt x="8863" y="2213"/>
                    </a:lnTo>
                    <a:lnTo>
                      <a:pt x="8864" y="2198"/>
                    </a:lnTo>
                    <a:lnTo>
                      <a:pt x="8869" y="2120"/>
                    </a:lnTo>
                    <a:lnTo>
                      <a:pt x="8872" y="2064"/>
                    </a:lnTo>
                    <a:lnTo>
                      <a:pt x="9022" y="2072"/>
                    </a:lnTo>
                    <a:close/>
                    <a:moveTo>
                      <a:pt x="9002" y="2373"/>
                    </a:moveTo>
                    <a:lnTo>
                      <a:pt x="9001" y="2386"/>
                    </a:lnTo>
                    <a:lnTo>
                      <a:pt x="8994" y="2484"/>
                    </a:lnTo>
                    <a:lnTo>
                      <a:pt x="8991" y="2523"/>
                    </a:lnTo>
                    <a:lnTo>
                      <a:pt x="8841" y="2511"/>
                    </a:lnTo>
                    <a:lnTo>
                      <a:pt x="8844" y="2473"/>
                    </a:lnTo>
                    <a:lnTo>
                      <a:pt x="8852" y="2375"/>
                    </a:lnTo>
                    <a:lnTo>
                      <a:pt x="8853" y="2362"/>
                    </a:lnTo>
                    <a:lnTo>
                      <a:pt x="9002" y="2373"/>
                    </a:lnTo>
                    <a:close/>
                    <a:moveTo>
                      <a:pt x="8978" y="2673"/>
                    </a:moveTo>
                    <a:lnTo>
                      <a:pt x="8977" y="2693"/>
                    </a:lnTo>
                    <a:lnTo>
                      <a:pt x="8965" y="2823"/>
                    </a:lnTo>
                    <a:lnTo>
                      <a:pt x="8816" y="2809"/>
                    </a:lnTo>
                    <a:lnTo>
                      <a:pt x="8827" y="2680"/>
                    </a:lnTo>
                    <a:lnTo>
                      <a:pt x="8829" y="2660"/>
                    </a:lnTo>
                    <a:lnTo>
                      <a:pt x="8978" y="2673"/>
                    </a:lnTo>
                    <a:close/>
                    <a:moveTo>
                      <a:pt x="8951" y="2973"/>
                    </a:moveTo>
                    <a:lnTo>
                      <a:pt x="8937" y="3122"/>
                    </a:lnTo>
                    <a:lnTo>
                      <a:pt x="8788" y="3107"/>
                    </a:lnTo>
                    <a:lnTo>
                      <a:pt x="8802" y="2958"/>
                    </a:lnTo>
                    <a:lnTo>
                      <a:pt x="8951" y="2973"/>
                    </a:lnTo>
                    <a:close/>
                    <a:moveTo>
                      <a:pt x="8921" y="3272"/>
                    </a:moveTo>
                    <a:lnTo>
                      <a:pt x="8914" y="3341"/>
                    </a:lnTo>
                    <a:lnTo>
                      <a:pt x="8904" y="3421"/>
                    </a:lnTo>
                    <a:lnTo>
                      <a:pt x="8755" y="3404"/>
                    </a:lnTo>
                    <a:lnTo>
                      <a:pt x="8764" y="3325"/>
                    </a:lnTo>
                    <a:lnTo>
                      <a:pt x="8772" y="3256"/>
                    </a:lnTo>
                    <a:lnTo>
                      <a:pt x="8921" y="3272"/>
                    </a:lnTo>
                    <a:close/>
                    <a:moveTo>
                      <a:pt x="8885" y="3572"/>
                    </a:moveTo>
                    <a:lnTo>
                      <a:pt x="8878" y="3627"/>
                    </a:lnTo>
                    <a:lnTo>
                      <a:pt x="8866" y="3710"/>
                    </a:lnTo>
                    <a:lnTo>
                      <a:pt x="8864" y="3723"/>
                    </a:lnTo>
                    <a:lnTo>
                      <a:pt x="8716" y="3698"/>
                    </a:lnTo>
                    <a:lnTo>
                      <a:pt x="8717" y="3688"/>
                    </a:lnTo>
                    <a:lnTo>
                      <a:pt x="8729" y="3607"/>
                    </a:lnTo>
                    <a:lnTo>
                      <a:pt x="8737" y="3552"/>
                    </a:lnTo>
                    <a:lnTo>
                      <a:pt x="8885" y="3572"/>
                    </a:lnTo>
                    <a:close/>
                    <a:moveTo>
                      <a:pt x="8836" y="3873"/>
                    </a:moveTo>
                    <a:lnTo>
                      <a:pt x="8826" y="3921"/>
                    </a:lnTo>
                    <a:lnTo>
                      <a:pt x="8811" y="3981"/>
                    </a:lnTo>
                    <a:lnTo>
                      <a:pt x="8800" y="4023"/>
                    </a:lnTo>
                    <a:lnTo>
                      <a:pt x="8655" y="3985"/>
                    </a:lnTo>
                    <a:lnTo>
                      <a:pt x="8666" y="3946"/>
                    </a:lnTo>
                    <a:lnTo>
                      <a:pt x="8679" y="3889"/>
                    </a:lnTo>
                    <a:lnTo>
                      <a:pt x="8689" y="3842"/>
                    </a:lnTo>
                    <a:lnTo>
                      <a:pt x="8836" y="3873"/>
                    </a:lnTo>
                    <a:close/>
                    <a:moveTo>
                      <a:pt x="8758" y="4169"/>
                    </a:moveTo>
                    <a:lnTo>
                      <a:pt x="8751" y="4192"/>
                    </a:lnTo>
                    <a:lnTo>
                      <a:pt x="8720" y="4293"/>
                    </a:lnTo>
                    <a:lnTo>
                      <a:pt x="8714" y="4313"/>
                    </a:lnTo>
                    <a:lnTo>
                      <a:pt x="8570" y="4270"/>
                    </a:lnTo>
                    <a:lnTo>
                      <a:pt x="8577" y="4248"/>
                    </a:lnTo>
                    <a:lnTo>
                      <a:pt x="8608" y="4149"/>
                    </a:lnTo>
                    <a:lnTo>
                      <a:pt x="8614" y="4126"/>
                    </a:lnTo>
                    <a:lnTo>
                      <a:pt x="8758" y="4169"/>
                    </a:lnTo>
                    <a:close/>
                    <a:moveTo>
                      <a:pt x="8675" y="4455"/>
                    </a:moveTo>
                    <a:lnTo>
                      <a:pt x="8674" y="4455"/>
                    </a:lnTo>
                    <a:lnTo>
                      <a:pt x="8660" y="4516"/>
                    </a:lnTo>
                    <a:lnTo>
                      <a:pt x="8645" y="4584"/>
                    </a:lnTo>
                    <a:lnTo>
                      <a:pt x="8643" y="4597"/>
                    </a:lnTo>
                    <a:lnTo>
                      <a:pt x="8496" y="4567"/>
                    </a:lnTo>
                    <a:lnTo>
                      <a:pt x="8499" y="4551"/>
                    </a:lnTo>
                    <a:lnTo>
                      <a:pt x="8514" y="4482"/>
                    </a:lnTo>
                    <a:lnTo>
                      <a:pt x="8529" y="4417"/>
                    </a:lnTo>
                    <a:lnTo>
                      <a:pt x="8530" y="4416"/>
                    </a:lnTo>
                    <a:lnTo>
                      <a:pt x="8675" y="4455"/>
                    </a:lnTo>
                    <a:close/>
                    <a:moveTo>
                      <a:pt x="8615" y="4742"/>
                    </a:moveTo>
                    <a:lnTo>
                      <a:pt x="8602" y="4817"/>
                    </a:lnTo>
                    <a:lnTo>
                      <a:pt x="8590" y="4889"/>
                    </a:lnTo>
                    <a:lnTo>
                      <a:pt x="8442" y="4865"/>
                    </a:lnTo>
                    <a:lnTo>
                      <a:pt x="8454" y="4791"/>
                    </a:lnTo>
                    <a:lnTo>
                      <a:pt x="8467" y="4716"/>
                    </a:lnTo>
                    <a:lnTo>
                      <a:pt x="8615" y="4742"/>
                    </a:lnTo>
                    <a:close/>
                    <a:moveTo>
                      <a:pt x="8566" y="5037"/>
                    </a:moveTo>
                    <a:lnTo>
                      <a:pt x="8545" y="5173"/>
                    </a:lnTo>
                    <a:lnTo>
                      <a:pt x="8543" y="5185"/>
                    </a:lnTo>
                    <a:lnTo>
                      <a:pt x="8395" y="5162"/>
                    </a:lnTo>
                    <a:lnTo>
                      <a:pt x="8396" y="5150"/>
                    </a:lnTo>
                    <a:lnTo>
                      <a:pt x="8418" y="5014"/>
                    </a:lnTo>
                    <a:lnTo>
                      <a:pt x="8566" y="5037"/>
                    </a:lnTo>
                    <a:close/>
                    <a:moveTo>
                      <a:pt x="8521" y="5333"/>
                    </a:moveTo>
                    <a:lnTo>
                      <a:pt x="8516" y="5367"/>
                    </a:lnTo>
                    <a:lnTo>
                      <a:pt x="8500" y="5481"/>
                    </a:lnTo>
                    <a:lnTo>
                      <a:pt x="8351" y="5460"/>
                    </a:lnTo>
                    <a:lnTo>
                      <a:pt x="8367" y="5345"/>
                    </a:lnTo>
                    <a:lnTo>
                      <a:pt x="8372" y="5311"/>
                    </a:lnTo>
                    <a:lnTo>
                      <a:pt x="8521" y="5333"/>
                    </a:lnTo>
                    <a:close/>
                    <a:moveTo>
                      <a:pt x="8479" y="5629"/>
                    </a:moveTo>
                    <a:lnTo>
                      <a:pt x="8459" y="5778"/>
                    </a:lnTo>
                    <a:lnTo>
                      <a:pt x="8310" y="5757"/>
                    </a:lnTo>
                    <a:lnTo>
                      <a:pt x="8330" y="5609"/>
                    </a:lnTo>
                    <a:lnTo>
                      <a:pt x="8479" y="5629"/>
                    </a:lnTo>
                    <a:close/>
                    <a:moveTo>
                      <a:pt x="8439" y="5926"/>
                    </a:moveTo>
                    <a:lnTo>
                      <a:pt x="8430" y="5996"/>
                    </a:lnTo>
                    <a:lnTo>
                      <a:pt x="8420" y="6075"/>
                    </a:lnTo>
                    <a:lnTo>
                      <a:pt x="8271" y="6055"/>
                    </a:lnTo>
                    <a:lnTo>
                      <a:pt x="8281" y="5977"/>
                    </a:lnTo>
                    <a:lnTo>
                      <a:pt x="8290" y="5906"/>
                    </a:lnTo>
                    <a:lnTo>
                      <a:pt x="8439" y="5926"/>
                    </a:lnTo>
                    <a:close/>
                    <a:moveTo>
                      <a:pt x="8400" y="6223"/>
                    </a:moveTo>
                    <a:lnTo>
                      <a:pt x="8386" y="6336"/>
                    </a:lnTo>
                    <a:lnTo>
                      <a:pt x="8382" y="6372"/>
                    </a:lnTo>
                    <a:lnTo>
                      <a:pt x="8233" y="6353"/>
                    </a:lnTo>
                    <a:lnTo>
                      <a:pt x="8237" y="6317"/>
                    </a:lnTo>
                    <a:lnTo>
                      <a:pt x="8252" y="6204"/>
                    </a:lnTo>
                    <a:lnTo>
                      <a:pt x="8400" y="6223"/>
                    </a:lnTo>
                    <a:close/>
                    <a:moveTo>
                      <a:pt x="8363" y="6521"/>
                    </a:moveTo>
                    <a:lnTo>
                      <a:pt x="8355" y="6588"/>
                    </a:lnTo>
                    <a:lnTo>
                      <a:pt x="8345" y="6669"/>
                    </a:lnTo>
                    <a:lnTo>
                      <a:pt x="8196" y="6651"/>
                    </a:lnTo>
                    <a:lnTo>
                      <a:pt x="8206" y="6569"/>
                    </a:lnTo>
                    <a:lnTo>
                      <a:pt x="8214" y="6502"/>
                    </a:lnTo>
                    <a:lnTo>
                      <a:pt x="8363" y="6521"/>
                    </a:lnTo>
                    <a:close/>
                    <a:moveTo>
                      <a:pt x="8327" y="6818"/>
                    </a:moveTo>
                    <a:lnTo>
                      <a:pt x="8323" y="6856"/>
                    </a:lnTo>
                    <a:lnTo>
                      <a:pt x="8310" y="6967"/>
                    </a:lnTo>
                    <a:lnTo>
                      <a:pt x="8161" y="6950"/>
                    </a:lnTo>
                    <a:lnTo>
                      <a:pt x="8174" y="6838"/>
                    </a:lnTo>
                    <a:lnTo>
                      <a:pt x="8178" y="6800"/>
                    </a:lnTo>
                    <a:lnTo>
                      <a:pt x="8327" y="6818"/>
                    </a:lnTo>
                    <a:close/>
                    <a:moveTo>
                      <a:pt x="8293" y="7116"/>
                    </a:moveTo>
                    <a:lnTo>
                      <a:pt x="8276" y="7265"/>
                    </a:lnTo>
                    <a:lnTo>
                      <a:pt x="8127" y="7248"/>
                    </a:lnTo>
                    <a:lnTo>
                      <a:pt x="8144" y="7099"/>
                    </a:lnTo>
                    <a:lnTo>
                      <a:pt x="8293" y="7116"/>
                    </a:lnTo>
                    <a:close/>
                    <a:moveTo>
                      <a:pt x="8260" y="7414"/>
                    </a:moveTo>
                    <a:lnTo>
                      <a:pt x="8245" y="7548"/>
                    </a:lnTo>
                    <a:lnTo>
                      <a:pt x="8243" y="7563"/>
                    </a:lnTo>
                    <a:lnTo>
                      <a:pt x="8094" y="7546"/>
                    </a:lnTo>
                    <a:lnTo>
                      <a:pt x="8096" y="7531"/>
                    </a:lnTo>
                    <a:lnTo>
                      <a:pt x="8111" y="7397"/>
                    </a:lnTo>
                    <a:lnTo>
                      <a:pt x="8260" y="7414"/>
                    </a:lnTo>
                    <a:close/>
                    <a:moveTo>
                      <a:pt x="8227" y="7712"/>
                    </a:moveTo>
                    <a:lnTo>
                      <a:pt x="8217" y="7810"/>
                    </a:lnTo>
                    <a:lnTo>
                      <a:pt x="8211" y="7861"/>
                    </a:lnTo>
                    <a:lnTo>
                      <a:pt x="8062" y="7845"/>
                    </a:lnTo>
                    <a:lnTo>
                      <a:pt x="8067" y="7794"/>
                    </a:lnTo>
                    <a:lnTo>
                      <a:pt x="8078" y="7696"/>
                    </a:lnTo>
                    <a:lnTo>
                      <a:pt x="8227" y="7712"/>
                    </a:lnTo>
                    <a:close/>
                    <a:moveTo>
                      <a:pt x="8196" y="8010"/>
                    </a:moveTo>
                    <a:lnTo>
                      <a:pt x="8192" y="8052"/>
                    </a:lnTo>
                    <a:lnTo>
                      <a:pt x="8180" y="8159"/>
                    </a:lnTo>
                    <a:lnTo>
                      <a:pt x="8031" y="8143"/>
                    </a:lnTo>
                    <a:lnTo>
                      <a:pt x="8042" y="8036"/>
                    </a:lnTo>
                    <a:lnTo>
                      <a:pt x="8047" y="7994"/>
                    </a:lnTo>
                    <a:lnTo>
                      <a:pt x="8196" y="8010"/>
                    </a:lnTo>
                    <a:close/>
                    <a:moveTo>
                      <a:pt x="8166" y="8307"/>
                    </a:moveTo>
                    <a:lnTo>
                      <a:pt x="8161" y="8359"/>
                    </a:lnTo>
                    <a:lnTo>
                      <a:pt x="8153" y="8450"/>
                    </a:lnTo>
                    <a:lnTo>
                      <a:pt x="8152" y="8456"/>
                    </a:lnTo>
                    <a:lnTo>
                      <a:pt x="8003" y="8444"/>
                    </a:lnTo>
                    <a:lnTo>
                      <a:pt x="8003" y="8437"/>
                    </a:lnTo>
                    <a:lnTo>
                      <a:pt x="8012" y="8345"/>
                    </a:lnTo>
                    <a:lnTo>
                      <a:pt x="8017" y="8293"/>
                    </a:lnTo>
                    <a:lnTo>
                      <a:pt x="8166" y="8307"/>
                    </a:lnTo>
                    <a:close/>
                    <a:moveTo>
                      <a:pt x="8140" y="8606"/>
                    </a:moveTo>
                    <a:lnTo>
                      <a:pt x="8139" y="8621"/>
                    </a:lnTo>
                    <a:lnTo>
                      <a:pt x="8133" y="8700"/>
                    </a:lnTo>
                    <a:lnTo>
                      <a:pt x="8129" y="8754"/>
                    </a:lnTo>
                    <a:lnTo>
                      <a:pt x="7980" y="8744"/>
                    </a:lnTo>
                    <a:lnTo>
                      <a:pt x="7984" y="8690"/>
                    </a:lnTo>
                    <a:lnTo>
                      <a:pt x="7989" y="8609"/>
                    </a:lnTo>
                    <a:lnTo>
                      <a:pt x="7991" y="8593"/>
                    </a:lnTo>
                    <a:lnTo>
                      <a:pt x="8140" y="8606"/>
                    </a:lnTo>
                    <a:close/>
                    <a:moveTo>
                      <a:pt x="8120" y="8903"/>
                    </a:moveTo>
                    <a:lnTo>
                      <a:pt x="8119" y="8919"/>
                    </a:lnTo>
                    <a:lnTo>
                      <a:pt x="8115" y="8985"/>
                    </a:lnTo>
                    <a:lnTo>
                      <a:pt x="8112" y="9048"/>
                    </a:lnTo>
                    <a:lnTo>
                      <a:pt x="8112" y="9052"/>
                    </a:lnTo>
                    <a:lnTo>
                      <a:pt x="7962" y="9045"/>
                    </a:lnTo>
                    <a:lnTo>
                      <a:pt x="7962" y="9040"/>
                    </a:lnTo>
                    <a:lnTo>
                      <a:pt x="7966" y="8977"/>
                    </a:lnTo>
                    <a:lnTo>
                      <a:pt x="7969" y="8910"/>
                    </a:lnTo>
                    <a:lnTo>
                      <a:pt x="7970" y="8894"/>
                    </a:lnTo>
                    <a:lnTo>
                      <a:pt x="8120" y="8903"/>
                    </a:lnTo>
                    <a:close/>
                    <a:moveTo>
                      <a:pt x="8104" y="9202"/>
                    </a:moveTo>
                    <a:lnTo>
                      <a:pt x="8101" y="9269"/>
                    </a:lnTo>
                    <a:lnTo>
                      <a:pt x="8096" y="9352"/>
                    </a:lnTo>
                    <a:lnTo>
                      <a:pt x="7947" y="9344"/>
                    </a:lnTo>
                    <a:lnTo>
                      <a:pt x="7951" y="9262"/>
                    </a:lnTo>
                    <a:lnTo>
                      <a:pt x="7954" y="9195"/>
                    </a:lnTo>
                    <a:lnTo>
                      <a:pt x="8104" y="9202"/>
                    </a:lnTo>
                    <a:close/>
                    <a:moveTo>
                      <a:pt x="8094" y="9492"/>
                    </a:moveTo>
                    <a:lnTo>
                      <a:pt x="8095" y="9504"/>
                    </a:lnTo>
                    <a:lnTo>
                      <a:pt x="8097" y="9521"/>
                    </a:lnTo>
                    <a:lnTo>
                      <a:pt x="8100" y="9543"/>
                    </a:lnTo>
                    <a:lnTo>
                      <a:pt x="8104" y="9565"/>
                    </a:lnTo>
                    <a:lnTo>
                      <a:pt x="8105" y="9597"/>
                    </a:lnTo>
                    <a:lnTo>
                      <a:pt x="8103" y="9636"/>
                    </a:lnTo>
                    <a:lnTo>
                      <a:pt x="8100" y="9657"/>
                    </a:lnTo>
                    <a:lnTo>
                      <a:pt x="7951" y="9637"/>
                    </a:lnTo>
                    <a:lnTo>
                      <a:pt x="7953" y="9624"/>
                    </a:lnTo>
                    <a:lnTo>
                      <a:pt x="7956" y="9604"/>
                    </a:lnTo>
                    <a:lnTo>
                      <a:pt x="7955" y="9588"/>
                    </a:lnTo>
                    <a:lnTo>
                      <a:pt x="7952" y="9565"/>
                    </a:lnTo>
                    <a:lnTo>
                      <a:pt x="7947" y="9534"/>
                    </a:lnTo>
                    <a:lnTo>
                      <a:pt x="7946" y="9515"/>
                    </a:lnTo>
                    <a:lnTo>
                      <a:pt x="7945" y="9503"/>
                    </a:lnTo>
                    <a:lnTo>
                      <a:pt x="8094" y="9492"/>
                    </a:lnTo>
                    <a:close/>
                    <a:moveTo>
                      <a:pt x="8089" y="9797"/>
                    </a:moveTo>
                    <a:lnTo>
                      <a:pt x="8088" y="9837"/>
                    </a:lnTo>
                    <a:lnTo>
                      <a:pt x="8084" y="9903"/>
                    </a:lnTo>
                    <a:lnTo>
                      <a:pt x="8078" y="9940"/>
                    </a:lnTo>
                    <a:lnTo>
                      <a:pt x="8073" y="9963"/>
                    </a:lnTo>
                    <a:lnTo>
                      <a:pt x="7927" y="9927"/>
                    </a:lnTo>
                    <a:lnTo>
                      <a:pt x="7930" y="9915"/>
                    </a:lnTo>
                    <a:lnTo>
                      <a:pt x="7934" y="9891"/>
                    </a:lnTo>
                    <a:lnTo>
                      <a:pt x="7938" y="9836"/>
                    </a:lnTo>
                    <a:lnTo>
                      <a:pt x="7939" y="9795"/>
                    </a:lnTo>
                    <a:lnTo>
                      <a:pt x="8089" y="9797"/>
                    </a:lnTo>
                    <a:close/>
                    <a:moveTo>
                      <a:pt x="7992" y="10123"/>
                    </a:moveTo>
                    <a:lnTo>
                      <a:pt x="7988" y="10128"/>
                    </a:lnTo>
                    <a:lnTo>
                      <a:pt x="7955" y="10165"/>
                    </a:lnTo>
                    <a:lnTo>
                      <a:pt x="7914" y="10200"/>
                    </a:lnTo>
                    <a:lnTo>
                      <a:pt x="7869" y="10234"/>
                    </a:lnTo>
                    <a:lnTo>
                      <a:pt x="7861" y="10239"/>
                    </a:lnTo>
                    <a:lnTo>
                      <a:pt x="7779" y="10113"/>
                    </a:lnTo>
                    <a:lnTo>
                      <a:pt x="7780" y="10113"/>
                    </a:lnTo>
                    <a:lnTo>
                      <a:pt x="7816" y="10087"/>
                    </a:lnTo>
                    <a:lnTo>
                      <a:pt x="7845" y="10062"/>
                    </a:lnTo>
                    <a:lnTo>
                      <a:pt x="7870" y="10037"/>
                    </a:lnTo>
                    <a:lnTo>
                      <a:pt x="7873" y="10032"/>
                    </a:lnTo>
                    <a:lnTo>
                      <a:pt x="7992" y="10123"/>
                    </a:lnTo>
                    <a:close/>
                    <a:moveTo>
                      <a:pt x="7728" y="10319"/>
                    </a:moveTo>
                    <a:lnTo>
                      <a:pt x="7712" y="10328"/>
                    </a:lnTo>
                    <a:lnTo>
                      <a:pt x="7652" y="10358"/>
                    </a:lnTo>
                    <a:lnTo>
                      <a:pt x="7590" y="10388"/>
                    </a:lnTo>
                    <a:lnTo>
                      <a:pt x="7525" y="10252"/>
                    </a:lnTo>
                    <a:lnTo>
                      <a:pt x="7584" y="10225"/>
                    </a:lnTo>
                    <a:lnTo>
                      <a:pt x="7640" y="10196"/>
                    </a:lnTo>
                    <a:lnTo>
                      <a:pt x="7655" y="10188"/>
                    </a:lnTo>
                    <a:lnTo>
                      <a:pt x="7728" y="10319"/>
                    </a:lnTo>
                    <a:close/>
                    <a:moveTo>
                      <a:pt x="7449" y="10450"/>
                    </a:moveTo>
                    <a:lnTo>
                      <a:pt x="7381" y="10478"/>
                    </a:lnTo>
                    <a:lnTo>
                      <a:pt x="7309" y="10507"/>
                    </a:lnTo>
                    <a:lnTo>
                      <a:pt x="7253" y="10367"/>
                    </a:lnTo>
                    <a:lnTo>
                      <a:pt x="7324" y="10339"/>
                    </a:lnTo>
                    <a:lnTo>
                      <a:pt x="7392" y="10311"/>
                    </a:lnTo>
                    <a:lnTo>
                      <a:pt x="7449" y="10450"/>
                    </a:lnTo>
                    <a:close/>
                    <a:moveTo>
                      <a:pt x="7167" y="10560"/>
                    </a:moveTo>
                    <a:lnTo>
                      <a:pt x="7150" y="10567"/>
                    </a:lnTo>
                    <a:lnTo>
                      <a:pt x="7025" y="10612"/>
                    </a:lnTo>
                    <a:lnTo>
                      <a:pt x="6974" y="10470"/>
                    </a:lnTo>
                    <a:lnTo>
                      <a:pt x="7097" y="10426"/>
                    </a:lnTo>
                    <a:lnTo>
                      <a:pt x="7114" y="10420"/>
                    </a:lnTo>
                    <a:lnTo>
                      <a:pt x="7167" y="10560"/>
                    </a:lnTo>
                    <a:close/>
                    <a:moveTo>
                      <a:pt x="6883" y="10662"/>
                    </a:moveTo>
                    <a:lnTo>
                      <a:pt x="6814" y="10686"/>
                    </a:lnTo>
                    <a:lnTo>
                      <a:pt x="6740" y="10711"/>
                    </a:lnTo>
                    <a:lnTo>
                      <a:pt x="6693" y="10568"/>
                    </a:lnTo>
                    <a:lnTo>
                      <a:pt x="6765" y="10544"/>
                    </a:lnTo>
                    <a:lnTo>
                      <a:pt x="6834" y="10520"/>
                    </a:lnTo>
                    <a:lnTo>
                      <a:pt x="6883" y="10662"/>
                    </a:lnTo>
                    <a:close/>
                    <a:moveTo>
                      <a:pt x="6597" y="10758"/>
                    </a:moveTo>
                    <a:lnTo>
                      <a:pt x="6533" y="10778"/>
                    </a:lnTo>
                    <a:lnTo>
                      <a:pt x="6453" y="10803"/>
                    </a:lnTo>
                    <a:lnTo>
                      <a:pt x="6409" y="10660"/>
                    </a:lnTo>
                    <a:lnTo>
                      <a:pt x="6487" y="10635"/>
                    </a:lnTo>
                    <a:lnTo>
                      <a:pt x="6551" y="10615"/>
                    </a:lnTo>
                    <a:lnTo>
                      <a:pt x="6597" y="10758"/>
                    </a:lnTo>
                    <a:close/>
                    <a:moveTo>
                      <a:pt x="6309" y="10847"/>
                    </a:moveTo>
                    <a:lnTo>
                      <a:pt x="6221" y="10874"/>
                    </a:lnTo>
                    <a:lnTo>
                      <a:pt x="6164" y="10890"/>
                    </a:lnTo>
                    <a:lnTo>
                      <a:pt x="6123" y="10746"/>
                    </a:lnTo>
                    <a:lnTo>
                      <a:pt x="6178" y="10730"/>
                    </a:lnTo>
                    <a:lnTo>
                      <a:pt x="6266" y="10704"/>
                    </a:lnTo>
                    <a:lnTo>
                      <a:pt x="6309" y="10847"/>
                    </a:lnTo>
                    <a:close/>
                    <a:moveTo>
                      <a:pt x="6020" y="10932"/>
                    </a:moveTo>
                    <a:lnTo>
                      <a:pt x="6002" y="10937"/>
                    </a:lnTo>
                    <a:lnTo>
                      <a:pt x="5875" y="10972"/>
                    </a:lnTo>
                    <a:lnTo>
                      <a:pt x="5835" y="10827"/>
                    </a:lnTo>
                    <a:lnTo>
                      <a:pt x="5960" y="10793"/>
                    </a:lnTo>
                    <a:lnTo>
                      <a:pt x="5979" y="10788"/>
                    </a:lnTo>
                    <a:lnTo>
                      <a:pt x="6020" y="10932"/>
                    </a:lnTo>
                    <a:close/>
                    <a:moveTo>
                      <a:pt x="5729" y="11012"/>
                    </a:moveTo>
                    <a:lnTo>
                      <a:pt x="5584" y="11050"/>
                    </a:lnTo>
                    <a:lnTo>
                      <a:pt x="5546" y="10905"/>
                    </a:lnTo>
                    <a:lnTo>
                      <a:pt x="5691" y="10866"/>
                    </a:lnTo>
                    <a:lnTo>
                      <a:pt x="5729" y="11012"/>
                    </a:lnTo>
                    <a:close/>
                    <a:moveTo>
                      <a:pt x="5438" y="11087"/>
                    </a:moveTo>
                    <a:lnTo>
                      <a:pt x="5330" y="11114"/>
                    </a:lnTo>
                    <a:lnTo>
                      <a:pt x="5292" y="11123"/>
                    </a:lnTo>
                    <a:lnTo>
                      <a:pt x="5257" y="10978"/>
                    </a:lnTo>
                    <a:lnTo>
                      <a:pt x="5293" y="10969"/>
                    </a:lnTo>
                    <a:lnTo>
                      <a:pt x="5401" y="10941"/>
                    </a:lnTo>
                    <a:lnTo>
                      <a:pt x="5438" y="11087"/>
                    </a:lnTo>
                    <a:close/>
                    <a:moveTo>
                      <a:pt x="5146" y="11159"/>
                    </a:moveTo>
                    <a:lnTo>
                      <a:pt x="5114" y="11166"/>
                    </a:lnTo>
                    <a:lnTo>
                      <a:pt x="4999" y="11192"/>
                    </a:lnTo>
                    <a:lnTo>
                      <a:pt x="4966" y="11046"/>
                    </a:lnTo>
                    <a:lnTo>
                      <a:pt x="5078" y="11021"/>
                    </a:lnTo>
                    <a:lnTo>
                      <a:pt x="5111" y="11013"/>
                    </a:lnTo>
                    <a:lnTo>
                      <a:pt x="5146" y="11159"/>
                    </a:lnTo>
                    <a:close/>
                    <a:moveTo>
                      <a:pt x="4851" y="11225"/>
                    </a:moveTo>
                    <a:lnTo>
                      <a:pt x="4704" y="11256"/>
                    </a:lnTo>
                    <a:lnTo>
                      <a:pt x="4673" y="11109"/>
                    </a:lnTo>
                    <a:lnTo>
                      <a:pt x="4820" y="11078"/>
                    </a:lnTo>
                    <a:lnTo>
                      <a:pt x="4851" y="11225"/>
                    </a:lnTo>
                    <a:close/>
                    <a:moveTo>
                      <a:pt x="4556" y="11285"/>
                    </a:moveTo>
                    <a:lnTo>
                      <a:pt x="4459" y="11304"/>
                    </a:lnTo>
                    <a:lnTo>
                      <a:pt x="4408" y="11313"/>
                    </a:lnTo>
                    <a:lnTo>
                      <a:pt x="4381" y="11165"/>
                    </a:lnTo>
                    <a:lnTo>
                      <a:pt x="4430" y="11156"/>
                    </a:lnTo>
                    <a:lnTo>
                      <a:pt x="4528" y="11137"/>
                    </a:lnTo>
                    <a:lnTo>
                      <a:pt x="4556" y="11285"/>
                    </a:lnTo>
                    <a:close/>
                    <a:moveTo>
                      <a:pt x="4261" y="11340"/>
                    </a:moveTo>
                    <a:lnTo>
                      <a:pt x="4239" y="11344"/>
                    </a:lnTo>
                    <a:lnTo>
                      <a:pt x="4112" y="11367"/>
                    </a:lnTo>
                    <a:lnTo>
                      <a:pt x="4086" y="11219"/>
                    </a:lnTo>
                    <a:lnTo>
                      <a:pt x="4212" y="11197"/>
                    </a:lnTo>
                    <a:lnTo>
                      <a:pt x="4233" y="11193"/>
                    </a:lnTo>
                    <a:lnTo>
                      <a:pt x="4261" y="11340"/>
                    </a:lnTo>
                    <a:close/>
                    <a:moveTo>
                      <a:pt x="3964" y="11392"/>
                    </a:moveTo>
                    <a:lnTo>
                      <a:pt x="3816" y="11417"/>
                    </a:lnTo>
                    <a:lnTo>
                      <a:pt x="3791" y="11269"/>
                    </a:lnTo>
                    <a:lnTo>
                      <a:pt x="3939" y="11244"/>
                    </a:lnTo>
                    <a:lnTo>
                      <a:pt x="3964" y="11392"/>
                    </a:lnTo>
                    <a:close/>
                    <a:moveTo>
                      <a:pt x="3667" y="11440"/>
                    </a:moveTo>
                    <a:lnTo>
                      <a:pt x="3608" y="11450"/>
                    </a:lnTo>
                    <a:lnTo>
                      <a:pt x="3519" y="11464"/>
                    </a:lnTo>
                    <a:lnTo>
                      <a:pt x="3496" y="11316"/>
                    </a:lnTo>
                    <a:lnTo>
                      <a:pt x="3584" y="11302"/>
                    </a:lnTo>
                    <a:lnTo>
                      <a:pt x="3643" y="11292"/>
                    </a:lnTo>
                    <a:lnTo>
                      <a:pt x="3667" y="11440"/>
                    </a:lnTo>
                    <a:close/>
                    <a:moveTo>
                      <a:pt x="3370" y="11487"/>
                    </a:moveTo>
                    <a:lnTo>
                      <a:pt x="3323" y="11494"/>
                    </a:lnTo>
                    <a:lnTo>
                      <a:pt x="3234" y="11507"/>
                    </a:lnTo>
                    <a:lnTo>
                      <a:pt x="3221" y="11509"/>
                    </a:lnTo>
                    <a:lnTo>
                      <a:pt x="3200" y="11360"/>
                    </a:lnTo>
                    <a:lnTo>
                      <a:pt x="3213" y="11358"/>
                    </a:lnTo>
                    <a:lnTo>
                      <a:pt x="3300" y="11346"/>
                    </a:lnTo>
                    <a:lnTo>
                      <a:pt x="3348" y="11339"/>
                    </a:lnTo>
                    <a:lnTo>
                      <a:pt x="3370" y="11487"/>
                    </a:lnTo>
                    <a:close/>
                    <a:moveTo>
                      <a:pt x="3072" y="11530"/>
                    </a:moveTo>
                    <a:lnTo>
                      <a:pt x="3066" y="11530"/>
                    </a:lnTo>
                    <a:lnTo>
                      <a:pt x="2923" y="11549"/>
                    </a:lnTo>
                    <a:lnTo>
                      <a:pt x="2903" y="11401"/>
                    </a:lnTo>
                    <a:lnTo>
                      <a:pt x="3046" y="11382"/>
                    </a:lnTo>
                    <a:lnTo>
                      <a:pt x="3052" y="11381"/>
                    </a:lnTo>
                    <a:lnTo>
                      <a:pt x="3072" y="11530"/>
                    </a:lnTo>
                    <a:close/>
                    <a:moveTo>
                      <a:pt x="2774" y="11568"/>
                    </a:moveTo>
                    <a:lnTo>
                      <a:pt x="2753" y="11570"/>
                    </a:lnTo>
                    <a:lnTo>
                      <a:pt x="2624" y="11586"/>
                    </a:lnTo>
                    <a:lnTo>
                      <a:pt x="2607" y="11437"/>
                    </a:lnTo>
                    <a:lnTo>
                      <a:pt x="2735" y="11422"/>
                    </a:lnTo>
                    <a:lnTo>
                      <a:pt x="2755" y="11419"/>
                    </a:lnTo>
                    <a:lnTo>
                      <a:pt x="2774" y="11568"/>
                    </a:lnTo>
                    <a:close/>
                    <a:moveTo>
                      <a:pt x="2474" y="11602"/>
                    </a:moveTo>
                    <a:lnTo>
                      <a:pt x="2442" y="11606"/>
                    </a:lnTo>
                    <a:lnTo>
                      <a:pt x="2325" y="11618"/>
                    </a:lnTo>
                    <a:lnTo>
                      <a:pt x="2309" y="11468"/>
                    </a:lnTo>
                    <a:lnTo>
                      <a:pt x="2425" y="11456"/>
                    </a:lnTo>
                    <a:lnTo>
                      <a:pt x="2458" y="11453"/>
                    </a:lnTo>
                    <a:lnTo>
                      <a:pt x="2474" y="11602"/>
                    </a:lnTo>
                    <a:close/>
                    <a:moveTo>
                      <a:pt x="2175" y="11633"/>
                    </a:moveTo>
                    <a:lnTo>
                      <a:pt x="2100" y="11640"/>
                    </a:lnTo>
                    <a:lnTo>
                      <a:pt x="2026" y="11648"/>
                    </a:lnTo>
                    <a:lnTo>
                      <a:pt x="2011" y="11498"/>
                    </a:lnTo>
                    <a:lnTo>
                      <a:pt x="2085" y="11491"/>
                    </a:lnTo>
                    <a:lnTo>
                      <a:pt x="2160" y="11483"/>
                    </a:lnTo>
                    <a:lnTo>
                      <a:pt x="2175" y="11633"/>
                    </a:lnTo>
                    <a:close/>
                    <a:moveTo>
                      <a:pt x="1876" y="11662"/>
                    </a:moveTo>
                    <a:lnTo>
                      <a:pt x="1799" y="11670"/>
                    </a:lnTo>
                    <a:lnTo>
                      <a:pt x="1728" y="11677"/>
                    </a:lnTo>
                    <a:lnTo>
                      <a:pt x="1713" y="11528"/>
                    </a:lnTo>
                    <a:lnTo>
                      <a:pt x="1785" y="11520"/>
                    </a:lnTo>
                    <a:lnTo>
                      <a:pt x="1862" y="11513"/>
                    </a:lnTo>
                    <a:lnTo>
                      <a:pt x="1876" y="11662"/>
                    </a:lnTo>
                    <a:close/>
                    <a:moveTo>
                      <a:pt x="1578" y="11691"/>
                    </a:moveTo>
                    <a:lnTo>
                      <a:pt x="1466" y="11702"/>
                    </a:lnTo>
                    <a:lnTo>
                      <a:pt x="1429" y="11706"/>
                    </a:lnTo>
                    <a:lnTo>
                      <a:pt x="1414" y="11556"/>
                    </a:lnTo>
                    <a:lnTo>
                      <a:pt x="1451" y="11553"/>
                    </a:lnTo>
                    <a:lnTo>
                      <a:pt x="1564" y="11542"/>
                    </a:lnTo>
                    <a:lnTo>
                      <a:pt x="1578" y="11691"/>
                    </a:lnTo>
                    <a:close/>
                    <a:moveTo>
                      <a:pt x="1279" y="11720"/>
                    </a:moveTo>
                    <a:lnTo>
                      <a:pt x="1239" y="11724"/>
                    </a:lnTo>
                    <a:lnTo>
                      <a:pt x="1130" y="11734"/>
                    </a:lnTo>
                    <a:lnTo>
                      <a:pt x="1116" y="11585"/>
                    </a:lnTo>
                    <a:lnTo>
                      <a:pt x="1225" y="11575"/>
                    </a:lnTo>
                    <a:lnTo>
                      <a:pt x="1265" y="11571"/>
                    </a:lnTo>
                    <a:lnTo>
                      <a:pt x="1279" y="11720"/>
                    </a:lnTo>
                    <a:close/>
                    <a:moveTo>
                      <a:pt x="981" y="11748"/>
                    </a:moveTo>
                    <a:lnTo>
                      <a:pt x="915" y="11755"/>
                    </a:lnTo>
                    <a:lnTo>
                      <a:pt x="831" y="11762"/>
                    </a:lnTo>
                    <a:lnTo>
                      <a:pt x="817" y="11613"/>
                    </a:lnTo>
                    <a:lnTo>
                      <a:pt x="900" y="11605"/>
                    </a:lnTo>
                    <a:lnTo>
                      <a:pt x="966" y="11599"/>
                    </a:lnTo>
                    <a:lnTo>
                      <a:pt x="981" y="11748"/>
                    </a:lnTo>
                    <a:close/>
                    <a:moveTo>
                      <a:pt x="682" y="11776"/>
                    </a:moveTo>
                    <a:lnTo>
                      <a:pt x="633" y="11780"/>
                    </a:lnTo>
                    <a:lnTo>
                      <a:pt x="554" y="11787"/>
                    </a:lnTo>
                    <a:lnTo>
                      <a:pt x="532" y="11789"/>
                    </a:lnTo>
                    <a:lnTo>
                      <a:pt x="519" y="11639"/>
                    </a:lnTo>
                    <a:lnTo>
                      <a:pt x="542" y="11637"/>
                    </a:lnTo>
                    <a:lnTo>
                      <a:pt x="620" y="11631"/>
                    </a:lnTo>
                    <a:lnTo>
                      <a:pt x="668" y="11626"/>
                    </a:lnTo>
                    <a:lnTo>
                      <a:pt x="682" y="11776"/>
                    </a:lnTo>
                    <a:close/>
                    <a:moveTo>
                      <a:pt x="381" y="11800"/>
                    </a:moveTo>
                    <a:lnTo>
                      <a:pt x="366" y="11801"/>
                    </a:lnTo>
                    <a:lnTo>
                      <a:pt x="317" y="11804"/>
                    </a:lnTo>
                    <a:lnTo>
                      <a:pt x="271" y="11806"/>
                    </a:lnTo>
                    <a:lnTo>
                      <a:pt x="232" y="11808"/>
                    </a:lnTo>
                    <a:lnTo>
                      <a:pt x="228" y="11808"/>
                    </a:lnTo>
                    <a:lnTo>
                      <a:pt x="224" y="11658"/>
                    </a:lnTo>
                    <a:lnTo>
                      <a:pt x="226" y="11658"/>
                    </a:lnTo>
                    <a:lnTo>
                      <a:pt x="265" y="11657"/>
                    </a:lnTo>
                    <a:lnTo>
                      <a:pt x="307" y="11655"/>
                    </a:lnTo>
                    <a:lnTo>
                      <a:pt x="356" y="11652"/>
                    </a:lnTo>
                    <a:lnTo>
                      <a:pt x="370" y="11651"/>
                    </a:lnTo>
                    <a:lnTo>
                      <a:pt x="381" y="11800"/>
                    </a:lnTo>
                    <a:close/>
                    <a:moveTo>
                      <a:pt x="68" y="11804"/>
                    </a:moveTo>
                    <a:lnTo>
                      <a:pt x="56" y="11803"/>
                    </a:lnTo>
                    <a:lnTo>
                      <a:pt x="24" y="11797"/>
                    </a:lnTo>
                    <a:lnTo>
                      <a:pt x="0" y="11791"/>
                    </a:lnTo>
                    <a:lnTo>
                      <a:pt x="33" y="11645"/>
                    </a:lnTo>
                    <a:lnTo>
                      <a:pt x="53" y="11649"/>
                    </a:lnTo>
                    <a:lnTo>
                      <a:pt x="72" y="11653"/>
                    </a:lnTo>
                    <a:lnTo>
                      <a:pt x="84" y="11655"/>
                    </a:lnTo>
                    <a:lnTo>
                      <a:pt x="68" y="11804"/>
                    </a:lnTo>
                    <a:close/>
                  </a:path>
                </a:pathLst>
              </a:custGeom>
              <a:solidFill>
                <a:srgbClr val="000000"/>
              </a:solidFill>
              <a:ln w="1270">
                <a:solidFill>
                  <a:srgbClr val="000000"/>
                </a:solidFill>
                <a:bevel/>
                <a:headEnd/>
                <a:tailEnd/>
              </a:ln>
            </p:spPr>
            <p:txBody>
              <a:bodyPr vert="horz" wrap="square" lIns="91440" tIns="45720" rIns="91440" bIns="45720" numCol="1" anchor="t" anchorCtr="0" compatLnSpc="1">
                <a:prstTxWarp prst="textNoShape">
                  <a:avLst/>
                </a:prstTxWarp>
              </a:bodyPr>
              <a:lstStyle/>
              <a:p>
                <a:endParaRPr lang="en-US"/>
              </a:p>
            </p:txBody>
          </p:sp>
          <p:sp>
            <p:nvSpPr>
              <p:cNvPr id="313" name="Line 30"/>
              <p:cNvSpPr>
                <a:spLocks noChangeShapeType="1"/>
              </p:cNvSpPr>
              <p:nvPr/>
            </p:nvSpPr>
            <p:spPr bwMode="auto">
              <a:xfrm>
                <a:off x="2230" y="5719"/>
                <a:ext cx="7448" cy="0"/>
              </a:xfrm>
              <a:prstGeom prst="line">
                <a:avLst/>
              </a:prstGeom>
              <a:noFill/>
              <a:ln w="1714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314" name="Group 27"/>
              <p:cNvGrpSpPr>
                <a:grpSpLocks/>
              </p:cNvGrpSpPr>
              <p:nvPr/>
            </p:nvGrpSpPr>
            <p:grpSpPr bwMode="auto">
              <a:xfrm>
                <a:off x="5941" y="3773"/>
                <a:ext cx="24" cy="1943"/>
                <a:chOff x="3773" y="1687"/>
                <a:chExt cx="24" cy="1684"/>
              </a:xfrm>
            </p:grpSpPr>
            <p:sp>
              <p:nvSpPr>
                <p:cNvPr id="339" name="Freeform 29"/>
                <p:cNvSpPr>
                  <a:spLocks/>
                </p:cNvSpPr>
                <p:nvPr/>
              </p:nvSpPr>
              <p:spPr bwMode="auto">
                <a:xfrm>
                  <a:off x="3773" y="1687"/>
                  <a:ext cx="24" cy="1684"/>
                </a:xfrm>
                <a:custGeom>
                  <a:avLst/>
                  <a:gdLst/>
                  <a:ahLst/>
                  <a:cxnLst>
                    <a:cxn ang="0">
                      <a:pos x="23" y="0"/>
                    </a:cxn>
                    <a:cxn ang="0">
                      <a:pos x="0" y="22"/>
                    </a:cxn>
                    <a:cxn ang="0">
                      <a:pos x="0" y="9411"/>
                    </a:cxn>
                    <a:cxn ang="0">
                      <a:pos x="23" y="9433"/>
                    </a:cxn>
                    <a:cxn ang="0">
                      <a:pos x="112" y="9433"/>
                    </a:cxn>
                    <a:cxn ang="0">
                      <a:pos x="134" y="9411"/>
                    </a:cxn>
                    <a:cxn ang="0">
                      <a:pos x="134" y="22"/>
                    </a:cxn>
                    <a:cxn ang="0">
                      <a:pos x="112" y="0"/>
                    </a:cxn>
                    <a:cxn ang="0">
                      <a:pos x="23" y="0"/>
                    </a:cxn>
                  </a:cxnLst>
                  <a:rect l="0" t="0" r="r" b="b"/>
                  <a:pathLst>
                    <a:path w="134" h="9433">
                      <a:moveTo>
                        <a:pt x="23" y="0"/>
                      </a:moveTo>
                      <a:cubicBezTo>
                        <a:pt x="10" y="0"/>
                        <a:pt x="0" y="10"/>
                        <a:pt x="0" y="22"/>
                      </a:cubicBezTo>
                      <a:lnTo>
                        <a:pt x="0" y="9411"/>
                      </a:lnTo>
                      <a:cubicBezTo>
                        <a:pt x="0" y="9424"/>
                        <a:pt x="10" y="9433"/>
                        <a:pt x="23" y="9433"/>
                      </a:cubicBezTo>
                      <a:lnTo>
                        <a:pt x="112" y="9433"/>
                      </a:lnTo>
                      <a:cubicBezTo>
                        <a:pt x="124" y="9433"/>
                        <a:pt x="134" y="9424"/>
                        <a:pt x="134" y="9411"/>
                      </a:cubicBezTo>
                      <a:lnTo>
                        <a:pt x="134" y="22"/>
                      </a:lnTo>
                      <a:cubicBezTo>
                        <a:pt x="134" y="10"/>
                        <a:pt x="124" y="0"/>
                        <a:pt x="112" y="0"/>
                      </a:cubicBezTo>
                      <a:lnTo>
                        <a:pt x="23" y="0"/>
                      </a:lnTo>
                      <a:close/>
                    </a:path>
                  </a:pathLst>
                </a:custGeom>
                <a:solidFill>
                  <a:srgbClr val="808080"/>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0" name="Freeform 28"/>
                <p:cNvSpPr>
                  <a:spLocks/>
                </p:cNvSpPr>
                <p:nvPr/>
              </p:nvSpPr>
              <p:spPr bwMode="auto">
                <a:xfrm>
                  <a:off x="3773" y="1687"/>
                  <a:ext cx="24" cy="1684"/>
                </a:xfrm>
                <a:custGeom>
                  <a:avLst/>
                  <a:gdLst/>
                  <a:ahLst/>
                  <a:cxnLst>
                    <a:cxn ang="0">
                      <a:pos x="23" y="0"/>
                    </a:cxn>
                    <a:cxn ang="0">
                      <a:pos x="0" y="22"/>
                    </a:cxn>
                    <a:cxn ang="0">
                      <a:pos x="0" y="9411"/>
                    </a:cxn>
                    <a:cxn ang="0">
                      <a:pos x="23" y="9433"/>
                    </a:cxn>
                    <a:cxn ang="0">
                      <a:pos x="112" y="9433"/>
                    </a:cxn>
                    <a:cxn ang="0">
                      <a:pos x="134" y="9411"/>
                    </a:cxn>
                    <a:cxn ang="0">
                      <a:pos x="134" y="22"/>
                    </a:cxn>
                    <a:cxn ang="0">
                      <a:pos x="112" y="0"/>
                    </a:cxn>
                    <a:cxn ang="0">
                      <a:pos x="23" y="0"/>
                    </a:cxn>
                  </a:cxnLst>
                  <a:rect l="0" t="0" r="r" b="b"/>
                  <a:pathLst>
                    <a:path w="134" h="9433">
                      <a:moveTo>
                        <a:pt x="23" y="0"/>
                      </a:moveTo>
                      <a:cubicBezTo>
                        <a:pt x="10" y="0"/>
                        <a:pt x="0" y="10"/>
                        <a:pt x="0" y="22"/>
                      </a:cubicBezTo>
                      <a:lnTo>
                        <a:pt x="0" y="9411"/>
                      </a:lnTo>
                      <a:cubicBezTo>
                        <a:pt x="0" y="9424"/>
                        <a:pt x="10" y="9433"/>
                        <a:pt x="23" y="9433"/>
                      </a:cubicBezTo>
                      <a:lnTo>
                        <a:pt x="112" y="9433"/>
                      </a:lnTo>
                      <a:cubicBezTo>
                        <a:pt x="124" y="9433"/>
                        <a:pt x="134" y="9424"/>
                        <a:pt x="134" y="9411"/>
                      </a:cubicBezTo>
                      <a:lnTo>
                        <a:pt x="134" y="22"/>
                      </a:lnTo>
                      <a:cubicBezTo>
                        <a:pt x="134" y="10"/>
                        <a:pt x="124" y="0"/>
                        <a:pt x="112" y="0"/>
                      </a:cubicBezTo>
                      <a:lnTo>
                        <a:pt x="2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15" name="Group 24"/>
              <p:cNvGrpSpPr>
                <a:grpSpLocks/>
              </p:cNvGrpSpPr>
              <p:nvPr/>
            </p:nvGrpSpPr>
            <p:grpSpPr bwMode="auto">
              <a:xfrm>
                <a:off x="4373" y="3767"/>
                <a:ext cx="242" cy="1944"/>
                <a:chOff x="5372" y="1687"/>
                <a:chExt cx="242" cy="1685"/>
              </a:xfrm>
            </p:grpSpPr>
            <p:sp>
              <p:nvSpPr>
                <p:cNvPr id="337" name="Freeform 26"/>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8" name="Freeform 25"/>
                <p:cNvSpPr>
                  <a:spLocks/>
                </p:cNvSpPr>
                <p:nvPr/>
              </p:nvSpPr>
              <p:spPr bwMode="auto">
                <a:xfrm>
                  <a:off x="5372"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16" name="Group 21"/>
              <p:cNvGrpSpPr>
                <a:grpSpLocks/>
              </p:cNvGrpSpPr>
              <p:nvPr/>
            </p:nvGrpSpPr>
            <p:grpSpPr bwMode="auto">
              <a:xfrm>
                <a:off x="4125" y="3770"/>
                <a:ext cx="248" cy="1943"/>
                <a:chOff x="5124" y="1690"/>
                <a:chExt cx="248" cy="1684"/>
              </a:xfrm>
            </p:grpSpPr>
            <p:sp>
              <p:nvSpPr>
                <p:cNvPr id="335" name="Freeform 23"/>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6" name="Freeform 22"/>
                <p:cNvSpPr>
                  <a:spLocks/>
                </p:cNvSpPr>
                <p:nvPr/>
              </p:nvSpPr>
              <p:spPr bwMode="auto">
                <a:xfrm>
                  <a:off x="5124" y="1690"/>
                  <a:ext cx="248" cy="1684"/>
                </a:xfrm>
                <a:custGeom>
                  <a:avLst/>
                  <a:gdLst/>
                  <a:ahLst/>
                  <a:cxnLst>
                    <a:cxn ang="0">
                      <a:pos x="231" y="0"/>
                    </a:cxn>
                    <a:cxn ang="0">
                      <a:pos x="0" y="230"/>
                    </a:cxn>
                    <a:cxn ang="0">
                      <a:pos x="0" y="9203"/>
                    </a:cxn>
                    <a:cxn ang="0">
                      <a:pos x="231" y="9433"/>
                    </a:cxn>
                    <a:cxn ang="0">
                      <a:pos x="1153" y="9433"/>
                    </a:cxn>
                    <a:cxn ang="0">
                      <a:pos x="1383" y="9203"/>
                    </a:cxn>
                    <a:cxn ang="0">
                      <a:pos x="1383" y="230"/>
                    </a:cxn>
                    <a:cxn ang="0">
                      <a:pos x="1153" y="0"/>
                    </a:cxn>
                    <a:cxn ang="0">
                      <a:pos x="231" y="0"/>
                    </a:cxn>
                  </a:cxnLst>
                  <a:rect l="0" t="0" r="r" b="b"/>
                  <a:pathLst>
                    <a:path w="1383" h="9433">
                      <a:moveTo>
                        <a:pt x="231" y="0"/>
                      </a:moveTo>
                      <a:cubicBezTo>
                        <a:pt x="103" y="0"/>
                        <a:pt x="0" y="103"/>
                        <a:pt x="0" y="230"/>
                      </a:cubicBezTo>
                      <a:lnTo>
                        <a:pt x="0" y="9203"/>
                      </a:lnTo>
                      <a:cubicBezTo>
                        <a:pt x="0" y="9330"/>
                        <a:pt x="103" y="9433"/>
                        <a:pt x="231" y="9433"/>
                      </a:cubicBezTo>
                      <a:lnTo>
                        <a:pt x="1153" y="9433"/>
                      </a:lnTo>
                      <a:cubicBezTo>
                        <a:pt x="1280" y="9433"/>
                        <a:pt x="1383" y="9330"/>
                        <a:pt x="1383" y="9203"/>
                      </a:cubicBezTo>
                      <a:lnTo>
                        <a:pt x="1383" y="230"/>
                      </a:lnTo>
                      <a:cubicBezTo>
                        <a:pt x="1383" y="103"/>
                        <a:pt x="1280" y="0"/>
                        <a:pt x="1153" y="0"/>
                      </a:cubicBezTo>
                      <a:lnTo>
                        <a:pt x="231"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17" name="Group 18"/>
              <p:cNvGrpSpPr>
                <a:grpSpLocks/>
              </p:cNvGrpSpPr>
              <p:nvPr/>
            </p:nvGrpSpPr>
            <p:grpSpPr bwMode="auto">
              <a:xfrm>
                <a:off x="3883" y="3770"/>
                <a:ext cx="242" cy="1943"/>
                <a:chOff x="4882" y="1690"/>
                <a:chExt cx="242" cy="1684"/>
              </a:xfrm>
            </p:grpSpPr>
            <p:sp>
              <p:nvSpPr>
                <p:cNvPr id="333" name="Freeform 20"/>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4" name="Freeform 19"/>
                <p:cNvSpPr>
                  <a:spLocks/>
                </p:cNvSpPr>
                <p:nvPr/>
              </p:nvSpPr>
              <p:spPr bwMode="auto">
                <a:xfrm>
                  <a:off x="4882" y="1690"/>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18" name="Group 15"/>
              <p:cNvGrpSpPr>
                <a:grpSpLocks/>
              </p:cNvGrpSpPr>
              <p:nvPr/>
            </p:nvGrpSpPr>
            <p:grpSpPr bwMode="auto">
              <a:xfrm>
                <a:off x="4615" y="3767"/>
                <a:ext cx="242" cy="1944"/>
                <a:chOff x="5614" y="1687"/>
                <a:chExt cx="242" cy="1685"/>
              </a:xfrm>
            </p:grpSpPr>
            <p:sp>
              <p:nvSpPr>
                <p:cNvPr id="331" name="Freeform 17"/>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2" name="Freeform 16"/>
                <p:cNvSpPr>
                  <a:spLocks/>
                </p:cNvSpPr>
                <p:nvPr/>
              </p:nvSpPr>
              <p:spPr bwMode="auto">
                <a:xfrm>
                  <a:off x="5614"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19" name="Group 12"/>
              <p:cNvGrpSpPr>
                <a:grpSpLocks/>
              </p:cNvGrpSpPr>
              <p:nvPr/>
            </p:nvGrpSpPr>
            <p:grpSpPr bwMode="auto">
              <a:xfrm>
                <a:off x="5346" y="3767"/>
                <a:ext cx="242" cy="1944"/>
                <a:chOff x="6345" y="1687"/>
                <a:chExt cx="242" cy="1685"/>
              </a:xfrm>
            </p:grpSpPr>
            <p:sp>
              <p:nvSpPr>
                <p:cNvPr id="329" name="Freeform 14"/>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0" name="Freeform 13"/>
                <p:cNvSpPr>
                  <a:spLocks/>
                </p:cNvSpPr>
                <p:nvPr/>
              </p:nvSpPr>
              <p:spPr bwMode="auto">
                <a:xfrm>
                  <a:off x="6345" y="1687"/>
                  <a:ext cx="242" cy="1685"/>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20" name="Group 9"/>
              <p:cNvGrpSpPr>
                <a:grpSpLocks/>
              </p:cNvGrpSpPr>
              <p:nvPr/>
            </p:nvGrpSpPr>
            <p:grpSpPr bwMode="auto">
              <a:xfrm>
                <a:off x="5098" y="3770"/>
                <a:ext cx="244" cy="1943"/>
                <a:chOff x="6097" y="1690"/>
                <a:chExt cx="244" cy="1684"/>
              </a:xfrm>
            </p:grpSpPr>
            <p:sp>
              <p:nvSpPr>
                <p:cNvPr id="327" name="Freeform 11"/>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8" name="Freeform 10"/>
                <p:cNvSpPr>
                  <a:spLocks/>
                </p:cNvSpPr>
                <p:nvPr/>
              </p:nvSpPr>
              <p:spPr bwMode="auto">
                <a:xfrm>
                  <a:off x="6097" y="1690"/>
                  <a:ext cx="244" cy="1684"/>
                </a:xfrm>
                <a:custGeom>
                  <a:avLst/>
                  <a:gdLst/>
                  <a:ahLst/>
                  <a:cxnLst>
                    <a:cxn ang="0">
                      <a:pos x="114" y="0"/>
                    </a:cxn>
                    <a:cxn ang="0">
                      <a:pos x="0" y="113"/>
                    </a:cxn>
                    <a:cxn ang="0">
                      <a:pos x="0" y="4603"/>
                    </a:cxn>
                    <a:cxn ang="0">
                      <a:pos x="114" y="4716"/>
                    </a:cxn>
                    <a:cxn ang="0">
                      <a:pos x="566" y="4716"/>
                    </a:cxn>
                    <a:cxn ang="0">
                      <a:pos x="680" y="4603"/>
                    </a:cxn>
                    <a:cxn ang="0">
                      <a:pos x="680" y="113"/>
                    </a:cxn>
                    <a:cxn ang="0">
                      <a:pos x="566" y="0"/>
                    </a:cxn>
                    <a:cxn ang="0">
                      <a:pos x="114" y="0"/>
                    </a:cxn>
                  </a:cxnLst>
                  <a:rect l="0" t="0" r="r" b="b"/>
                  <a:pathLst>
                    <a:path w="680" h="4716">
                      <a:moveTo>
                        <a:pt x="114" y="0"/>
                      </a:moveTo>
                      <a:cubicBezTo>
                        <a:pt x="51" y="0"/>
                        <a:pt x="0" y="50"/>
                        <a:pt x="0" y="113"/>
                      </a:cubicBezTo>
                      <a:lnTo>
                        <a:pt x="0" y="4603"/>
                      </a:lnTo>
                      <a:cubicBezTo>
                        <a:pt x="0" y="4666"/>
                        <a:pt x="51" y="4716"/>
                        <a:pt x="114" y="4716"/>
                      </a:cubicBezTo>
                      <a:lnTo>
                        <a:pt x="566" y="4716"/>
                      </a:lnTo>
                      <a:cubicBezTo>
                        <a:pt x="629" y="4716"/>
                        <a:pt x="680" y="4666"/>
                        <a:pt x="680" y="4603"/>
                      </a:cubicBezTo>
                      <a:lnTo>
                        <a:pt x="680" y="113"/>
                      </a:lnTo>
                      <a:cubicBezTo>
                        <a:pt x="680" y="50"/>
                        <a:pt x="629" y="0"/>
                        <a:pt x="566" y="0"/>
                      </a:cubicBezTo>
                      <a:lnTo>
                        <a:pt x="114"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21" name="Group 6"/>
              <p:cNvGrpSpPr>
                <a:grpSpLocks/>
              </p:cNvGrpSpPr>
              <p:nvPr/>
            </p:nvGrpSpPr>
            <p:grpSpPr bwMode="auto">
              <a:xfrm>
                <a:off x="4857" y="3770"/>
                <a:ext cx="241" cy="1943"/>
                <a:chOff x="5856" y="1690"/>
                <a:chExt cx="241" cy="1684"/>
              </a:xfrm>
            </p:grpSpPr>
            <p:sp>
              <p:nvSpPr>
                <p:cNvPr id="325" name="Freeform 8"/>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6" name="Freeform 7"/>
                <p:cNvSpPr>
                  <a:spLocks/>
                </p:cNvSpPr>
                <p:nvPr/>
              </p:nvSpPr>
              <p:spPr bwMode="auto">
                <a:xfrm>
                  <a:off x="5856" y="1690"/>
                  <a:ext cx="241" cy="1684"/>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22" name="Group 3"/>
              <p:cNvGrpSpPr>
                <a:grpSpLocks/>
              </p:cNvGrpSpPr>
              <p:nvPr/>
            </p:nvGrpSpPr>
            <p:grpSpPr bwMode="auto">
              <a:xfrm>
                <a:off x="5588" y="3770"/>
                <a:ext cx="243" cy="1943"/>
                <a:chOff x="6587" y="1690"/>
                <a:chExt cx="243" cy="1684"/>
              </a:xfrm>
            </p:grpSpPr>
            <p:sp>
              <p:nvSpPr>
                <p:cNvPr id="323" name="Freeform 5"/>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4" name="Freeform 4"/>
                <p:cNvSpPr>
                  <a:spLocks/>
                </p:cNvSpPr>
                <p:nvPr/>
              </p:nvSpPr>
              <p:spPr bwMode="auto">
                <a:xfrm>
                  <a:off x="6587" y="1690"/>
                  <a:ext cx="243" cy="1684"/>
                </a:xfrm>
                <a:custGeom>
                  <a:avLst/>
                  <a:gdLst/>
                  <a:ahLst/>
                  <a:cxnLst>
                    <a:cxn ang="0">
                      <a:pos x="113" y="0"/>
                    </a:cxn>
                    <a:cxn ang="0">
                      <a:pos x="0" y="113"/>
                    </a:cxn>
                    <a:cxn ang="0">
                      <a:pos x="0" y="4603"/>
                    </a:cxn>
                    <a:cxn ang="0">
                      <a:pos x="113" y="4716"/>
                    </a:cxn>
                    <a:cxn ang="0">
                      <a:pos x="566" y="4716"/>
                    </a:cxn>
                    <a:cxn ang="0">
                      <a:pos x="679" y="4603"/>
                    </a:cxn>
                    <a:cxn ang="0">
                      <a:pos x="679" y="113"/>
                    </a:cxn>
                    <a:cxn ang="0">
                      <a:pos x="566" y="0"/>
                    </a:cxn>
                    <a:cxn ang="0">
                      <a:pos x="113" y="0"/>
                    </a:cxn>
                  </a:cxnLst>
                  <a:rect l="0" t="0" r="r" b="b"/>
                  <a:pathLst>
                    <a:path w="679" h="4716">
                      <a:moveTo>
                        <a:pt x="113" y="0"/>
                      </a:moveTo>
                      <a:cubicBezTo>
                        <a:pt x="51" y="0"/>
                        <a:pt x="0" y="50"/>
                        <a:pt x="0" y="113"/>
                      </a:cubicBezTo>
                      <a:lnTo>
                        <a:pt x="0" y="4603"/>
                      </a:lnTo>
                      <a:cubicBezTo>
                        <a:pt x="0" y="4666"/>
                        <a:pt x="51" y="4716"/>
                        <a:pt x="113" y="4716"/>
                      </a:cubicBezTo>
                      <a:lnTo>
                        <a:pt x="566" y="4716"/>
                      </a:lnTo>
                      <a:cubicBezTo>
                        <a:pt x="629" y="4716"/>
                        <a:pt x="679" y="4666"/>
                        <a:pt x="679" y="4603"/>
                      </a:cubicBezTo>
                      <a:lnTo>
                        <a:pt x="679" y="113"/>
                      </a:lnTo>
                      <a:cubicBezTo>
                        <a:pt x="679" y="50"/>
                        <a:pt x="629" y="0"/>
                        <a:pt x="566" y="0"/>
                      </a:cubicBezTo>
                      <a:lnTo>
                        <a:pt x="113"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274" name="Freeform 20"/>
            <p:cNvSpPr>
              <a:spLocks/>
            </p:cNvSpPr>
            <p:nvPr/>
          </p:nvSpPr>
          <p:spPr bwMode="auto">
            <a:xfrm>
              <a:off x="3608991" y="2298078"/>
              <a:ext cx="133147" cy="43301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07" name="Group 2"/>
          <p:cNvGrpSpPr>
            <a:grpSpLocks noChangeAspect="1"/>
          </p:cNvGrpSpPr>
          <p:nvPr/>
        </p:nvGrpSpPr>
        <p:grpSpPr bwMode="auto">
          <a:xfrm>
            <a:off x="6363793" y="991224"/>
            <a:ext cx="1820589" cy="867589"/>
            <a:chOff x="2168" y="1826"/>
            <a:chExt cx="3309" cy="3893"/>
          </a:xfrm>
        </p:grpSpPr>
        <p:sp>
          <p:nvSpPr>
            <p:cNvPr id="408" name="Rectangle 138"/>
            <p:cNvSpPr>
              <a:spLocks noChangeArrowheads="1"/>
            </p:cNvSpPr>
            <p:nvPr/>
          </p:nvSpPr>
          <p:spPr bwMode="auto">
            <a:xfrm>
              <a:off x="2168" y="1826"/>
              <a:ext cx="61" cy="318"/>
            </a:xfrm>
            <a:prstGeom prst="rect">
              <a:avLst/>
            </a:prstGeom>
            <a:noFill/>
            <a:ln w="9525">
              <a:noFill/>
              <a:miter lim="800000"/>
              <a:headEnd/>
              <a:tailEnd/>
            </a:ln>
          </p:spPr>
          <p:txBody>
            <a:bodyPr vert="horz" wrap="non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ja-JP" sz="1000" b="1"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 </a:t>
              </a:r>
              <a:endParaRPr kumimoji="0" lang="en-US" altLang="ja-JP"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409" name="Group 135"/>
            <p:cNvGrpSpPr>
              <a:grpSpLocks/>
            </p:cNvGrpSpPr>
            <p:nvPr/>
          </p:nvGrpSpPr>
          <p:grpSpPr bwMode="auto">
            <a:xfrm>
              <a:off x="2906" y="3773"/>
              <a:ext cx="242" cy="1943"/>
              <a:chOff x="738" y="1687"/>
              <a:chExt cx="242" cy="1684"/>
            </a:xfrm>
          </p:grpSpPr>
          <p:sp>
            <p:nvSpPr>
              <p:cNvPr id="419" name="Freeform 137"/>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 name="Freeform 136"/>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10" name="Freeform 131"/>
            <p:cNvSpPr>
              <a:spLocks/>
            </p:cNvSpPr>
            <p:nvPr/>
          </p:nvSpPr>
          <p:spPr bwMode="auto">
            <a:xfrm>
              <a:off x="3273" y="3776"/>
              <a:ext cx="243" cy="1943"/>
            </a:xfrm>
            <a:custGeom>
              <a:avLst/>
              <a:gdLst/>
              <a:ahLst/>
              <a:cxnLst>
                <a:cxn ang="0">
                  <a:pos x="226" y="0"/>
                </a:cxn>
                <a:cxn ang="0">
                  <a:pos x="0" y="226"/>
                </a:cxn>
                <a:cxn ang="0">
                  <a:pos x="0" y="9207"/>
                </a:cxn>
                <a:cxn ang="0">
                  <a:pos x="226" y="9433"/>
                </a:cxn>
                <a:cxn ang="0">
                  <a:pos x="1132" y="9433"/>
                </a:cxn>
                <a:cxn ang="0">
                  <a:pos x="1358" y="9207"/>
                </a:cxn>
                <a:cxn ang="0">
                  <a:pos x="1358" y="226"/>
                </a:cxn>
                <a:cxn ang="0">
                  <a:pos x="1132" y="0"/>
                </a:cxn>
                <a:cxn ang="0">
                  <a:pos x="226" y="0"/>
                </a:cxn>
              </a:cxnLst>
              <a:rect l="0" t="0" r="r" b="b"/>
              <a:pathLst>
                <a:path w="1358" h="9433">
                  <a:moveTo>
                    <a:pt x="226" y="0"/>
                  </a:moveTo>
                  <a:cubicBezTo>
                    <a:pt x="101" y="0"/>
                    <a:pt x="0" y="101"/>
                    <a:pt x="0" y="226"/>
                  </a:cubicBezTo>
                  <a:lnTo>
                    <a:pt x="0" y="9207"/>
                  </a:lnTo>
                  <a:cubicBezTo>
                    <a:pt x="0" y="9332"/>
                    <a:pt x="101" y="9433"/>
                    <a:pt x="226" y="9433"/>
                  </a:cubicBezTo>
                  <a:lnTo>
                    <a:pt x="1132" y="9433"/>
                  </a:lnTo>
                  <a:cubicBezTo>
                    <a:pt x="1257" y="9433"/>
                    <a:pt x="1358" y="9332"/>
                    <a:pt x="1358" y="9207"/>
                  </a:cubicBezTo>
                  <a:lnTo>
                    <a:pt x="1358" y="226"/>
                  </a:lnTo>
                  <a:cubicBezTo>
                    <a:pt x="1358" y="101"/>
                    <a:pt x="1257" y="0"/>
                    <a:pt x="1132" y="0"/>
                  </a:cubicBezTo>
                  <a:lnTo>
                    <a:pt x="226"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11" name="Group 84"/>
            <p:cNvGrpSpPr>
              <a:grpSpLocks/>
            </p:cNvGrpSpPr>
            <p:nvPr/>
          </p:nvGrpSpPr>
          <p:grpSpPr bwMode="auto">
            <a:xfrm>
              <a:off x="2906" y="3773"/>
              <a:ext cx="242" cy="1943"/>
              <a:chOff x="738" y="1687"/>
              <a:chExt cx="242" cy="1684"/>
            </a:xfrm>
          </p:grpSpPr>
          <p:sp>
            <p:nvSpPr>
              <p:cNvPr id="417" name="Freeform 86"/>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8" name="Freeform 85"/>
              <p:cNvSpPr>
                <a:spLocks/>
              </p:cNvSpPr>
              <p:nvPr/>
            </p:nvSpPr>
            <p:spPr bwMode="auto">
              <a:xfrm>
                <a:off x="738" y="1687"/>
                <a:ext cx="242" cy="1684"/>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noFill/>
              <a:ln w="5715" cap="rnd">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12" name="Freeform 83"/>
            <p:cNvSpPr>
              <a:spLocks/>
            </p:cNvSpPr>
            <p:nvPr/>
          </p:nvSpPr>
          <p:spPr bwMode="auto">
            <a:xfrm>
              <a:off x="3628" y="3793"/>
              <a:ext cx="222" cy="1907"/>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3"/>
                    <a:pt x="101" y="9433"/>
                    <a:pt x="225" y="9433"/>
                  </a:cubicBezTo>
                  <a:lnTo>
                    <a:pt x="1125" y="9433"/>
                  </a:lnTo>
                  <a:cubicBezTo>
                    <a:pt x="1249" y="9433"/>
                    <a:pt x="1350" y="9333"/>
                    <a:pt x="1350" y="9208"/>
                  </a:cubicBezTo>
                  <a:lnTo>
                    <a:pt x="1350" y="225"/>
                  </a:lnTo>
                  <a:cubicBezTo>
                    <a:pt x="1350" y="101"/>
                    <a:pt x="1249" y="0"/>
                    <a:pt x="1125" y="0"/>
                  </a:cubicBezTo>
                  <a:lnTo>
                    <a:pt x="225" y="0"/>
                  </a:lnTo>
                  <a:close/>
                </a:path>
              </a:pathLst>
            </a:custGeom>
            <a:solidFill>
              <a:srgbClr val="BBE0E3"/>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3" name="Line 30"/>
            <p:cNvSpPr>
              <a:spLocks noChangeShapeType="1"/>
            </p:cNvSpPr>
            <p:nvPr/>
          </p:nvSpPr>
          <p:spPr bwMode="auto">
            <a:xfrm>
              <a:off x="2230" y="5719"/>
              <a:ext cx="3247" cy="0"/>
            </a:xfrm>
            <a:prstGeom prst="line">
              <a:avLst/>
            </a:prstGeom>
            <a:noFill/>
            <a:ln w="1714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4" name="Freeform 26"/>
            <p:cNvSpPr>
              <a:spLocks/>
            </p:cNvSpPr>
            <p:nvPr/>
          </p:nvSpPr>
          <p:spPr bwMode="auto">
            <a:xfrm>
              <a:off x="4361" y="3767"/>
              <a:ext cx="242" cy="1944"/>
            </a:xfrm>
            <a:custGeom>
              <a:avLst/>
              <a:gdLst/>
              <a:ahLst/>
              <a:cxnLst>
                <a:cxn ang="0">
                  <a:pos x="113" y="0"/>
                </a:cxn>
                <a:cxn ang="0">
                  <a:pos x="0" y="113"/>
                </a:cxn>
                <a:cxn ang="0">
                  <a:pos x="0" y="4604"/>
                </a:cxn>
                <a:cxn ang="0">
                  <a:pos x="113" y="4717"/>
                </a:cxn>
                <a:cxn ang="0">
                  <a:pos x="563" y="4717"/>
                </a:cxn>
                <a:cxn ang="0">
                  <a:pos x="675" y="4604"/>
                </a:cxn>
                <a:cxn ang="0">
                  <a:pos x="675" y="113"/>
                </a:cxn>
                <a:cxn ang="0">
                  <a:pos x="563" y="0"/>
                </a:cxn>
                <a:cxn ang="0">
                  <a:pos x="113" y="0"/>
                </a:cxn>
              </a:cxnLst>
              <a:rect l="0" t="0" r="r" b="b"/>
              <a:pathLst>
                <a:path w="675" h="4717">
                  <a:moveTo>
                    <a:pt x="113" y="0"/>
                  </a:moveTo>
                  <a:cubicBezTo>
                    <a:pt x="51" y="0"/>
                    <a:pt x="0" y="51"/>
                    <a:pt x="0" y="113"/>
                  </a:cubicBezTo>
                  <a:lnTo>
                    <a:pt x="0" y="4604"/>
                  </a:lnTo>
                  <a:cubicBezTo>
                    <a:pt x="0" y="4667"/>
                    <a:pt x="51" y="4717"/>
                    <a:pt x="113" y="4717"/>
                  </a:cubicBezTo>
                  <a:lnTo>
                    <a:pt x="563" y="4717"/>
                  </a:lnTo>
                  <a:cubicBezTo>
                    <a:pt x="625" y="4717"/>
                    <a:pt x="675" y="4667"/>
                    <a:pt x="675" y="4604"/>
                  </a:cubicBezTo>
                  <a:lnTo>
                    <a:pt x="675" y="113"/>
                  </a:lnTo>
                  <a:cubicBezTo>
                    <a:pt x="675" y="51"/>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5" name="Freeform 20"/>
            <p:cNvSpPr>
              <a:spLocks/>
            </p:cNvSpPr>
            <p:nvPr/>
          </p:nvSpPr>
          <p:spPr bwMode="auto">
            <a:xfrm>
              <a:off x="3977" y="3770"/>
              <a:ext cx="242" cy="1943"/>
            </a:xfrm>
            <a:custGeom>
              <a:avLst/>
              <a:gdLst/>
              <a:ahLst/>
              <a:cxnLst>
                <a:cxn ang="0">
                  <a:pos x="225" y="0"/>
                </a:cxn>
                <a:cxn ang="0">
                  <a:pos x="0" y="225"/>
                </a:cxn>
                <a:cxn ang="0">
                  <a:pos x="0" y="9208"/>
                </a:cxn>
                <a:cxn ang="0">
                  <a:pos x="225" y="9433"/>
                </a:cxn>
                <a:cxn ang="0">
                  <a:pos x="1125" y="9433"/>
                </a:cxn>
                <a:cxn ang="0">
                  <a:pos x="1350" y="9208"/>
                </a:cxn>
                <a:cxn ang="0">
                  <a:pos x="1350" y="225"/>
                </a:cxn>
                <a:cxn ang="0">
                  <a:pos x="1125" y="0"/>
                </a:cxn>
                <a:cxn ang="0">
                  <a:pos x="225" y="0"/>
                </a:cxn>
              </a:cxnLst>
              <a:rect l="0" t="0" r="r" b="b"/>
              <a:pathLst>
                <a:path w="1350" h="9433">
                  <a:moveTo>
                    <a:pt x="225" y="0"/>
                  </a:moveTo>
                  <a:cubicBezTo>
                    <a:pt x="101" y="0"/>
                    <a:pt x="0" y="101"/>
                    <a:pt x="0" y="225"/>
                  </a:cubicBezTo>
                  <a:lnTo>
                    <a:pt x="0" y="9208"/>
                  </a:lnTo>
                  <a:cubicBezTo>
                    <a:pt x="0" y="9332"/>
                    <a:pt x="101" y="9433"/>
                    <a:pt x="225" y="9433"/>
                  </a:cubicBezTo>
                  <a:lnTo>
                    <a:pt x="1125" y="9433"/>
                  </a:lnTo>
                  <a:cubicBezTo>
                    <a:pt x="1249" y="9433"/>
                    <a:pt x="1350" y="9332"/>
                    <a:pt x="1350" y="9208"/>
                  </a:cubicBezTo>
                  <a:lnTo>
                    <a:pt x="1350" y="225"/>
                  </a:lnTo>
                  <a:cubicBezTo>
                    <a:pt x="1350" y="101"/>
                    <a:pt x="1249" y="0"/>
                    <a:pt x="1125" y="0"/>
                  </a:cubicBezTo>
                  <a:lnTo>
                    <a:pt x="225"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6" name="Freeform 8"/>
            <p:cNvSpPr>
              <a:spLocks/>
            </p:cNvSpPr>
            <p:nvPr/>
          </p:nvSpPr>
          <p:spPr bwMode="auto">
            <a:xfrm>
              <a:off x="4728" y="3770"/>
              <a:ext cx="241" cy="1943"/>
            </a:xfrm>
            <a:custGeom>
              <a:avLst/>
              <a:gdLst/>
              <a:ahLst/>
              <a:cxnLst>
                <a:cxn ang="0">
                  <a:pos x="113" y="0"/>
                </a:cxn>
                <a:cxn ang="0">
                  <a:pos x="0" y="112"/>
                </a:cxn>
                <a:cxn ang="0">
                  <a:pos x="0" y="4604"/>
                </a:cxn>
                <a:cxn ang="0">
                  <a:pos x="113" y="4716"/>
                </a:cxn>
                <a:cxn ang="0">
                  <a:pos x="563" y="4716"/>
                </a:cxn>
                <a:cxn ang="0">
                  <a:pos x="675" y="4604"/>
                </a:cxn>
                <a:cxn ang="0">
                  <a:pos x="675" y="112"/>
                </a:cxn>
                <a:cxn ang="0">
                  <a:pos x="563" y="0"/>
                </a:cxn>
                <a:cxn ang="0">
                  <a:pos x="113" y="0"/>
                </a:cxn>
              </a:cxnLst>
              <a:rect l="0" t="0" r="r" b="b"/>
              <a:pathLst>
                <a:path w="675" h="4716">
                  <a:moveTo>
                    <a:pt x="113" y="0"/>
                  </a:moveTo>
                  <a:cubicBezTo>
                    <a:pt x="51" y="0"/>
                    <a:pt x="0" y="50"/>
                    <a:pt x="0" y="112"/>
                  </a:cubicBezTo>
                  <a:lnTo>
                    <a:pt x="0" y="4604"/>
                  </a:lnTo>
                  <a:cubicBezTo>
                    <a:pt x="0" y="4666"/>
                    <a:pt x="51" y="4716"/>
                    <a:pt x="113" y="4716"/>
                  </a:cubicBezTo>
                  <a:lnTo>
                    <a:pt x="563" y="4716"/>
                  </a:lnTo>
                  <a:cubicBezTo>
                    <a:pt x="625" y="4716"/>
                    <a:pt x="675" y="4666"/>
                    <a:pt x="675" y="4604"/>
                  </a:cubicBezTo>
                  <a:lnTo>
                    <a:pt x="675" y="112"/>
                  </a:lnTo>
                  <a:cubicBezTo>
                    <a:pt x="675" y="50"/>
                    <a:pt x="625" y="0"/>
                    <a:pt x="563" y="0"/>
                  </a:cubicBezTo>
                  <a:lnTo>
                    <a:pt x="113" y="0"/>
                  </a:lnTo>
                  <a:close/>
                </a:path>
              </a:pathLst>
            </a:custGeom>
            <a:solidFill>
              <a:srgbClr val="EAEAEA"/>
            </a:solidFill>
            <a:ln w="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788" y="114300"/>
            <a:ext cx="8716596" cy="612648"/>
          </a:xfrm>
        </p:spPr>
        <p:txBody>
          <a:bodyPr/>
          <a:lstStyle/>
          <a:p>
            <a:r>
              <a:rPr lang="en-GB" dirty="0" smtClean="0"/>
              <a:t>Design principles</a:t>
            </a:r>
            <a:endParaRPr lang="en-US" dirty="0"/>
          </a:p>
        </p:txBody>
      </p:sp>
      <p:sp>
        <p:nvSpPr>
          <p:cNvPr id="3" name="Content Placeholder 2"/>
          <p:cNvSpPr>
            <a:spLocks noGrp="1"/>
          </p:cNvSpPr>
          <p:nvPr>
            <p:ph idx="1"/>
          </p:nvPr>
        </p:nvSpPr>
        <p:spPr>
          <a:xfrm>
            <a:off x="209301" y="915426"/>
            <a:ext cx="8686068" cy="3584448"/>
          </a:xfrm>
        </p:spPr>
        <p:txBody>
          <a:bodyPr/>
          <a:lstStyle/>
          <a:p>
            <a:pPr lvl="0" hangingPunct="0"/>
            <a:r>
              <a:rPr lang="en-GB" dirty="0" smtClean="0"/>
              <a:t>200 kHz UE RF bandwidth for both downlink and uplink</a:t>
            </a:r>
            <a:endParaRPr lang="en-US" dirty="0" smtClean="0"/>
          </a:p>
          <a:p>
            <a:pPr lvl="0" hangingPunct="0"/>
            <a:r>
              <a:rPr lang="en-GB" dirty="0" smtClean="0"/>
              <a:t>OFDMA DL with 15 kHz sub-carrier spacing, using at least BPSK/QPSK modulation</a:t>
            </a:r>
            <a:endParaRPr lang="en-US" dirty="0" smtClean="0"/>
          </a:p>
          <a:p>
            <a:pPr lvl="0" hangingPunct="0"/>
            <a:r>
              <a:rPr lang="en-GB" dirty="0" smtClean="0"/>
              <a:t>SC-FDMA UL, including single-tone transmission as a special case of SC-FDMA, assuming 2.5 kHz sub-carrier spacing, PAPR reduction techniques and (phase rotated) BPSK/QPSK modulation</a:t>
            </a:r>
            <a:endParaRPr lang="en-US" dirty="0" smtClean="0"/>
          </a:p>
          <a:p>
            <a:pPr lvl="0" hangingPunct="0"/>
            <a:r>
              <a:rPr lang="en-GB" dirty="0" smtClean="0"/>
              <a:t>Signal design and physical layer processing re-using those defined in E-UTRA to the greatest extent possible </a:t>
            </a:r>
          </a:p>
          <a:p>
            <a:pPr lvl="1" hangingPunct="0"/>
            <a:r>
              <a:rPr lang="en-GB" dirty="0" smtClean="0"/>
              <a:t>commonality to the greatest extent possible for ‘stand-alone’, ‘guard band’ and ‘in-carrier’ operation</a:t>
            </a:r>
            <a:endParaRPr lang="en-US" dirty="0" smtClean="0"/>
          </a:p>
          <a:p>
            <a:pPr lvl="0" hangingPunct="0"/>
            <a:r>
              <a:rPr lang="en-GB" dirty="0" smtClean="0"/>
              <a:t>MAC, RLC, PDCP and RRC procedures comprising a subset of existing LTE RRC </a:t>
            </a:r>
            <a:r>
              <a:rPr lang="en-US" dirty="0" smtClean="0"/>
              <a:t>and a reuse with minimal changes of existing LTE MAC, RLC and PDCP procedures</a:t>
            </a:r>
            <a:r>
              <a:rPr lang="en-GB" dirty="0" smtClean="0"/>
              <a:t>, maximising reuse of E-UTRA protocols</a:t>
            </a:r>
            <a:endParaRPr lang="en-US" dirty="0" smtClean="0"/>
          </a:p>
          <a:p>
            <a:pPr lvl="0" hangingPunct="0"/>
            <a:r>
              <a:rPr lang="en-GB" dirty="0" smtClean="0"/>
              <a:t>Enhancements to S1 interface to CN to support the work SA2 is conducting on the systems aspects such as signalling reduction for small data transmissions.</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Timeframe</a:t>
            </a:r>
            <a:endParaRPr lang="en-US" dirty="0"/>
          </a:p>
        </p:txBody>
      </p:sp>
      <p:sp>
        <p:nvSpPr>
          <p:cNvPr id="3" name="Content Placeholder 2"/>
          <p:cNvSpPr>
            <a:spLocks noGrp="1"/>
          </p:cNvSpPr>
          <p:nvPr>
            <p:ph idx="1"/>
          </p:nvPr>
        </p:nvSpPr>
        <p:spPr/>
        <p:txBody>
          <a:bodyPr/>
          <a:lstStyle/>
          <a:p>
            <a:r>
              <a:rPr lang="en-GB" dirty="0" smtClean="0"/>
              <a:t>Due to the maximal reuse of existing LTE and </a:t>
            </a:r>
            <a:r>
              <a:rPr lang="en-GB" dirty="0" err="1" smtClean="0"/>
              <a:t>eMTC</a:t>
            </a:r>
            <a:r>
              <a:rPr lang="en-GB" dirty="0" smtClean="0"/>
              <a:t> technology, the core specification work can be completed within Rel-13</a:t>
            </a:r>
          </a:p>
          <a:p>
            <a:pPr lvl="1"/>
            <a:r>
              <a:rPr lang="en-GB" dirty="0" smtClean="0"/>
              <a:t>No impact to existing LTE Rel-13 work items due to use of parallel session as recommended by PCG</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4"/>
          <p:cNvSpPr>
            <a:spLocks noGrp="1" noChangeArrowheads="1"/>
          </p:cNvSpPr>
          <p:nvPr>
            <p:ph type="title"/>
          </p:nvPr>
        </p:nvSpPr>
        <p:spPr>
          <a:xfrm>
            <a:off x="202616" y="1339403"/>
            <a:ext cx="8645887" cy="2343955"/>
          </a:xfrm>
        </p:spPr>
        <p:txBody>
          <a:bodyPr/>
          <a:lstStyle/>
          <a:p>
            <a:pPr algn="ctr"/>
            <a:r>
              <a:rPr lang="en-US" cap="none" dirty="0" smtClean="0">
                <a:solidFill>
                  <a:srgbClr val="6639B7"/>
                </a:solidFill>
              </a:rPr>
              <a:t>Thank you!</a:t>
            </a:r>
            <a:r>
              <a:rPr lang="en-US" dirty="0" smtClean="0">
                <a:solidFill>
                  <a:srgbClr val="6639B7"/>
                </a:solidFill>
              </a:rPr>
              <a:t/>
            </a:r>
            <a:br>
              <a:rPr lang="en-US" dirty="0" smtClean="0">
                <a:solidFill>
                  <a:srgbClr val="6639B7"/>
                </a:solidFill>
              </a:rPr>
            </a:br>
            <a:r>
              <a:rPr lang="en-US" dirty="0" smtClean="0">
                <a:solidFill>
                  <a:srgbClr val="6639B7"/>
                </a:solidFill>
              </a:rPr>
              <a:t/>
            </a:r>
            <a:br>
              <a:rPr lang="en-US" dirty="0" smtClean="0">
                <a:solidFill>
                  <a:srgbClr val="6639B7"/>
                </a:solidFill>
              </a:rPr>
            </a:br>
            <a:r>
              <a:rPr lang="en-US" dirty="0" smtClean="0"/>
              <a:t/>
            </a:r>
            <a:br>
              <a:rPr lang="en-US" dirty="0" smtClean="0"/>
            </a:br>
            <a:endParaRPr lang="en-US" cap="none" dirty="0">
              <a:solidFill>
                <a:srgbClr val="6639B7"/>
              </a:solidFill>
            </a:endParaRP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ALU_PPT_TMP_16x9_INTL_0215">
  <a:themeElements>
    <a:clrScheme name="Alcatel-Lucent 2015 Palette">
      <a:dk1>
        <a:srgbClr val="000000"/>
      </a:dk1>
      <a:lt1>
        <a:srgbClr val="FFFFFF"/>
      </a:lt1>
      <a:dk2>
        <a:srgbClr val="BFD730"/>
      </a:dk2>
      <a:lt2>
        <a:srgbClr val="F7941E"/>
      </a:lt2>
      <a:accent1>
        <a:srgbClr val="00B9E1"/>
      </a:accent1>
      <a:accent2>
        <a:srgbClr val="D9D9D9"/>
      </a:accent2>
      <a:accent3>
        <a:srgbClr val="00A664"/>
      </a:accent3>
      <a:accent4>
        <a:srgbClr val="0069AA"/>
      </a:accent4>
      <a:accent5>
        <a:srgbClr val="FFCB05"/>
      </a:accent5>
      <a:accent6>
        <a:srgbClr val="EE3124"/>
      </a:accent6>
      <a:hlink>
        <a:srgbClr val="0069AA"/>
      </a:hlink>
      <a:folHlink>
        <a:srgbClr val="139694"/>
      </a:folHlink>
    </a:clrScheme>
    <a:fontScheme name="Revolution">
      <a:majorFont>
        <a:latin typeface="Trebuchet MS"/>
        <a:ea typeface=""/>
        <a:cs typeface=""/>
        <a:font script="Jpan" typeface="ＭＳ ゴシック"/>
        <a:font script="Hans" typeface="宋体"/>
        <a:font script="Hant" typeface="新細明體"/>
      </a:majorFont>
      <a:minorFont>
        <a:latin typeface="Trebuchet MS"/>
        <a:ea typeface=""/>
        <a:cs typeface=""/>
        <a:font script="Jpan" typeface="ＭＳ ゴシック"/>
        <a:font script="Hans" typeface="宋体"/>
        <a:font script="Hant"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spcBef>
            <a:spcPts val="0"/>
          </a:spcBef>
          <a:defRPr>
            <a:latin typeface="Trebuchet MS"/>
            <a:cs typeface="Trebuchet MS"/>
          </a:defRPr>
        </a:defPPr>
      </a:lstStyle>
    </a:spDef>
    <a:lnDef>
      <a:spPr bwMode="auto">
        <a:noFill/>
        <a:ln w="12700" cap="flat" cmpd="sng" algn="ctr">
          <a:solidFill>
            <a:schemeClr val="tx1"/>
          </a:solidFill>
          <a:prstDash val="solid"/>
          <a:round/>
          <a:headEnd type="none" w="med" len="med"/>
          <a:tailEnd type="arrow" w="lg" len="lg"/>
        </a:ln>
        <a:effectLst/>
      </a:spPr>
      <a:bodyPr/>
      <a:lstStyle/>
    </a:lnDef>
    <a:txDef>
      <a:spPr>
        <a:noFill/>
      </a:spPr>
      <a:bodyPr wrap="square" rtlCol="0">
        <a:spAutoFit/>
      </a:bodyPr>
      <a:lstStyle>
        <a:defPPr>
          <a:defRPr smtClean="0">
            <a:latin typeface="Trebuchet MS" pitchFamily="34" charset="0"/>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34B233"/>
        </a:dk2>
        <a:lt2>
          <a:srgbClr val="CF0072"/>
        </a:lt2>
        <a:accent1>
          <a:srgbClr val="34B4E4"/>
        </a:accent1>
        <a:accent2>
          <a:srgbClr val="AA9C8F"/>
        </a:accent2>
        <a:accent3>
          <a:srgbClr val="FFFFFF"/>
        </a:accent3>
        <a:accent4>
          <a:srgbClr val="000000"/>
        </a:accent4>
        <a:accent5>
          <a:srgbClr val="AED6EF"/>
        </a:accent5>
        <a:accent6>
          <a:srgbClr val="9A8D81"/>
        </a:accent6>
        <a:hlink>
          <a:srgbClr val="00549F"/>
        </a:hlink>
        <a:folHlink>
          <a:srgbClr val="FFC82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ALU_PPT_TMP_16x9_INTL_0215</Template>
  <TotalTime>3337</TotalTime>
  <Words>436</Words>
  <Application>Microsoft Office PowerPoint</Application>
  <PresentationFormat>On-screen Show (16:9)</PresentationFormat>
  <Paragraphs>47</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ALU_PPT_TMP_16x9_INTL_0215</vt:lpstr>
      <vt:lpstr>RP-151578  Motivation for New WI (RP-151579): NB-LTE for Low Complexity Radio Access Network for Cellular Internet of Things  Alcatel-Lucent, Alcatel-Lucent Shanghai Bell, AT&amp;T, Bittium Wireless, CHTTL, Ericsson LM, Gemalto N.V., HTC, Intel Corporation, InterDigital Corporation, ITL, ITRI, KPN, LG Electronics, LG Uplus, LightSquared, Mediatek Inc., Motorola Mobility, Nokia Networks, Nordic Semiconductor ASA, NextNav, NTT, NTT Docomo, Samsung, Sequans, Sharp Corporation, Sierra Wireless SA, SK Telecom, Sony, SouthernLINC Wireless, Sprint Corporation, Telenor, Telstra, T-Mobile US, Verizon, ZTE Corporation </vt:lpstr>
      <vt:lpstr>Background: GERAN SI</vt:lpstr>
      <vt:lpstr>Narrowband LTE for CIoT</vt:lpstr>
      <vt:lpstr>Operation Modes</vt:lpstr>
      <vt:lpstr>Design principles</vt:lpstr>
      <vt:lpstr>Timeframe</vt:lpstr>
      <vt:lpstr>Thank you!   </vt:lpstr>
    </vt:vector>
  </TitlesOfParts>
  <Company>Alcatel-Lucent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NB-LTE</dc:title>
  <dc:creator>Baker, Matthew (Matthew)</dc:creator>
  <cp:lastModifiedBy>Alcatel-Lucent2</cp:lastModifiedBy>
  <cp:revision>154</cp:revision>
  <dcterms:created xsi:type="dcterms:W3CDTF">2015-02-17T05:58:35Z</dcterms:created>
  <dcterms:modified xsi:type="dcterms:W3CDTF">2015-09-16T02:31:28Z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479669420</vt:i4>
  </property>
  <property fmtid="{D5CDD505-2E9C-101B-9397-08002B2CF9AE}" pid="3" name="_NewReviewCycle">
    <vt:lpwstr/>
  </property>
  <property fmtid="{D5CDD505-2E9C-101B-9397-08002B2CF9AE}" pid="4" name="_EmailSubject">
    <vt:lpwstr>3GPP standards readout for wireless PLM/SAE/R&amp;D/Product evolution</vt:lpwstr>
  </property>
  <property fmtid="{D5CDD505-2E9C-101B-9397-08002B2CF9AE}" pid="5" name="_AuthorEmail">
    <vt:lpwstr>sigen.ye@alcatel-lucent.com</vt:lpwstr>
  </property>
  <property fmtid="{D5CDD505-2E9C-101B-9397-08002B2CF9AE}" pid="6" name="_AuthorEmailDisplayName">
    <vt:lpwstr>Ye, Sigen (Sigen)</vt:lpwstr>
  </property>
  <property fmtid="{D5CDD505-2E9C-101B-9397-08002B2CF9AE}" pid="7" name="_PreviousAdHocReviewCycleID">
    <vt:i4>1824863713</vt:i4>
  </property>
</Properties>
</file>