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2015/6/18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Way forward on MIMO/CSI capability for intra-band contiguous CA</a:t>
            </a:r>
            <a:br>
              <a:rPr kumimoji="1" lang="en-US" altLang="ja-JP" dirty="0" smtClean="0"/>
            </a:br>
            <a:r>
              <a:rPr kumimoji="1" lang="en-US" altLang="ja-JP" dirty="0" smtClean="0"/>
              <a:t>(R2-152921, RP-150980)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INC., </a:t>
            </a:r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RP-151023</a:t>
            </a: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meeting </a:t>
            </a: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68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15-18 June 2015</a:t>
            </a: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, Malmö, Sweden</a:t>
            </a: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altLang="ja-JP" dirty="0" smtClean="0"/>
              <a:t>Identified issue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Additional capability signaling was agreed to </a:t>
            </a:r>
            <a:r>
              <a:rPr lang="en-US" altLang="ja-JP" dirty="0" smtClean="0"/>
              <a:t>allow the UE to indicate MIMO/CSI capabilities individually per carrier for intra-band contiguous CA.</a:t>
            </a:r>
          </a:p>
          <a:p>
            <a:pPr lvl="1"/>
            <a:r>
              <a:rPr lang="en-US" altLang="ja-JP" dirty="0" smtClean="0"/>
              <a:t>The legacy signaling is still used to indicate their capabilities supported on </a:t>
            </a:r>
            <a:r>
              <a:rPr lang="en-US" altLang="ja-JP" u="sng" dirty="0" smtClean="0"/>
              <a:t>all</a:t>
            </a:r>
            <a:r>
              <a:rPr lang="en-US" altLang="ja-JP" dirty="0" smtClean="0"/>
              <a:t> carriers.</a:t>
            </a:r>
          </a:p>
          <a:p>
            <a:endParaRPr lang="en-US" altLang="ja-JP" dirty="0"/>
          </a:p>
          <a:p>
            <a:r>
              <a:rPr lang="en-US" altLang="ja-JP" dirty="0" smtClean="0"/>
              <a:t>However, an additional specification impact was found to enable an individual MIMO layer per carrier as indicated by the additional signaling.</a:t>
            </a:r>
          </a:p>
          <a:p>
            <a:pPr lvl="1"/>
            <a:r>
              <a:rPr kumimoji="1" lang="en-US" altLang="ja-JP" dirty="0" smtClean="0"/>
              <a:t>Rank Indicator bit width needs to be determined taking into account the additional MIMO/CSI capabilities.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47133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Expected specification impacts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TS 36.212</a:t>
            </a:r>
          </a:p>
          <a:p>
            <a:pPr lvl="1"/>
            <a:r>
              <a:rPr lang="en-US" altLang="ja-JP" dirty="0" smtClean="0"/>
              <a:t>The mechanism to determine the RI bit width (section 5.2.2.6)</a:t>
            </a:r>
            <a:endParaRPr lang="en-US" altLang="ja-JP" dirty="0"/>
          </a:p>
          <a:p>
            <a:endParaRPr kumimoji="1" lang="en-US" altLang="ja-JP" dirty="0" smtClean="0"/>
          </a:p>
          <a:p>
            <a:r>
              <a:rPr lang="en-US" altLang="ja-JP" dirty="0" smtClean="0"/>
              <a:t>TS 36.331</a:t>
            </a:r>
          </a:p>
          <a:p>
            <a:pPr lvl="1"/>
            <a:r>
              <a:rPr kumimoji="1" lang="en-US" altLang="ja-JP" dirty="0" smtClean="0"/>
              <a:t>Additional signalin</a:t>
            </a:r>
            <a:r>
              <a:rPr lang="en-US" altLang="ja-JP" dirty="0" smtClean="0"/>
              <a:t>g for the UE to determine the RI bit width (if needed)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2282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Proposed 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Postpone to approve the CRs (R2-152921 and RP-150980).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Have an official RAN2 email discussion until RAN2#91 to discuss the identified issue.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kumimoji="1" lang="en-US" altLang="ja-JP" dirty="0" smtClean="0"/>
              <a:t>Intended outcomes are agreeable 306/331 CRs and proposed changes to 36.212.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Intel will lead the email discussion.</a:t>
            </a:r>
            <a:endParaRPr kumimoji="1" lang="en-US" altLang="ja-JP" dirty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Send an LS to RAN1 at the beginning of RAN2#91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So that RAN1 can prepare the 36.212 CR.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All the required CRs (36.212/306/331) are brought to RAN#69 for approval.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218</Words>
  <Application>Microsoft Office PowerPoint</Application>
  <PresentationFormat>画面に合わせる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Way forward on MIMO/CSI capability for intra-band contiguous CA (R2-152921, RP-150980)</vt:lpstr>
      <vt:lpstr>Identified issue</vt:lpstr>
      <vt:lpstr>Expected specification impacts</vt:lpstr>
      <vt:lpstr>Proposed 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13</cp:revision>
  <dcterms:created xsi:type="dcterms:W3CDTF">2015-06-15T19:39:43Z</dcterms:created>
  <dcterms:modified xsi:type="dcterms:W3CDTF">2015-06-18T06:06:43Z</dcterms:modified>
</cp:coreProperties>
</file>