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4" r:id="rId3"/>
    <p:sldId id="266" r:id="rId4"/>
    <p:sldId id="267" r:id="rId5"/>
    <p:sldId id="263" r:id="rId6"/>
    <p:sldId id="260" r:id="rId7"/>
    <p:sldId id="261" r:id="rId8"/>
  </p:sldIdLst>
  <p:sldSz cx="9144000" cy="6858000" type="screen4x3"/>
  <p:notesSz cx="6884988" cy="10018713"/>
  <p:embeddedFontLst>
    <p:embeddedFont>
      <p:font typeface="宋体" panose="02010600030101010101" pitchFamily="2" charset="-122"/>
      <p:regular r:id="rId11"/>
    </p:embeddedFon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4"/>
            <p14:sldId id="266"/>
            <p14:sldId id="267"/>
            <p14:sldId id="263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636" autoAdjust="0"/>
    <p:restoredTop sz="95319" autoAdjust="0"/>
  </p:normalViewPr>
  <p:slideViewPr>
    <p:cSldViewPr snapToGrid="0" snapToObjects="1">
      <p:cViewPr>
        <p:scale>
          <a:sx n="100" d="100"/>
          <a:sy n="100" d="100"/>
        </p:scale>
        <p:origin x="-1998" y="-28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2015-06-05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2015-06-05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2015-06-05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C89D7-2977-48A7-9383-6DA152EC98D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0907E4-EC8E-42EC-B793-6C98EBEF767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78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3F7F23-A665-4941-980E-A8A169CB6272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832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Internal  |  2015-06-05  |  Page </a:t>
            </a:r>
            <a:fld id="{C5589406-23ED-4FB9-8C2E-BEC11675735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sz="4800" dirty="0"/>
              <a:t>Motivation for New WI: Small Data Power Saving Enhancements for </a:t>
            </a:r>
            <a:r>
              <a:rPr lang="sv-SE" sz="4800" dirty="0" smtClean="0"/>
              <a:t>UMTS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0525" y="5198534"/>
            <a:ext cx="8355014" cy="782801"/>
          </a:xfrm>
        </p:spPr>
        <p:txBody>
          <a:bodyPr/>
          <a:lstStyle/>
          <a:p>
            <a:r>
              <a:rPr lang="en-US" sz="3200" dirty="0" smtClean="0"/>
              <a:t>Ericsson</a:t>
            </a:r>
            <a:endParaRPr lang="en-US" dirty="0"/>
          </a:p>
        </p:txBody>
      </p:sp>
      <p:sp>
        <p:nvSpPr>
          <p:cNvPr id="6" name="Text Box 65"/>
          <p:cNvSpPr txBox="1">
            <a:spLocks noChangeArrowheads="1"/>
          </p:cNvSpPr>
          <p:nvPr/>
        </p:nvSpPr>
        <p:spPr bwMode="auto">
          <a:xfrm>
            <a:off x="104776" y="88106"/>
            <a:ext cx="4643438" cy="706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de-DE" altLang="zh-CN" sz="2000" dirty="0"/>
              <a:t>3GPP TSG RAN Meeting#68	</a:t>
            </a:r>
            <a:endParaRPr lang="zh-CN" altLang="zh-CN" sz="2000" dirty="0"/>
          </a:p>
          <a:p>
            <a:r>
              <a:rPr lang="de-DE" altLang="zh-CN" sz="2000" dirty="0"/>
              <a:t>Malmo, Sweden, Jun. 15 – 18, 2015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34264" y="11906"/>
            <a:ext cx="1482725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dirty="0"/>
              <a:t>RP-150851</a:t>
            </a:r>
            <a:endParaRPr lang="zh-CN" altLang="en-US" sz="2000" dirty="0"/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104776" y="881856"/>
            <a:ext cx="4572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zh-CN" dirty="0"/>
              <a:t>Document for: Discussion/Decision</a:t>
            </a:r>
            <a:endParaRPr lang="de-DE" altLang="zh-CN" dirty="0"/>
          </a:p>
          <a:p>
            <a:r>
              <a:rPr lang="de-DE" altLang="zh-CN" dirty="0"/>
              <a:t>Agenda Item:  </a:t>
            </a:r>
            <a:r>
              <a:rPr lang="de-DE" altLang="zh-CN" dirty="0" smtClean="0"/>
              <a:t>13.1.2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26143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Power consumption is important for small data devices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Delay tolerant devices may sleep for a long time to enable long battery </a:t>
            </a:r>
            <a:r>
              <a:rPr lang="en-US" smtClean="0"/>
              <a:t>life time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Power </a:t>
            </a:r>
            <a:r>
              <a:rPr lang="en-US" dirty="0"/>
              <a:t>Saving Mode (PSM) introduced </a:t>
            </a:r>
            <a:r>
              <a:rPr lang="en-US" dirty="0" smtClean="0"/>
              <a:t>in REL-12 introduces such power savings in </a:t>
            </a:r>
            <a:r>
              <a:rPr lang="en-US" dirty="0"/>
              <a:t>Idle </a:t>
            </a:r>
            <a:r>
              <a:rPr lang="en-US" dirty="0" smtClean="0"/>
              <a:t>mode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DRX extensions in both Idle and Connected mode can </a:t>
            </a:r>
            <a:r>
              <a:rPr lang="en-US" dirty="0"/>
              <a:t>provide additional benefits for small data </a:t>
            </a:r>
            <a:r>
              <a:rPr lang="en-US" dirty="0" smtClean="0"/>
              <a:t>transmissions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15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9875" y="1529066"/>
            <a:ext cx="8747125" cy="441982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DRX extensions in Idle mode: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Similar benefits as discussed for extended DRX in LTE </a:t>
            </a:r>
            <a:r>
              <a:rPr lang="en-US" dirty="0"/>
              <a:t>(RP-150181</a:t>
            </a:r>
            <a:r>
              <a:rPr lang="en-US" dirty="0" smtClean="0"/>
              <a:t>)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Idle-to-connected mode </a:t>
            </a:r>
            <a:r>
              <a:rPr lang="en-US" dirty="0" err="1" smtClean="0"/>
              <a:t>signalling</a:t>
            </a:r>
            <a:r>
              <a:rPr lang="en-US" dirty="0"/>
              <a:t> </a:t>
            </a:r>
            <a:r>
              <a:rPr lang="en-US" dirty="0" smtClean="0"/>
              <a:t>is avoided to check for </a:t>
            </a:r>
            <a:r>
              <a:rPr lang="en-US" smtClean="0"/>
              <a:t>DL data</a:t>
            </a:r>
          </a:p>
          <a:p>
            <a:pPr marL="355600" lvl="1" indent="0"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DRX extensions in Connected mode (CELL_PCH/URA_PCH):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In PCH state identical </a:t>
            </a:r>
            <a:r>
              <a:rPr lang="en-US" dirty="0"/>
              <a:t>measurement requirements and UE based mobility (cell re-selection) as in Idle mode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Seamless transition from PCH state to CELL_FACH </a:t>
            </a:r>
            <a:r>
              <a:rPr lang="en-US" dirty="0" smtClean="0"/>
              <a:t>can avoid </a:t>
            </a:r>
            <a:r>
              <a:rPr lang="en-US" dirty="0" err="1" smtClean="0"/>
              <a:t>signalling</a:t>
            </a:r>
            <a:r>
              <a:rPr lang="en-US" dirty="0" smtClean="0"/>
              <a:t> </a:t>
            </a:r>
            <a:r>
              <a:rPr lang="en-US" dirty="0"/>
              <a:t>and delay compared to DRX extension in Idle </a:t>
            </a:r>
            <a:r>
              <a:rPr lang="en-US" dirty="0" smtClean="0"/>
              <a:t>mode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245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2" y="1198020"/>
            <a:ext cx="8614832" cy="469605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Quick return into </a:t>
            </a:r>
            <a:r>
              <a:rPr lang="en-US"/>
              <a:t>power </a:t>
            </a:r>
            <a:r>
              <a:rPr lang="en-US" smtClean="0"/>
              <a:t>saving modes: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 smtClean="0"/>
              <a:t>There can be a significant delay to re-configure a UE into "power savings" after data transmissions (reducing battery life time): </a:t>
            </a:r>
          </a:p>
          <a:p>
            <a:pPr lvl="1">
              <a:lnSpc>
                <a:spcPct val="170000"/>
              </a:lnSpc>
            </a:pPr>
            <a:r>
              <a:rPr lang="en-US" dirty="0" smtClean="0"/>
              <a:t>Without knowing that UE is configured with PSM, RNC may switch the UE to CELL_PCH/URA_PCH instead of idle:</a:t>
            </a:r>
          </a:p>
          <a:p>
            <a:pPr lvl="1">
              <a:lnSpc>
                <a:spcPct val="170000"/>
              </a:lnSpc>
            </a:pPr>
            <a:r>
              <a:rPr lang="en-US" dirty="0"/>
              <a:t>Similar improvements as for PSM can apply for the DRX </a:t>
            </a:r>
            <a:r>
              <a:rPr lang="en-US" dirty="0" smtClean="0"/>
              <a:t>enhancements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65737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681137" cy="47327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DRX </a:t>
            </a:r>
            <a:r>
              <a:rPr lang="en-US" dirty="0"/>
              <a:t>enhancements in Idle mode and Connected mode (i.e. CELL_PCH and URA_PCH</a:t>
            </a:r>
            <a:r>
              <a:rPr lang="en-US" dirty="0" smtClean="0"/>
              <a:t>):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 smtClean="0"/>
              <a:t>DRX extensions that are </a:t>
            </a:r>
            <a:r>
              <a:rPr lang="en-US" dirty="0"/>
              <a:t>applicable for both beyond and within the SFN limit of 40.96 sec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Quick </a:t>
            </a:r>
            <a:r>
              <a:rPr lang="en-US" dirty="0"/>
              <a:t>return into power </a:t>
            </a:r>
            <a:r>
              <a:rPr lang="en-US" dirty="0" smtClean="0"/>
              <a:t>savings: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 smtClean="0"/>
              <a:t>Quick </a:t>
            </a:r>
            <a:r>
              <a:rPr lang="en-US" dirty="0"/>
              <a:t>return into PSM mode </a:t>
            </a:r>
            <a:r>
              <a:rPr lang="en-US"/>
              <a:t>after </a:t>
            </a:r>
            <a:r>
              <a:rPr lang="en-US" smtClean="0"/>
              <a:t>data </a:t>
            </a:r>
            <a:r>
              <a:rPr lang="en-US" dirty="0"/>
              <a:t>transmission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Quick </a:t>
            </a:r>
            <a:r>
              <a:rPr lang="en-US" dirty="0"/>
              <a:t>return into </a:t>
            </a:r>
            <a:r>
              <a:rPr lang="en-US" dirty="0" smtClean="0"/>
              <a:t>DRX extensions </a:t>
            </a:r>
            <a:r>
              <a:rPr lang="en-US" dirty="0"/>
              <a:t>(within and beyond SFN limit) after </a:t>
            </a:r>
            <a:r>
              <a:rPr lang="en-US" dirty="0" smtClean="0"/>
              <a:t>data </a:t>
            </a:r>
            <a:r>
              <a:rPr lang="en-US" dirty="0"/>
              <a:t>transmission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8024435" cy="1085371"/>
          </a:xfrm>
        </p:spPr>
        <p:txBody>
          <a:bodyPr>
            <a:normAutofit/>
          </a:bodyPr>
          <a:lstStyle/>
          <a:p>
            <a:r>
              <a:rPr lang="en-US" dirty="0"/>
              <a:t>Proposed </a:t>
            </a:r>
            <a:r>
              <a:rPr lang="en-US" dirty="0" smtClean="0"/>
              <a:t>HSPA RAN2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06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747125" cy="44405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Take into account solutions described in TR </a:t>
            </a:r>
            <a:r>
              <a:rPr lang="en-US" dirty="0"/>
              <a:t>25.705 “Study on small data transmission enhancements for UMTS</a:t>
            </a:r>
            <a:r>
              <a:rPr lang="en-US" dirty="0" smtClean="0"/>
              <a:t>”</a:t>
            </a: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1078</TotalTime>
  <Words>321</Words>
  <Application>Microsoft Office PowerPoint</Application>
  <PresentationFormat>On-screen Show (4:3)</PresentationFormat>
  <Paragraphs>45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宋体</vt:lpstr>
      <vt:lpstr>Ericsson Capital TT</vt:lpstr>
      <vt:lpstr>PresentationTemplate2011</vt:lpstr>
      <vt:lpstr>Motivation for New WI: Small Data Power Saving Enhancements for UMTS</vt:lpstr>
      <vt:lpstr>background</vt:lpstr>
      <vt:lpstr>Justification (1/2)</vt:lpstr>
      <vt:lpstr>Justification (2/2)</vt:lpstr>
      <vt:lpstr>Proposed HSPA RAN2 work item</vt:lpstr>
      <vt:lpstr>context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Small Data Power Saving Enhancements for UMTS</dc:title>
  <dc:creator>Martin VAN DER ZEE</dc:creator>
  <dc:description>Rev PA1</dc:description>
  <cp:lastModifiedBy>Martin VAN DER ZEE</cp:lastModifiedBy>
  <cp:revision>123</cp:revision>
  <dcterms:created xsi:type="dcterms:W3CDTF">2011-05-24T09:22:48Z</dcterms:created>
  <dcterms:modified xsi:type="dcterms:W3CDTF">2015-06-09T10:23:15Z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2015-06-05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2015-06-05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