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28" d="100"/>
          <a:sy n="128" d="100"/>
        </p:scale>
        <p:origin x="-12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97F8E-8579-4799-A0A6-B2D16D6258D0}" type="datetimeFigureOut">
              <a:rPr kumimoji="1" lang="ja-JP" altLang="en-US" smtClean="0"/>
              <a:t>2015/3/3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75FAF-8874-42B8-B9CA-FA05BC29527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363025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97F8E-8579-4799-A0A6-B2D16D6258D0}" type="datetimeFigureOut">
              <a:rPr kumimoji="1" lang="ja-JP" altLang="en-US" smtClean="0"/>
              <a:t>2015/3/3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75FAF-8874-42B8-B9CA-FA05BC29527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248285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97F8E-8579-4799-A0A6-B2D16D6258D0}" type="datetimeFigureOut">
              <a:rPr kumimoji="1" lang="ja-JP" altLang="en-US" smtClean="0"/>
              <a:t>2015/3/3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75FAF-8874-42B8-B9CA-FA05BC29527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928502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97F8E-8579-4799-A0A6-B2D16D6258D0}" type="datetimeFigureOut">
              <a:rPr kumimoji="1" lang="ja-JP" altLang="en-US" smtClean="0"/>
              <a:t>2015/3/3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75FAF-8874-42B8-B9CA-FA05BC29527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556243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97F8E-8579-4799-A0A6-B2D16D6258D0}" type="datetimeFigureOut">
              <a:rPr kumimoji="1" lang="ja-JP" altLang="en-US" smtClean="0"/>
              <a:t>2015/3/3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75FAF-8874-42B8-B9CA-FA05BC29527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824932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97F8E-8579-4799-A0A6-B2D16D6258D0}" type="datetimeFigureOut">
              <a:rPr kumimoji="1" lang="ja-JP" altLang="en-US" smtClean="0"/>
              <a:t>2015/3/3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75FAF-8874-42B8-B9CA-FA05BC29527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71192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97F8E-8579-4799-A0A6-B2D16D6258D0}" type="datetimeFigureOut">
              <a:rPr kumimoji="1" lang="ja-JP" altLang="en-US" smtClean="0"/>
              <a:t>2015/3/3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75FAF-8874-42B8-B9CA-FA05BC29527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867673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97F8E-8579-4799-A0A6-B2D16D6258D0}" type="datetimeFigureOut">
              <a:rPr kumimoji="1" lang="ja-JP" altLang="en-US" smtClean="0"/>
              <a:t>2015/3/3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75FAF-8874-42B8-B9CA-FA05BC29527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684737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97F8E-8579-4799-A0A6-B2D16D6258D0}" type="datetimeFigureOut">
              <a:rPr kumimoji="1" lang="ja-JP" altLang="en-US" smtClean="0"/>
              <a:t>2015/3/3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75FAF-8874-42B8-B9CA-FA05BC29527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466230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97F8E-8579-4799-A0A6-B2D16D6258D0}" type="datetimeFigureOut">
              <a:rPr kumimoji="1" lang="ja-JP" altLang="en-US" smtClean="0"/>
              <a:t>2015/3/3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75FAF-8874-42B8-B9CA-FA05BC29527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47733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97F8E-8579-4799-A0A6-B2D16D6258D0}" type="datetimeFigureOut">
              <a:rPr kumimoji="1" lang="ja-JP" altLang="en-US" smtClean="0"/>
              <a:t>2015/3/3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75FAF-8874-42B8-B9CA-FA05BC29527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441135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097F8E-8579-4799-A0A6-B2D16D6258D0}" type="datetimeFigureOut">
              <a:rPr kumimoji="1" lang="ja-JP" altLang="en-US" smtClean="0"/>
              <a:t>2015/3/3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575FAF-8874-42B8-B9CA-FA05BC29527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76306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 smtClean="0"/>
              <a:t>Way forward on new UE categories in Rel-12 and 13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dirty="0" smtClean="0">
                <a:solidFill>
                  <a:schemeClr val="tx1"/>
                </a:solidFill>
              </a:rPr>
              <a:t>NTT DOCOMO, INC.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35496" y="44624"/>
            <a:ext cx="5333063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800" dirty="0" smtClean="0"/>
              <a:t>3GPP TSG-RAN#67</a:t>
            </a:r>
          </a:p>
          <a:p>
            <a:r>
              <a:rPr lang="en-US" altLang="ja-JP" sz="2800" dirty="0" smtClean="0"/>
              <a:t>Shanghai, China, 9 - 12 March 2015</a:t>
            </a:r>
          </a:p>
          <a:p>
            <a:r>
              <a:rPr lang="en-US" altLang="ja-JP" sz="2800" dirty="0" smtClean="0"/>
              <a:t>Agenda: 14</a:t>
            </a:r>
            <a:endParaRPr kumimoji="1" lang="ja-JP" altLang="en-US" sz="2800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263254" y="44624"/>
            <a:ext cx="17732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dirty="0" smtClean="0"/>
              <a:t>RP-150207</a:t>
            </a:r>
            <a:endParaRPr kumimoji="1"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4323094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Way forward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ja-JP" b="1" dirty="0" smtClean="0"/>
              <a:t>Introduce a new UE category for DL 750 Mbps from Rel-12.</a:t>
            </a:r>
          </a:p>
          <a:p>
            <a:pPr lvl="1"/>
            <a:r>
              <a:rPr kumimoji="1" lang="en-US" altLang="ja-JP" dirty="0" smtClean="0"/>
              <a:t>The corresponding CR is prepared for RAN#68.</a:t>
            </a:r>
          </a:p>
          <a:p>
            <a:endParaRPr kumimoji="1" lang="en-US" altLang="ja-JP" dirty="0"/>
          </a:p>
          <a:p>
            <a:r>
              <a:rPr kumimoji="1" lang="en-US" altLang="ja-JP" dirty="0" smtClean="0"/>
              <a:t>Introduce new UE categories </a:t>
            </a:r>
            <a:r>
              <a:rPr lang="en-US" altLang="ja-JP" dirty="0" smtClean="0"/>
              <a:t>for </a:t>
            </a:r>
            <a:r>
              <a:rPr kumimoji="1" lang="en-US" altLang="ja-JP" dirty="0" smtClean="0"/>
              <a:t>1 </a:t>
            </a:r>
            <a:r>
              <a:rPr kumimoji="1" lang="en-US" altLang="ja-JP" dirty="0" err="1" smtClean="0"/>
              <a:t>Gbps</a:t>
            </a:r>
            <a:r>
              <a:rPr kumimoji="1" lang="en-US" altLang="ja-JP" dirty="0" smtClean="0"/>
              <a:t> or beyond from Rel-13</a:t>
            </a:r>
          </a:p>
          <a:p>
            <a:pPr lvl="1"/>
            <a:r>
              <a:rPr kumimoji="1" lang="en-US" altLang="ja-JP" dirty="0" smtClean="0"/>
              <a:t>The target rate will be continued to discuss and decided until RAN#69 (so that the corresponding CR can be prepared for RAN#70).</a:t>
            </a:r>
          </a:p>
        </p:txBody>
      </p:sp>
    </p:spTree>
    <p:extLst>
      <p:ext uri="{BB962C8B-B14F-4D97-AF65-F5344CB8AC3E}">
        <p14:creationId xmlns:p14="http://schemas.microsoft.com/office/powerpoint/2010/main" val="33365258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Rationale for 750 Mbps category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 fontScale="92500"/>
          </a:bodyPr>
          <a:lstStyle/>
          <a:p>
            <a:pPr marL="514350" indent="-514350">
              <a:buFont typeface="+mj-lt"/>
              <a:buAutoNum type="arabicPeriod"/>
            </a:pPr>
            <a:r>
              <a:rPr kumimoji="1" lang="en-US" altLang="ja-JP" dirty="0" smtClean="0"/>
              <a:t>Market demand for high frequency bands</a:t>
            </a:r>
          </a:p>
          <a:p>
            <a:pPr marL="914400" lvl="1" indent="-514350">
              <a:buFont typeface="Arial" panose="020B0604020202020204" pitchFamily="34" charset="0"/>
              <a:buChar char="‒"/>
            </a:pPr>
            <a:r>
              <a:rPr lang="en-US" altLang="ja-JP" dirty="0" smtClean="0"/>
              <a:t>E.g., 3DL CA with low and high frequency bands.</a:t>
            </a:r>
          </a:p>
          <a:p>
            <a:pPr marL="1314450" lvl="2" indent="-514350">
              <a:buFont typeface="Wingdings" panose="05000000000000000000" pitchFamily="2" charset="2"/>
              <a:buChar char="ü"/>
            </a:pPr>
            <a:r>
              <a:rPr lang="en-US" altLang="ja-JP" dirty="0" smtClean="0"/>
              <a:t>20 MHz with 2 layer MIMO (low) and 40 MHz with 4 layer MIMO (high).</a:t>
            </a:r>
          </a:p>
          <a:p>
            <a:pPr marL="1314450" lvl="2" indent="-514350">
              <a:buFont typeface="Wingdings" panose="05000000000000000000" pitchFamily="2" charset="2"/>
              <a:buChar char="ü"/>
            </a:pPr>
            <a:r>
              <a:rPr lang="en-US" altLang="ja-JP" dirty="0" smtClean="0"/>
              <a:t>B1/3+B42+B42 is being specified in RAN4.</a:t>
            </a:r>
            <a:endParaRPr lang="en-US" altLang="ja-JP" dirty="0"/>
          </a:p>
          <a:p>
            <a:pPr marL="514350" indent="-514350">
              <a:buFont typeface="+mj-lt"/>
              <a:buAutoNum type="arabicPeriod"/>
            </a:pPr>
            <a:r>
              <a:rPr kumimoji="1" lang="en-US" altLang="ja-JP" dirty="0" smtClean="0"/>
              <a:t>Support of 2 layer MIMO up to 5 CCs.</a:t>
            </a:r>
          </a:p>
          <a:p>
            <a:pPr marL="914400" lvl="1" indent="-514350">
              <a:buFont typeface="Arial" panose="020B0604020202020204" pitchFamily="34" charset="0"/>
              <a:buChar char="‒"/>
            </a:pPr>
            <a:r>
              <a:rPr lang="en-US" altLang="ja-JP" dirty="0" smtClean="0"/>
              <a:t>The current specification supports the 2 layer MIMO configuration up to 4 CCs (300/450/600 Mbps).</a:t>
            </a:r>
          </a:p>
          <a:p>
            <a:pPr marL="914400" lvl="1" indent="-514350">
              <a:buFont typeface="Arial" panose="020B0604020202020204" pitchFamily="34" charset="0"/>
              <a:buChar char="‒"/>
            </a:pPr>
            <a:r>
              <a:rPr kumimoji="1" lang="en-US" altLang="ja-JP" dirty="0" smtClean="0"/>
              <a:t>As 2 layer MIMO is a typical configuration applicable to all frequency bands, support for 5CCs (i.e., 750 Mbps) is deemed as necessary.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0778521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376</TotalTime>
  <Words>190</Words>
  <Application>Microsoft Office PowerPoint</Application>
  <PresentationFormat>画面に合わせる (4:3)</PresentationFormat>
  <Paragraphs>20</Paragraphs>
  <Slides>3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4" baseType="lpstr">
      <vt:lpstr>Office ​​テーマ</vt:lpstr>
      <vt:lpstr>Way forward on new UE categories in Rel-12 and 13</vt:lpstr>
      <vt:lpstr>Way forward</vt:lpstr>
      <vt:lpstr>Rationale for 750 Mbps category</vt:lpstr>
    </vt:vector>
  </TitlesOfParts>
  <Company>株式会社エヌ・ティ・ティ・ドコモ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new UE categories in Rel-12</dc:title>
  <dc:creator>NTT DOCOMO, INC.</dc:creator>
  <cp:lastModifiedBy>NTT DOCOMO, INC.</cp:lastModifiedBy>
  <cp:revision>14</cp:revision>
  <dcterms:created xsi:type="dcterms:W3CDTF">2015-02-02T07:39:35Z</dcterms:created>
  <dcterms:modified xsi:type="dcterms:W3CDTF">2015-03-03T05:03:26Z</dcterms:modified>
</cp:coreProperties>
</file>