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839" autoAdjust="0"/>
  </p:normalViewPr>
  <p:slideViewPr>
    <p:cSldViewPr>
      <p:cViewPr varScale="1">
        <p:scale>
          <a:sx n="95" d="100"/>
          <a:sy n="95" d="100"/>
        </p:scale>
        <p:origin x="-112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10FE-7EB6-4A0B-93C3-65CC490A5A77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ECF4C-0122-49A8-BF8F-8925A067B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0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by chairman’s decision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4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3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4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7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2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Partial Way </a:t>
            </a:r>
            <a:r>
              <a:rPr lang="en-US" dirty="0"/>
              <a:t>F</a:t>
            </a:r>
            <a:r>
              <a:rPr lang="en-US" dirty="0" smtClean="0"/>
              <a:t>orward for </a:t>
            </a:r>
            <a:r>
              <a:rPr lang="en-US" dirty="0" smtClean="0"/>
              <a:t>RAN#66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Qualcomm, </a:t>
            </a:r>
            <a:r>
              <a:rPr lang="en-US" dirty="0" err="1" smtClean="0"/>
              <a:t>Mediatek</a:t>
            </a:r>
            <a:r>
              <a:rPr lang="en-US" dirty="0" smtClean="0"/>
              <a:t>, Huawei, HiSilicon, DoCoMo, NEC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95263"/>
            <a:ext cx="3656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dirty="0"/>
              <a:t>3GPP TSG RAN Meeting #</a:t>
            </a:r>
            <a:r>
              <a:rPr lang="en-GB" dirty="0" smtClean="0"/>
              <a:t>66</a:t>
            </a:r>
            <a:endParaRPr lang="en-GB" dirty="0"/>
          </a:p>
          <a:p>
            <a:pPr eaLnBrk="1" hangingPunct="1"/>
            <a:r>
              <a:rPr lang="en-US" dirty="0" smtClean="0"/>
              <a:t>Maui, USA,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December </a:t>
            </a:r>
            <a:r>
              <a:rPr lang="en-US" dirty="0"/>
              <a:t>2014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618266" y="188913"/>
            <a:ext cx="12018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GB" dirty="0" smtClean="0"/>
              <a:t>RP</a:t>
            </a:r>
            <a:r>
              <a:rPr lang="en-GB" dirty="0" smtClean="0"/>
              <a:t>-142305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70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Start </a:t>
            </a:r>
            <a:r>
              <a:rPr lang="en-US" dirty="0" smtClean="0"/>
              <a:t>3 </a:t>
            </a:r>
            <a:r>
              <a:rPr lang="en-US" dirty="0" smtClean="0"/>
              <a:t>new WI </a:t>
            </a:r>
          </a:p>
          <a:p>
            <a:pPr lvl="1"/>
            <a:r>
              <a:rPr lang="en-US" dirty="0" smtClean="0"/>
              <a:t>CA enhancements, RP-</a:t>
            </a:r>
            <a:r>
              <a:rPr lang="en-US" dirty="0" smtClean="0"/>
              <a:t>142286 </a:t>
            </a:r>
            <a:endParaRPr lang="en-US" dirty="0" smtClean="0"/>
          </a:p>
          <a:p>
            <a:pPr lvl="1"/>
            <a:r>
              <a:rPr lang="en-US" dirty="0"/>
              <a:t>D2D (RAN2-led</a:t>
            </a:r>
            <a:r>
              <a:rPr lang="en-US" dirty="0" smtClean="0"/>
              <a:t>), RP-</a:t>
            </a:r>
            <a:r>
              <a:rPr lang="en-US" dirty="0" smtClean="0"/>
              <a:t>142304</a:t>
            </a:r>
            <a:endParaRPr lang="en-US" dirty="0" smtClean="0"/>
          </a:p>
          <a:p>
            <a:pPr lvl="2"/>
            <a:r>
              <a:rPr lang="en-US" dirty="0" smtClean="0"/>
              <a:t>Send </a:t>
            </a:r>
            <a:r>
              <a:rPr lang="en-US" dirty="0"/>
              <a:t>LS to </a:t>
            </a:r>
            <a:r>
              <a:rPr lang="en-US" dirty="0" smtClean="0"/>
              <a:t>SA1 </a:t>
            </a:r>
            <a:r>
              <a:rPr lang="en-US" dirty="0"/>
              <a:t>on </a:t>
            </a:r>
            <a:r>
              <a:rPr lang="en-US" dirty="0" smtClean="0"/>
              <a:t>V2V, RP-</a:t>
            </a:r>
            <a:r>
              <a:rPr lang="en-US" dirty="0" smtClean="0"/>
              <a:t>142267</a:t>
            </a:r>
          </a:p>
          <a:p>
            <a:pPr lvl="1"/>
            <a:r>
              <a:rPr lang="en-US" dirty="0" smtClean="0"/>
              <a:t>“NOMA”, RP-142295</a:t>
            </a:r>
          </a:p>
          <a:p>
            <a:pPr lvl="1"/>
            <a:endParaRPr lang="en-US" dirty="0"/>
          </a:p>
          <a:p>
            <a:r>
              <a:rPr lang="en-US" dirty="0" smtClean="0"/>
              <a:t>1 remaining TU in both RAN1 &amp; RAN2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7853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 time budget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9052482"/>
              </p:ext>
            </p:extLst>
          </p:nvPr>
        </p:nvGraphicFramePr>
        <p:xfrm>
          <a:off x="1577537" y="1488440"/>
          <a:ext cx="590820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617"/>
                <a:gridCol w="885277"/>
                <a:gridCol w="713827"/>
                <a:gridCol w="713827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NOMA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4" name="Title 10"/>
          <p:cNvSpPr txBox="1">
            <a:spLocks/>
          </p:cNvSpPr>
          <p:nvPr/>
        </p:nvSpPr>
        <p:spPr>
          <a:xfrm>
            <a:off x="540676" y="3576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RAN2 time budget</a:t>
            </a:r>
            <a:endParaRPr lang="en-US" dirty="0"/>
          </a:p>
        </p:txBody>
      </p:sp>
      <p:graphicFrame>
        <p:nvGraphicFramePr>
          <p:cNvPr id="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0461870"/>
              </p:ext>
            </p:extLst>
          </p:nvPr>
        </p:nvGraphicFramePr>
        <p:xfrm>
          <a:off x="1066800" y="4876800"/>
          <a:ext cx="72462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89"/>
                <a:gridCol w="1386927"/>
                <a:gridCol w="1040852"/>
                <a:gridCol w="1040852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653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</TotalTime>
  <Words>142</Words>
  <Application>Microsoft Macintosh PowerPoint</Application>
  <PresentationFormat>On-screen Show (4:3)</PresentationFormat>
  <Paragraphs>58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Partial Way Forward for RAN#66</vt:lpstr>
      <vt:lpstr>Proposal </vt:lpstr>
      <vt:lpstr>RAN1 time budget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</dc:title>
  <dc:creator>Christian Hoymann</dc:creator>
  <cp:lastModifiedBy>Qualcomm Casaccia v7</cp:lastModifiedBy>
  <cp:revision>112</cp:revision>
  <dcterms:created xsi:type="dcterms:W3CDTF">2014-09-10T09:20:11Z</dcterms:created>
  <dcterms:modified xsi:type="dcterms:W3CDTF">2014-12-11T23:19:26Z</dcterms:modified>
</cp:coreProperties>
</file>