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72" r:id="rId1"/>
  </p:sldMasterIdLst>
  <p:notesMasterIdLst>
    <p:notesMasterId r:id="rId9"/>
  </p:notesMasterIdLst>
  <p:sldIdLst>
    <p:sldId id="280" r:id="rId2"/>
    <p:sldId id="289" r:id="rId3"/>
    <p:sldId id="325" r:id="rId4"/>
    <p:sldId id="326" r:id="rId5"/>
    <p:sldId id="327" r:id="rId6"/>
    <p:sldId id="323" r:id="rId7"/>
    <p:sldId id="308" r:id="rId8"/>
  </p:sldIdLst>
  <p:sldSz cx="9144000" cy="6858000" type="screen4x3"/>
  <p:notesSz cx="7315200" cy="9601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633" autoAdjust="0"/>
    <p:restoredTop sz="80947" autoAdjust="0"/>
  </p:normalViewPr>
  <p:slideViewPr>
    <p:cSldViewPr>
      <p:cViewPr>
        <p:scale>
          <a:sx n="90" d="100"/>
          <a:sy n="90" d="100"/>
        </p:scale>
        <p:origin x="-2502" y="-690"/>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lvl1pPr>
          </a:lstStyle>
          <a:p>
            <a:endParaRPr lang="en-US"/>
          </a:p>
        </p:txBody>
      </p:sp>
      <p:sp>
        <p:nvSpPr>
          <p:cNvPr id="3" name="Date Placeholder 2"/>
          <p:cNvSpPr>
            <a:spLocks noGrp="1"/>
          </p:cNvSpPr>
          <p:nvPr>
            <p:ph type="dt" idx="1"/>
          </p:nvPr>
        </p:nvSpPr>
        <p:spPr>
          <a:xfrm>
            <a:off x="4143587" y="0"/>
            <a:ext cx="3169920" cy="480060"/>
          </a:xfrm>
          <a:prstGeom prst="rect">
            <a:avLst/>
          </a:prstGeom>
        </p:spPr>
        <p:txBody>
          <a:bodyPr vert="horz" lIns="96661" tIns="48331" rIns="96661" bIns="48331" rtlCol="0"/>
          <a:lstStyle>
            <a:lvl1pPr algn="r">
              <a:defRPr sz="1300"/>
            </a:lvl1pPr>
          </a:lstStyle>
          <a:p>
            <a:fld id="{7ADB0852-C96F-4632-B9E2-59F76EEA8976}" type="datetimeFigureOut">
              <a:rPr lang="en-US" smtClean="0"/>
              <a:t>8/28/2014</a:t>
            </a:fld>
            <a:endParaRPr lang="en-US"/>
          </a:p>
        </p:txBody>
      </p:sp>
      <p:sp>
        <p:nvSpPr>
          <p:cNvPr id="4" name="Slide Image Placeholder 3"/>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endParaRPr lang="en-US"/>
          </a:p>
        </p:txBody>
      </p:sp>
      <p:sp>
        <p:nvSpPr>
          <p:cNvPr id="5" name="Notes Placeholder 4"/>
          <p:cNvSpPr>
            <a:spLocks noGrp="1"/>
          </p:cNvSpPr>
          <p:nvPr>
            <p:ph type="body" sz="quarter" idx="3"/>
          </p:nvPr>
        </p:nvSpPr>
        <p:spPr>
          <a:xfrm>
            <a:off x="731520" y="4560570"/>
            <a:ext cx="5852160" cy="4320540"/>
          </a:xfrm>
          <a:prstGeom prst="rect">
            <a:avLst/>
          </a:prstGeom>
        </p:spPr>
        <p:txBody>
          <a:bodyPr vert="horz" lIns="96661" tIns="48331" rIns="96661" bIns="48331"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300"/>
            </a:lvl1pPr>
          </a:lstStyle>
          <a:p>
            <a:endParaRPr lang="en-US"/>
          </a:p>
        </p:txBody>
      </p:sp>
      <p:sp>
        <p:nvSpPr>
          <p:cNvPr id="7" name="Slide Number Placeholder 6"/>
          <p:cNvSpPr>
            <a:spLocks noGrp="1"/>
          </p:cNvSpPr>
          <p:nvPr>
            <p:ph type="sldNum" sz="quarter" idx="5"/>
          </p:nvPr>
        </p:nvSpPr>
        <p:spPr>
          <a:xfrm>
            <a:off x="4143587" y="9119474"/>
            <a:ext cx="3169920" cy="480060"/>
          </a:xfrm>
          <a:prstGeom prst="rect">
            <a:avLst/>
          </a:prstGeom>
        </p:spPr>
        <p:txBody>
          <a:bodyPr vert="horz" lIns="96661" tIns="48331" rIns="96661" bIns="48331" rtlCol="0" anchor="b"/>
          <a:lstStyle>
            <a:lvl1pPr algn="r">
              <a:defRPr sz="1300"/>
            </a:lvl1pPr>
          </a:lstStyle>
          <a:p>
            <a:fld id="{AA183FBA-0A92-4575-8E4A-2C81E8F6E5F8}" type="slidenum">
              <a:rPr lang="en-US" smtClean="0"/>
              <a:t>‹#›</a:t>
            </a:fld>
            <a:endParaRPr lang="en-US"/>
          </a:p>
        </p:txBody>
      </p:sp>
    </p:spTree>
    <p:extLst>
      <p:ext uri="{BB962C8B-B14F-4D97-AF65-F5344CB8AC3E}">
        <p14:creationId xmlns:p14="http://schemas.microsoft.com/office/powerpoint/2010/main" val="35851010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p:spTree>
      <p:nvGrpSpPr>
        <p:cNvPr id="1" name=""/>
        <p:cNvGrpSpPr/>
        <p:nvPr/>
      </p:nvGrpSpPr>
      <p:grpSpPr>
        <a:xfrm>
          <a:off x="0" y="0"/>
          <a:ext cx="0" cy="0"/>
          <a:chOff x="0" y="0"/>
          <a:chExt cx="0" cy="0"/>
        </a:xfrm>
      </p:grpSpPr>
      <p:sp>
        <p:nvSpPr>
          <p:cNvPr id="2" name="Rectangle 1"/>
          <p:cNvSpPr/>
          <p:nvPr userDrawn="1"/>
        </p:nvSpPr>
        <p:spPr bwMode="white">
          <a:xfrm>
            <a:off x="0" y="0"/>
            <a:ext cx="9144000" cy="66571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spcBef>
                <a:spcPts val="600"/>
              </a:spcBef>
            </a:pPr>
            <a:endParaRPr lang="en-US" sz="2000" b="1" dirty="0" err="1" smtClean="0"/>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 y="938580"/>
            <a:ext cx="9143994" cy="3707604"/>
          </a:xfrm>
          <a:prstGeom prst="rect">
            <a:avLst/>
          </a:prstGeom>
        </p:spPr>
      </p:pic>
      <p:sp>
        <p:nvSpPr>
          <p:cNvPr id="14" name="Text Placeholder 16"/>
          <p:cNvSpPr>
            <a:spLocks noGrp="1"/>
          </p:cNvSpPr>
          <p:nvPr>
            <p:ph type="body" sz="quarter" idx="12" hasCustomPrompt="1"/>
          </p:nvPr>
        </p:nvSpPr>
        <p:spPr bwMode="black">
          <a:xfrm>
            <a:off x="1529194" y="4680289"/>
            <a:ext cx="6729984" cy="420624"/>
          </a:xfrm>
        </p:spPr>
        <p:txBody>
          <a:bodyPr anchor="b"/>
          <a:lstStyle>
            <a:lvl1pPr marL="0" indent="0">
              <a:buNone/>
              <a:defRPr sz="3000" b="1" cap="all" baseline="0">
                <a:solidFill>
                  <a:schemeClr val="tx1"/>
                </a:solidFill>
                <a:latin typeface="+mj-lt"/>
              </a:defRPr>
            </a:lvl1pPr>
            <a:lvl2pPr marL="0" indent="0">
              <a:buNone/>
              <a:defRPr sz="2800" b="1">
                <a:solidFill>
                  <a:schemeClr val="bg1"/>
                </a:solidFill>
                <a:latin typeface="+mj-lt"/>
              </a:defRPr>
            </a:lvl2pPr>
            <a:lvl3pPr marL="0" indent="0">
              <a:buNone/>
              <a:defRPr sz="2800" b="1">
                <a:solidFill>
                  <a:schemeClr val="bg1"/>
                </a:solidFill>
                <a:latin typeface="+mj-lt"/>
              </a:defRPr>
            </a:lvl3pPr>
            <a:lvl4pPr marL="0" indent="0">
              <a:buNone/>
              <a:defRPr sz="2800" b="1">
                <a:solidFill>
                  <a:schemeClr val="bg1"/>
                </a:solidFill>
                <a:latin typeface="+mj-lt"/>
              </a:defRPr>
            </a:lvl4pPr>
            <a:lvl5pPr marL="0" indent="0">
              <a:buNone/>
              <a:defRPr sz="2800" b="1">
                <a:solidFill>
                  <a:schemeClr val="bg1"/>
                </a:solidFill>
                <a:latin typeface="+mj-lt"/>
              </a:defRPr>
            </a:lvl5pPr>
          </a:lstStyle>
          <a:p>
            <a:pPr lvl="0"/>
            <a:r>
              <a:rPr lang="en-US" dirty="0" smtClean="0"/>
              <a:t>PRESENTATION TITLE</a:t>
            </a:r>
          </a:p>
        </p:txBody>
      </p:sp>
      <p:sp>
        <p:nvSpPr>
          <p:cNvPr id="3" name="Subtitle 2"/>
          <p:cNvSpPr>
            <a:spLocks noGrp="1"/>
          </p:cNvSpPr>
          <p:nvPr>
            <p:ph type="subTitle" idx="1" hasCustomPrompt="1"/>
          </p:nvPr>
        </p:nvSpPr>
        <p:spPr>
          <a:xfrm>
            <a:off x="1545668" y="5302869"/>
            <a:ext cx="6729984" cy="332399"/>
          </a:xfrm>
        </p:spPr>
        <p:txBody>
          <a:bodyPr/>
          <a:lstStyle>
            <a:lvl1pPr marL="0" indent="0" algn="l">
              <a:spcBef>
                <a:spcPts val="400"/>
              </a:spcBef>
              <a:buNone/>
              <a:defRPr sz="2400" b="0">
                <a:solidFill>
                  <a:schemeClr val="accent1"/>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Presenter Name</a:t>
            </a:r>
            <a:endParaRPr lang="en-US" dirty="0"/>
          </a:p>
        </p:txBody>
      </p:sp>
      <p:pic>
        <p:nvPicPr>
          <p:cNvPr id="9" name="Picture 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white">
          <a:xfrm>
            <a:off x="7528265" y="310896"/>
            <a:ext cx="1198485" cy="586758"/>
          </a:xfrm>
          <a:prstGeom prst="rect">
            <a:avLst/>
          </a:prstGeom>
        </p:spPr>
      </p:pic>
    </p:spTree>
    <p:extLst>
      <p:ext uri="{BB962C8B-B14F-4D97-AF65-F5344CB8AC3E}">
        <p14:creationId xmlns:p14="http://schemas.microsoft.com/office/powerpoint/2010/main" val="1529280724"/>
      </p:ext>
    </p:extLst>
  </p:cSld>
  <p:clrMapOvr>
    <a:masterClrMapping/>
  </p:clrMapOvr>
  <p:transition spd="med">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204374840"/>
      </p:ext>
    </p:extLst>
  </p:cSld>
  <p:clrMapOvr>
    <a:masterClrMapping/>
  </p:clrMapOvr>
  <p:transitio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
        <p:nvSpPr>
          <p:cNvPr id="2" name="Rectangle 1"/>
          <p:cNvSpPr/>
          <p:nvPr userDrawn="1"/>
        </p:nvSpPr>
        <p:spPr bwMode="white">
          <a:xfrm>
            <a:off x="0" y="0"/>
            <a:ext cx="9144000" cy="9334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spcBef>
                <a:spcPts val="600"/>
              </a:spcBef>
            </a:pPr>
            <a:endParaRPr lang="en-US" sz="2000" b="1" dirty="0" err="1" smtClean="0"/>
          </a:p>
        </p:txBody>
      </p:sp>
    </p:spTree>
    <p:extLst>
      <p:ext uri="{BB962C8B-B14F-4D97-AF65-F5344CB8AC3E}">
        <p14:creationId xmlns:p14="http://schemas.microsoft.com/office/powerpoint/2010/main" val="877662677"/>
      </p:ext>
    </p:extLst>
  </p:cSld>
  <p:clrMapOvr>
    <a:masterClrMapping/>
  </p:clrMapOvr>
  <p:transition spd="med">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tatement in White Background">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2014538"/>
          </a:xfrm>
          <a:prstGeom prst="rect">
            <a:avLst/>
          </a:prstGeom>
        </p:spPr>
      </p:pic>
      <p:sp>
        <p:nvSpPr>
          <p:cNvPr id="3" name="Rectangle 2"/>
          <p:cNvSpPr/>
          <p:nvPr userDrawn="1"/>
        </p:nvSpPr>
        <p:spPr>
          <a:xfrm>
            <a:off x="564023" y="1316050"/>
            <a:ext cx="8015954" cy="4939469"/>
          </a:xfrm>
          <a:prstGeom prst="rect">
            <a:avLst/>
          </a:prstGeom>
          <a:solidFill>
            <a:srgbClr val="F8F8F8"/>
          </a:solidFill>
          <a:ln>
            <a:noFill/>
          </a:ln>
          <a:effectLst>
            <a:outerShdw blurRad="1016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spcBef>
                <a:spcPts val="600"/>
              </a:spcBef>
            </a:pPr>
            <a:endParaRPr lang="en-US" sz="2000" b="1" dirty="0" smtClean="0"/>
          </a:p>
        </p:txBody>
      </p:sp>
      <p:sp>
        <p:nvSpPr>
          <p:cNvPr id="16" name="Title 1"/>
          <p:cNvSpPr>
            <a:spLocks noGrp="1"/>
          </p:cNvSpPr>
          <p:nvPr>
            <p:ph type="ctrTitle" hasCustomPrompt="1"/>
          </p:nvPr>
        </p:nvSpPr>
        <p:spPr bwMode="black">
          <a:xfrm>
            <a:off x="1358781" y="3411836"/>
            <a:ext cx="6537533" cy="747897"/>
          </a:xfrm>
        </p:spPr>
        <p:txBody>
          <a:bodyPr anchor="ctr"/>
          <a:lstStyle>
            <a:lvl1pPr>
              <a:lnSpc>
                <a:spcPct val="90000"/>
              </a:lnSpc>
              <a:spcBef>
                <a:spcPts val="0"/>
              </a:spcBef>
              <a:spcAft>
                <a:spcPts val="3000"/>
              </a:spcAft>
              <a:defRPr sz="5400" b="0" cap="none" baseline="0">
                <a:solidFill>
                  <a:schemeClr val="tx1"/>
                </a:solidFill>
              </a:defRPr>
            </a:lvl1pPr>
          </a:lstStyle>
          <a:p>
            <a:r>
              <a:rPr lang="en-US" dirty="0" smtClean="0"/>
              <a:t>Click to edit title</a:t>
            </a:r>
            <a:endParaRPr lang="en-US" dirty="0"/>
          </a:p>
        </p:txBody>
      </p:sp>
      <p:pic>
        <p:nvPicPr>
          <p:cNvPr id="18" name="Picture 17" descr="logo.png"/>
          <p:cNvPicPr>
            <a:picLocks noChangeAspect="1"/>
          </p:cNvPicPr>
          <p:nvPr/>
        </p:nvPicPr>
        <p:blipFill>
          <a:blip r:embed="rId3" cstate="print"/>
          <a:stretch>
            <a:fillRect/>
          </a:stretch>
        </p:blipFill>
        <p:spPr>
          <a:xfrm>
            <a:off x="7524058" y="331975"/>
            <a:ext cx="1235382" cy="602172"/>
          </a:xfrm>
          <a:prstGeom prst="rect">
            <a:avLst/>
          </a:prstGeom>
        </p:spPr>
      </p:pic>
    </p:spTree>
    <p:extLst>
      <p:ext uri="{BB962C8B-B14F-4D97-AF65-F5344CB8AC3E}">
        <p14:creationId xmlns:p14="http://schemas.microsoft.com/office/powerpoint/2010/main" val="1434684055"/>
      </p:ext>
    </p:extLst>
  </p:cSld>
  <p:clrMapOvr>
    <a:masterClrMapping/>
  </p:clrMapOvr>
  <p:transition spd="med">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Statement in Blue Background">
    <p:bg bwMode="gray">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bwMode="ltGray">
          <a:xfrm>
            <a:off x="-1" y="-2"/>
            <a:ext cx="9144001" cy="6858000"/>
          </a:xfrm>
          <a:prstGeom prst="rect">
            <a:avLst/>
          </a:prstGeom>
        </p:spPr>
      </p:pic>
      <p:sp>
        <p:nvSpPr>
          <p:cNvPr id="16" name="Title 1"/>
          <p:cNvSpPr>
            <a:spLocks noGrp="1"/>
          </p:cNvSpPr>
          <p:nvPr>
            <p:ph type="ctrTitle" hasCustomPrompt="1"/>
          </p:nvPr>
        </p:nvSpPr>
        <p:spPr>
          <a:xfrm>
            <a:off x="1392964" y="3055050"/>
            <a:ext cx="6358071" cy="747897"/>
          </a:xfrm>
        </p:spPr>
        <p:txBody>
          <a:bodyPr anchor="ctr"/>
          <a:lstStyle>
            <a:lvl1pPr algn="l">
              <a:lnSpc>
                <a:spcPct val="90000"/>
              </a:lnSpc>
              <a:spcBef>
                <a:spcPts val="0"/>
              </a:spcBef>
              <a:defRPr sz="5400" b="0" cap="none" baseline="0">
                <a:solidFill>
                  <a:schemeClr val="bg1"/>
                </a:solidFill>
              </a:defRPr>
            </a:lvl1pPr>
          </a:lstStyle>
          <a:p>
            <a:r>
              <a:rPr lang="en-US" dirty="0" smtClean="0"/>
              <a:t>Click to edit title</a:t>
            </a:r>
            <a:endParaRPr lang="en-US" dirty="0"/>
          </a:p>
        </p:txBody>
      </p:sp>
      <p:sp>
        <p:nvSpPr>
          <p:cNvPr id="23" name="TextBox 22"/>
          <p:cNvSpPr txBox="1"/>
          <p:nvPr/>
        </p:nvSpPr>
        <p:spPr bwMode="gray">
          <a:xfrm>
            <a:off x="8857367" y="6687483"/>
            <a:ext cx="94578" cy="92333"/>
          </a:xfrm>
          <a:prstGeom prst="rect">
            <a:avLst/>
          </a:prstGeom>
        </p:spPr>
        <p:txBody>
          <a:bodyPr vert="horz" wrap="none" lIns="0" tIns="0" rIns="0" bIns="0" rtlCol="0" anchor="ctr" anchorCtr="0">
            <a:spAutoFit/>
          </a:bodyPr>
          <a:lstStyle/>
          <a:p>
            <a:pPr marL="0" algn="r" defTabSz="914400" rtl="0" eaLnBrk="1" latinLnBrk="0" hangingPunct="1"/>
            <a:fld id="{33A2A773-C618-4A5E-A908-2C5FB33DF7E5}" type="slidenum">
              <a:rPr lang="en-US" sz="600" kern="1200" smtClean="0">
                <a:solidFill>
                  <a:schemeClr val="bg1"/>
                </a:solidFill>
                <a:latin typeface="+mn-lt"/>
                <a:ea typeface="+mn-ea"/>
                <a:cs typeface="Arial" pitchFamily="34" charset="0"/>
              </a:rPr>
              <a:pPr marL="0" algn="r" defTabSz="914400" rtl="0" eaLnBrk="1" latinLnBrk="0" hangingPunct="1"/>
              <a:t>‹#›</a:t>
            </a:fld>
            <a:endParaRPr lang="en-US" sz="600" kern="1200" dirty="0" smtClean="0">
              <a:solidFill>
                <a:schemeClr val="bg1"/>
              </a:solidFill>
              <a:latin typeface="+mn-lt"/>
              <a:ea typeface="+mn-ea"/>
              <a:cs typeface="Arial" pitchFamily="34" charset="0"/>
            </a:endParaRPr>
          </a:p>
        </p:txBody>
      </p:sp>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white">
          <a:xfrm>
            <a:off x="7528265" y="312821"/>
            <a:ext cx="1198485" cy="595248"/>
          </a:xfrm>
          <a:prstGeom prst="rect">
            <a:avLst/>
          </a:prstGeom>
        </p:spPr>
      </p:pic>
    </p:spTree>
    <p:extLst>
      <p:ext uri="{BB962C8B-B14F-4D97-AF65-F5344CB8AC3E}">
        <p14:creationId xmlns:p14="http://schemas.microsoft.com/office/powerpoint/2010/main" val="1320587518"/>
      </p:ext>
    </p:extLst>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with Chip ">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cstate="print">
            <a:extLst>
              <a:ext uri="{28A0092B-C50C-407E-A947-70E740481C1C}">
                <a14:useLocalDpi xmlns:a14="http://schemas.microsoft.com/office/drawing/2010/main" val="0"/>
              </a:ext>
            </a:extLst>
          </a:blip>
          <a:srcRect b="4306"/>
          <a:stretch/>
        </p:blipFill>
        <p:spPr>
          <a:xfrm>
            <a:off x="0" y="0"/>
            <a:ext cx="9144000" cy="6562725"/>
          </a:xfrm>
          <a:prstGeom prst="rect">
            <a:avLst/>
          </a:prstGeom>
        </p:spPr>
      </p:pic>
      <p:sp>
        <p:nvSpPr>
          <p:cNvPr id="14" name="Text Placeholder 16"/>
          <p:cNvSpPr>
            <a:spLocks noGrp="1"/>
          </p:cNvSpPr>
          <p:nvPr>
            <p:ph type="body" sz="quarter" idx="12" hasCustomPrompt="1"/>
          </p:nvPr>
        </p:nvSpPr>
        <p:spPr bwMode="white">
          <a:xfrm>
            <a:off x="2651140" y="4067724"/>
            <a:ext cx="6069136" cy="415498"/>
          </a:xfrm>
        </p:spPr>
        <p:txBody>
          <a:bodyPr anchor="b"/>
          <a:lstStyle>
            <a:lvl1pPr marL="0" indent="0">
              <a:buNone/>
              <a:defRPr sz="3000" b="1" cap="all" baseline="0">
                <a:solidFill>
                  <a:schemeClr val="bg1"/>
                </a:solidFill>
                <a:latin typeface="+mj-lt"/>
              </a:defRPr>
            </a:lvl1pPr>
            <a:lvl2pPr marL="0" indent="0">
              <a:buNone/>
              <a:defRPr sz="2800" b="1">
                <a:solidFill>
                  <a:schemeClr val="bg1"/>
                </a:solidFill>
                <a:latin typeface="+mj-lt"/>
              </a:defRPr>
            </a:lvl2pPr>
            <a:lvl3pPr marL="0" indent="0">
              <a:buNone/>
              <a:defRPr sz="2800" b="1">
                <a:solidFill>
                  <a:schemeClr val="bg1"/>
                </a:solidFill>
                <a:latin typeface="+mj-lt"/>
              </a:defRPr>
            </a:lvl3pPr>
            <a:lvl4pPr marL="0" indent="0">
              <a:buNone/>
              <a:defRPr sz="2800" b="1">
                <a:solidFill>
                  <a:schemeClr val="bg1"/>
                </a:solidFill>
                <a:latin typeface="+mj-lt"/>
              </a:defRPr>
            </a:lvl4pPr>
            <a:lvl5pPr marL="0" indent="0">
              <a:buNone/>
              <a:defRPr sz="2800" b="1">
                <a:solidFill>
                  <a:schemeClr val="bg1"/>
                </a:solidFill>
                <a:latin typeface="+mj-lt"/>
              </a:defRPr>
            </a:lvl5pPr>
          </a:lstStyle>
          <a:p>
            <a:pPr lvl="0"/>
            <a:r>
              <a:rPr lang="en-US" dirty="0" smtClean="0"/>
              <a:t>PRESENTATION TITLE</a:t>
            </a:r>
          </a:p>
        </p:txBody>
      </p:sp>
      <p:sp>
        <p:nvSpPr>
          <p:cNvPr id="3" name="Subtitle 2"/>
          <p:cNvSpPr>
            <a:spLocks noGrp="1"/>
          </p:cNvSpPr>
          <p:nvPr>
            <p:ph type="subTitle" idx="1" hasCustomPrompt="1"/>
          </p:nvPr>
        </p:nvSpPr>
        <p:spPr>
          <a:xfrm>
            <a:off x="2658735" y="4993684"/>
            <a:ext cx="6052664" cy="332399"/>
          </a:xfrm>
        </p:spPr>
        <p:txBody>
          <a:bodyPr/>
          <a:lstStyle>
            <a:lvl1pPr marL="0" indent="0" algn="l">
              <a:spcBef>
                <a:spcPts val="0"/>
              </a:spcBef>
              <a:buNone/>
              <a:defRPr sz="2400" b="0">
                <a:solidFill>
                  <a:schemeClr val="accent1"/>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Presenter Name</a:t>
            </a:r>
            <a:endParaRPr lang="en-US" dirty="0"/>
          </a:p>
        </p:txBody>
      </p:sp>
      <p:pic>
        <p:nvPicPr>
          <p:cNvPr id="6" name="Picture 5" descr="logos-chip.png"/>
          <p:cNvPicPr>
            <a:picLocks noChangeAspect="1"/>
          </p:cNvPicPr>
          <p:nvPr userDrawn="1"/>
        </p:nvPicPr>
        <p:blipFill>
          <a:blip r:embed="rId3" cstate="print"/>
          <a:stretch>
            <a:fillRect/>
          </a:stretch>
        </p:blipFill>
        <p:spPr>
          <a:xfrm>
            <a:off x="286730" y="4217478"/>
            <a:ext cx="1923070" cy="2046437"/>
          </a:xfrm>
          <a:prstGeom prst="rect">
            <a:avLst/>
          </a:prstGeom>
          <a:effectLst>
            <a:outerShdw blurRad="177800" dist="76200" dir="16200000" rotWithShape="0">
              <a:srgbClr val="4B0912">
                <a:alpha val="30000"/>
              </a:srgbClr>
            </a:outerShdw>
          </a:effectLst>
        </p:spPr>
      </p:pic>
    </p:spTree>
    <p:extLst>
      <p:ext uri="{BB962C8B-B14F-4D97-AF65-F5344CB8AC3E}">
        <p14:creationId xmlns:p14="http://schemas.microsoft.com/office/powerpoint/2010/main" val="515302357"/>
      </p:ext>
    </p:extLst>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
    <p:spTree>
      <p:nvGrpSpPr>
        <p:cNvPr id="1" name=""/>
        <p:cNvGrpSpPr/>
        <p:nvPr/>
      </p:nvGrpSpPr>
      <p:grpSpPr>
        <a:xfrm>
          <a:off x="0" y="0"/>
          <a:ext cx="0" cy="0"/>
          <a:chOff x="0" y="0"/>
          <a:chExt cx="0" cy="0"/>
        </a:xfrm>
      </p:grpSpPr>
      <p:sp>
        <p:nvSpPr>
          <p:cNvPr id="5" name="Rectangle 4"/>
          <p:cNvSpPr/>
          <p:nvPr userDrawn="1"/>
        </p:nvSpPr>
        <p:spPr bwMode="white">
          <a:xfrm>
            <a:off x="0" y="1"/>
            <a:ext cx="9144000" cy="9048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spcBef>
                <a:spcPts val="600"/>
              </a:spcBef>
            </a:pPr>
            <a:endParaRPr lang="en-US" sz="2000" b="1" dirty="0" err="1" smtClean="0"/>
          </a:p>
        </p:txBody>
      </p:sp>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982265"/>
            <a:ext cx="9144000" cy="3521868"/>
          </a:xfrm>
          <a:prstGeom prst="rect">
            <a:avLst/>
          </a:prstGeom>
        </p:spPr>
      </p:pic>
      <p:sp>
        <p:nvSpPr>
          <p:cNvPr id="16" name="Title 1"/>
          <p:cNvSpPr>
            <a:spLocks noGrp="1"/>
          </p:cNvSpPr>
          <p:nvPr>
            <p:ph type="ctrTitle" hasCustomPrompt="1"/>
          </p:nvPr>
        </p:nvSpPr>
        <p:spPr bwMode="black">
          <a:xfrm>
            <a:off x="1795347" y="4299685"/>
            <a:ext cx="5553304" cy="415498"/>
          </a:xfrm>
        </p:spPr>
        <p:txBody>
          <a:bodyPr anchor="t"/>
          <a:lstStyle>
            <a:lvl1pPr>
              <a:lnSpc>
                <a:spcPct val="90000"/>
              </a:lnSpc>
              <a:spcBef>
                <a:spcPts val="0"/>
              </a:spcBef>
              <a:defRPr sz="3000" baseline="0">
                <a:solidFill>
                  <a:schemeClr val="tx1"/>
                </a:solidFill>
              </a:defRPr>
            </a:lvl1pPr>
          </a:lstStyle>
          <a:p>
            <a:r>
              <a:rPr lang="en-US" dirty="0" smtClean="0"/>
              <a:t>CLICK TO EDIT TITLE</a:t>
            </a:r>
            <a:endParaRPr lang="en-US" dirty="0"/>
          </a:p>
        </p:txBody>
      </p:sp>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white">
          <a:xfrm>
            <a:off x="7528265" y="310896"/>
            <a:ext cx="1198485" cy="586758"/>
          </a:xfrm>
          <a:prstGeom prst="rect">
            <a:avLst/>
          </a:prstGeom>
        </p:spPr>
      </p:pic>
    </p:spTree>
    <p:extLst>
      <p:ext uri="{BB962C8B-B14F-4D97-AF65-F5344CB8AC3E}">
        <p14:creationId xmlns:p14="http://schemas.microsoft.com/office/powerpoint/2010/main" val="3714329864"/>
      </p:ext>
    </p:extLst>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Section with Photo">
    <p:bg>
      <p:bgRef idx="1001">
        <a:schemeClr val="bg1"/>
      </p:bgRef>
    </p:bg>
    <p:spTree>
      <p:nvGrpSpPr>
        <p:cNvPr id="1" name=""/>
        <p:cNvGrpSpPr/>
        <p:nvPr/>
      </p:nvGrpSpPr>
      <p:grpSpPr>
        <a:xfrm>
          <a:off x="0" y="0"/>
          <a:ext cx="0" cy="0"/>
          <a:chOff x="0" y="0"/>
          <a:chExt cx="0" cy="0"/>
        </a:xfrm>
      </p:grpSpPr>
      <p:sp>
        <p:nvSpPr>
          <p:cNvPr id="9" name="Rectangle 8"/>
          <p:cNvSpPr/>
          <p:nvPr userDrawn="1"/>
        </p:nvSpPr>
        <p:spPr bwMode="white">
          <a:xfrm>
            <a:off x="0" y="1"/>
            <a:ext cx="9144000" cy="9048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spcBef>
                <a:spcPts val="600"/>
              </a:spcBef>
            </a:pPr>
            <a:endParaRPr lang="en-US" sz="2000" b="1" dirty="0" err="1" smtClean="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1872787"/>
            <a:ext cx="9143997" cy="2571749"/>
          </a:xfrm>
          <a:prstGeom prst="rect">
            <a:avLst/>
          </a:prstGeom>
        </p:spPr>
      </p:pic>
      <p:sp>
        <p:nvSpPr>
          <p:cNvPr id="16" name="Title 1"/>
          <p:cNvSpPr>
            <a:spLocks noGrp="1"/>
          </p:cNvSpPr>
          <p:nvPr>
            <p:ph type="ctrTitle" hasCustomPrompt="1"/>
          </p:nvPr>
        </p:nvSpPr>
        <p:spPr bwMode="black">
          <a:xfrm>
            <a:off x="3990886" y="4685625"/>
            <a:ext cx="4768554" cy="415498"/>
          </a:xfrm>
        </p:spPr>
        <p:txBody>
          <a:bodyPr anchor="t"/>
          <a:lstStyle>
            <a:lvl1pPr>
              <a:lnSpc>
                <a:spcPct val="90000"/>
              </a:lnSpc>
              <a:spcBef>
                <a:spcPts val="0"/>
              </a:spcBef>
              <a:defRPr sz="3000" baseline="0">
                <a:solidFill>
                  <a:schemeClr val="tx1"/>
                </a:solidFill>
              </a:defRPr>
            </a:lvl1pPr>
          </a:lstStyle>
          <a:p>
            <a:r>
              <a:rPr lang="en-US" dirty="0" smtClean="0"/>
              <a:t>CLICK TO EDIT TITLE</a:t>
            </a:r>
            <a:endParaRPr lang="en-US" dirty="0"/>
          </a:p>
        </p:txBody>
      </p:sp>
      <p:sp>
        <p:nvSpPr>
          <p:cNvPr id="4" name="Picture Placeholder 3"/>
          <p:cNvSpPr>
            <a:spLocks noGrp="1"/>
          </p:cNvSpPr>
          <p:nvPr>
            <p:ph type="pic" sz="quarter" idx="13" hasCustomPrompt="1"/>
          </p:nvPr>
        </p:nvSpPr>
        <p:spPr>
          <a:xfrm>
            <a:off x="487363" y="1401762"/>
            <a:ext cx="2871787" cy="3597527"/>
          </a:xfrm>
          <a:solidFill>
            <a:schemeClr val="accent5"/>
          </a:solidFill>
          <a:effectLst>
            <a:outerShdw blurRad="127000" dist="76200" dir="2700000" algn="tl" rotWithShape="0">
              <a:prstClr val="black">
                <a:alpha val="40000"/>
              </a:prstClr>
            </a:outerShdw>
          </a:effectLst>
        </p:spPr>
        <p:txBody>
          <a:bodyPr lIns="91440" tIns="274320" rIns="91440">
            <a:noAutofit/>
          </a:bodyPr>
          <a:lstStyle>
            <a:lvl1pPr marL="0" marR="0" indent="0" algn="ctr" defTabSz="914400" rtl="0" eaLnBrk="1" fontAlgn="auto" latinLnBrk="0" hangingPunct="1">
              <a:lnSpc>
                <a:spcPct val="90000"/>
              </a:lnSpc>
              <a:spcBef>
                <a:spcPts val="1200"/>
              </a:spcBef>
              <a:spcAft>
                <a:spcPts val="0"/>
              </a:spcAft>
              <a:buClr>
                <a:schemeClr val="tx2"/>
              </a:buClr>
              <a:buSzTx/>
              <a:buFontTx/>
              <a:buNone/>
              <a:tabLst/>
              <a:defRPr>
                <a:solidFill>
                  <a:schemeClr val="bg1"/>
                </a:solidFill>
              </a:defRPr>
            </a:lvl1pPr>
          </a:lstStyle>
          <a:p>
            <a:pPr marL="0" marR="0" lvl="0" indent="0" algn="ctr" defTabSz="914400" rtl="0" eaLnBrk="1" fontAlgn="auto" latinLnBrk="0" hangingPunct="1">
              <a:lnSpc>
                <a:spcPct val="90000"/>
              </a:lnSpc>
              <a:spcBef>
                <a:spcPts val="1200"/>
              </a:spcBef>
              <a:spcAft>
                <a:spcPts val="0"/>
              </a:spcAft>
              <a:buClr>
                <a:schemeClr val="tx2"/>
              </a:buClr>
              <a:buSzTx/>
              <a:buFontTx/>
              <a:buNone/>
              <a:tabLst/>
              <a:defRPr/>
            </a:pPr>
            <a:r>
              <a:rPr lang="en-US" dirty="0" smtClean="0"/>
              <a:t>Click photo icon to insert photo</a:t>
            </a: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white">
          <a:xfrm>
            <a:off x="7528265" y="310896"/>
            <a:ext cx="1198485" cy="586758"/>
          </a:xfrm>
          <a:prstGeom prst="rect">
            <a:avLst/>
          </a:prstGeom>
        </p:spPr>
      </p:pic>
    </p:spTree>
    <p:extLst>
      <p:ext uri="{BB962C8B-B14F-4D97-AF65-F5344CB8AC3E}">
        <p14:creationId xmlns:p14="http://schemas.microsoft.com/office/powerpoint/2010/main" val="275062532"/>
      </p:ext>
    </p:extLst>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ntent">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cstate="print">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rcRect t="44112"/>
          <a:stretch/>
        </p:blipFill>
        <p:spPr>
          <a:xfrm>
            <a:off x="0" y="2785922"/>
            <a:ext cx="9144000" cy="3832789"/>
          </a:xfrm>
          <a:prstGeom prst="rect">
            <a:avLst/>
          </a:prstGeom>
        </p:spPr>
      </p:pic>
      <p:sp>
        <p:nvSpPr>
          <p:cNvPr id="2" name="Title 1"/>
          <p:cNvSpPr>
            <a:spLocks noGrp="1"/>
          </p:cNvSpPr>
          <p:nvPr>
            <p:ph type="title" hasCustomPrompt="1"/>
          </p:nvPr>
        </p:nvSpPr>
        <p:spPr/>
        <p:txBody>
          <a:bodyPr/>
          <a:lstStyle/>
          <a:p>
            <a:r>
              <a:rPr lang="en-US" dirty="0" smtClean="0"/>
              <a:t>CLICK TO EDIT MASTER TITLE STYLE</a:t>
            </a:r>
            <a:endParaRPr lang="en-US" dirty="0"/>
          </a:p>
        </p:txBody>
      </p:sp>
      <p:sp>
        <p:nvSpPr>
          <p:cNvPr id="10" name="Content Placeholder 9"/>
          <p:cNvSpPr>
            <a:spLocks noGrp="1"/>
          </p:cNvSpPr>
          <p:nvPr>
            <p:ph sz="quarter" idx="10"/>
          </p:nvPr>
        </p:nvSpPr>
        <p:spPr>
          <a:xfrm>
            <a:off x="384047" y="1371600"/>
            <a:ext cx="8458200" cy="1399032"/>
          </a:xfrm>
        </p:spPr>
        <p:txBody>
          <a:bodyPr wrap="square">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36842922"/>
      </p:ext>
    </p:extLst>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ntent with Subtitle">
    <p:spTree>
      <p:nvGrpSpPr>
        <p:cNvPr id="1" name=""/>
        <p:cNvGrpSpPr/>
        <p:nvPr/>
      </p:nvGrpSpPr>
      <p:grpSpPr>
        <a:xfrm>
          <a:off x="0" y="0"/>
          <a:ext cx="0" cy="0"/>
          <a:chOff x="0" y="0"/>
          <a:chExt cx="0" cy="0"/>
        </a:xfrm>
      </p:grpSpPr>
      <p:pic>
        <p:nvPicPr>
          <p:cNvPr id="13" name="Picture 12"/>
          <p:cNvPicPr>
            <a:picLocks noChangeAspect="1"/>
          </p:cNvPicPr>
          <p:nvPr userDrawn="1"/>
        </p:nvPicPr>
        <p:blipFill rotWithShape="1">
          <a:blip r:embed="rId2" cstate="print">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rcRect t="44112"/>
          <a:stretch/>
        </p:blipFill>
        <p:spPr>
          <a:xfrm>
            <a:off x="0" y="2785922"/>
            <a:ext cx="9144000" cy="3832789"/>
          </a:xfrm>
          <a:prstGeom prst="rect">
            <a:avLst/>
          </a:prstGeom>
        </p:spPr>
      </p:pic>
      <p:sp>
        <p:nvSpPr>
          <p:cNvPr id="2" name="Title 1"/>
          <p:cNvSpPr>
            <a:spLocks noGrp="1"/>
          </p:cNvSpPr>
          <p:nvPr>
            <p:ph type="title" hasCustomPrompt="1"/>
          </p:nvPr>
        </p:nvSpPr>
        <p:spPr/>
        <p:txBody>
          <a:bodyPr/>
          <a:lstStyle/>
          <a:p>
            <a:r>
              <a:rPr lang="en-US" dirty="0" smtClean="0"/>
              <a:t>CLICK TO EDIT MASTER TITLE STYLE</a:t>
            </a:r>
            <a:endParaRPr lang="en-US" dirty="0"/>
          </a:p>
        </p:txBody>
      </p:sp>
      <p:sp>
        <p:nvSpPr>
          <p:cNvPr id="4" name="Text Placeholder 6"/>
          <p:cNvSpPr>
            <a:spLocks noGrp="1"/>
          </p:cNvSpPr>
          <p:nvPr>
            <p:ph type="body" sz="quarter" idx="12"/>
          </p:nvPr>
        </p:nvSpPr>
        <p:spPr>
          <a:xfrm>
            <a:off x="382474" y="895843"/>
            <a:ext cx="8458200" cy="332399"/>
          </a:xfrm>
        </p:spPr>
        <p:txBody>
          <a:bodyPr/>
          <a:lstStyle>
            <a:lvl1pPr marL="0" indent="0">
              <a:buNone/>
              <a:defRPr sz="2400" b="1">
                <a:solidFill>
                  <a:schemeClr val="accent1"/>
                </a:solidFill>
                <a:latin typeface="+mj-lt"/>
              </a:defRPr>
            </a:lvl1pPr>
            <a:lvl2pPr marL="0" indent="0">
              <a:buNone/>
              <a:defRPr/>
            </a:lvl2pPr>
            <a:lvl3pPr marL="0" indent="0">
              <a:buNone/>
              <a:defRPr/>
            </a:lvl3pPr>
            <a:lvl4pPr marL="0" indent="0">
              <a:buNone/>
              <a:defRPr/>
            </a:lvl4pPr>
            <a:lvl5pPr marL="0" indent="0">
              <a:buNone/>
              <a:defRPr/>
            </a:lvl5pPr>
          </a:lstStyle>
          <a:p>
            <a:pPr lvl="0"/>
            <a:r>
              <a:rPr lang="en-US" smtClean="0"/>
              <a:t>Click to edit Master text styles</a:t>
            </a:r>
          </a:p>
        </p:txBody>
      </p:sp>
      <p:sp>
        <p:nvSpPr>
          <p:cNvPr id="5" name="Content Placeholder 9"/>
          <p:cNvSpPr>
            <a:spLocks noGrp="1"/>
          </p:cNvSpPr>
          <p:nvPr>
            <p:ph sz="quarter" idx="13"/>
          </p:nvPr>
        </p:nvSpPr>
        <p:spPr>
          <a:xfrm>
            <a:off x="384047" y="1371600"/>
            <a:ext cx="8458200" cy="1455783"/>
          </a:xfrm>
        </p:spPr>
        <p:txBody>
          <a:bodyPr wrap="square">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6870989"/>
      </p:ext>
    </p:extLst>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wo Columns">
    <p:spTree>
      <p:nvGrpSpPr>
        <p:cNvPr id="1" name=""/>
        <p:cNvGrpSpPr/>
        <p:nvPr/>
      </p:nvGrpSpPr>
      <p:grpSpPr>
        <a:xfrm>
          <a:off x="0" y="0"/>
          <a:ext cx="0" cy="0"/>
          <a:chOff x="0" y="0"/>
          <a:chExt cx="0" cy="0"/>
        </a:xfrm>
      </p:grpSpPr>
      <p:pic>
        <p:nvPicPr>
          <p:cNvPr id="6" name="Picture 5"/>
          <p:cNvPicPr>
            <a:picLocks noChangeAspect="1"/>
          </p:cNvPicPr>
          <p:nvPr userDrawn="1"/>
        </p:nvPicPr>
        <p:blipFill rotWithShape="1">
          <a:blip r:embed="rId2" cstate="print">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rcRect t="44112"/>
          <a:stretch/>
        </p:blipFill>
        <p:spPr>
          <a:xfrm>
            <a:off x="0" y="2785922"/>
            <a:ext cx="9144000" cy="3832789"/>
          </a:xfrm>
          <a:prstGeom prst="rect">
            <a:avLst/>
          </a:prstGeom>
        </p:spPr>
      </p:pic>
      <p:sp>
        <p:nvSpPr>
          <p:cNvPr id="2" name="Title 1"/>
          <p:cNvSpPr>
            <a:spLocks noGrp="1"/>
          </p:cNvSpPr>
          <p:nvPr>
            <p:ph type="title" hasCustomPrompt="1"/>
          </p:nvPr>
        </p:nvSpPr>
        <p:spPr/>
        <p:txBody>
          <a:bodyPr/>
          <a:lstStyle/>
          <a:p>
            <a:r>
              <a:rPr lang="en-US" dirty="0" smtClean="0"/>
              <a:t>CLICK TO EDIT MASTER TITLE STYLE</a:t>
            </a:r>
            <a:endParaRPr lang="en-US" dirty="0"/>
          </a:p>
        </p:txBody>
      </p:sp>
      <p:sp>
        <p:nvSpPr>
          <p:cNvPr id="4" name="Content Placeholder 7"/>
          <p:cNvSpPr>
            <a:spLocks noGrp="1"/>
          </p:cNvSpPr>
          <p:nvPr>
            <p:ph sz="quarter" idx="13" hasCustomPrompt="1"/>
          </p:nvPr>
        </p:nvSpPr>
        <p:spPr>
          <a:xfrm>
            <a:off x="384048" y="1371600"/>
            <a:ext cx="4029075" cy="1396280"/>
          </a:xfrm>
        </p:spPr>
        <p:txBody>
          <a:bodyPr/>
          <a:lstStyle>
            <a:lvl1pPr marL="228600" indent="-228600">
              <a:defRPr sz="2000"/>
            </a:lvl1pPr>
            <a:lvl2pPr>
              <a:defRPr sz="1800"/>
            </a:lvl2pPr>
            <a:lvl3pPr>
              <a:defRPr sz="1600"/>
            </a:lvl3pPr>
            <a:lvl4pPr>
              <a:defRPr sz="1600"/>
            </a:lvl4pPr>
            <a:lvl5pPr>
              <a:defRPr sz="1600"/>
            </a:lvl5pPr>
          </a:lstStyle>
          <a:p>
            <a:pPr lvl="0"/>
            <a:r>
              <a:rPr lang="en-US" dirty="0" smtClean="0"/>
              <a:t>Click to edit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Content Placeholder 7"/>
          <p:cNvSpPr>
            <a:spLocks noGrp="1"/>
          </p:cNvSpPr>
          <p:nvPr>
            <p:ph sz="quarter" idx="14" hasCustomPrompt="1"/>
          </p:nvPr>
        </p:nvSpPr>
        <p:spPr>
          <a:xfrm>
            <a:off x="4766151" y="1371600"/>
            <a:ext cx="4029075" cy="1396280"/>
          </a:xfrm>
        </p:spPr>
        <p:txBody>
          <a:bodyPr/>
          <a:lstStyle>
            <a:lvl1pPr marL="228600" indent="-228600">
              <a:defRPr sz="2000"/>
            </a:lvl1pPr>
            <a:lvl2pPr>
              <a:defRPr sz="1800"/>
            </a:lvl2pPr>
            <a:lvl3pPr>
              <a:defRPr sz="1600"/>
            </a:lvl3pPr>
            <a:lvl4pPr>
              <a:defRPr sz="1600"/>
            </a:lvl4pPr>
            <a:lvl5pPr>
              <a:defRPr sz="1600"/>
            </a:lvl5pPr>
          </a:lstStyle>
          <a:p>
            <a:pPr lvl="0"/>
            <a:r>
              <a:rPr lang="en-US" dirty="0" smtClean="0"/>
              <a:t>Click to edit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936300546"/>
      </p:ext>
    </p:extLst>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One Column with Photo">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print">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rcRect t="44112"/>
          <a:stretch/>
        </p:blipFill>
        <p:spPr>
          <a:xfrm>
            <a:off x="0" y="2785922"/>
            <a:ext cx="9144000" cy="3832789"/>
          </a:xfrm>
          <a:prstGeom prst="rect">
            <a:avLst/>
          </a:prstGeom>
        </p:spPr>
      </p:pic>
      <p:sp>
        <p:nvSpPr>
          <p:cNvPr id="2" name="Title 1"/>
          <p:cNvSpPr>
            <a:spLocks noGrp="1"/>
          </p:cNvSpPr>
          <p:nvPr>
            <p:ph type="title" hasCustomPrompt="1"/>
          </p:nvPr>
        </p:nvSpPr>
        <p:spPr/>
        <p:txBody>
          <a:bodyPr/>
          <a:lstStyle/>
          <a:p>
            <a:r>
              <a:rPr lang="en-US" dirty="0" smtClean="0"/>
              <a:t>CLICK TO EDIT MASTER TITLE STYLE</a:t>
            </a:r>
            <a:endParaRPr lang="en-US" dirty="0"/>
          </a:p>
        </p:txBody>
      </p:sp>
      <p:sp>
        <p:nvSpPr>
          <p:cNvPr id="6" name="Content Placeholder 11"/>
          <p:cNvSpPr>
            <a:spLocks noGrp="1"/>
          </p:cNvSpPr>
          <p:nvPr>
            <p:ph sz="quarter" idx="11" hasCustomPrompt="1"/>
          </p:nvPr>
        </p:nvSpPr>
        <p:spPr>
          <a:xfrm>
            <a:off x="394746" y="1385412"/>
            <a:ext cx="3479339" cy="4747070"/>
          </a:xfrm>
          <a:prstGeom prst="roundRect">
            <a:avLst>
              <a:gd name="adj" fmla="val 0"/>
            </a:avLst>
          </a:prstGeom>
          <a:solidFill>
            <a:schemeClr val="accent5"/>
          </a:solidFill>
          <a:effectLst>
            <a:outerShdw blurRad="127000" dist="76200" dir="2700000" algn="tl" rotWithShape="0">
              <a:prstClr val="black">
                <a:alpha val="40000"/>
              </a:prstClr>
            </a:outerShdw>
          </a:effectLst>
        </p:spPr>
        <p:txBody>
          <a:bodyPr tIns="457200">
            <a:noAutofit/>
          </a:bodyPr>
          <a:lstStyle>
            <a:lvl1pPr marL="0" indent="0" algn="ctr">
              <a:buNone/>
              <a:defRPr sz="2000" baseline="0">
                <a:solidFill>
                  <a:schemeClr val="bg1"/>
                </a:solidFill>
              </a:defRPr>
            </a:lvl1pPr>
          </a:lstStyle>
          <a:p>
            <a:pPr lvl="0"/>
            <a:r>
              <a:rPr lang="en-US" dirty="0" smtClean="0"/>
              <a:t>Click the photo icon </a:t>
            </a:r>
            <a:br>
              <a:rPr lang="en-US" dirty="0" smtClean="0"/>
            </a:br>
            <a:r>
              <a:rPr lang="en-US" dirty="0" smtClean="0"/>
              <a:t>to insert picture</a:t>
            </a:r>
            <a:endParaRPr lang="en-US" dirty="0"/>
          </a:p>
        </p:txBody>
      </p:sp>
      <p:sp>
        <p:nvSpPr>
          <p:cNvPr id="9" name="Content Placeholder 7"/>
          <p:cNvSpPr>
            <a:spLocks noGrp="1"/>
          </p:cNvSpPr>
          <p:nvPr>
            <p:ph sz="quarter" idx="14" hasCustomPrompt="1"/>
          </p:nvPr>
        </p:nvSpPr>
        <p:spPr>
          <a:xfrm>
            <a:off x="4766151" y="1371600"/>
            <a:ext cx="4029075" cy="1396280"/>
          </a:xfrm>
        </p:spPr>
        <p:txBody>
          <a:bodyPr/>
          <a:lstStyle>
            <a:lvl1pPr marL="228600" indent="-228600">
              <a:defRPr sz="2000"/>
            </a:lvl1pPr>
            <a:lvl2pPr>
              <a:defRPr sz="1800"/>
            </a:lvl2pPr>
            <a:lvl3pPr>
              <a:defRPr sz="1600"/>
            </a:lvl3pPr>
            <a:lvl4pPr>
              <a:defRPr sz="1600"/>
            </a:lvl4pPr>
            <a:lvl5pPr>
              <a:defRPr sz="1600"/>
            </a:lvl5pPr>
          </a:lstStyle>
          <a:p>
            <a:pPr lvl="0"/>
            <a:r>
              <a:rPr lang="en-US" dirty="0" smtClean="0"/>
              <a:t>Click to edit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685424372"/>
      </p:ext>
    </p:extLst>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with Subtitl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MASTER TITLE STYLE</a:t>
            </a:r>
            <a:endParaRPr lang="en-US" dirty="0"/>
          </a:p>
        </p:txBody>
      </p:sp>
      <p:sp>
        <p:nvSpPr>
          <p:cNvPr id="4" name="Text Placeholder 6"/>
          <p:cNvSpPr>
            <a:spLocks noGrp="1"/>
          </p:cNvSpPr>
          <p:nvPr>
            <p:ph type="body" sz="quarter" idx="12"/>
          </p:nvPr>
        </p:nvSpPr>
        <p:spPr>
          <a:xfrm>
            <a:off x="382474" y="895843"/>
            <a:ext cx="8458200" cy="332399"/>
          </a:xfrm>
        </p:spPr>
        <p:txBody>
          <a:bodyPr/>
          <a:lstStyle>
            <a:lvl1pPr marL="0" indent="0">
              <a:buNone/>
              <a:defRPr sz="2400" b="1">
                <a:solidFill>
                  <a:schemeClr val="accent1"/>
                </a:solidFill>
                <a:latin typeface="+mj-lt"/>
              </a:defRPr>
            </a:lvl1pPr>
            <a:lvl2pPr marL="0" indent="0">
              <a:buNone/>
              <a:defRPr/>
            </a:lvl2pPr>
            <a:lvl3pPr marL="0" indent="0">
              <a:buNone/>
              <a:defRPr/>
            </a:lvl3pPr>
            <a:lvl4pPr marL="0" indent="0">
              <a:buNone/>
              <a:defRPr/>
            </a:lvl4pPr>
            <a:lvl5pPr marL="0" indent="0">
              <a:buNone/>
              <a:defRPr/>
            </a:lvl5pPr>
          </a:lstStyle>
          <a:p>
            <a:pPr lvl="0"/>
            <a:r>
              <a:rPr lang="en-US" smtClean="0"/>
              <a:t>Click to edit Master text styles</a:t>
            </a:r>
          </a:p>
        </p:txBody>
      </p:sp>
    </p:spTree>
    <p:extLst>
      <p:ext uri="{BB962C8B-B14F-4D97-AF65-F5344CB8AC3E}">
        <p14:creationId xmlns:p14="http://schemas.microsoft.com/office/powerpoint/2010/main" val="1808851978"/>
      </p:ext>
    </p:extLst>
  </p:cSld>
  <p:clrMapOvr>
    <a:masterClrMapping/>
  </p:clrMapOvr>
  <p:transition spd="med">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pic>
        <p:nvPicPr>
          <p:cNvPr id="5" name="Picture 4"/>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1" y="0"/>
            <a:ext cx="9143997" cy="821531"/>
          </a:xfrm>
          <a:prstGeom prst="rect">
            <a:avLst/>
          </a:prstGeom>
        </p:spPr>
      </p:pic>
      <p:sp>
        <p:nvSpPr>
          <p:cNvPr id="2" name="Title Placeholder 1"/>
          <p:cNvSpPr>
            <a:spLocks noGrp="1"/>
          </p:cNvSpPr>
          <p:nvPr>
            <p:ph type="title"/>
          </p:nvPr>
        </p:nvSpPr>
        <p:spPr bwMode="white">
          <a:xfrm>
            <a:off x="365758" y="275581"/>
            <a:ext cx="7589520" cy="313932"/>
          </a:xfrm>
          <a:prstGeom prst="rect">
            <a:avLst/>
          </a:prstGeom>
        </p:spPr>
        <p:txBody>
          <a:bodyPr vert="horz" wrap="square" lIns="0" tIns="0" rIns="0" bIns="0" rtlCol="0" anchor="ctr">
            <a:spAutoFit/>
          </a:bodyPr>
          <a:lstStyle/>
          <a:p>
            <a:r>
              <a:rPr lang="en-US" dirty="0" smtClean="0"/>
              <a:t>CLICK TO EDIT MASTER TITLE</a:t>
            </a:r>
            <a:endParaRPr lang="en-US" dirty="0"/>
          </a:p>
        </p:txBody>
      </p:sp>
      <p:sp>
        <p:nvSpPr>
          <p:cNvPr id="3" name="Text Placeholder 2"/>
          <p:cNvSpPr>
            <a:spLocks noGrp="1"/>
          </p:cNvSpPr>
          <p:nvPr>
            <p:ph type="body" idx="1"/>
          </p:nvPr>
        </p:nvSpPr>
        <p:spPr>
          <a:xfrm>
            <a:off x="384048" y="1371600"/>
            <a:ext cx="8412480" cy="1396280"/>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extBox 8"/>
          <p:cNvSpPr txBox="1"/>
          <p:nvPr/>
        </p:nvSpPr>
        <p:spPr>
          <a:xfrm>
            <a:off x="8857367" y="6687483"/>
            <a:ext cx="94578" cy="92333"/>
          </a:xfrm>
          <a:prstGeom prst="rect">
            <a:avLst/>
          </a:prstGeom>
        </p:spPr>
        <p:txBody>
          <a:bodyPr vert="horz" wrap="none" lIns="0" tIns="0" rIns="0" bIns="0" rtlCol="0" anchor="ctr" anchorCtr="0">
            <a:spAutoFit/>
          </a:bodyPr>
          <a:lstStyle/>
          <a:p>
            <a:pPr marL="0" algn="r" defTabSz="914400" rtl="0" eaLnBrk="1" latinLnBrk="0" hangingPunct="1"/>
            <a:fld id="{33A2A773-C618-4A5E-A908-2C5FB33DF7E5}" type="slidenum">
              <a:rPr lang="en-US" sz="600" kern="1200" smtClean="0">
                <a:solidFill>
                  <a:schemeClr val="bg1">
                    <a:lumMod val="50000"/>
                  </a:schemeClr>
                </a:solidFill>
                <a:latin typeface="+mn-lt"/>
                <a:ea typeface="+mn-ea"/>
                <a:cs typeface="Arial" pitchFamily="34" charset="0"/>
              </a:rPr>
              <a:pPr marL="0" algn="r" defTabSz="914400" rtl="0" eaLnBrk="1" latinLnBrk="0" hangingPunct="1"/>
              <a:t>‹#›</a:t>
            </a:fld>
            <a:endParaRPr lang="en-US" sz="600" kern="1200" dirty="0" smtClean="0">
              <a:solidFill>
                <a:schemeClr val="bg1">
                  <a:lumMod val="50000"/>
                </a:schemeClr>
              </a:solidFill>
              <a:latin typeface="+mn-lt"/>
              <a:ea typeface="+mn-ea"/>
              <a:cs typeface="Arial" pitchFamily="34" charset="0"/>
            </a:endParaRPr>
          </a:p>
        </p:txBody>
      </p:sp>
      <p:pic>
        <p:nvPicPr>
          <p:cNvPr id="14" name="Picture 13"/>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bwMode="white">
          <a:xfrm>
            <a:off x="8128805" y="201022"/>
            <a:ext cx="818581" cy="405197"/>
          </a:xfrm>
          <a:prstGeom prst="rect">
            <a:avLst/>
          </a:prstGeom>
        </p:spPr>
      </p:pic>
      <p:sp>
        <p:nvSpPr>
          <p:cNvPr id="6" name="TextBox 5"/>
          <p:cNvSpPr txBox="1"/>
          <p:nvPr/>
        </p:nvSpPr>
        <p:spPr>
          <a:xfrm>
            <a:off x="365763" y="6687483"/>
            <a:ext cx="3765665" cy="92333"/>
          </a:xfrm>
          <a:prstGeom prst="rect">
            <a:avLst/>
          </a:prstGeom>
          <a:noFill/>
        </p:spPr>
        <p:txBody>
          <a:bodyPr wrap="square" lIns="0" tIns="0" rIns="0" bIns="0" rtlCol="0" anchor="t">
            <a:spAutoFit/>
          </a:bodyPr>
          <a:lstStyle/>
          <a:p>
            <a:pPr algn="l"/>
            <a:r>
              <a:rPr lang="en-US" sz="600" dirty="0" smtClean="0">
                <a:solidFill>
                  <a:schemeClr val="bg2"/>
                </a:solidFill>
              </a:rPr>
              <a:t>3GPPP TSG SA#63</a:t>
            </a:r>
            <a:r>
              <a:rPr lang="en-US" sz="600" baseline="0" dirty="0" smtClean="0">
                <a:solidFill>
                  <a:schemeClr val="bg2"/>
                </a:solidFill>
              </a:rPr>
              <a:t> – Broadcom Corporation</a:t>
            </a:r>
            <a:endParaRPr lang="en-US" sz="600" dirty="0">
              <a:solidFill>
                <a:schemeClr val="bg2"/>
              </a:solidFill>
            </a:endParaRPr>
          </a:p>
        </p:txBody>
      </p:sp>
    </p:spTree>
    <p:extLst>
      <p:ext uri="{BB962C8B-B14F-4D97-AF65-F5344CB8AC3E}">
        <p14:creationId xmlns:p14="http://schemas.microsoft.com/office/powerpoint/2010/main" val="3401576490"/>
      </p:ext>
    </p:extLst>
  </p:cSld>
  <p:clrMap bg1="lt1" tx1="dk1" bg2="lt2" tx2="dk2" accent1="accent1" accent2="accent2" accent3="accent3" accent4="accent4" accent5="accent5" accent6="accent6" hlink="hlink" folHlink="folHlink"/>
  <p:sldLayoutIdLst>
    <p:sldLayoutId id="2147483874" r:id="rId1"/>
    <p:sldLayoutId id="2147483896" r:id="rId2"/>
    <p:sldLayoutId id="2147483876" r:id="rId3"/>
    <p:sldLayoutId id="2147483875" r:id="rId4"/>
    <p:sldLayoutId id="2147483894" r:id="rId5"/>
    <p:sldLayoutId id="2147483879" r:id="rId6"/>
    <p:sldLayoutId id="2147483880" r:id="rId7"/>
    <p:sldLayoutId id="2147483891" r:id="rId8"/>
    <p:sldLayoutId id="2147483897" r:id="rId9"/>
    <p:sldLayoutId id="2147483882" r:id="rId10"/>
    <p:sldLayoutId id="2147483893" r:id="rId11"/>
    <p:sldLayoutId id="2147483895" r:id="rId12"/>
    <p:sldLayoutId id="2147483884" r:id="rId13"/>
  </p:sldLayoutIdLst>
  <p:transition spd="med">
    <p:fade/>
  </p:transition>
  <p:hf sldNum="0" hdr="0" dt="0"/>
  <p:txStyles>
    <p:titleStyle>
      <a:lvl1pPr algn="l" defTabSz="914400" rtl="0" eaLnBrk="1" latinLnBrk="0" hangingPunct="1">
        <a:lnSpc>
          <a:spcPct val="85000"/>
        </a:lnSpc>
        <a:spcBef>
          <a:spcPct val="0"/>
        </a:spcBef>
        <a:buNone/>
        <a:defRPr sz="2400" b="1" kern="1200" cap="all" baseline="0">
          <a:solidFill>
            <a:schemeClr val="bg1"/>
          </a:solidFill>
          <a:latin typeface="+mj-lt"/>
          <a:ea typeface="+mj-ea"/>
          <a:cs typeface="Arial" pitchFamily="34" charset="0"/>
        </a:defRPr>
      </a:lvl1pPr>
    </p:titleStyle>
    <p:bodyStyle>
      <a:lvl1pPr marL="228600" indent="-228600" algn="l" defTabSz="914400" rtl="0" eaLnBrk="1" latinLnBrk="0" hangingPunct="1">
        <a:lnSpc>
          <a:spcPct val="90000"/>
        </a:lnSpc>
        <a:spcBef>
          <a:spcPts val="1200"/>
        </a:spcBef>
        <a:buClr>
          <a:srgbClr val="008BB0"/>
        </a:buClr>
        <a:buFont typeface="Wingdings" pitchFamily="2" charset="2"/>
        <a:buChar char="§"/>
        <a:defRPr sz="2000" b="1" kern="1200">
          <a:solidFill>
            <a:schemeClr val="tx1"/>
          </a:solidFill>
          <a:latin typeface="+mn-lt"/>
          <a:ea typeface="+mn-ea"/>
          <a:cs typeface="Arial" pitchFamily="34" charset="0"/>
        </a:defRPr>
      </a:lvl1pPr>
      <a:lvl2pPr marL="514350" indent="-227013" algn="l" defTabSz="914400" rtl="0" eaLnBrk="1" latinLnBrk="0" hangingPunct="1">
        <a:lnSpc>
          <a:spcPct val="90000"/>
        </a:lnSpc>
        <a:spcBef>
          <a:spcPts val="400"/>
        </a:spcBef>
        <a:buClr>
          <a:srgbClr val="008BB0"/>
        </a:buClr>
        <a:buFont typeface="Wingdings" pitchFamily="2" charset="2"/>
        <a:buChar char="§"/>
        <a:defRPr sz="1800" kern="1200">
          <a:solidFill>
            <a:schemeClr val="tx1"/>
          </a:solidFill>
          <a:latin typeface="+mn-lt"/>
          <a:ea typeface="+mn-ea"/>
          <a:cs typeface="Arial" pitchFamily="34" charset="0"/>
        </a:defRPr>
      </a:lvl2pPr>
      <a:lvl3pPr marL="857250" indent="-228600" algn="l" defTabSz="914400" rtl="0" eaLnBrk="1" latinLnBrk="0" hangingPunct="1">
        <a:lnSpc>
          <a:spcPct val="90000"/>
        </a:lnSpc>
        <a:spcBef>
          <a:spcPts val="400"/>
        </a:spcBef>
        <a:buClr>
          <a:srgbClr val="008BB0"/>
        </a:buClr>
        <a:buFont typeface="Wingdings" pitchFamily="2" charset="2"/>
        <a:buChar char="§"/>
        <a:defRPr sz="1600" kern="1200">
          <a:solidFill>
            <a:schemeClr val="tx1"/>
          </a:solidFill>
          <a:latin typeface="+mn-lt"/>
          <a:ea typeface="+mn-ea"/>
          <a:cs typeface="Arial" pitchFamily="34" charset="0"/>
        </a:defRPr>
      </a:lvl3pPr>
      <a:lvl4pPr marL="1143000" indent="-228600" algn="l" defTabSz="914400" rtl="0" eaLnBrk="1" latinLnBrk="0" hangingPunct="1">
        <a:lnSpc>
          <a:spcPct val="90000"/>
        </a:lnSpc>
        <a:spcBef>
          <a:spcPts val="400"/>
        </a:spcBef>
        <a:buClr>
          <a:srgbClr val="008BB0"/>
        </a:buClr>
        <a:buFont typeface="Wingdings" pitchFamily="2" charset="2"/>
        <a:buChar char="§"/>
        <a:defRPr sz="1600" kern="1200">
          <a:solidFill>
            <a:schemeClr val="tx1"/>
          </a:solidFill>
          <a:latin typeface="+mn-lt"/>
          <a:ea typeface="+mn-ea"/>
          <a:cs typeface="Arial" pitchFamily="34" charset="0"/>
        </a:defRPr>
      </a:lvl4pPr>
      <a:lvl5pPr marL="1428750" indent="-228600" algn="l" defTabSz="914400" rtl="0" eaLnBrk="1" latinLnBrk="0" hangingPunct="1">
        <a:lnSpc>
          <a:spcPct val="90000"/>
        </a:lnSpc>
        <a:spcBef>
          <a:spcPts val="400"/>
        </a:spcBef>
        <a:buClr>
          <a:srgbClr val="008BB0"/>
        </a:buClr>
        <a:buFont typeface="Wingdings" pitchFamily="2" charset="2"/>
        <a:buChar char="§"/>
        <a:defRPr sz="1600" kern="1200">
          <a:solidFill>
            <a:schemeClr val="tx1"/>
          </a:solidFill>
          <a:latin typeface="+mn-lt"/>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hyperlink" Target="http://www.caida.org/data/passive/trace_stats/" TargetMode="Externa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a:xfrm>
            <a:off x="2651140" y="4067724"/>
            <a:ext cx="6069136" cy="415498"/>
          </a:xfrm>
        </p:spPr>
        <p:txBody>
          <a:bodyPr/>
          <a:lstStyle/>
          <a:p>
            <a:r>
              <a:rPr lang="en-US" dirty="0"/>
              <a:t>3GPP </a:t>
            </a:r>
            <a:r>
              <a:rPr lang="en-US" dirty="0" smtClean="0"/>
              <a:t>TSG </a:t>
            </a:r>
            <a:r>
              <a:rPr lang="en-US" dirty="0" smtClean="0"/>
              <a:t>RAN#65</a:t>
            </a:r>
            <a:endParaRPr lang="en-US" dirty="0"/>
          </a:p>
        </p:txBody>
      </p:sp>
      <p:sp>
        <p:nvSpPr>
          <p:cNvPr id="3" name="Subtitle 2"/>
          <p:cNvSpPr>
            <a:spLocks noGrp="1"/>
          </p:cNvSpPr>
          <p:nvPr>
            <p:ph type="subTitle" idx="1"/>
          </p:nvPr>
        </p:nvSpPr>
        <p:spPr>
          <a:xfrm>
            <a:off x="2658735" y="4993684"/>
            <a:ext cx="6052664" cy="738664"/>
          </a:xfrm>
        </p:spPr>
        <p:txBody>
          <a:bodyPr/>
          <a:lstStyle/>
          <a:p>
            <a:pPr>
              <a:lnSpc>
                <a:spcPct val="100000"/>
              </a:lnSpc>
            </a:pPr>
            <a:r>
              <a:rPr lang="en-US" dirty="0" smtClean="0"/>
              <a:t>RP-141228: RAN offload solutions using </a:t>
            </a:r>
            <a:r>
              <a:rPr lang="en-US" dirty="0" smtClean="0"/>
              <a:t>LTE- </a:t>
            </a:r>
            <a:r>
              <a:rPr lang="en-US" dirty="0" smtClean="0"/>
              <a:t>WLAN </a:t>
            </a:r>
            <a:r>
              <a:rPr lang="en-US" dirty="0" smtClean="0"/>
              <a:t>IP Flow Level Aggregation</a:t>
            </a:r>
            <a:endParaRPr lang="en-US" sz="1800" dirty="0">
              <a:solidFill>
                <a:schemeClr val="tx1"/>
              </a:solidFill>
            </a:endParaRPr>
          </a:p>
        </p:txBody>
      </p:sp>
    </p:spTree>
    <p:extLst>
      <p:ext uri="{BB962C8B-B14F-4D97-AF65-F5344CB8AC3E}">
        <p14:creationId xmlns:p14="http://schemas.microsoft.com/office/powerpoint/2010/main" val="3693963028"/>
      </p:ext>
    </p:extLst>
  </p:cSld>
  <p:clrMapOvr>
    <a:masterClrMapping/>
  </p:clrMapOvr>
  <p:transition spd="med">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Technology enablers</a:t>
            </a:r>
            <a:endParaRPr lang="en-US" dirty="0"/>
          </a:p>
        </p:txBody>
      </p:sp>
      <p:sp>
        <p:nvSpPr>
          <p:cNvPr id="3" name="Content Placeholder 2"/>
          <p:cNvSpPr>
            <a:spLocks noGrp="1"/>
          </p:cNvSpPr>
          <p:nvPr>
            <p:ph sz="quarter" idx="13"/>
          </p:nvPr>
        </p:nvSpPr>
        <p:spPr>
          <a:xfrm>
            <a:off x="323528" y="980729"/>
            <a:ext cx="8458200" cy="5544616"/>
          </a:xfrm>
        </p:spPr>
        <p:txBody>
          <a:bodyPr/>
          <a:lstStyle/>
          <a:p>
            <a:r>
              <a:rPr lang="en-US" b="0" dirty="0" smtClean="0">
                <a:latin typeface="Arial" panose="020B0604020202020204" pitchFamily="34" charset="0"/>
              </a:rPr>
              <a:t>WLAN access can provide means for increased bandwidth coverage to the RAN;</a:t>
            </a:r>
          </a:p>
          <a:p>
            <a:r>
              <a:rPr lang="en-US" b="0" dirty="0" smtClean="0">
                <a:latin typeface="Arial" panose="020B0604020202020204" pitchFamily="34" charset="0"/>
              </a:rPr>
              <a:t>TCP traffic still counts for the largest amount of traffic that is shared over the links. Recent (2014) public available traces from CAIDA (</a:t>
            </a:r>
            <a:r>
              <a:rPr lang="en-US" b="0" u="sng" dirty="0">
                <a:latin typeface="Arial" panose="020B0604020202020204" pitchFamily="34" charset="0"/>
                <a:hlinkClick r:id="rId2"/>
              </a:rPr>
              <a:t>http://www.caida.org/data/passive/trace_stats</a:t>
            </a:r>
            <a:r>
              <a:rPr lang="en-US" b="0" u="sng" dirty="0" smtClean="0">
                <a:latin typeface="Arial" panose="020B0604020202020204" pitchFamily="34" charset="0"/>
                <a:hlinkClick r:id="rId2"/>
              </a:rPr>
              <a:t>/</a:t>
            </a:r>
            <a:r>
              <a:rPr lang="en-US" b="0" dirty="0">
                <a:latin typeface="Arial" panose="020B0604020202020204" pitchFamily="34" charset="0"/>
              </a:rPr>
              <a:t> </a:t>
            </a:r>
            <a:r>
              <a:rPr lang="en-US" b="0" dirty="0" smtClean="0">
                <a:latin typeface="Arial" panose="020B0604020202020204" pitchFamily="34" charset="0"/>
              </a:rPr>
              <a:t>) still show a ratio of UDP:TCP traffic ratio of up to 1:5 (in number of packets) or up to 1:10 (in number of bytes) ;</a:t>
            </a:r>
          </a:p>
          <a:p>
            <a:r>
              <a:rPr lang="en-US" b="0" dirty="0" smtClean="0">
                <a:latin typeface="Arial" panose="020B0604020202020204" pitchFamily="34" charset="0"/>
              </a:rPr>
              <a:t>The work in UPCON has reached the conclusion </a:t>
            </a:r>
            <a:r>
              <a:rPr lang="en-GB" b="0" dirty="0" smtClean="0">
                <a:latin typeface="Arial" panose="020B0604020202020204" pitchFamily="34" charset="0"/>
              </a:rPr>
              <a:t>that </a:t>
            </a:r>
            <a:r>
              <a:rPr lang="en-GB" b="0" dirty="0">
                <a:latin typeface="Arial" panose="020B0604020202020204" pitchFamily="34" charset="0"/>
              </a:rPr>
              <a:t>the solutions 1.5.5 Off-path based and 1.6.1: Policy-based congestion mitigation are to be added into normative </a:t>
            </a:r>
            <a:r>
              <a:rPr lang="en-GB" b="0" dirty="0" smtClean="0">
                <a:latin typeface="Arial" panose="020B0604020202020204" pitchFamily="34" charset="0"/>
              </a:rPr>
              <a:t>specifications</a:t>
            </a:r>
            <a:r>
              <a:rPr lang="en-GB" b="0" dirty="0">
                <a:latin typeface="Arial" panose="020B0604020202020204" pitchFamily="34" charset="0"/>
              </a:rPr>
              <a:t>;</a:t>
            </a:r>
            <a:endParaRPr lang="en-GB" b="0" dirty="0" smtClean="0">
              <a:latin typeface="Arial" panose="020B0604020202020204" pitchFamily="34" charset="0"/>
            </a:endParaRPr>
          </a:p>
          <a:p>
            <a:r>
              <a:rPr lang="en-GB" b="0" dirty="0" smtClean="0">
                <a:latin typeface="Arial" panose="020B0604020202020204" pitchFamily="34" charset="0"/>
              </a:rPr>
              <a:t>Both UE initiated as well as network initiated NBIFOM are part of the Release 13 work to be done, and it may be used for congestion mitigation scenarios by creating the means to allow IP flows being offloaded to WLAN;</a:t>
            </a:r>
          </a:p>
          <a:p>
            <a:r>
              <a:rPr lang="en-GB" b="0" dirty="0" smtClean="0">
                <a:latin typeface="Arial" panose="020B0604020202020204" pitchFamily="34" charset="0"/>
              </a:rPr>
              <a:t>Several operators have expressed interest for a hybrid solution using LTE access in order to provide coverage and WLAN access to address the increased bandwidth needs. </a:t>
            </a:r>
          </a:p>
          <a:p>
            <a:endParaRPr lang="en-GB" sz="1600" dirty="0" smtClean="0"/>
          </a:p>
          <a:p>
            <a:endParaRPr lang="en-US" sz="1600" dirty="0"/>
          </a:p>
        </p:txBody>
      </p:sp>
    </p:spTree>
    <p:extLst>
      <p:ext uri="{BB962C8B-B14F-4D97-AF65-F5344CB8AC3E}">
        <p14:creationId xmlns:p14="http://schemas.microsoft.com/office/powerpoint/2010/main" val="3792374473"/>
      </p:ext>
    </p:extLst>
  </p:cSld>
  <p:clrMapOvr>
    <a:masterClrMapping/>
  </p:clrMapOvr>
  <p:transition spd="med">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5758" y="275581"/>
            <a:ext cx="7589520" cy="313932"/>
          </a:xfrm>
        </p:spPr>
        <p:txBody>
          <a:bodyPr/>
          <a:lstStyle/>
          <a:p>
            <a:r>
              <a:rPr lang="en-US" dirty="0" smtClean="0"/>
              <a:t>Technology enablers – MP-TCP</a:t>
            </a:r>
            <a:endParaRPr lang="en-US" dirty="0"/>
          </a:p>
        </p:txBody>
      </p:sp>
      <p:sp>
        <p:nvSpPr>
          <p:cNvPr id="3" name="Content Placeholder 2"/>
          <p:cNvSpPr>
            <a:spLocks noGrp="1"/>
          </p:cNvSpPr>
          <p:nvPr>
            <p:ph sz="quarter" idx="13"/>
          </p:nvPr>
        </p:nvSpPr>
        <p:spPr>
          <a:xfrm>
            <a:off x="323528" y="980728"/>
            <a:ext cx="8458200" cy="4284250"/>
          </a:xfrm>
        </p:spPr>
        <p:txBody>
          <a:bodyPr/>
          <a:lstStyle/>
          <a:p>
            <a:r>
              <a:rPr lang="en-US" b="0" dirty="0" smtClean="0">
                <a:latin typeface="+mj-lt"/>
              </a:rPr>
              <a:t>MP-TCP [</a:t>
            </a:r>
            <a:r>
              <a:rPr lang="en-US" b="0" dirty="0">
                <a:latin typeface="+mj-lt"/>
              </a:rPr>
              <a:t>RFC6824] offers transparent wireless resource pooling for a </a:t>
            </a:r>
            <a:r>
              <a:rPr lang="en-US" b="0" dirty="0" smtClean="0">
                <a:latin typeface="+mj-lt"/>
              </a:rPr>
              <a:t>single "IP </a:t>
            </a:r>
            <a:r>
              <a:rPr lang="en-US" b="0" dirty="0">
                <a:latin typeface="+mj-lt"/>
              </a:rPr>
              <a:t>flow" for multi-homing UEs with least network complications, as it effectively implements automatic RAT selection/handover/pooling through TCP's adaptive end-to-end rating </a:t>
            </a:r>
            <a:r>
              <a:rPr lang="en-US" b="0" dirty="0" smtClean="0">
                <a:latin typeface="+mj-lt"/>
              </a:rPr>
              <a:t>mechanism [</a:t>
            </a:r>
            <a:r>
              <a:rPr lang="en-US" b="0" dirty="0">
                <a:latin typeface="+mj-lt"/>
              </a:rPr>
              <a:t>RFC6356</a:t>
            </a:r>
            <a:r>
              <a:rPr lang="en-US" b="0" dirty="0" smtClean="0">
                <a:latin typeface="+mj-lt"/>
              </a:rPr>
              <a:t>].</a:t>
            </a:r>
          </a:p>
          <a:p>
            <a:r>
              <a:rPr lang="en-US" b="0" dirty="0" smtClean="0">
                <a:latin typeface="+mj-lt"/>
              </a:rPr>
              <a:t>As a limitation, end-to-end MP-TCP </a:t>
            </a:r>
            <a:r>
              <a:rPr lang="en-US" b="0" dirty="0">
                <a:latin typeface="+mj-lt"/>
              </a:rPr>
              <a:t>solution deprives network's control over service/RAT preference, which is considered to be essential for better operation and service provision in 3GPP networks</a:t>
            </a:r>
            <a:r>
              <a:rPr lang="en-US" b="0" dirty="0" smtClean="0">
                <a:latin typeface="+mj-lt"/>
              </a:rPr>
              <a:t>.</a:t>
            </a:r>
          </a:p>
          <a:p>
            <a:r>
              <a:rPr lang="en-US" b="0" dirty="0" smtClean="0">
                <a:latin typeface="+mj-lt"/>
              </a:rPr>
              <a:t>Network </a:t>
            </a:r>
            <a:r>
              <a:rPr lang="en-US" b="0" dirty="0">
                <a:latin typeface="+mj-lt"/>
              </a:rPr>
              <a:t>deployed </a:t>
            </a:r>
            <a:r>
              <a:rPr lang="en-US" b="0" dirty="0" smtClean="0">
                <a:latin typeface="+mj-lt"/>
              </a:rPr>
              <a:t>MP-TCP </a:t>
            </a:r>
            <a:r>
              <a:rPr lang="en-US" b="0" dirty="0">
                <a:latin typeface="+mj-lt"/>
              </a:rPr>
              <a:t>proxy comes as a compromise, which would certainly benefit </a:t>
            </a:r>
            <a:r>
              <a:rPr lang="en-US" b="0" dirty="0" smtClean="0">
                <a:latin typeface="+mj-lt"/>
              </a:rPr>
              <a:t>MP-TCP enabled </a:t>
            </a:r>
            <a:r>
              <a:rPr lang="en-US" b="0" dirty="0">
                <a:latin typeface="+mj-lt"/>
              </a:rPr>
              <a:t>UEs </a:t>
            </a:r>
            <a:r>
              <a:rPr lang="en-US" b="0" dirty="0" smtClean="0">
                <a:latin typeface="+mj-lt"/>
              </a:rPr>
              <a:t>by </a:t>
            </a:r>
            <a:r>
              <a:rPr lang="en-US" b="0" dirty="0">
                <a:latin typeface="+mj-lt"/>
              </a:rPr>
              <a:t>providing protocol adaptation, and at the same time maintain as the wireless network operator's policy enforcement point for their preferred network selection/usage strategies. </a:t>
            </a:r>
            <a:r>
              <a:rPr lang="en-US" b="0" dirty="0" smtClean="0">
                <a:latin typeface="+mj-lt"/>
              </a:rPr>
              <a:t/>
            </a:r>
            <a:br>
              <a:rPr lang="en-US" b="0" dirty="0" smtClean="0">
                <a:latin typeface="+mj-lt"/>
              </a:rPr>
            </a:br>
            <a:r>
              <a:rPr lang="en-US" b="0" dirty="0" smtClean="0">
                <a:latin typeface="+mj-lt"/>
              </a:rPr>
              <a:t/>
            </a:r>
            <a:br>
              <a:rPr lang="en-US" b="0" dirty="0" smtClean="0">
                <a:latin typeface="+mj-lt"/>
              </a:rPr>
            </a:br>
            <a:r>
              <a:rPr lang="en-US" i="1" dirty="0" smtClean="0"/>
              <a:t>(draft-</a:t>
            </a:r>
            <a:r>
              <a:rPr lang="en-US" i="1" dirty="0" err="1" smtClean="0"/>
              <a:t>deng</a:t>
            </a:r>
            <a:r>
              <a:rPr lang="en-US" i="1" dirty="0" smtClean="0"/>
              <a:t>-</a:t>
            </a:r>
            <a:r>
              <a:rPr lang="en-US" i="1" dirty="0" err="1" smtClean="0"/>
              <a:t>mptcp</a:t>
            </a:r>
            <a:r>
              <a:rPr lang="en-US" i="1" dirty="0" smtClean="0"/>
              <a:t>-mobile-network-proxy)</a:t>
            </a:r>
            <a:endParaRPr lang="en-GB" i="1" dirty="0" smtClean="0"/>
          </a:p>
          <a:p>
            <a:endParaRPr lang="en-US" sz="1600" dirty="0"/>
          </a:p>
        </p:txBody>
      </p:sp>
    </p:spTree>
    <p:extLst>
      <p:ext uri="{BB962C8B-B14F-4D97-AF65-F5344CB8AC3E}">
        <p14:creationId xmlns:p14="http://schemas.microsoft.com/office/powerpoint/2010/main" val="1107309415"/>
      </p:ext>
    </p:extLst>
  </p:cSld>
  <p:clrMapOvr>
    <a:masterClrMapping/>
  </p:clrMapOvr>
  <p:transition spd="med">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TECHNOLOGY ENABLERS - MP-TCP</a:t>
            </a:r>
            <a:endParaRPr lang="en-US" dirty="0"/>
          </a:p>
        </p:txBody>
      </p:sp>
      <p:sp>
        <p:nvSpPr>
          <p:cNvPr id="3" name="Text Placeholder 2"/>
          <p:cNvSpPr>
            <a:spLocks noGrp="1"/>
          </p:cNvSpPr>
          <p:nvPr>
            <p:ph type="body" sz="quarter" idx="12"/>
          </p:nvPr>
        </p:nvSpPr>
        <p:spPr>
          <a:xfrm>
            <a:off x="382474" y="895843"/>
            <a:ext cx="8458200" cy="664797"/>
          </a:xfrm>
        </p:spPr>
        <p:txBody>
          <a:bodyPr/>
          <a:lstStyle/>
          <a:p>
            <a:r>
              <a:rPr lang="en-US" dirty="0" smtClean="0">
                <a:solidFill>
                  <a:srgbClr val="FF0000"/>
                </a:solidFill>
              </a:rPr>
              <a:t>Preliminary experimental demo results indicate that MP-TCP provides link aggregation close to 98%.</a:t>
            </a:r>
            <a:endParaRPr lang="en-US" dirty="0">
              <a:solidFill>
                <a:srgbClr val="FF0000"/>
              </a:solidFill>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5536" y="2132856"/>
            <a:ext cx="8289513" cy="4227934"/>
          </a:xfrm>
          <a:prstGeom prst="rect">
            <a:avLst/>
          </a:prstGeom>
        </p:spPr>
      </p:pic>
    </p:spTree>
    <p:extLst>
      <p:ext uri="{BB962C8B-B14F-4D97-AF65-F5344CB8AC3E}">
        <p14:creationId xmlns:p14="http://schemas.microsoft.com/office/powerpoint/2010/main" val="1599083479"/>
      </p:ext>
    </p:extLst>
  </p:cSld>
  <p:clrMapOvr>
    <a:masterClrMapping/>
  </p:clrMapOvr>
  <p:transition spd="med">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Technology enablers – </a:t>
            </a:r>
            <a:r>
              <a:rPr lang="en-US" dirty="0" err="1" smtClean="0"/>
              <a:t>wlan</a:t>
            </a:r>
            <a:r>
              <a:rPr lang="en-US" dirty="0" smtClean="0"/>
              <a:t> access</a:t>
            </a:r>
            <a:endParaRPr lang="en-US" dirty="0"/>
          </a:p>
        </p:txBody>
      </p:sp>
      <p:sp>
        <p:nvSpPr>
          <p:cNvPr id="3" name="Content Placeholder 2"/>
          <p:cNvSpPr>
            <a:spLocks noGrp="1"/>
          </p:cNvSpPr>
          <p:nvPr>
            <p:ph sz="quarter" idx="10"/>
          </p:nvPr>
        </p:nvSpPr>
        <p:spPr>
          <a:xfrm>
            <a:off x="384047" y="1371600"/>
            <a:ext cx="8458200" cy="2646878"/>
          </a:xfrm>
        </p:spPr>
        <p:txBody>
          <a:bodyPr/>
          <a:lstStyle/>
          <a:p>
            <a:r>
              <a:rPr lang="en-US" b="0" dirty="0">
                <a:latin typeface="Arial" panose="020B0604020202020204" pitchFamily="34" charset="0"/>
              </a:rPr>
              <a:t>T</a:t>
            </a:r>
            <a:r>
              <a:rPr lang="en-US" b="0" dirty="0" smtClean="0">
                <a:latin typeface="Arial" panose="020B0604020202020204" pitchFamily="34" charset="0"/>
              </a:rPr>
              <a:t>o provide traffic steering decisions that yield </a:t>
            </a:r>
            <a:r>
              <a:rPr lang="en-US" b="0" dirty="0">
                <a:latin typeface="Arial" panose="020B0604020202020204" pitchFamily="34" charset="0"/>
              </a:rPr>
              <a:t>the best match to the </a:t>
            </a:r>
            <a:r>
              <a:rPr lang="en-US" b="0" dirty="0" err="1">
                <a:latin typeface="Arial" panose="020B0604020202020204" pitchFamily="34" charset="0"/>
              </a:rPr>
              <a:t>QoS</a:t>
            </a:r>
            <a:r>
              <a:rPr lang="en-US" b="0" dirty="0">
                <a:latin typeface="Arial" panose="020B0604020202020204" pitchFamily="34" charset="0"/>
              </a:rPr>
              <a:t> and/or throughput requirements of the system</a:t>
            </a:r>
            <a:r>
              <a:rPr lang="en-US" b="0" dirty="0" smtClean="0">
                <a:latin typeface="Arial" panose="020B0604020202020204" pitchFamily="34" charset="0"/>
              </a:rPr>
              <a:t>, WLAN Radio measurements are not sufficient as an estimate of the quality of the WLAN access.</a:t>
            </a:r>
          </a:p>
          <a:p>
            <a:r>
              <a:rPr lang="en-US" b="0" dirty="0" smtClean="0">
                <a:latin typeface="Arial" panose="020B0604020202020204" pitchFamily="34" charset="0"/>
              </a:rPr>
              <a:t>IEEE 802.11 suggests the use of </a:t>
            </a:r>
            <a:r>
              <a:rPr lang="en-US" b="0" dirty="0">
                <a:latin typeface="Arial" panose="020B0604020202020204" pitchFamily="34" charset="0"/>
              </a:rPr>
              <a:t>a single parameter, such as estimated available throughput, which </a:t>
            </a:r>
            <a:r>
              <a:rPr lang="en-US" b="0" dirty="0" smtClean="0">
                <a:latin typeface="Arial" panose="020B0604020202020204" pitchFamily="34" charset="0"/>
              </a:rPr>
              <a:t>combines RNSI/RCPI, </a:t>
            </a:r>
            <a:r>
              <a:rPr lang="en-US" b="0" dirty="0">
                <a:latin typeface="Arial" panose="020B0604020202020204" pitchFamily="34" charset="0"/>
              </a:rPr>
              <a:t>channel bandwidth, operating band, number of spatial streams, BSS load, and WAN </a:t>
            </a:r>
            <a:r>
              <a:rPr lang="en-US" b="0" dirty="0" smtClean="0">
                <a:latin typeface="Arial" panose="020B0604020202020204" pitchFamily="34" charset="0"/>
              </a:rPr>
              <a:t>metrics. This parameter would </a:t>
            </a:r>
            <a:r>
              <a:rPr lang="en-US" b="0" dirty="0">
                <a:latin typeface="Arial" panose="020B0604020202020204" pitchFamily="34" charset="0"/>
              </a:rPr>
              <a:t>be determined inside of the WLAN modem and then delivered to the upper </a:t>
            </a:r>
            <a:r>
              <a:rPr lang="en-US" b="0" dirty="0" smtClean="0">
                <a:latin typeface="Arial" panose="020B0604020202020204" pitchFamily="34" charset="0"/>
              </a:rPr>
              <a:t>layers for a decision. </a:t>
            </a:r>
            <a:endParaRPr lang="en-US" b="0" dirty="0">
              <a:latin typeface="Arial" panose="020B0604020202020204" pitchFamily="34" charset="0"/>
            </a:endParaRPr>
          </a:p>
        </p:txBody>
      </p:sp>
    </p:spTree>
    <p:extLst>
      <p:ext uri="{BB962C8B-B14F-4D97-AF65-F5344CB8AC3E}">
        <p14:creationId xmlns:p14="http://schemas.microsoft.com/office/powerpoint/2010/main" val="1922838299"/>
      </p:ext>
    </p:extLst>
  </p:cSld>
  <p:clrMapOvr>
    <a:masterClrMapping/>
  </p:clrMapOvr>
  <p:transition spd="med">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Way forward in 3gpp release 13</a:t>
            </a:r>
            <a:endParaRPr lang="en-US" dirty="0"/>
          </a:p>
        </p:txBody>
      </p:sp>
      <p:sp>
        <p:nvSpPr>
          <p:cNvPr id="3" name="Content Placeholder 2"/>
          <p:cNvSpPr>
            <a:spLocks noGrp="1"/>
          </p:cNvSpPr>
          <p:nvPr>
            <p:ph sz="quarter" idx="13"/>
          </p:nvPr>
        </p:nvSpPr>
        <p:spPr>
          <a:xfrm>
            <a:off x="384047" y="1371600"/>
            <a:ext cx="8458200" cy="4339650"/>
          </a:xfrm>
        </p:spPr>
        <p:txBody>
          <a:bodyPr/>
          <a:lstStyle/>
          <a:p>
            <a:pPr>
              <a:defRPr/>
            </a:pPr>
            <a:r>
              <a:rPr lang="en-US" b="0" dirty="0" smtClean="0">
                <a:latin typeface="Arial" panose="020B0604020202020204" pitchFamily="34" charset="0"/>
                <a:cs typeface="Arial" charset="0"/>
              </a:rPr>
              <a:t>3GPP should prioritize work for the low hanging fruits by prioritizing solutions that provide the maximum impact with minimum disruption on the terminal architecture;</a:t>
            </a:r>
          </a:p>
          <a:p>
            <a:pPr>
              <a:defRPr/>
            </a:pPr>
            <a:r>
              <a:rPr lang="en-US" b="0" dirty="0" smtClean="0">
                <a:latin typeface="Arial" panose="020B0604020202020204" pitchFamily="34" charset="0"/>
                <a:cs typeface="Arial" charset="0"/>
              </a:rPr>
              <a:t>In SA, MP-TCP proxy deployments together with NBIFOM as well as the UPCON </a:t>
            </a:r>
            <a:r>
              <a:rPr lang="en-US" b="0" dirty="0" err="1" smtClean="0">
                <a:latin typeface="Arial" panose="020B0604020202020204" pitchFamily="34" charset="0"/>
                <a:cs typeface="Arial" charset="0"/>
              </a:rPr>
              <a:t>offpath</a:t>
            </a:r>
            <a:r>
              <a:rPr lang="en-US" b="0" dirty="0" smtClean="0">
                <a:latin typeface="Arial" panose="020B0604020202020204" pitchFamily="34" charset="0"/>
                <a:cs typeface="Arial" charset="0"/>
              </a:rPr>
              <a:t> solution represent viable solutions for a seamless aggregation solution of the TCP traffic over both cellular and WLAN;</a:t>
            </a:r>
          </a:p>
          <a:p>
            <a:pPr>
              <a:defRPr/>
            </a:pPr>
            <a:r>
              <a:rPr lang="en-US" b="0" dirty="0" smtClean="0">
                <a:latin typeface="Arial" panose="020B0604020202020204" pitchFamily="34" charset="0"/>
                <a:cs typeface="Arial" charset="0"/>
              </a:rPr>
              <a:t>In SA, UPCON </a:t>
            </a:r>
            <a:r>
              <a:rPr lang="en-US" b="0" dirty="0" err="1" smtClean="0">
                <a:latin typeface="Arial" panose="020B0604020202020204" pitchFamily="34" charset="0"/>
                <a:cs typeface="Arial" charset="0"/>
              </a:rPr>
              <a:t>offpath</a:t>
            </a:r>
            <a:r>
              <a:rPr lang="en-US" b="0" dirty="0" smtClean="0">
                <a:latin typeface="Arial" panose="020B0604020202020204" pitchFamily="34" charset="0"/>
                <a:cs typeface="Arial" charset="0"/>
              </a:rPr>
              <a:t> solution augmented with network initiated NBIFOM may be used for congestion mitigation using WLAN offload; </a:t>
            </a:r>
          </a:p>
          <a:p>
            <a:pPr>
              <a:defRPr/>
            </a:pPr>
            <a:r>
              <a:rPr lang="en-US" b="0" dirty="0" smtClean="0">
                <a:latin typeface="Arial" panose="020B0604020202020204" pitchFamily="34" charset="0"/>
              </a:rPr>
              <a:t>In RAN, the operator requirements can also be fulfilled using Solution 1A of SCE </a:t>
            </a:r>
            <a:r>
              <a:rPr lang="en-US" b="0" dirty="0" err="1" smtClean="0">
                <a:latin typeface="Arial" panose="020B0604020202020204" pitchFamily="34" charset="0"/>
              </a:rPr>
              <a:t>DuCo</a:t>
            </a:r>
            <a:r>
              <a:rPr lang="en-US" b="0" dirty="0" smtClean="0">
                <a:latin typeface="Arial" panose="020B0604020202020204" pitchFamily="34" charset="0"/>
              </a:rPr>
              <a:t> (as a starting point). Our initial estimate of this solution indicates that it has a minimum impact on the terminal, while it provides the operator required nobs for a high level of </a:t>
            </a:r>
            <a:r>
              <a:rPr lang="en-US" b="0" dirty="0" err="1" smtClean="0">
                <a:latin typeface="Arial" panose="020B0604020202020204" pitchFamily="34" charset="0"/>
              </a:rPr>
              <a:t>QoS</a:t>
            </a:r>
            <a:r>
              <a:rPr lang="en-US" b="0" dirty="0" smtClean="0">
                <a:latin typeface="Arial" panose="020B0604020202020204" pitchFamily="34" charset="0"/>
              </a:rPr>
              <a:t> and desired throughput. The resource management between the accesses shall be done taking into account the IEEE response LS.</a:t>
            </a:r>
            <a:endParaRPr lang="en-US" b="0" dirty="0">
              <a:latin typeface="Arial" panose="020B0604020202020204" pitchFamily="34" charset="0"/>
            </a:endParaRPr>
          </a:p>
        </p:txBody>
      </p:sp>
    </p:spTree>
    <p:extLst>
      <p:ext uri="{BB962C8B-B14F-4D97-AF65-F5344CB8AC3E}">
        <p14:creationId xmlns:p14="http://schemas.microsoft.com/office/powerpoint/2010/main" val="3352460726"/>
      </p:ext>
    </p:extLst>
  </p:cSld>
  <p:clrMapOvr>
    <a:masterClrMapping/>
  </p:clrMapOvr>
  <p:transition spd="med">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Thank You!</a:t>
            </a:r>
            <a:endParaRPr lang="en-US" dirty="0"/>
          </a:p>
        </p:txBody>
      </p:sp>
    </p:spTree>
    <p:extLst>
      <p:ext uri="{BB962C8B-B14F-4D97-AF65-F5344CB8AC3E}">
        <p14:creationId xmlns:p14="http://schemas.microsoft.com/office/powerpoint/2010/main" val="2205978490"/>
      </p:ext>
    </p:extLst>
  </p:cSld>
  <p:clrMapOvr>
    <a:masterClrMapping/>
  </p:clrMapOvr>
  <p:transition spd="med">
    <p:fade/>
  </p:transition>
</p:sld>
</file>

<file path=ppt/theme/theme1.xml><?xml version="1.0" encoding="utf-8"?>
<a:theme xmlns:a="http://schemas.openxmlformats.org/drawingml/2006/main" name="BRCM_Blue_4x3">
  <a:themeElements>
    <a:clrScheme name="Custom 36">
      <a:dk1>
        <a:sysClr val="windowText" lastClr="000000"/>
      </a:dk1>
      <a:lt1>
        <a:sysClr val="window" lastClr="FFFFFF"/>
      </a:lt1>
      <a:dk2>
        <a:srgbClr val="E31837"/>
      </a:dk2>
      <a:lt2>
        <a:srgbClr val="5F5F5F"/>
      </a:lt2>
      <a:accent1>
        <a:srgbClr val="005568"/>
      </a:accent1>
      <a:accent2>
        <a:srgbClr val="4B721D"/>
      </a:accent2>
      <a:accent3>
        <a:srgbClr val="FFD457"/>
      </a:accent3>
      <a:accent4>
        <a:srgbClr val="781D7E"/>
      </a:accent4>
      <a:accent5>
        <a:srgbClr val="ADAFB2"/>
      </a:accent5>
      <a:accent6>
        <a:srgbClr val="008BB0"/>
      </a:accent6>
      <a:hlink>
        <a:srgbClr val="008BB0"/>
      </a:hlink>
      <a:folHlink>
        <a:srgbClr val="A9218E"/>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tlCol="0" anchor="ctr"/>
      <a:lstStyle>
        <a:defPPr algn="ctr">
          <a:lnSpc>
            <a:spcPct val="90000"/>
          </a:lnSpc>
          <a:spcBef>
            <a:spcPts val="600"/>
          </a:spcBef>
          <a:defRPr sz="2000" b="1" dirty="0" err="1" smtClean="0"/>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nchor="t">
        <a:spAutoFit/>
      </a:bodyPr>
      <a:lstStyle>
        <a:defPPr>
          <a:lnSpc>
            <a:spcPct val="90000"/>
          </a:lnSpc>
          <a:spcBef>
            <a:spcPts val="600"/>
          </a:spcBef>
          <a:defRPr sz="2000" dirty="0" smtClean="0"/>
        </a:defPPr>
      </a:lstStyle>
    </a:txDef>
  </a:objectDefaults>
  <a:extraClrSchemeLst>
    <a:extraClrScheme>
      <a:clrScheme name="Broadcom">
        <a:dk1>
          <a:sysClr val="windowText" lastClr="000000"/>
        </a:dk1>
        <a:lt1>
          <a:sysClr val="window" lastClr="FFFFFF"/>
        </a:lt1>
        <a:dk2>
          <a:srgbClr val="E31837"/>
        </a:dk2>
        <a:lt2>
          <a:srgbClr val="5F5F5F"/>
        </a:lt2>
        <a:accent1>
          <a:srgbClr val="005568"/>
        </a:accent1>
        <a:accent2>
          <a:srgbClr val="4B721D"/>
        </a:accent2>
        <a:accent3>
          <a:srgbClr val="FFD457"/>
        </a:accent3>
        <a:accent4>
          <a:srgbClr val="781D7E"/>
        </a:accent4>
        <a:accent5>
          <a:srgbClr val="ADAFB2"/>
        </a:accent5>
        <a:accent6>
          <a:srgbClr val="008BB0"/>
        </a:accent6>
        <a:hlink>
          <a:srgbClr val="008BB0"/>
        </a:hlink>
        <a:folHlink>
          <a:srgbClr val="A9218E"/>
        </a:folHlink>
      </a:clrScheme>
    </a:extraClrScheme>
  </a:extraClrSchemeLst>
  <a:custClrLst>
    <a:custClr name="Secondary Gray">
      <a:srgbClr val="ADAFB2"/>
    </a:custClr>
    <a:custClr name="Secondary Red">
      <a:srgbClr val="C41230"/>
    </a:custClr>
    <a:custClr name="Secondary Blue">
      <a:srgbClr val="008BB0"/>
    </a:custClr>
    <a:custClr name="Secondary Green">
      <a:srgbClr val="78A22F"/>
    </a:custClr>
    <a:custClr name="Secondary Purple">
      <a:srgbClr val="A9218E"/>
    </a:custClr>
    <a:custClr name="Secondary Yellow">
      <a:srgbClr val="FDEF42"/>
    </a:custClr>
    <a:custClr name="Secondary Orange">
      <a:srgbClr val="EC881D"/>
    </a:custClr>
    <a:custClr name="Tertiary Gray">
      <a:srgbClr val="4C5A52"/>
    </a:custClr>
    <a:custClr name="Tertiary Red">
      <a:srgbClr val="BF311A"/>
    </a:custClr>
    <a:custClr name="Tertiary Blue">
      <a:srgbClr val="003F5F"/>
    </a:custClr>
    <a:custClr name="Tertiary Green">
      <a:srgbClr val="455A21"/>
    </a:custClr>
    <a:custClr name="Tertiary Purple">
      <a:srgbClr val="56004E"/>
    </a:custClr>
    <a:custClr name="Tertiary Yellow">
      <a:srgbClr val="B38808"/>
    </a:custClr>
    <a:custClr name="Tertiary brown">
      <a:srgbClr val="794400"/>
    </a:custClr>
  </a:custClr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BRCM_Blue_4x3</Template>
  <TotalTime>4401</TotalTime>
  <Words>585</Words>
  <Application>Microsoft Office PowerPoint</Application>
  <PresentationFormat>On-screen Show (4:3)</PresentationFormat>
  <Paragraphs>23</Paragraphs>
  <Slides>7</Slides>
  <Notes>0</Notes>
  <HiddenSlides>0</HiddenSlides>
  <MMClips>0</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BRCM_Blue_4x3</vt:lpstr>
      <vt:lpstr>PowerPoint Presentation</vt:lpstr>
      <vt:lpstr>Technology enablers</vt:lpstr>
      <vt:lpstr>Technology enablers – MP-TCP</vt:lpstr>
      <vt:lpstr>TECHNOLOGY ENABLERS - MP-TCP</vt:lpstr>
      <vt:lpstr>Technology enablers – wlan access</vt:lpstr>
      <vt:lpstr>Way forward in 3gpp release 13</vt:lpstr>
      <vt:lpstr>Thank You!</vt:lpstr>
    </vt:vector>
  </TitlesOfParts>
  <Company>Renesas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Broadcom</dc:creator>
  <cp:lastModifiedBy>Broadcom Corporation</cp:lastModifiedBy>
  <cp:revision>81</cp:revision>
  <cp:lastPrinted>2014-02-21T16:32:34Z</cp:lastPrinted>
  <dcterms:created xsi:type="dcterms:W3CDTF">2014-02-17T14:32:18Z</dcterms:created>
  <dcterms:modified xsi:type="dcterms:W3CDTF">2014-08-28T20:51:23Z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