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microsoft.com/office/2020/02/relationships/classificationlabels" Target="docMetadata/LabelInfo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60" r:id="rId1"/>
    <p:sldMasterId id="2147483691" r:id="rId2"/>
  </p:sldMasterIdLst>
  <p:notesMasterIdLst>
    <p:notesMasterId r:id="rId5"/>
  </p:notesMasterIdLst>
  <p:sldIdLst>
    <p:sldId id="434" r:id="rId3"/>
    <p:sldId id="1175" r:id="rId4"/>
  </p:sldIdLst>
  <p:sldSz cx="14995525" cy="6858000"/>
  <p:notesSz cx="6858000" cy="9144000"/>
  <p:defaultTextStyle>
    <a:defPPr>
      <a:defRPr lang="fi-FI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Author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800BE"/>
    <a:srgbClr val="FFA7A7"/>
    <a:srgbClr val="0066FF"/>
    <a:srgbClr val="FA7100"/>
    <a:srgbClr val="92D050"/>
    <a:srgbClr val="C5C5C5"/>
    <a:srgbClr val="53FFA1"/>
    <a:srgbClr val="FF5B5B"/>
    <a:srgbClr val="663300"/>
    <a:srgbClr val="1E965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3971" autoAdjust="0"/>
    <p:restoredTop sz="96357" autoAdjust="0"/>
  </p:normalViewPr>
  <p:slideViewPr>
    <p:cSldViewPr snapToGrid="0">
      <p:cViewPr varScale="1">
        <p:scale>
          <a:sx n="74" d="100"/>
          <a:sy n="74" d="100"/>
        </p:scale>
        <p:origin x="72" y="324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87" d="100"/>
          <a:sy n="87" d="100"/>
        </p:scale>
        <p:origin x="3840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commentAuthors" Target="commentAuthors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4948FFD-DDE0-4E13-8CF4-6D833C916B90}" type="datetimeFigureOut">
              <a:rPr lang="en-US" smtClean="0"/>
              <a:t>6/18/2024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55563" y="1143000"/>
            <a:ext cx="674687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FD39E0-52DC-4E29-9B33-7D479C89A1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24321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1 White - plain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+mj-lt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68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1319510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-1 Nokia Divider Master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17"/>
            <a:ext cx="13625855" cy="84635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5866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/>
              <a:t>Click to edit headline</a:t>
            </a:r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2" hasCustomPrompt="1"/>
          </p:nvPr>
        </p:nvSpPr>
        <p:spPr>
          <a:xfrm>
            <a:off x="684840" y="1440000"/>
            <a:ext cx="13625855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306901" indent="-306901">
              <a:spcBef>
                <a:spcPts val="0"/>
              </a:spcBef>
              <a:spcAft>
                <a:spcPts val="800"/>
              </a:spcAft>
              <a:buFont typeface="Nokia Pure Text Light" panose="020B0304040602060303" pitchFamily="34" charset="0"/>
              <a:buChar char="‑"/>
              <a:defRPr sz="2132" b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  <a:lvl2pPr marL="609566" indent="-302667">
              <a:spcBef>
                <a:spcPts val="0"/>
              </a:spcBef>
              <a:spcAft>
                <a:spcPts val="800"/>
              </a:spcAft>
              <a:buFont typeface="Nokia Pure Text Light" panose="020B0304040602060303" pitchFamily="34" charset="0"/>
              <a:buChar char="‑"/>
              <a:defRPr sz="1867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2pPr>
            <a:lvl3pPr marL="845352" indent="-228587">
              <a:spcBef>
                <a:spcPts val="0"/>
              </a:spcBef>
              <a:spcAft>
                <a:spcPts val="800"/>
              </a:spcAft>
              <a:buSzPct val="66000"/>
              <a:buFont typeface="Wingdings" panose="05000000000000000000" pitchFamily="2" charset="2"/>
              <a:buChar char="§"/>
              <a:defRPr sz="1599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3pPr>
            <a:lvl4pPr marL="1068859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5pPr>
            <a:lvl6pPr marL="1538315" indent="0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None/>
              <a:defRPr sz="1068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845497" indent="0">
              <a:spcBef>
                <a:spcPts val="0"/>
              </a:spcBef>
              <a:spcAft>
                <a:spcPts val="800"/>
              </a:spcAft>
              <a:buNone/>
              <a:defRPr sz="933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2152679" indent="0">
              <a:spcBef>
                <a:spcPts val="0"/>
              </a:spcBef>
              <a:spcAft>
                <a:spcPts val="800"/>
              </a:spcAft>
              <a:buNone/>
              <a:defRPr sz="8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915787" y="6198577"/>
            <a:ext cx="1654940" cy="56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08483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800"/>
              </a:spcAft>
              <a:defRPr baseline="0"/>
            </a:lvl1pPr>
            <a:lvl2pPr>
              <a:spcAft>
                <a:spcPts val="800"/>
              </a:spcAft>
              <a:defRPr/>
            </a:lvl2pPr>
            <a:lvl3pPr>
              <a:spcAft>
                <a:spcPts val="800"/>
              </a:spcAft>
              <a:defRPr/>
            </a:lvl3pPr>
            <a:lvl4pPr>
              <a:spcAft>
                <a:spcPts val="800"/>
              </a:spcAft>
              <a:defRPr/>
            </a:lvl4pPr>
            <a:lvl5pPr>
              <a:spcAft>
                <a:spcPts val="80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685691" y="372352"/>
            <a:ext cx="13495974" cy="41571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685697" y="717056"/>
            <a:ext cx="13492774" cy="402167"/>
          </a:xfrm>
        </p:spPr>
        <p:txBody>
          <a:bodyPr/>
          <a:lstStyle>
            <a:lvl1pPr marL="0" indent="0">
              <a:buFont typeface="Arial"/>
              <a:buNone/>
              <a:defRPr sz="24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CDED975-CFE7-49E4-ACAD-F0EA43FC8E8B}"/>
              </a:ext>
            </a:extLst>
          </p:cNvPr>
          <p:cNvSpPr/>
          <p:nvPr userDrawn="1"/>
        </p:nvSpPr>
        <p:spPr>
          <a:xfrm>
            <a:off x="2269969" y="6319707"/>
            <a:ext cx="2517598" cy="3355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6000" tIns="96000" rIns="96000" bIns="96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fi-FI" sz="1599">
              <a:solidFill>
                <a:schemeClr val="bg1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672206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.2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12">
            <a:extLst>
              <a:ext uri="{FF2B5EF4-FFF2-40B4-BE49-F238E27FC236}">
                <a16:creationId xmlns:a16="http://schemas.microsoft.com/office/drawing/2014/main" id="{99A4E175-66C0-4DDD-AA07-5D4B03CEA1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+mj-lt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F4102E0A-65A1-4E0C-ABCA-2CEBB8D5BF5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327022084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>
            <a:extLst>
              <a:ext uri="{FF2B5EF4-FFF2-40B4-BE49-F238E27FC236}">
                <a16:creationId xmlns:a16="http://schemas.microsoft.com/office/drawing/2014/main" id="{4EB823F2-CD38-4A2C-B19B-02C8CF0FADE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572" y="18"/>
            <a:ext cx="6328839" cy="6330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24668" y="2130447"/>
            <a:ext cx="12746197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26260" y="3839308"/>
            <a:ext cx="10496869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566" indent="0" algn="ctr">
              <a:buNone/>
              <a:defRPr/>
            </a:lvl2pPr>
            <a:lvl3pPr marL="1219133" indent="0" algn="ctr">
              <a:buNone/>
              <a:defRPr/>
            </a:lvl3pPr>
            <a:lvl4pPr marL="1828697" indent="0" algn="ctr">
              <a:buNone/>
              <a:defRPr/>
            </a:lvl4pPr>
            <a:lvl5pPr marL="2438263" indent="0" algn="ctr">
              <a:buNone/>
              <a:defRPr/>
            </a:lvl5pPr>
            <a:lvl6pPr marL="3047830" indent="0" algn="ctr">
              <a:buNone/>
              <a:defRPr/>
            </a:lvl6pPr>
            <a:lvl7pPr marL="3657396" indent="0" algn="ctr">
              <a:buNone/>
              <a:defRPr/>
            </a:lvl7pPr>
            <a:lvl8pPr marL="4266963" indent="0" algn="ctr">
              <a:buNone/>
              <a:defRPr/>
            </a:lvl8pPr>
            <a:lvl9pPr marL="4876529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pic>
        <p:nvPicPr>
          <p:cNvPr id="1026" name="Picture 1">
            <a:extLst>
              <a:ext uri="{FF2B5EF4-FFF2-40B4-BE49-F238E27FC236}">
                <a16:creationId xmlns:a16="http://schemas.microsoft.com/office/drawing/2014/main" id="{4338F59A-BA49-4F59-9A25-4591FB314DBE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002" y="0"/>
            <a:ext cx="2396398" cy="14927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13759811"/>
      </p:ext>
    </p:extLst>
  </p:cSld>
  <p:clrMapOvr>
    <a:masterClrMapping/>
  </p:clrMapOvr>
  <p:transition spd="slow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457176" indent="-457176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83555665"/>
      </p:ext>
    </p:extLst>
  </p:cSld>
  <p:clrMapOvr>
    <a:masterClrMapping/>
  </p:clrMapOvr>
  <p:transition spd="slow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45933555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+mn-lt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684840" y="1440000"/>
            <a:ext cx="13625855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8670461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able Placeholder 2"/>
          <p:cNvSpPr>
            <a:spLocks noGrp="1"/>
          </p:cNvSpPr>
          <p:nvPr>
            <p:ph type="tbl" sz="quarter" idx="13"/>
          </p:nvPr>
        </p:nvSpPr>
        <p:spPr>
          <a:xfrm>
            <a:off x="684840" y="1435200"/>
            <a:ext cx="13625855" cy="475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</p:spTree>
    <p:extLst>
      <p:ext uri="{BB962C8B-B14F-4D97-AF65-F5344CB8AC3E}">
        <p14:creationId xmlns:p14="http://schemas.microsoft.com/office/powerpoint/2010/main" val="40351572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10" name="SmartArt Placeholder 2"/>
          <p:cNvSpPr>
            <a:spLocks noGrp="1"/>
          </p:cNvSpPr>
          <p:nvPr>
            <p:ph type="dgm" sz="quarter" idx="14"/>
          </p:nvPr>
        </p:nvSpPr>
        <p:spPr>
          <a:xfrm>
            <a:off x="684840" y="1435200"/>
            <a:ext cx="13625855" cy="475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SmartArt graphic</a:t>
            </a:r>
          </a:p>
        </p:txBody>
      </p:sp>
    </p:spTree>
    <p:extLst>
      <p:ext uri="{BB962C8B-B14F-4D97-AF65-F5344CB8AC3E}">
        <p14:creationId xmlns:p14="http://schemas.microsoft.com/office/powerpoint/2010/main" val="35027909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684837" y="1440000"/>
            <a:ext cx="6576779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7733914" y="1440000"/>
            <a:ext cx="6576779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043842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7733914" y="1440000"/>
            <a:ext cx="6576779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5" name="Table Placeholder 4"/>
          <p:cNvSpPr>
            <a:spLocks noGrp="1"/>
          </p:cNvSpPr>
          <p:nvPr>
            <p:ph type="tbl" sz="quarter" idx="14"/>
          </p:nvPr>
        </p:nvSpPr>
        <p:spPr>
          <a:xfrm>
            <a:off x="684837" y="1440000"/>
            <a:ext cx="6576779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noProof="0"/>
              <a:t>Click icon to add table</a:t>
            </a:r>
          </a:p>
        </p:txBody>
      </p:sp>
    </p:spTree>
    <p:extLst>
      <p:ext uri="{BB962C8B-B14F-4D97-AF65-F5344CB8AC3E}">
        <p14:creationId xmlns:p14="http://schemas.microsoft.com/office/powerpoint/2010/main" val="36096453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684835" y="1440000"/>
            <a:ext cx="42507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5372178" y="1440000"/>
            <a:ext cx="42507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10059990" y="1440000"/>
            <a:ext cx="42507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641699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sz="quarter" idx="15"/>
          </p:nvPr>
        </p:nvSpPr>
        <p:spPr>
          <a:xfrm>
            <a:off x="684362" y="1440000"/>
            <a:ext cx="42507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4" name="Table Placeholder 2"/>
          <p:cNvSpPr>
            <a:spLocks noGrp="1"/>
          </p:cNvSpPr>
          <p:nvPr>
            <p:ph type="tbl" sz="quarter" idx="16"/>
          </p:nvPr>
        </p:nvSpPr>
        <p:spPr>
          <a:xfrm>
            <a:off x="10056747" y="1440000"/>
            <a:ext cx="42507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5" name="Table Placeholder 2"/>
          <p:cNvSpPr>
            <a:spLocks noGrp="1"/>
          </p:cNvSpPr>
          <p:nvPr>
            <p:ph type="tbl" sz="quarter" idx="17"/>
          </p:nvPr>
        </p:nvSpPr>
        <p:spPr>
          <a:xfrm>
            <a:off x="5368935" y="1440000"/>
            <a:ext cx="42507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</p:spTree>
    <p:extLst>
      <p:ext uri="{BB962C8B-B14F-4D97-AF65-F5344CB8AC3E}">
        <p14:creationId xmlns:p14="http://schemas.microsoft.com/office/powerpoint/2010/main" val="13952853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5 White - four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684839" y="1440000"/>
            <a:ext cx="3105374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4191669" y="1440000"/>
            <a:ext cx="3105374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7698494" y="1440000"/>
            <a:ext cx="3105374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11205324" y="1440000"/>
            <a:ext cx="3105374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7475826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.jpeg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Placeholder 6"/>
          <p:cNvSpPr>
            <a:spLocks noGrp="1"/>
          </p:cNvSpPr>
          <p:nvPr>
            <p:ph type="title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 noProof="0"/>
              <a:t>Click</a:t>
            </a:r>
            <a:r>
              <a:rPr lang="en-US"/>
              <a:t> to edit Master title slide</a:t>
            </a:r>
          </a:p>
        </p:txBody>
      </p:sp>
      <p:sp>
        <p:nvSpPr>
          <p:cNvPr id="21" name="Slide Number Placeholder 5"/>
          <p:cNvSpPr txBox="1">
            <a:spLocks/>
          </p:cNvSpPr>
          <p:nvPr userDrawn="1"/>
        </p:nvSpPr>
        <p:spPr>
          <a:xfrm>
            <a:off x="687302" y="6417413"/>
            <a:ext cx="413264" cy="168188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1068" smtClean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sz="1333" dirty="0">
              <a:solidFill>
                <a:schemeClr val="tx2"/>
              </a:solidFill>
              <a:latin typeface="Arial" panose="020B0604020202020204" pitchFamily="34" charset="0"/>
              <a:ea typeface="Nokia Pure Text Light" panose="020B0304040602060303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58771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2" r:id="rId11"/>
    <p:sldLayoutId id="2147483673" r:id="rId12"/>
  </p:sldLayoutIdLst>
  <p:hf sldNum="0" hdr="0" dt="0"/>
  <p:txStyles>
    <p:titleStyle>
      <a:lvl1pPr algn="l" defTabSz="1219133" rtl="0" eaLnBrk="1" latinLnBrk="0" hangingPunct="1">
        <a:spcBef>
          <a:spcPct val="0"/>
        </a:spcBef>
        <a:buNone/>
        <a:defRPr sz="2666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76" indent="-457176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44" indent="-380978" algn="l" defTabSz="1219133" rtl="0" eaLnBrk="1" latinLnBrk="0" hangingPunct="1">
        <a:spcBef>
          <a:spcPct val="20000"/>
        </a:spcBef>
        <a:buFont typeface="Arial" panose="020B0604020202020204" pitchFamily="34" charset="0"/>
        <a:buChar char="–"/>
        <a:defRPr sz="3732" kern="1200">
          <a:solidFill>
            <a:schemeClr val="tx1"/>
          </a:solidFill>
          <a:latin typeface="+mn-lt"/>
          <a:ea typeface="+mn-ea"/>
          <a:cs typeface="+mn-cs"/>
        </a:defRPr>
      </a:lvl2pPr>
      <a:lvl3pPr marL="1523915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1" kern="1200">
          <a:solidFill>
            <a:schemeClr val="tx1"/>
          </a:solidFill>
          <a:latin typeface="+mn-lt"/>
          <a:ea typeface="+mn-ea"/>
          <a:cs typeface="+mn-cs"/>
        </a:defRPr>
      </a:lvl3pPr>
      <a:lvl4pPr marL="2133481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–"/>
        <a:defRPr sz="2666" kern="1200">
          <a:solidFill>
            <a:schemeClr val="tx1"/>
          </a:solidFill>
          <a:latin typeface="+mn-lt"/>
          <a:ea typeface="+mn-ea"/>
          <a:cs typeface="+mn-cs"/>
        </a:defRPr>
      </a:lvl4pPr>
      <a:lvl5pPr marL="2743047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»"/>
        <a:defRPr sz="2666" kern="1200">
          <a:solidFill>
            <a:schemeClr val="tx1"/>
          </a:solidFill>
          <a:latin typeface="+mn-lt"/>
          <a:ea typeface="+mn-ea"/>
          <a:cs typeface="+mn-cs"/>
        </a:defRPr>
      </a:lvl5pPr>
      <a:lvl6pPr marL="3352613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6" kern="1200">
          <a:solidFill>
            <a:schemeClr val="tx1"/>
          </a:solidFill>
          <a:latin typeface="+mn-lt"/>
          <a:ea typeface="+mn-ea"/>
          <a:cs typeface="+mn-cs"/>
        </a:defRPr>
      </a:lvl6pPr>
      <a:lvl7pPr marL="3962179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6" kern="1200">
          <a:solidFill>
            <a:schemeClr val="tx1"/>
          </a:solidFill>
          <a:latin typeface="+mn-lt"/>
          <a:ea typeface="+mn-ea"/>
          <a:cs typeface="+mn-cs"/>
        </a:defRPr>
      </a:lvl7pPr>
      <a:lvl8pPr marL="4571745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6" kern="1200">
          <a:solidFill>
            <a:schemeClr val="tx1"/>
          </a:solidFill>
          <a:latin typeface="+mn-lt"/>
          <a:ea typeface="+mn-ea"/>
          <a:cs typeface="+mn-cs"/>
        </a:defRPr>
      </a:lvl8pPr>
      <a:lvl9pPr marL="5181311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6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66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3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697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26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830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396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96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529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6F88378C-9D96-42E8-92CD-8526DDBF4F3C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2153009" y="228600"/>
            <a:ext cx="984602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49C4EDCB-B938-42B8-9865-939F84368B6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796641" y="1454152"/>
            <a:ext cx="13756312" cy="4830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030" name="Rectangle 15">
            <a:extLst>
              <a:ext uri="{FF2B5EF4-FFF2-40B4-BE49-F238E27FC236}">
                <a16:creationId xmlns:a16="http://schemas.microsoft.com/office/drawing/2014/main" id="{7ECE1BFA-4997-4EE5-ADD7-5FC157887269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6701131" y="3304123"/>
            <a:ext cx="1277189" cy="301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333" dirty="0">
                <a:solidFill>
                  <a:schemeClr val="bg1"/>
                </a:solidFill>
              </a:rPr>
              <a:t>© 3GPP 2012</a:t>
            </a:r>
            <a:endParaRPr lang="en-GB" altLang="en-US" sz="1333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10107ACB-6C9C-4721-BBBF-F429AA9FB76B}"/>
              </a:ext>
            </a:extLst>
          </p:cNvPr>
          <p:cNvSpPr txBox="1">
            <a:spLocks/>
          </p:cNvSpPr>
          <p:nvPr userDrawn="1"/>
        </p:nvSpPr>
        <p:spPr>
          <a:xfrm>
            <a:off x="687301" y="6421261"/>
            <a:ext cx="650431" cy="164340"/>
          </a:xfrm>
          <a:prstGeom prst="rect">
            <a:avLst/>
          </a:prstGeom>
        </p:spPr>
        <p:txBody>
          <a:bodyPr wrap="square"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sz="1068" dirty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t>Slide </a:t>
            </a:r>
            <a:fld id="{71245D3D-131A-47D1-B100-B33219007AD2}" type="slidenum">
              <a:rPr lang="en-US" sz="1068" smtClean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sz="1333" dirty="0">
              <a:solidFill>
                <a:schemeClr val="tx2"/>
              </a:solidFill>
              <a:latin typeface="Arial" panose="020B0604020202020204" pitchFamily="34" charset="0"/>
              <a:ea typeface="Nokia Pure Text Light" panose="020B0304040602060303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303396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  <p:sldLayoutId id="2147483693" r:id="rId2"/>
    <p:sldLayoutId id="2147483694" r:id="rId3"/>
  </p:sldLayoutIdLst>
  <p:transition spd="slow"/>
  <p:hf sldNum="0"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5pPr>
      <a:lvl6pPr marL="609566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6pPr>
      <a:lvl7pPr marL="1219133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7pPr>
      <a:lvl8pPr marL="1828697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8pPr>
      <a:lvl9pPr marL="2438263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9pPr>
    </p:titleStyle>
    <p:bodyStyle>
      <a:lvl1pPr marL="457176" indent="-457176" algn="l" rtl="0" eaLnBrk="0" fontAlgn="base" hangingPunct="0">
        <a:spcBef>
          <a:spcPct val="20000"/>
        </a:spcBef>
        <a:spcAft>
          <a:spcPct val="0"/>
        </a:spcAft>
        <a:buBlip>
          <a:blip r:embed="rId5"/>
        </a:buBlip>
        <a:defRPr sz="3732">
          <a:solidFill>
            <a:schemeClr val="tx1"/>
          </a:solidFill>
          <a:latin typeface="+mn-lt"/>
          <a:ea typeface="+mn-ea"/>
          <a:cs typeface="+mn-cs"/>
        </a:defRPr>
      </a:lvl1pPr>
      <a:lvl2pPr marL="990544" indent="-380978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3201">
          <a:solidFill>
            <a:schemeClr val="tx1"/>
          </a:solidFill>
          <a:latin typeface="+mn-lt"/>
        </a:defRPr>
      </a:lvl2pPr>
      <a:lvl3pPr marL="1523915" indent="-30478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666">
          <a:solidFill>
            <a:schemeClr val="tx1"/>
          </a:solidFill>
          <a:latin typeface="+mn-lt"/>
        </a:defRPr>
      </a:lvl3pPr>
      <a:lvl4pPr marL="2133481" indent="-30478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66">
          <a:solidFill>
            <a:schemeClr val="tx1"/>
          </a:solidFill>
          <a:latin typeface="+mn-lt"/>
        </a:defRPr>
      </a:lvl4pPr>
      <a:lvl5pPr marL="2743047" indent="-30478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32">
          <a:solidFill>
            <a:schemeClr val="tx1"/>
          </a:solidFill>
          <a:latin typeface="+mn-lt"/>
        </a:defRPr>
      </a:lvl5pPr>
      <a:lvl6pPr marL="3352613" indent="-30478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2">
          <a:solidFill>
            <a:schemeClr val="tx1"/>
          </a:solidFill>
          <a:latin typeface="+mn-lt"/>
        </a:defRPr>
      </a:lvl6pPr>
      <a:lvl7pPr marL="3962179" indent="-30478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2">
          <a:solidFill>
            <a:schemeClr val="tx1"/>
          </a:solidFill>
          <a:latin typeface="+mn-lt"/>
        </a:defRPr>
      </a:lvl7pPr>
      <a:lvl8pPr marL="4571745" indent="-30478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2">
          <a:solidFill>
            <a:schemeClr val="tx1"/>
          </a:solidFill>
          <a:latin typeface="+mn-lt"/>
        </a:defRPr>
      </a:lvl8pPr>
      <a:lvl9pPr marL="5181311" indent="-30478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2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66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3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697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26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830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396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96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529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F8CA0F-D8F1-4A1D-B054-9C9D5323BB3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562045" y="2915157"/>
            <a:ext cx="11867621" cy="1470025"/>
          </a:xfrm>
        </p:spPr>
        <p:txBody>
          <a:bodyPr/>
          <a:lstStyle/>
          <a:p>
            <a:r>
              <a:rPr lang="en-US" altLang="zh-CN" sz="4800" dirty="0"/>
              <a:t>Moderator's summary for offline discussion on CA Power Class Support</a:t>
            </a:r>
            <a:endParaRPr lang="en-US" sz="4800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0131E32-5769-4333-B8D6-800B757A4D6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500046" y="4692978"/>
            <a:ext cx="10324867" cy="1752600"/>
          </a:xfrm>
        </p:spPr>
        <p:txBody>
          <a:bodyPr/>
          <a:lstStyle/>
          <a:p>
            <a:r>
              <a:rPr lang="en-US" dirty="0">
                <a:solidFill>
                  <a:srgbClr val="FF0000"/>
                </a:solidFill>
              </a:rPr>
              <a:t>Moderator (AT&amp;T)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E251EBF-85AC-CB29-B672-FAB0BB12DF00}"/>
              </a:ext>
            </a:extLst>
          </p:cNvPr>
          <p:cNvSpPr txBox="1"/>
          <p:nvPr/>
        </p:nvSpPr>
        <p:spPr>
          <a:xfrm>
            <a:off x="13198448" y="1430955"/>
            <a:ext cx="149476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TSG RAN#104</a:t>
            </a:r>
          </a:p>
          <a:p>
            <a:r>
              <a:rPr lang="en-US" b="1" dirty="0"/>
              <a:t>AI 14</a:t>
            </a:r>
          </a:p>
          <a:p>
            <a:r>
              <a:rPr lang="en-US" b="1" dirty="0"/>
              <a:t>RP-241625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FDBBA296-69B1-D5C6-9ABA-0212482D9A5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097933" y="178325"/>
            <a:ext cx="1695799" cy="11684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343419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28517" y="160237"/>
            <a:ext cx="7443386" cy="702730"/>
          </a:xfrm>
        </p:spPr>
        <p:txBody>
          <a:bodyPr/>
          <a:lstStyle/>
          <a:p>
            <a:r>
              <a:rPr lang="en-US" dirty="0"/>
              <a:t>Moderator Proposal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903BC0-EB37-4C3E-8DD6-27F0E6CA81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5024" y="954043"/>
            <a:ext cx="13825476" cy="4830233"/>
          </a:xfrm>
        </p:spPr>
        <p:txBody>
          <a:bodyPr/>
          <a:lstStyle/>
          <a:p>
            <a:pPr marL="0" indent="0">
              <a:buNone/>
            </a:pPr>
            <a:r>
              <a:rPr lang="en-US" sz="3200" dirty="0"/>
              <a:t>Way Forward</a:t>
            </a:r>
          </a:p>
          <a:p>
            <a:pPr marL="457176" lvl="2" indent="-457176">
              <a:buBlip>
                <a:blip r:embed="rId2"/>
              </a:buBlip>
            </a:pPr>
            <a:r>
              <a:rPr lang="en-GB" altLang="zh-CN" sz="3200" dirty="0">
                <a:ea typeface="+mn-ea"/>
                <a:cs typeface="+mn-cs"/>
              </a:rPr>
              <a:t>RAN tasks RAN4 to investigate a solution to enable HPUE maximum transmit power in downlink CA with single </a:t>
            </a:r>
            <a:r>
              <a:rPr lang="en-GB" altLang="zh-CN" sz="3200">
                <a:ea typeface="+mn-ea"/>
                <a:cs typeface="+mn-cs"/>
              </a:rPr>
              <a:t>UL transmission.</a:t>
            </a:r>
            <a:endParaRPr lang="en-GB" altLang="zh-CN" sz="3200" dirty="0">
              <a:ea typeface="+mn-ea"/>
              <a:cs typeface="+mn-cs"/>
            </a:endParaRPr>
          </a:p>
          <a:p>
            <a:pPr marL="1066742" lvl="3" indent="-457176">
              <a:buBlip>
                <a:blip r:embed="rId2"/>
              </a:buBlip>
            </a:pPr>
            <a:r>
              <a:rPr lang="en-GB" altLang="zh-CN" sz="3200" dirty="0">
                <a:ea typeface="+mn-ea"/>
                <a:cs typeface="+mn-cs"/>
              </a:rPr>
              <a:t>RAN task shall conclude by RAN#106</a:t>
            </a:r>
          </a:p>
          <a:p>
            <a:pPr marL="1066742" lvl="3" indent="-457176">
              <a:buBlip>
                <a:blip r:embed="rId2"/>
              </a:buBlip>
            </a:pPr>
            <a:r>
              <a:rPr lang="en-GB" altLang="zh-CN" sz="3200" dirty="0">
                <a:ea typeface="+mn-ea"/>
                <a:cs typeface="+mn-cs"/>
              </a:rPr>
              <a:t>RAN4 online meeting time should be limited to &lt;0.1 TUs</a:t>
            </a:r>
          </a:p>
          <a:p>
            <a:pPr marL="457176" lvl="2" indent="-457176">
              <a:buBlip>
                <a:blip r:embed="rId2"/>
              </a:buBlip>
            </a:pPr>
            <a:endParaRPr lang="en-GB" altLang="zh-CN" sz="3200" dirty="0">
              <a:ea typeface="+mn-ea"/>
              <a:cs typeface="+mn-cs"/>
            </a:endParaRPr>
          </a:p>
          <a:p>
            <a:pPr marL="1066742" lvl="3" indent="-457176">
              <a:buBlip>
                <a:blip r:embed="rId2"/>
              </a:buBlip>
            </a:pPr>
            <a:endParaRPr lang="zh-CN" altLang="zh-CN" sz="3200" dirty="0"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24638679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Nokia White Master with headline">
  <a:themeElements>
    <a:clrScheme name="Nokia April 2016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0645AD"/>
      </a:hlink>
      <a:folHlink>
        <a:srgbClr val="0B0080"/>
      </a:folHlink>
    </a:clrScheme>
    <a:fontScheme name="Nokia 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3175">
          <a:noFill/>
          <a:prstDash val="solid"/>
        </a:ln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defRPr sz="1200" dirty="0" err="1" smtClean="0">
            <a:solidFill>
              <a:schemeClr val="tx2"/>
            </a:solidFill>
            <a:ea typeface="Nokia Pure Text Light" panose="020B0403020202020204" pitchFamily="34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175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72000" tIns="72000" rIns="72000" bIns="72000" rtlCol="0">
        <a:spAutoFit/>
      </a:bodyPr>
      <a:lstStyle>
        <a:defPPr defTabSz="360000">
          <a:spcAft>
            <a:spcPts val="600"/>
          </a:spcAft>
          <a:tabLst>
            <a:tab pos="360000" algn="l"/>
          </a:tabLst>
          <a:defRPr sz="1200" dirty="0" smtClean="0">
            <a:solidFill>
              <a:schemeClr val="tx2"/>
            </a:solidFill>
            <a:latin typeface="Arial" panose="020B0604020202020204" pitchFamily="34" charset="0"/>
            <a:ea typeface="Nokia Pure Text Light" panose="020B0403020202020204" pitchFamily="34" charset="0"/>
            <a:cs typeface="Arial" panose="020B0604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Arial PowerPoint.potx" id="{0E061A61-7E57-432B-907A-AB1A22788084}" vid="{E3207492-1C8E-486E-90C1-42382B5C6009}"/>
    </a:ext>
  </a:extLst>
</a:theme>
</file>

<file path=ppt/theme/theme2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Metadata/LabelInfo.xml><?xml version="1.0" encoding="utf-8"?>
<clbl:labelList xmlns:clbl="http://schemas.microsoft.com/office/2020/mipLabelMetadata">
  <clbl:label id="{98e9ba89-e1a1-4e38-9007-8bdabc25de1d}" enabled="0" method="" siteId="{98e9ba89-e1a1-4e38-9007-8bdabc25de1d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67</Words>
  <Application>Microsoft Office PowerPoint</Application>
  <PresentationFormat>Custom</PresentationFormat>
  <Paragraphs>10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10" baseType="lpstr">
      <vt:lpstr>Arial</vt:lpstr>
      <vt:lpstr>Calibri</vt:lpstr>
      <vt:lpstr>Nokia Pure Headline Ultra Light</vt:lpstr>
      <vt:lpstr>Nokia Pure Text</vt:lpstr>
      <vt:lpstr>Nokia Pure Text Light</vt:lpstr>
      <vt:lpstr>Wingdings</vt:lpstr>
      <vt:lpstr>Nokia White Master with headline</vt:lpstr>
      <vt:lpstr>2_Office Theme</vt:lpstr>
      <vt:lpstr>Moderator's summary for offline discussion on CA Power Class Support</vt:lpstr>
      <vt:lpstr>Moderator Proposal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/>
  <cp:lastModifiedBy/>
  <cp:revision>1</cp:revision>
  <dcterms:created xsi:type="dcterms:W3CDTF">2024-06-19T00:43:52Z</dcterms:created>
  <dcterms:modified xsi:type="dcterms:W3CDTF">2024-06-19T03:29:43Z</dcterms:modified>
</cp:coreProperties>
</file>