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75" r:id="rId7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shi Chen" initials="WC" lastIdx="1" clrIdx="0">
    <p:extLst>
      <p:ext uri="{19B8F6BF-5375-455C-9EA6-DF929625EA0E}">
        <p15:presenceInfo xmlns:p15="http://schemas.microsoft.com/office/powerpoint/2012/main" userId="S::wanshic@qti.qualcomm.com::3a7dbef4-3474-47c6-9897-007f5734efb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00BE"/>
    <a:srgbClr val="FFA7A7"/>
    <a:srgbClr val="0066FF"/>
    <a:srgbClr val="FA7100"/>
    <a:srgbClr val="92D050"/>
    <a:srgbClr val="C5C5C5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6357" autoAdjust="0"/>
  </p:normalViewPr>
  <p:slideViewPr>
    <p:cSldViewPr snapToGrid="0">
      <p:cViewPr varScale="1">
        <p:scale>
          <a:sx n="113" d="100"/>
          <a:sy n="113" d="100"/>
        </p:scale>
        <p:origin x="144" y="1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840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1026" name="Picture 1">
            <a:extLst>
              <a:ext uri="{FF2B5EF4-FFF2-40B4-BE49-F238E27FC236}">
                <a16:creationId xmlns:a16="http://schemas.microsoft.com/office/drawing/2014/main" id="{4338F59A-BA49-4F59-9A25-4591FB314DBE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002" y="0"/>
            <a:ext cx="2396398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0107ACB-6C9C-4721-BBBF-F429AA9FB76B}"/>
              </a:ext>
            </a:extLst>
          </p:cNvPr>
          <p:cNvSpPr txBox="1">
            <a:spLocks/>
          </p:cNvSpPr>
          <p:nvPr userDrawn="1"/>
        </p:nvSpPr>
        <p:spPr>
          <a:xfrm>
            <a:off x="687301" y="6421261"/>
            <a:ext cx="650431" cy="164340"/>
          </a:xfrm>
          <a:prstGeom prst="rect">
            <a:avLst/>
          </a:prstGeom>
        </p:spPr>
        <p:txBody>
          <a:bodyPr wrap="square"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068" dirty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t>Slide </a:t>
            </a: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workshop/2015-09-17_18_RAN_5G/Docs/RWS-150001.zip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83469" y="2915157"/>
            <a:ext cx="12746197" cy="1470025"/>
          </a:xfrm>
        </p:spPr>
        <p:txBody>
          <a:bodyPr/>
          <a:lstStyle/>
          <a:p>
            <a:r>
              <a:rPr lang="en-US" altLang="zh-CN" sz="4800" dirty="0"/>
              <a:t>Summary of offline discussion on 3T6R</a:t>
            </a:r>
            <a:endParaRPr lang="en-US" sz="4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00046" y="4692978"/>
            <a:ext cx="10324867" cy="1752600"/>
          </a:xfrm>
        </p:spPr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Moderator (CMCC)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251EBF-85AC-CB29-B672-FAB0BB12DF00}"/>
              </a:ext>
            </a:extLst>
          </p:cNvPr>
          <p:cNvSpPr txBox="1"/>
          <p:nvPr/>
        </p:nvSpPr>
        <p:spPr>
          <a:xfrm>
            <a:off x="13198448" y="1430955"/>
            <a:ext cx="14947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TSG RAN#104</a:t>
            </a:r>
          </a:p>
          <a:p>
            <a:r>
              <a:rPr lang="en-US" b="1" dirty="0"/>
              <a:t>AI 9.3.1.1</a:t>
            </a:r>
          </a:p>
          <a:p>
            <a:r>
              <a:rPr lang="en-US" b="1" dirty="0"/>
              <a:t>RP-241621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DBBA296-69B1-D5C6-9ABA-0212482D9A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7933" y="178325"/>
            <a:ext cx="1695799" cy="1168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8517" y="160237"/>
            <a:ext cx="7443386" cy="702730"/>
          </a:xfrm>
        </p:spPr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5024" y="954043"/>
            <a:ext cx="13825476" cy="4830233"/>
          </a:xfrm>
        </p:spPr>
        <p:txBody>
          <a:bodyPr/>
          <a:lstStyle/>
          <a:p>
            <a:pPr marL="0" indent="0">
              <a:buNone/>
            </a:pPr>
            <a:r>
              <a:rPr lang="en-US" sz="3200" dirty="0"/>
              <a:t>Conclusion</a:t>
            </a:r>
          </a:p>
          <a:p>
            <a:pPr marL="457176" lvl="2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RAN1 to </a:t>
            </a:r>
            <a:r>
              <a:rPr lang="en-GB" altLang="zh-CN" sz="3200">
                <a:ea typeface="+mn-ea"/>
                <a:cs typeface="+mn-cs"/>
              </a:rPr>
              <a:t>study and specify</a:t>
            </a:r>
            <a:r>
              <a:rPr lang="en-GB" altLang="zh-CN" sz="3200" dirty="0">
                <a:ea typeface="+mn-ea"/>
                <a:cs typeface="+mn-cs"/>
              </a:rPr>
              <a:t>, if necessary, SRS antenna switching to support 3T6R depending on UE capability.</a:t>
            </a:r>
          </a:p>
          <a:p>
            <a:pPr marL="457176" lvl="2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Note 1: SRS antenna switching to support 4T6R is precluded.</a:t>
            </a:r>
          </a:p>
          <a:p>
            <a:pPr marL="457176" lvl="2" indent="-457176">
              <a:buBlip>
                <a:blip r:embed="rId2"/>
              </a:buBlip>
            </a:pPr>
            <a:r>
              <a:rPr lang="en-GB" altLang="zh-CN" sz="3200" dirty="0">
                <a:ea typeface="+mn-ea"/>
                <a:cs typeface="+mn-cs"/>
              </a:rPr>
              <a:t>Note 2: RAN1 discussion starts from RAN1#118bis (Oct. 2024)</a:t>
            </a:r>
          </a:p>
          <a:p>
            <a:pPr marL="1066742" lvl="3" indent="-457176">
              <a:buBlip>
                <a:blip r:embed="rId2"/>
              </a:buBlip>
            </a:pPr>
            <a:endParaRPr lang="zh-CN" altLang="zh-CN" sz="3200" dirty="0"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A56521-8CE7-EEF9-3DB9-DA4EDA0C3A0B}"/>
              </a:ext>
            </a:extLst>
          </p:cNvPr>
          <p:cNvSpPr txBox="1"/>
          <p:nvPr/>
        </p:nvSpPr>
        <p:spPr>
          <a:xfrm>
            <a:off x="10227495" y="6143765"/>
            <a:ext cx="418300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7030A0"/>
                </a:solidFill>
              </a:rPr>
              <a:t>Note: the agenda for 5G workshop can be found in </a:t>
            </a:r>
            <a:r>
              <a:rPr lang="en-US" sz="1200" dirty="0">
                <a:solidFill>
                  <a:srgbClr val="7030A0"/>
                </a:solidFill>
                <a:hlinkClick r:id="rId3"/>
              </a:rPr>
              <a:t>RWS-150001</a:t>
            </a:r>
            <a:endParaRPr lang="en-US" sz="1200" dirty="0">
              <a:solidFill>
                <a:srgbClr val="7030A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3867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B28163D68FE8E4D9361964FDD814FC4" ma:contentTypeVersion="13" ma:contentTypeDescription="Create a new document." ma:contentTypeScope="" ma:versionID="6b85689de342f917fa1496256cffb8df">
  <xsd:schema xmlns:xsd="http://www.w3.org/2001/XMLSchema" xmlns:xs="http://www.w3.org/2001/XMLSchema" xmlns:p="http://schemas.microsoft.com/office/2006/metadata/properties" xmlns:ns3="cc9c437c-ae0c-4066-8d90-a0f7de786127" xmlns:ns4="ba37140e-f4c5-4a6c-a9b4-20a691ce6c8a" targetNamespace="http://schemas.microsoft.com/office/2006/metadata/properties" ma:root="true" ma:fieldsID="f90c17ef47a347154e719feafb81c330" ns3:_="" ns4:_="">
    <xsd:import namespace="cc9c437c-ae0c-4066-8d90-a0f7de786127"/>
    <xsd:import namespace="ba37140e-f4c5-4a6c-a9b4-20a691ce6c8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9c437c-ae0c-4066-8d90-a0f7de78612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37140e-f4c5-4a6c-a9b4-20a691ce6c8a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28B41B4-59F2-41CD-9393-3870078F4CFA}">
  <ds:schemaRefs>
    <ds:schemaRef ds:uri="cc9c437c-ae0c-4066-8d90-a0f7de786127"/>
    <ds:schemaRef ds:uri="http://schemas.openxmlformats.org/package/2006/metadata/core-properties"/>
    <ds:schemaRef ds:uri="http://www.w3.org/XML/1998/namespace"/>
    <ds:schemaRef ds:uri="ba37140e-f4c5-4a6c-a9b4-20a691ce6c8a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microsoft.com/office/2006/metadata/properties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1C1CAB7F-CE2F-452A-A740-76C04B15B7C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C90C7EC-2BC4-48C8-A54B-2D34BE94A9A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9c437c-ae0c-4066-8d90-a0f7de786127"/>
    <ds:schemaRef ds:uri="ba37140e-f4c5-4a6c-a9b4-20a691ce6c8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74518</TotalTime>
  <Words>76</Words>
  <Application>Microsoft Office PowerPoint</Application>
  <PresentationFormat>自定义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Nokia Pure Headline Ultra Light</vt:lpstr>
      <vt:lpstr>Nokia Pure Text</vt:lpstr>
      <vt:lpstr>Nokia Pure Text Light</vt:lpstr>
      <vt:lpstr>Arial</vt:lpstr>
      <vt:lpstr>Calibri</vt:lpstr>
      <vt:lpstr>Wingdings</vt:lpstr>
      <vt:lpstr>Nokia White Master with headline</vt:lpstr>
      <vt:lpstr>2_Office Theme</vt:lpstr>
      <vt:lpstr>Summary of offline discussion on 3T6R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cmcc</cp:lastModifiedBy>
  <cp:revision>748</cp:revision>
  <dcterms:created xsi:type="dcterms:W3CDTF">2018-05-24T11:49:12Z</dcterms:created>
  <dcterms:modified xsi:type="dcterms:W3CDTF">2024-06-19T02:49:50Z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0x010100EB28163D68FE8E4D9361964FDD814FC4</vt:lpwstr>
  </property>
</Properties>
</file>