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9"/>
  </p:notesMasterIdLst>
  <p:sldIdLst>
    <p:sldId id="2147376205" r:id="rId5"/>
    <p:sldId id="1448943193" r:id="rId6"/>
    <p:sldId id="2147378101" r:id="rId7"/>
    <p:sldId id="214737726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39C97BD-7A02-4D5E-BA53-D286414E815D}">
          <p14:sldIdLst>
            <p14:sldId id="2147376205"/>
            <p14:sldId id="1448943193"/>
            <p14:sldId id="2147378101"/>
            <p14:sldId id="214737726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entin Gheorghiu" initials="VG" lastIdx="3" clrIdx="0">
    <p:extLst>
      <p:ext uri="{19B8F6BF-5375-455C-9EA6-DF929625EA0E}">
        <p15:presenceInfo xmlns:p15="http://schemas.microsoft.com/office/powerpoint/2012/main" userId="S::vgheorgh@qti.qualcomm.com::1b05222c-5bbc-409b-8b8f-fa45e84d6a9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333FF"/>
    <a:srgbClr val="FF40FF"/>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8" d="100"/>
          <a:sy n="98" d="100"/>
        </p:scale>
        <p:origin x="82" y="18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7A922F-1E31-45D8-809A-65D40A6A35CA}" type="datetimeFigureOut">
              <a:rPr lang="en-US" smtClean="0"/>
              <a:t>6/20/2024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634DDC-78AA-48FB-AEE1-043D56342BDE}" type="slidenum">
              <a:rPr lang="en-US" smtClean="0"/>
              <a:t>‹#›</a:t>
            </a:fld>
            <a:endParaRPr lang="en-US"/>
          </a:p>
        </p:txBody>
      </p:sp>
    </p:spTree>
    <p:extLst>
      <p:ext uri="{BB962C8B-B14F-4D97-AF65-F5344CB8AC3E}">
        <p14:creationId xmlns:p14="http://schemas.microsoft.com/office/powerpoint/2010/main" val="3177334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91641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740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6442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6564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20016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80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662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7581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474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2258117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
        <p:nvSpPr>
          <p:cNvPr id="3" name="Title 2">
            <a:extLst>
              <a:ext uri="{FF2B5EF4-FFF2-40B4-BE49-F238E27FC236}">
                <a16:creationId xmlns:a16="http://schemas.microsoft.com/office/drawing/2014/main" id="{B958E987-4158-8DE9-057A-D231CE804521}"/>
              </a:ext>
            </a:extLst>
          </p:cNvPr>
          <p:cNvSpPr>
            <a:spLocks noGrp="1"/>
          </p:cNvSpPr>
          <p:nvPr>
            <p:ph type="title"/>
          </p:nvPr>
        </p:nvSpPr>
        <p:spPr/>
        <p:txBody>
          <a:bodyPr/>
          <a:lstStyle/>
          <a:p>
            <a:r>
              <a:rPr kumimoji="1" lang="en-US" altLang="ja-JP"/>
              <a:t>Click to edit Master title style</a:t>
            </a:r>
            <a:endParaRPr kumimoji="1" lang="ja-JP" altLang="en-US"/>
          </a:p>
        </p:txBody>
      </p:sp>
    </p:spTree>
    <p:extLst>
      <p:ext uri="{BB962C8B-B14F-4D97-AF65-F5344CB8AC3E}">
        <p14:creationId xmlns:p14="http://schemas.microsoft.com/office/powerpoint/2010/main" val="3394478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2800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82537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364522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117050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263129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1498360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213845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555571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3672622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4410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2837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05961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3449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73675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61692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6672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163903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8574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383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21407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3219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84669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55834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3741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5881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048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120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0365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0888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2914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Qualcomm Proprietary and Confidential</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423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Qualcomm Proprietary and Confidential</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829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Qualcomm Proprietary and Confidential</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347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212672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299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Qualcomm Proprietary and Confidential</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566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3869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Qualcomm Proprietary and Confidential</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41707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Qualcomm Proprietary and Confidential</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79922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Qualcomm Proprietary and Confidential</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84703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8117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Qualcomm Proprietary and Confidential</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7282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5510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53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45329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35632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069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4574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055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Proprietary and Confidential</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9508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71858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91847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40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2728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644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297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037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562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785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273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436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734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662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9697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57266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4167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2947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5572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844372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55865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4183953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903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theme" Target="../theme/theme1.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Proprietary and Confidential</a:t>
            </a:r>
          </a:p>
        </p:txBody>
      </p:sp>
    </p:spTree>
    <p:extLst>
      <p:ext uri="{BB962C8B-B14F-4D97-AF65-F5344CB8AC3E}">
        <p14:creationId xmlns:p14="http://schemas.microsoft.com/office/powerpoint/2010/main" val="27566725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9"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D8DD4C16-1A6F-2B44-B7BD-BBA7C1CFB3E5}"/>
              </a:ext>
            </a:extLst>
          </p:cNvPr>
          <p:cNvSpPr>
            <a:spLocks noGrp="1"/>
          </p:cNvSpPr>
          <p:nvPr>
            <p:ph type="body" sz="quarter" idx="13"/>
          </p:nvPr>
        </p:nvSpPr>
        <p:spPr>
          <a:xfrm>
            <a:off x="495299" y="396125"/>
            <a:ext cx="4772270" cy="1061972"/>
          </a:xfrm>
        </p:spPr>
        <p:txBody>
          <a:bodyPr/>
          <a:lstStyle/>
          <a:p>
            <a:pPr hangingPunct="0"/>
            <a:r>
              <a:rPr lang="en-GB" altLang="ja-JP" sz="1800" b="1" dirty="0">
                <a:effectLst/>
                <a:latin typeface="Arial" panose="020B0604020202020204" pitchFamily="34" charset="0"/>
                <a:ea typeface="Times New Roman" panose="02020603050405020304" pitchFamily="18" charset="0"/>
              </a:rPr>
              <a:t>3GPP TSG RAN meeting #104			  </a:t>
            </a:r>
            <a:endParaRPr lang="ja-JP" altLang="ja-JP" sz="1800" dirty="0">
              <a:effectLst/>
              <a:latin typeface="Times New Roman" panose="02020603050405020304" pitchFamily="18" charset="0"/>
              <a:ea typeface="Times New Roman" panose="02020603050405020304" pitchFamily="18" charset="0"/>
            </a:endParaRPr>
          </a:p>
          <a:p>
            <a:pPr algn="just"/>
            <a:r>
              <a:rPr lang="en-US" altLang="ja-JP" sz="1800" b="1" i="0" dirty="0">
                <a:effectLst/>
                <a:latin typeface="Arial" panose="020B0604020202020204" pitchFamily="34" charset="0"/>
                <a:ea typeface="MS Mincho" panose="02020609040205080304" pitchFamily="49" charset="-128"/>
                <a:cs typeface="Arial" panose="020B0604020202020204" pitchFamily="34" charset="0"/>
              </a:rPr>
              <a:t>Shanghai, China, June 17-20, 2024</a:t>
            </a:r>
            <a:endParaRPr lang="ja-JP" altLang="ja-JP" sz="1800" b="1" i="1" dirty="0">
              <a:effectLst/>
              <a:latin typeface="Arial" panose="020B0604020202020204" pitchFamily="34" charset="0"/>
              <a:ea typeface="MS Mincho" panose="02020609040205080304" pitchFamily="49" charset="-128"/>
              <a:cs typeface="Times New Roman" panose="02020603050405020304" pitchFamily="18" charset="0"/>
            </a:endParaRPr>
          </a:p>
          <a:p>
            <a:pPr hangingPunct="0">
              <a:spcAft>
                <a:spcPts val="900"/>
              </a:spcAft>
            </a:pPr>
            <a:r>
              <a:rPr lang="en-US" altLang="ja-JP" sz="1800" dirty="0"/>
              <a:t>Agenda Item: 9.3.1.3</a:t>
            </a:r>
          </a:p>
        </p:txBody>
      </p:sp>
      <p:sp>
        <p:nvSpPr>
          <p:cNvPr id="16" name="Text Placeholder 15">
            <a:extLst>
              <a:ext uri="{FF2B5EF4-FFF2-40B4-BE49-F238E27FC236}">
                <a16:creationId xmlns:a16="http://schemas.microsoft.com/office/drawing/2014/main" id="{EDECF159-DF43-521A-0EFB-72615CC82F6F}"/>
              </a:ext>
            </a:extLst>
          </p:cNvPr>
          <p:cNvSpPr>
            <a:spLocks noGrp="1"/>
          </p:cNvSpPr>
          <p:nvPr>
            <p:ph type="body" sz="quarter" idx="14"/>
          </p:nvPr>
        </p:nvSpPr>
        <p:spPr/>
        <p:txBody>
          <a:bodyPr/>
          <a:lstStyle/>
          <a:p>
            <a:r>
              <a:rPr lang="en-US"/>
              <a:t>RP-241615</a:t>
            </a:r>
            <a:endParaRPr lang="en-US" dirty="0"/>
          </a:p>
        </p:txBody>
      </p:sp>
      <p:sp>
        <p:nvSpPr>
          <p:cNvPr id="12" name="Title 11">
            <a:extLst>
              <a:ext uri="{FF2B5EF4-FFF2-40B4-BE49-F238E27FC236}">
                <a16:creationId xmlns:a16="http://schemas.microsoft.com/office/drawing/2014/main" id="{C7CB02A1-76F5-AD28-19F5-FC9B5BEFDBBF}"/>
              </a:ext>
            </a:extLst>
          </p:cNvPr>
          <p:cNvSpPr>
            <a:spLocks noGrp="1"/>
          </p:cNvSpPr>
          <p:nvPr>
            <p:ph type="title"/>
          </p:nvPr>
        </p:nvSpPr>
        <p:spPr>
          <a:xfrm>
            <a:off x="431637" y="3542114"/>
            <a:ext cx="9247821" cy="535531"/>
          </a:xfrm>
        </p:spPr>
        <p:txBody>
          <a:bodyPr/>
          <a:lstStyle/>
          <a:p>
            <a:r>
              <a:rPr lang="en-US" sz="4000" dirty="0"/>
              <a:t>AI/ML Logistics</a:t>
            </a:r>
          </a:p>
        </p:txBody>
      </p:sp>
      <p:sp>
        <p:nvSpPr>
          <p:cNvPr id="3" name="Text Placeholder 2">
            <a:extLst>
              <a:ext uri="{FF2B5EF4-FFF2-40B4-BE49-F238E27FC236}">
                <a16:creationId xmlns:a16="http://schemas.microsoft.com/office/drawing/2014/main" id="{7E91E0D3-C8CA-F3C1-495D-0F4B0F771D4C}"/>
              </a:ext>
            </a:extLst>
          </p:cNvPr>
          <p:cNvSpPr>
            <a:spLocks noGrp="1"/>
          </p:cNvSpPr>
          <p:nvPr>
            <p:ph type="body" sz="quarter" idx="10"/>
          </p:nvPr>
        </p:nvSpPr>
        <p:spPr/>
        <p:txBody>
          <a:bodyPr/>
          <a:lstStyle/>
          <a:p>
            <a:r>
              <a:rPr lang="en-US"/>
              <a:t>Qualcomm Incorporated</a:t>
            </a:r>
          </a:p>
        </p:txBody>
      </p:sp>
      <p:sp>
        <p:nvSpPr>
          <p:cNvPr id="2" name="AutoShape 2">
            <a:extLst>
              <a:ext uri="{FF2B5EF4-FFF2-40B4-BE49-F238E27FC236}">
                <a16:creationId xmlns:a16="http://schemas.microsoft.com/office/drawing/2014/main" id="{395F9BF5-A0FB-695D-128E-19096384F5B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809355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6884B-31B3-4FB0-7AB1-2B6D65382BA6}"/>
              </a:ext>
            </a:extLst>
          </p:cNvPr>
          <p:cNvSpPr>
            <a:spLocks noGrp="1"/>
          </p:cNvSpPr>
          <p:nvPr>
            <p:ph type="title"/>
          </p:nvPr>
        </p:nvSpPr>
        <p:spPr>
          <a:xfrm>
            <a:off x="495300" y="565125"/>
            <a:ext cx="11187112" cy="439479"/>
          </a:xfrm>
        </p:spPr>
        <p:txBody>
          <a:bodyPr/>
          <a:lstStyle/>
          <a:p>
            <a:r>
              <a:rPr lang="en-US" dirty="0"/>
              <a:t>Background</a:t>
            </a:r>
          </a:p>
        </p:txBody>
      </p:sp>
      <p:sp>
        <p:nvSpPr>
          <p:cNvPr id="3" name="Content Placeholder 2">
            <a:extLst>
              <a:ext uri="{FF2B5EF4-FFF2-40B4-BE49-F238E27FC236}">
                <a16:creationId xmlns:a16="http://schemas.microsoft.com/office/drawing/2014/main" id="{8BAB77C3-7397-8CC8-40ED-141CA9DA6CC0}"/>
              </a:ext>
            </a:extLst>
          </p:cNvPr>
          <p:cNvSpPr>
            <a:spLocks noGrp="1"/>
          </p:cNvSpPr>
          <p:nvPr>
            <p:ph sz="quarter" idx="12"/>
          </p:nvPr>
        </p:nvSpPr>
        <p:spPr>
          <a:xfrm>
            <a:off x="344359" y="1852387"/>
            <a:ext cx="11187818" cy="4681728"/>
          </a:xfrm>
        </p:spPr>
        <p:txBody>
          <a:bodyPr>
            <a:normAutofit/>
          </a:bodyPr>
          <a:lstStyle/>
          <a:p>
            <a:r>
              <a:rPr lang="en-US" dirty="0"/>
              <a:t>During the AI/ML testing feasibility discussions RAN4 identified a potential need for companies to share AI/ML related data</a:t>
            </a:r>
          </a:p>
          <a:p>
            <a:r>
              <a:rPr lang="en-US" dirty="0"/>
              <a:t>A platform to enable efficient sharing of such data will be needed for RAN4 to progress the work</a:t>
            </a:r>
          </a:p>
          <a:p>
            <a:r>
              <a:rPr kumimoji="1" lang="en-US" altLang="ja-JP" dirty="0"/>
              <a:t>This discussion is only about solving logistical issues to support the technical work in RAN4, it should not have any impact on the technical discussions/choices made by RAN4 and other WGs</a:t>
            </a:r>
          </a:p>
          <a:p>
            <a:endParaRPr lang="en-US" dirty="0"/>
          </a:p>
        </p:txBody>
      </p:sp>
      <p:sp>
        <p:nvSpPr>
          <p:cNvPr id="4" name="Subtitle 3">
            <a:extLst>
              <a:ext uri="{FF2B5EF4-FFF2-40B4-BE49-F238E27FC236}">
                <a16:creationId xmlns:a16="http://schemas.microsoft.com/office/drawing/2014/main" id="{5718479A-8984-B293-0592-250127E97AA1}"/>
              </a:ext>
            </a:extLst>
          </p:cNvPr>
          <p:cNvSpPr>
            <a:spLocks noGrp="1"/>
          </p:cNvSpPr>
          <p:nvPr>
            <p:ph type="subTitle" idx="1"/>
          </p:nvPr>
        </p:nvSpPr>
        <p:spPr>
          <a:xfrm>
            <a:off x="495299" y="1212667"/>
            <a:ext cx="11187112" cy="431657"/>
          </a:xfrm>
        </p:spPr>
        <p:txBody>
          <a:bodyPr/>
          <a:lstStyle/>
          <a:p>
            <a:r>
              <a:rPr lang="en-US" dirty="0"/>
              <a:t>AI/ML RAN4 Discussions</a:t>
            </a:r>
          </a:p>
        </p:txBody>
      </p:sp>
    </p:spTree>
    <p:extLst>
      <p:ext uri="{BB962C8B-B14F-4D97-AF65-F5344CB8AC3E}">
        <p14:creationId xmlns:p14="http://schemas.microsoft.com/office/powerpoint/2010/main" val="889686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143C9-7209-13BC-D1FF-DC32ED6BD5A6}"/>
              </a:ext>
            </a:extLst>
          </p:cNvPr>
          <p:cNvSpPr>
            <a:spLocks noGrp="1"/>
          </p:cNvSpPr>
          <p:nvPr>
            <p:ph type="title"/>
          </p:nvPr>
        </p:nvSpPr>
        <p:spPr>
          <a:xfrm>
            <a:off x="502444" y="599454"/>
            <a:ext cx="11187112" cy="455189"/>
          </a:xfrm>
        </p:spPr>
        <p:txBody>
          <a:bodyPr/>
          <a:lstStyle/>
          <a:p>
            <a:r>
              <a:rPr kumimoji="1" lang="en-US" altLang="ja-JP" dirty="0"/>
              <a:t>Way Forward</a:t>
            </a:r>
            <a:endParaRPr kumimoji="1" lang="ja-JP" altLang="en-US" dirty="0"/>
          </a:p>
        </p:txBody>
      </p:sp>
      <p:sp>
        <p:nvSpPr>
          <p:cNvPr id="3" name="Content Placeholder 2">
            <a:extLst>
              <a:ext uri="{FF2B5EF4-FFF2-40B4-BE49-F238E27FC236}">
                <a16:creationId xmlns:a16="http://schemas.microsoft.com/office/drawing/2014/main" id="{A7F2DEDA-8967-99BB-FEA5-F63E00D506C3}"/>
              </a:ext>
            </a:extLst>
          </p:cNvPr>
          <p:cNvSpPr>
            <a:spLocks noGrp="1"/>
          </p:cNvSpPr>
          <p:nvPr>
            <p:ph sz="quarter" idx="12"/>
          </p:nvPr>
        </p:nvSpPr>
        <p:spPr/>
        <p:txBody>
          <a:bodyPr/>
          <a:lstStyle/>
          <a:p>
            <a:r>
              <a:rPr kumimoji="1" lang="en-US" altLang="ja-JP" dirty="0"/>
              <a:t>RAN4 AI/ML experts to identify requirements and capabilities for sharing data like </a:t>
            </a:r>
          </a:p>
          <a:p>
            <a:pPr lvl="1"/>
            <a:r>
              <a:rPr kumimoji="1" lang="en-US" altLang="ja-JP" sz="1800" dirty="0"/>
              <a:t>an initial list of data to be shared (e.g. data type, possible formats, size, </a:t>
            </a:r>
            <a:r>
              <a:rPr kumimoji="1" lang="en-US" altLang="ja-JP" sz="1800" dirty="0" err="1"/>
              <a:t>etc</a:t>
            </a:r>
            <a:r>
              <a:rPr kumimoji="1" lang="en-US" altLang="ja-JP" sz="1800" dirty="0"/>
              <a:t>)</a:t>
            </a:r>
          </a:p>
          <a:p>
            <a:pPr lvl="1"/>
            <a:r>
              <a:rPr lang="en-GB" sz="1800" dirty="0">
                <a:effectLst/>
                <a:ea typeface="MS PGothic" panose="020B0600070205080204" pitchFamily="34" charset="-128"/>
                <a:cs typeface="MS PGothic" panose="020B0600070205080204" pitchFamily="34" charset="-128"/>
              </a:rPr>
              <a:t>needed capabilities for the tool</a:t>
            </a:r>
            <a:r>
              <a:rPr lang="en-GB" sz="1800" dirty="0">
                <a:ea typeface="MS PGothic" panose="020B0600070205080204" pitchFamily="34" charset="-128"/>
                <a:cs typeface="MS PGothic" panose="020B0600070205080204" pitchFamily="34" charset="-128"/>
              </a:rPr>
              <a:t> (</a:t>
            </a:r>
            <a:r>
              <a:rPr lang="en-GB" sz="1800" dirty="0">
                <a:effectLst/>
                <a:ea typeface="MS PGothic" panose="020B0600070205080204" pitchFamily="34" charset="-128"/>
                <a:cs typeface="MS PGothic" panose="020B0600070205080204" pitchFamily="34" charset="-128"/>
              </a:rPr>
              <a:t> e.g., versioning of the datasets/models, possibility to tag, etc)</a:t>
            </a:r>
            <a:endParaRPr kumimoji="1" lang="en-US" altLang="ja-JP" sz="1800" dirty="0"/>
          </a:p>
          <a:p>
            <a:r>
              <a:rPr kumimoji="1" lang="en-US" altLang="ja-JP" dirty="0"/>
              <a:t>List to be shared with MCC to discuss if any of the existing tools (e.g. FORGE) can be used or there is a need for another tool (provided/administered by MCC)</a:t>
            </a:r>
          </a:p>
          <a:p>
            <a:r>
              <a:rPr kumimoji="1" lang="en-US" altLang="ja-JP" dirty="0"/>
              <a:t>Follow-up depending on MCC feedback and RAN4 needs</a:t>
            </a:r>
          </a:p>
          <a:p>
            <a:r>
              <a:rPr kumimoji="1" lang="en-US" altLang="ja-JP" dirty="0"/>
              <a:t>Progress to be reported to RAN plenary</a:t>
            </a:r>
            <a:endParaRPr kumimoji="1" lang="ja-JP" altLang="en-US" dirty="0"/>
          </a:p>
        </p:txBody>
      </p:sp>
      <p:sp>
        <p:nvSpPr>
          <p:cNvPr id="4" name="Subtitle 3">
            <a:extLst>
              <a:ext uri="{FF2B5EF4-FFF2-40B4-BE49-F238E27FC236}">
                <a16:creationId xmlns:a16="http://schemas.microsoft.com/office/drawing/2014/main" id="{5519BDE3-E31B-DD97-2298-1770AA9E19D7}"/>
              </a:ext>
            </a:extLst>
          </p:cNvPr>
          <p:cNvSpPr>
            <a:spLocks noGrp="1"/>
          </p:cNvSpPr>
          <p:nvPr>
            <p:ph type="subTitle" idx="1"/>
          </p:nvPr>
        </p:nvSpPr>
        <p:spPr/>
        <p:txBody>
          <a:bodyPr/>
          <a:lstStyle/>
          <a:p>
            <a:r>
              <a:rPr kumimoji="1" lang="en-US" altLang="ja-JP" dirty="0"/>
              <a:t>Next Steps</a:t>
            </a:r>
            <a:endParaRPr kumimoji="1" lang="ja-JP" altLang="en-US" dirty="0"/>
          </a:p>
        </p:txBody>
      </p:sp>
    </p:spTree>
    <p:extLst>
      <p:ext uri="{BB962C8B-B14F-4D97-AF65-F5344CB8AC3E}">
        <p14:creationId xmlns:p14="http://schemas.microsoft.com/office/powerpoint/2010/main" val="316765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972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10" ma:contentTypeDescription="Create a new document." ma:contentTypeScope="" ma:versionID="b0838149eb0b0d3861803495e6f7f464">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52469e7f35ba5c9fab7260861114c9b1"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941e23cb-dad9-498e-b38f-7f09bac0cd70">
      <UserInfo>
        <DisplayName>ran4.meeting</DisplayName>
        <AccountId>38</AccountId>
        <AccountType/>
      </UserInfo>
      <UserInfo>
        <DisplayName>ran4.rf</DisplayName>
        <AccountId>980</AccountId>
        <AccountType/>
      </UserInfo>
    </SharedWithUsers>
  </documentManagement>
</p:properties>
</file>

<file path=customXml/itemProps1.xml><?xml version="1.0" encoding="utf-8"?>
<ds:datastoreItem xmlns:ds="http://schemas.openxmlformats.org/officeDocument/2006/customXml" ds:itemID="{02A55BCA-BF43-4FDB-932D-E017C8D319E6}">
  <ds:schemaRefs>
    <ds:schemaRef ds:uri="http://schemas.microsoft.com/sharepoint/v3/contenttype/forms"/>
  </ds:schemaRefs>
</ds:datastoreItem>
</file>

<file path=customXml/itemProps2.xml><?xml version="1.0" encoding="utf-8"?>
<ds:datastoreItem xmlns:ds="http://schemas.openxmlformats.org/officeDocument/2006/customXml" ds:itemID="{2EBF9008-8161-4186-9E7B-46BCE860F523}">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98488D9-4F45-4013-9BE8-164D92F7457E}">
  <ds:schemaRef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59341b7b-2ed7-44dc-8679-71dde30480b1"/>
    <ds:schemaRef ds:uri="http://purl.org/dc/elements/1.1/"/>
    <ds:schemaRef ds:uri="http://purl.org/dc/dcmitype/"/>
    <ds:schemaRef ds:uri="http://purl.org/dc/terms/"/>
    <ds:schemaRef ds:uri="941e23cb-dad9-498e-b38f-7f09bac0cd70"/>
    <ds:schemaRef ds:uri="http://schemas.microsoft.com/office/2006/metadata/propertie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otalTime>1226</TotalTime>
  <Words>227</Words>
  <Application>Microsoft Office PowerPoint</Application>
  <PresentationFormat>Widescreen</PresentationFormat>
  <Paragraphs>19</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MS PGothic</vt:lpstr>
      <vt:lpstr>Arial</vt:lpstr>
      <vt:lpstr>Calibri</vt:lpstr>
      <vt:lpstr>Century Gothic</vt:lpstr>
      <vt:lpstr>Microsoft Sans Serif</vt:lpstr>
      <vt:lpstr>Times New Roman</vt:lpstr>
      <vt:lpstr>1_Qualcomm Executive External</vt:lpstr>
      <vt:lpstr>AI/ML Logistics</vt:lpstr>
      <vt:lpstr>Background</vt:lpstr>
      <vt:lpstr>Way Forward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Rel-19 RF&amp;OTA</dc:title>
  <dc:creator>vgheorgh@qti.qualcomm.com</dc:creator>
  <cp:lastModifiedBy>Valentin Gheorghiu</cp:lastModifiedBy>
  <cp:revision>7</cp:revision>
  <dcterms:created xsi:type="dcterms:W3CDTF">2022-12-13T17:57:06Z</dcterms:created>
  <dcterms:modified xsi:type="dcterms:W3CDTF">2024-06-20T02:03:35Z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0x01010054FC21B95FDDC14EA5A0590F935619D0</vt:lpwstr>
  </property>
  <property fmtid="{D5CDD505-2E9C-101B-9397-08002B2CF9AE}" pid="3" name="_dlc_DocIdItemGuid">
    <vt:lpwstr>1776cb89-a62f-4e06-aad2-6bb228342125</vt:lpwstr>
  </property>
</Properties>
</file>