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1118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4660"/>
  </p:normalViewPr>
  <p:slideViewPr>
    <p:cSldViewPr snapToGrid="0">
      <p:cViewPr varScale="1">
        <p:scale>
          <a:sx n="82" d="100"/>
          <a:sy n="82" d="100"/>
        </p:scale>
        <p:origin x="27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9755" y="3136288"/>
            <a:ext cx="10363201" cy="1470025"/>
          </a:xfr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</a:rPr>
              <a:t> Moderator summary related to NTZ </a:t>
            </a:r>
            <a:br>
              <a:rPr lang="en-US" sz="3600" dirty="0">
                <a:solidFill>
                  <a:schemeClr val="tx1"/>
                </a:solidFill>
              </a:rPr>
            </a:br>
            <a:r>
              <a:rPr lang="en-US" sz="3600" dirty="0">
                <a:solidFill>
                  <a:schemeClr val="tx1"/>
                </a:solidFill>
              </a:rPr>
              <a:t>RAN2 chair (InterDigital)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715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TSG RAN Meeting #104	    </a:t>
            </a: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RP-241608</a:t>
            </a:r>
            <a:endParaRPr lang="en-US" sz="105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June 16 – 20, 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B9B76-F0F2-C5A0-CC0C-966CBE1BF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NTZ</a:t>
            </a:r>
            <a:br>
              <a:rPr lang="en-US" dirty="0"/>
            </a:b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34F61-032B-0E06-F629-BFDAE1FAE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3" y="887622"/>
            <a:ext cx="11184467" cy="5403848"/>
          </a:xfrm>
        </p:spPr>
        <p:txBody>
          <a:bodyPr/>
          <a:lstStyle/>
          <a:p>
            <a:r>
              <a:rPr lang="en-US" sz="2800" dirty="0"/>
              <a:t>The RAN network should not be involved in the process of informing the UE on Non Transmit Zone(s) or enforcing UE behavior when it is located within the NTZ(s).   </a:t>
            </a:r>
          </a:p>
          <a:p>
            <a:r>
              <a:rPr lang="en-US" sz="2800" dirty="0"/>
              <a:t>The UE is responsible of following any applicable the NTZ(s) regulations.   </a:t>
            </a:r>
          </a:p>
          <a:p>
            <a:r>
              <a:rPr lang="en-US" sz="2800" dirty="0"/>
              <a:t>The RAN network should not receive the NTZ(s) information.</a:t>
            </a:r>
          </a:p>
          <a:p>
            <a:r>
              <a:rPr lang="en-US" sz="2800" dirty="0"/>
              <a:t>Any solution that breaks the above principles should be excluded from SA2 discussions. </a:t>
            </a:r>
          </a:p>
          <a:p>
            <a:r>
              <a:rPr lang="en-US" sz="2800" dirty="0"/>
              <a:t>Send a reply LS to capture this way forward</a:t>
            </a:r>
          </a:p>
        </p:txBody>
      </p:sp>
    </p:spTree>
    <p:extLst>
      <p:ext uri="{BB962C8B-B14F-4D97-AF65-F5344CB8AC3E}">
        <p14:creationId xmlns:p14="http://schemas.microsoft.com/office/powerpoint/2010/main" val="97078002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6E612DE-5231-4ADF-B41B-8B7EBF654126}">
  <ds:schemaRefs>
    <ds:schemaRef ds:uri="http://purl.org/dc/elements/1.1/"/>
    <ds:schemaRef ds:uri="http://schemas.microsoft.com/office/2006/metadata/properties"/>
    <ds:schemaRef ds:uri="bb9c9243-6514-496e-9bea-3e67ed9ba0e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3bf2a938-977f-4d5f-8f64-920cbfce838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C0BAACF-33C2-4302-B9A5-B6F4298B40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f2a938-977f-4d5f-8f64-920cbfce838e"/>
    <ds:schemaRef ds:uri="bb9c9243-6514-496e-9bea-3e67ed9ba0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5043C18-C36A-4136-B7EE-2596B06AF03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85701</TotalTime>
  <Words>117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 Moderator summary related to NTZ  RAN2 chair (InterDigital)</vt:lpstr>
      <vt:lpstr>Way Forward on NTZ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Diana Pani</cp:lastModifiedBy>
  <cp:revision>958</cp:revision>
  <cp:lastPrinted>2023-08-02T08:25:48Z</cp:lastPrinted>
  <dcterms:created xsi:type="dcterms:W3CDTF">2018-05-24T11:49:12Z</dcterms:created>
  <dcterms:modified xsi:type="dcterms:W3CDTF">2024-06-19T03:46:51Z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0x01010076DF1AD114663945A6BE9B51BE484023</vt:lpwstr>
  </property>
  <property fmtid="{D5CDD505-2E9C-101B-9397-08002B2CF9AE}" pid="9" name="MSIP_Label_4d2f777e-4347-4fc6-823a-b44ab313546a_Enabled">
    <vt:lpwstr>true</vt:lpwstr>
  </property>
  <property fmtid="{D5CDD505-2E9C-101B-9397-08002B2CF9AE}" pid="10" name="MSIP_Label_4d2f777e-4347-4fc6-823a-b44ab313546a_SetDate">
    <vt:lpwstr>2024-06-18T06:53:02Z</vt:lpwstr>
  </property>
  <property fmtid="{D5CDD505-2E9C-101B-9397-08002B2CF9AE}" pid="11" name="MSIP_Label_4d2f777e-4347-4fc6-823a-b44ab313546a_Method">
    <vt:lpwstr>Standard</vt:lpwstr>
  </property>
  <property fmtid="{D5CDD505-2E9C-101B-9397-08002B2CF9AE}" pid="12" name="MSIP_Label_4d2f777e-4347-4fc6-823a-b44ab313546a_Name">
    <vt:lpwstr>Non-Public</vt:lpwstr>
  </property>
  <property fmtid="{D5CDD505-2E9C-101B-9397-08002B2CF9AE}" pid="13" name="MSIP_Label_4d2f777e-4347-4fc6-823a-b44ab313546a_SiteId">
    <vt:lpwstr>e351b779-f6d5-4e50-8568-80e922d180ae</vt:lpwstr>
  </property>
  <property fmtid="{D5CDD505-2E9C-101B-9397-08002B2CF9AE}" pid="14" name="MSIP_Label_4d2f777e-4347-4fc6-823a-b44ab313546a_ActionId">
    <vt:lpwstr>3b0987ff-2b1d-4db6-aa2c-ac1389b96613</vt:lpwstr>
  </property>
  <property fmtid="{D5CDD505-2E9C-101B-9397-08002B2CF9AE}" pid="15" name="MSIP_Label_4d2f777e-4347-4fc6-823a-b44ab313546a_ContentBits">
    <vt:lpwstr>0</vt:lpwstr>
  </property>
</Properties>
</file>