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lsb" ContentType="application/vnd.ms-excel.sheet.binary.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charts/chart1.xml" ContentType="application/vnd.openxmlformats-officedocument.drawingml.chart+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charts/chart2.xml" ContentType="application/vnd.openxmlformats-officedocument.drawingml.chart+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charts/chart3.xml" ContentType="application/vnd.openxmlformats-officedocument.drawingml.char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7" r:id="rId2"/>
    <p:sldId id="267" r:id="rId3"/>
    <p:sldId id="263" r:id="rId4"/>
    <p:sldId id="272" r:id="rId5"/>
    <p:sldId id="262" r:id="rId6"/>
    <p:sldId id="268" r:id="rId7"/>
    <p:sldId id="270" r:id="rId8"/>
    <p:sldId id="271" r:id="rId9"/>
    <p:sldId id="273" r:id="rId10"/>
    <p:sldId id="25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90" d="100"/>
          <a:sy n="90" d="100"/>
        </p:scale>
        <p:origin x="586"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ghomonian, Manook (ITN)" userId="f9acda7e-3b63-43a3-93e8-677da2991d7b" providerId="ADAL" clId="{95DA5B8C-1FED-44B9-8640-5911E7675AFB}"/>
    <pc:docChg chg="undo custSel modSld">
      <pc:chgData name="Soghomonian, Manook (ITN)" userId="f9acda7e-3b63-43a3-93e8-677da2991d7b" providerId="ADAL" clId="{95DA5B8C-1FED-44B9-8640-5911E7675AFB}" dt="2024-06-17T03:36:06.302" v="12" actId="6549"/>
      <pc:docMkLst>
        <pc:docMk/>
      </pc:docMkLst>
      <pc:sldChg chg="modSp mod">
        <pc:chgData name="Soghomonian, Manook (ITN)" userId="f9acda7e-3b63-43a3-93e8-677da2991d7b" providerId="ADAL" clId="{95DA5B8C-1FED-44B9-8640-5911E7675AFB}" dt="2024-06-17T03:36:06.302" v="12" actId="6549"/>
        <pc:sldMkLst>
          <pc:docMk/>
          <pc:sldMk cId="536155712" sldId="257"/>
        </pc:sldMkLst>
        <pc:spChg chg="mod">
          <ac:chgData name="Soghomonian, Manook (ITN)" userId="f9acda7e-3b63-43a3-93e8-677da2991d7b" providerId="ADAL" clId="{95DA5B8C-1FED-44B9-8640-5911E7675AFB}" dt="2024-06-17T03:36:06.302" v="12" actId="6549"/>
          <ac:spMkLst>
            <pc:docMk/>
            <pc:sldMk cId="536155712" sldId="257"/>
            <ac:spMk id="3" creationId="{054B386F-3135-1B5A-43D8-010E901BEDB9}"/>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1568409343715239E-2"/>
          <c:y val="6.302707501109632E-2"/>
          <c:w val="0.97686318131256955"/>
          <c:h val="0.87394584997780733"/>
        </c:manualLayout>
      </c:layout>
      <c:barChart>
        <c:barDir val="col"/>
        <c:grouping val="stacked"/>
        <c:varyColors val="0"/>
        <c:ser>
          <c:idx val="0"/>
          <c:order val="0"/>
          <c:spPr>
            <a:solidFill>
              <a:schemeClr val="accent3"/>
            </a:solidFill>
            <a:ln>
              <a:noFill/>
            </a:ln>
          </c:spPr>
          <c:invertIfNegative val="0"/>
          <c:dLbls>
            <c:dLbl>
              <c:idx val="1"/>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47ED-4C9D-B2E8-614C29673284}"/>
                </c:ext>
              </c:extLst>
            </c:dLbl>
            <c:dLbl>
              <c:idx val="2"/>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47ED-4C9D-B2E8-614C29673284}"/>
                </c:ext>
              </c:extLst>
            </c:dLbl>
            <c:dLbl>
              <c:idx val="3"/>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47ED-4C9D-B2E8-614C29673284}"/>
                </c:ext>
              </c:extLst>
            </c:dLbl>
            <c:dLbl>
              <c:idx val="4"/>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47ED-4C9D-B2E8-614C29673284}"/>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47ED-4C9D-B2E8-614C29673284}"/>
                </c:ext>
              </c:extLst>
            </c:dLbl>
            <c:dLbl>
              <c:idx val="6"/>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47ED-4C9D-B2E8-614C29673284}"/>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47ED-4C9D-B2E8-614C29673284}"/>
                </c:ext>
              </c:extLst>
            </c:dLbl>
            <c:dLbl>
              <c:idx val="8"/>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47ED-4C9D-B2E8-614C29673284}"/>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Sheet1!$A$1:$J$1</c:f>
              <c:numCache>
                <c:formatCode>General</c:formatCode>
                <c:ptCount val="10"/>
                <c:pt idx="0">
                  <c:v>1638.6989738304569</c:v>
                </c:pt>
                <c:pt idx="1">
                  <c:v>2245.655236816001</c:v>
                </c:pt>
                <c:pt idx="2">
                  <c:v>2912.5896796879242</c:v>
                </c:pt>
                <c:pt idx="3">
                  <c:v>3639.0070324349404</c:v>
                </c:pt>
                <c:pt idx="4">
                  <c:v>5018.9338106819077</c:v>
                </c:pt>
                <c:pt idx="5">
                  <c:v>6898.5881125884061</c:v>
                </c:pt>
                <c:pt idx="6">
                  <c:v>9351.0526051303477</c:v>
                </c:pt>
                <c:pt idx="7">
                  <c:v>12034.432587320769</c:v>
                </c:pt>
                <c:pt idx="8">
                  <c:v>14133.619037479195</c:v>
                </c:pt>
                <c:pt idx="9">
                  <c:v>16477.342934397442</c:v>
                </c:pt>
              </c:numCache>
            </c:numRef>
          </c:val>
          <c:extLst>
            <c:ext xmlns:c16="http://schemas.microsoft.com/office/drawing/2014/chart" uri="{C3380CC4-5D6E-409C-BE32-E72D297353CC}">
              <c16:uniqueId val="{00000008-47ED-4C9D-B2E8-614C29673284}"/>
            </c:ext>
          </c:extLst>
        </c:ser>
        <c:ser>
          <c:idx val="1"/>
          <c:order val="1"/>
          <c:spPr>
            <a:solidFill>
              <a:schemeClr val="accent2"/>
            </a:solidFill>
            <a:ln>
              <a:noFill/>
            </a:ln>
          </c:spPr>
          <c:invertIfNegative val="0"/>
          <c:dLbls>
            <c:dLbl>
              <c:idx val="0"/>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47ED-4C9D-B2E8-614C29673284}"/>
                </c:ext>
              </c:extLst>
            </c:dLbl>
            <c:dLbl>
              <c:idx val="1"/>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47ED-4C9D-B2E8-614C29673284}"/>
                </c:ext>
              </c:extLst>
            </c:dLbl>
            <c:dLbl>
              <c:idx val="2"/>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47ED-4C9D-B2E8-614C29673284}"/>
                </c:ext>
              </c:extLst>
            </c:dLbl>
            <c:dLbl>
              <c:idx val="3"/>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47ED-4C9D-B2E8-614C29673284}"/>
                </c:ext>
              </c:extLst>
            </c:dLbl>
            <c:dLbl>
              <c:idx val="4"/>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47ED-4C9D-B2E8-614C29673284}"/>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47ED-4C9D-B2E8-614C29673284}"/>
                </c:ext>
              </c:extLst>
            </c:dLbl>
            <c:dLbl>
              <c:idx val="6"/>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47ED-4C9D-B2E8-614C29673284}"/>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47ED-4C9D-B2E8-614C29673284}"/>
                </c:ext>
              </c:extLst>
            </c:dLbl>
            <c:dLbl>
              <c:idx val="8"/>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47ED-4C9D-B2E8-614C29673284}"/>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Sheet1!$A$2:$J$2</c:f>
              <c:numCache>
                <c:formatCode>General</c:formatCode>
                <c:ptCount val="10"/>
                <c:pt idx="0">
                  <c:v>4506.3722351074848</c:v>
                </c:pt>
                <c:pt idx="1">
                  <c:v>7555.4619547683069</c:v>
                </c:pt>
                <c:pt idx="2">
                  <c:v>10335.636526845878</c:v>
                </c:pt>
                <c:pt idx="3">
                  <c:v>13424.943990896161</c:v>
                </c:pt>
                <c:pt idx="4">
                  <c:v>16777.553728017308</c:v>
                </c:pt>
                <c:pt idx="5">
                  <c:v>20328.958995529232</c:v>
                </c:pt>
                <c:pt idx="6">
                  <c:v>23513.512569455037</c:v>
                </c:pt>
                <c:pt idx="7">
                  <c:v>26659.709707942973</c:v>
                </c:pt>
                <c:pt idx="8">
                  <c:v>30562.840449376974</c:v>
                </c:pt>
                <c:pt idx="9">
                  <c:v>34521.81294718937</c:v>
                </c:pt>
              </c:numCache>
            </c:numRef>
          </c:val>
          <c:extLst>
            <c:ext xmlns:c16="http://schemas.microsoft.com/office/drawing/2014/chart" uri="{C3380CC4-5D6E-409C-BE32-E72D297353CC}">
              <c16:uniqueId val="{00000012-47ED-4C9D-B2E8-614C29673284}"/>
            </c:ext>
          </c:extLst>
        </c:ser>
        <c:ser>
          <c:idx val="2"/>
          <c:order val="2"/>
          <c:spPr>
            <a:solidFill>
              <a:schemeClr val="accent1"/>
            </a:solidFill>
            <a:ln>
              <a:noFill/>
            </a:ln>
          </c:spPr>
          <c:invertIfNegative val="0"/>
          <c:val>
            <c:numRef>
              <c:f>Sheet1!$A$3:$J$3</c:f>
              <c:numCache>
                <c:formatCode>General</c:formatCode>
                <c:ptCount val="10"/>
                <c:pt idx="0">
                  <c:v>116.96554421638939</c:v>
                </c:pt>
                <c:pt idx="1">
                  <c:v>107.74003585513492</c:v>
                </c:pt>
                <c:pt idx="2">
                  <c:v>97.629100715357708</c:v>
                </c:pt>
                <c:pt idx="3">
                  <c:v>87.864189818228624</c:v>
                </c:pt>
                <c:pt idx="4">
                  <c:v>77.910661373869516</c:v>
                </c:pt>
                <c:pt idx="5">
                  <c:v>68.576791202911409</c:v>
                </c:pt>
                <c:pt idx="6">
                  <c:v>59.755352775828214</c:v>
                </c:pt>
                <c:pt idx="7">
                  <c:v>52.022978641747613</c:v>
                </c:pt>
                <c:pt idx="8">
                  <c:v>45.354146062352811</c:v>
                </c:pt>
                <c:pt idx="9">
                  <c:v>36.686413241412083</c:v>
                </c:pt>
              </c:numCache>
            </c:numRef>
          </c:val>
          <c:extLst>
            <c:ext xmlns:c16="http://schemas.microsoft.com/office/drawing/2014/chart" uri="{C3380CC4-5D6E-409C-BE32-E72D297353CC}">
              <c16:uniqueId val="{00000013-47ED-4C9D-B2E8-614C29673284}"/>
            </c:ext>
          </c:extLst>
        </c:ser>
        <c:dLbls>
          <c:showLegendKey val="0"/>
          <c:showVal val="0"/>
          <c:showCatName val="0"/>
          <c:showSerName val="0"/>
          <c:showPercent val="0"/>
          <c:showBubbleSize val="0"/>
        </c:dLbls>
        <c:gapWidth val="80"/>
        <c:overlap val="100"/>
        <c:axId val="1605305616"/>
        <c:axId val="1"/>
      </c:barChart>
      <c:catAx>
        <c:axId val="160530561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51035.842294828224"/>
          <c:min val="0"/>
        </c:scaling>
        <c:delete val="1"/>
        <c:axPos val="l"/>
        <c:numFmt formatCode="General" sourceLinked="1"/>
        <c:majorTickMark val="out"/>
        <c:minorTickMark val="none"/>
        <c:tickLblPos val="nextTo"/>
        <c:crossAx val="1605305616"/>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1568409343715239E-2"/>
          <c:y val="6.302707501109632E-2"/>
          <c:w val="0.97686318131256955"/>
          <c:h val="0.87394584997780733"/>
        </c:manualLayout>
      </c:layout>
      <c:barChart>
        <c:barDir val="col"/>
        <c:grouping val="stacked"/>
        <c:varyColors val="0"/>
        <c:ser>
          <c:idx val="0"/>
          <c:order val="0"/>
          <c:spPr>
            <a:solidFill>
              <a:schemeClr val="accent1"/>
            </a:solidFill>
            <a:ln>
              <a:noFill/>
            </a:ln>
          </c:spPr>
          <c:invertIfNegative val="0"/>
          <c:dLbls>
            <c:dLbl>
              <c:idx val="1"/>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AE4E-4C13-B032-CB4F2D921BB1}"/>
                </c:ext>
              </c:extLst>
            </c:dLbl>
            <c:dLbl>
              <c:idx val="2"/>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AE4E-4C13-B032-CB4F2D921BB1}"/>
                </c:ext>
              </c:extLst>
            </c:dLbl>
            <c:dLbl>
              <c:idx val="3"/>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AE4E-4C13-B032-CB4F2D921BB1}"/>
                </c:ext>
              </c:extLst>
            </c:dLbl>
            <c:dLbl>
              <c:idx val="4"/>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AE4E-4C13-B032-CB4F2D921BB1}"/>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AE4E-4C13-B032-CB4F2D921BB1}"/>
                </c:ext>
              </c:extLst>
            </c:dLbl>
            <c:dLbl>
              <c:idx val="6"/>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AE4E-4C13-B032-CB4F2D921BB1}"/>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AE4E-4C13-B032-CB4F2D921BB1}"/>
                </c:ext>
              </c:extLst>
            </c:dLbl>
            <c:dLbl>
              <c:idx val="8"/>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AE4E-4C13-B032-CB4F2D921BB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Sheet1!$A$1:$J$1</c:f>
              <c:numCache>
                <c:formatCode>General</c:formatCode>
                <c:ptCount val="10"/>
                <c:pt idx="0">
                  <c:v>858.19403870749045</c:v>
                </c:pt>
                <c:pt idx="1">
                  <c:v>1328.0100139683129</c:v>
                </c:pt>
                <c:pt idx="2">
                  <c:v>1935.6352990458909</c:v>
                </c:pt>
                <c:pt idx="3">
                  <c:v>2665.6067858961528</c:v>
                </c:pt>
                <c:pt idx="4">
                  <c:v>3416.373436417301</c:v>
                </c:pt>
                <c:pt idx="5">
                  <c:v>4275.7941955292072</c:v>
                </c:pt>
                <c:pt idx="6">
                  <c:v>5237.4900494550056</c:v>
                </c:pt>
                <c:pt idx="7">
                  <c:v>6334.7064279429715</c:v>
                </c:pt>
                <c:pt idx="8">
                  <c:v>7538.6658493769892</c:v>
                </c:pt>
                <c:pt idx="9">
                  <c:v>8825.2969471893502</c:v>
                </c:pt>
              </c:numCache>
            </c:numRef>
          </c:val>
          <c:extLst>
            <c:ext xmlns:c16="http://schemas.microsoft.com/office/drawing/2014/chart" uri="{C3380CC4-5D6E-409C-BE32-E72D297353CC}">
              <c16:uniqueId val="{00000008-AE4E-4C13-B032-CB4F2D921BB1}"/>
            </c:ext>
          </c:extLst>
        </c:ser>
        <c:ser>
          <c:idx val="1"/>
          <c:order val="1"/>
          <c:spPr>
            <a:solidFill>
              <a:schemeClr val="accent2"/>
            </a:solidFill>
            <a:ln>
              <a:noFill/>
            </a:ln>
          </c:spPr>
          <c:invertIfNegative val="0"/>
          <c:dLbls>
            <c:dLbl>
              <c:idx val="0"/>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AE4E-4C13-B032-CB4F2D921BB1}"/>
                </c:ext>
              </c:extLst>
            </c:dLbl>
            <c:dLbl>
              <c:idx val="1"/>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AE4E-4C13-B032-CB4F2D921BB1}"/>
                </c:ext>
              </c:extLst>
            </c:dLbl>
            <c:dLbl>
              <c:idx val="2"/>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AE4E-4C13-B032-CB4F2D921BB1}"/>
                </c:ext>
              </c:extLst>
            </c:dLbl>
            <c:dLbl>
              <c:idx val="3"/>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AE4E-4C13-B032-CB4F2D921BB1}"/>
                </c:ext>
              </c:extLst>
            </c:dLbl>
            <c:dLbl>
              <c:idx val="4"/>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AE4E-4C13-B032-CB4F2D921BB1}"/>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AE4E-4C13-B032-CB4F2D921BB1}"/>
                </c:ext>
              </c:extLst>
            </c:dLbl>
            <c:dLbl>
              <c:idx val="6"/>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AE4E-4C13-B032-CB4F2D921BB1}"/>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AE4E-4C13-B032-CB4F2D921BB1}"/>
                </c:ext>
              </c:extLst>
            </c:dLbl>
            <c:dLbl>
              <c:idx val="8"/>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AE4E-4C13-B032-CB4F2D921BB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Sheet1!$A$2:$J$2</c:f>
              <c:numCache>
                <c:formatCode>General</c:formatCode>
                <c:ptCount val="10"/>
                <c:pt idx="0">
                  <c:v>3648.1781963999997</c:v>
                </c:pt>
                <c:pt idx="1">
                  <c:v>6227.4519407999996</c:v>
                </c:pt>
                <c:pt idx="2">
                  <c:v>8400.0012278000013</c:v>
                </c:pt>
                <c:pt idx="3">
                  <c:v>10759.337205</c:v>
                </c:pt>
                <c:pt idx="4">
                  <c:v>13361.1802916</c:v>
                </c:pt>
                <c:pt idx="5">
                  <c:v>16053.164800000002</c:v>
                </c:pt>
                <c:pt idx="6">
                  <c:v>18276.022520000002</c:v>
                </c:pt>
                <c:pt idx="7">
                  <c:v>20325.003279999997</c:v>
                </c:pt>
                <c:pt idx="8">
                  <c:v>23024.174599999998</c:v>
                </c:pt>
                <c:pt idx="9">
                  <c:v>25696.515999999996</c:v>
                </c:pt>
              </c:numCache>
            </c:numRef>
          </c:val>
          <c:extLst>
            <c:ext xmlns:c16="http://schemas.microsoft.com/office/drawing/2014/chart" uri="{C3380CC4-5D6E-409C-BE32-E72D297353CC}">
              <c16:uniqueId val="{00000012-AE4E-4C13-B032-CB4F2D921BB1}"/>
            </c:ext>
          </c:extLst>
        </c:ser>
        <c:dLbls>
          <c:showLegendKey val="0"/>
          <c:showVal val="0"/>
          <c:showCatName val="0"/>
          <c:showSerName val="0"/>
          <c:showPercent val="0"/>
          <c:showBubbleSize val="0"/>
        </c:dLbls>
        <c:gapWidth val="80"/>
        <c:overlap val="100"/>
        <c:axId val="2041258272"/>
        <c:axId val="1"/>
      </c:barChart>
      <c:catAx>
        <c:axId val="204125827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34521.812947189348"/>
          <c:min val="0"/>
        </c:scaling>
        <c:delete val="1"/>
        <c:axPos val="l"/>
        <c:numFmt formatCode="General" sourceLinked="1"/>
        <c:majorTickMark val="out"/>
        <c:minorTickMark val="none"/>
        <c:tickLblPos val="nextTo"/>
        <c:crossAx val="2041258272"/>
        <c:crosses val="min"/>
        <c:crossBetween val="between"/>
      </c:valAx>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1568409343715239E-2"/>
          <c:y val="6.302707501109632E-2"/>
          <c:w val="0.97686318131256955"/>
          <c:h val="0.87394584997780733"/>
        </c:manualLayout>
      </c:layout>
      <c:barChart>
        <c:barDir val="col"/>
        <c:grouping val="stacked"/>
        <c:varyColors val="0"/>
        <c:ser>
          <c:idx val="0"/>
          <c:order val="0"/>
          <c:spPr>
            <a:solidFill>
              <a:schemeClr val="accent1"/>
            </a:solidFill>
            <a:ln>
              <a:noFill/>
            </a:ln>
          </c:spPr>
          <c:invertIfNegative val="0"/>
          <c:dLbls>
            <c:dLbl>
              <c:idx val="0"/>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1529-47BD-A5F1-2A52D1D37217}"/>
                </c:ext>
              </c:extLst>
            </c:dLbl>
            <c:dLbl>
              <c:idx val="1"/>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1529-47BD-A5F1-2A52D1D37217}"/>
                </c:ext>
              </c:extLst>
            </c:dLbl>
            <c:dLbl>
              <c:idx val="2"/>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1529-47BD-A5F1-2A52D1D37217}"/>
                </c:ext>
              </c:extLst>
            </c:dLbl>
            <c:dLbl>
              <c:idx val="3"/>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1529-47BD-A5F1-2A52D1D37217}"/>
                </c:ext>
              </c:extLst>
            </c:dLbl>
            <c:dLbl>
              <c:idx val="4"/>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1529-47BD-A5F1-2A52D1D37217}"/>
                </c:ext>
              </c:extLst>
            </c:dLbl>
            <c:dLbl>
              <c:idx val="5"/>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1529-47BD-A5F1-2A52D1D37217}"/>
                </c:ext>
              </c:extLst>
            </c:dLbl>
            <c:dLbl>
              <c:idx val="6"/>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1529-47BD-A5F1-2A52D1D37217}"/>
                </c:ext>
              </c:extLst>
            </c:dLbl>
            <c:dLbl>
              <c:idx val="7"/>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1529-47BD-A5F1-2A52D1D37217}"/>
                </c:ext>
              </c:extLst>
            </c:dLbl>
            <c:dLbl>
              <c:idx val="8"/>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1529-47BD-A5F1-2A52D1D3721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Sheet1!$A$1:$J$1</c:f>
              <c:numCache>
                <c:formatCode>General</c:formatCode>
                <c:ptCount val="10"/>
                <c:pt idx="0">
                  <c:v>381.79501143026692</c:v>
                </c:pt>
                <c:pt idx="1">
                  <c:v>607.26982739877133</c:v>
                </c:pt>
                <c:pt idx="2">
                  <c:v>917.86890117555879</c:v>
                </c:pt>
                <c:pt idx="3">
                  <c:v>1312.2132284373399</c:v>
                </c:pt>
                <c:pt idx="4">
                  <c:v>1755.7841099062364</c:v>
                </c:pt>
                <c:pt idx="5">
                  <c:v>2262.3361020382467</c:v>
                </c:pt>
                <c:pt idx="6">
                  <c:v>2802.356788582767</c:v>
                </c:pt>
                <c:pt idx="7">
                  <c:v>3417.9311640964329</c:v>
                </c:pt>
                <c:pt idx="8">
                  <c:v>4057.9178343900517</c:v>
                </c:pt>
                <c:pt idx="9">
                  <c:v>4734.4187788635454</c:v>
                </c:pt>
              </c:numCache>
            </c:numRef>
          </c:val>
          <c:extLst>
            <c:ext xmlns:c16="http://schemas.microsoft.com/office/drawing/2014/chart" uri="{C3380CC4-5D6E-409C-BE32-E72D297353CC}">
              <c16:uniqueId val="{00000009-1529-47BD-A5F1-2A52D1D37217}"/>
            </c:ext>
          </c:extLst>
        </c:ser>
        <c:ser>
          <c:idx val="1"/>
          <c:order val="1"/>
          <c:spPr>
            <a:solidFill>
              <a:schemeClr val="accent2"/>
            </a:solidFill>
            <a:ln>
              <a:noFill/>
            </a:ln>
          </c:spPr>
          <c:invertIfNegative val="0"/>
          <c:dLbls>
            <c:dLbl>
              <c:idx val="0"/>
              <c:layout>
                <c:manualLayout>
                  <c:x val="4.538375973303671E-2"/>
                  <c:y val="1.9085663559698179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1529-47BD-A5F1-2A52D1D37217}"/>
                </c:ext>
              </c:extLst>
            </c:dLbl>
            <c:dLbl>
              <c:idx val="2"/>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1529-47BD-A5F1-2A52D1D37217}"/>
                </c:ext>
              </c:extLst>
            </c:dLbl>
            <c:dLbl>
              <c:idx val="3"/>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1529-47BD-A5F1-2A52D1D37217}"/>
                </c:ext>
              </c:extLst>
            </c:dLbl>
            <c:dLbl>
              <c:idx val="4"/>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1529-47BD-A5F1-2A52D1D37217}"/>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1529-47BD-A5F1-2A52D1D37217}"/>
                </c:ext>
              </c:extLst>
            </c:dLbl>
            <c:dLbl>
              <c:idx val="6"/>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1529-47BD-A5F1-2A52D1D37217}"/>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1529-47BD-A5F1-2A52D1D37217}"/>
                </c:ext>
              </c:extLst>
            </c:dLbl>
            <c:dLbl>
              <c:idx val="8"/>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1529-47BD-A5F1-2A52D1D3721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Sheet1!$A$2:$J$2</c:f>
              <c:numCache>
                <c:formatCode>General</c:formatCode>
                <c:ptCount val="10"/>
                <c:pt idx="0">
                  <c:v>174.18733043330002</c:v>
                </c:pt>
                <c:pt idx="1">
                  <c:v>262.75502360013991</c:v>
                </c:pt>
                <c:pt idx="2">
                  <c:v>336.76655679663997</c:v>
                </c:pt>
                <c:pt idx="3">
                  <c:v>425.72706836325005</c:v>
                </c:pt>
                <c:pt idx="4">
                  <c:v>474.17103142124984</c:v>
                </c:pt>
                <c:pt idx="5">
                  <c:v>541.19706770724997</c:v>
                </c:pt>
                <c:pt idx="6">
                  <c:v>629.06619499651879</c:v>
                </c:pt>
                <c:pt idx="7">
                  <c:v>719.52757987422092</c:v>
                </c:pt>
                <c:pt idx="8">
                  <c:v>816.63544611468524</c:v>
                </c:pt>
                <c:pt idx="9">
                  <c:v>920.40846881842117</c:v>
                </c:pt>
              </c:numCache>
            </c:numRef>
          </c:val>
          <c:extLst>
            <c:ext xmlns:c16="http://schemas.microsoft.com/office/drawing/2014/chart" uri="{C3380CC4-5D6E-409C-BE32-E72D297353CC}">
              <c16:uniqueId val="{00000012-1529-47BD-A5F1-2A52D1D37217}"/>
            </c:ext>
          </c:extLst>
        </c:ser>
        <c:ser>
          <c:idx val="2"/>
          <c:order val="2"/>
          <c:spPr>
            <a:solidFill>
              <a:srgbClr val="AAD964"/>
            </a:solidFill>
            <a:ln>
              <a:noFill/>
            </a:ln>
          </c:spPr>
          <c:invertIfNegative val="0"/>
          <c:dLbls>
            <c:dLbl>
              <c:idx val="0"/>
              <c:layout>
                <c:manualLayout>
                  <c:x val="4.538375973303671E-2"/>
                  <c:y val="-3.9946737683089215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1529-47BD-A5F1-2A52D1D37217}"/>
                </c:ext>
              </c:extLst>
            </c:dLbl>
            <c:dLbl>
              <c:idx val="1"/>
              <c:layout>
                <c:manualLayout>
                  <c:x val="4.538375973303671E-2"/>
                  <c:y val="3.7727474478473147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1529-47BD-A5F1-2A52D1D37217}"/>
                </c:ext>
              </c:extLst>
            </c:dLbl>
            <c:dLbl>
              <c:idx val="2"/>
              <c:layout>
                <c:manualLayout>
                  <c:x val="4.538375973303671E-2"/>
                  <c:y val="6.2139369729249886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1529-47BD-A5F1-2A52D1D37217}"/>
                </c:ext>
              </c:extLst>
            </c:dLbl>
            <c:dLbl>
              <c:idx val="3"/>
              <c:layout>
                <c:manualLayout>
                  <c:x val="4.538375973303671E-2"/>
                  <c:y val="-1.7754105636928539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1529-47BD-A5F1-2A52D1D37217}"/>
                </c:ext>
              </c:extLst>
            </c:dLbl>
            <c:dLbl>
              <c:idx val="4"/>
              <c:layout>
                <c:manualLayout>
                  <c:x val="4.5606229143492771E-2"/>
                  <c:y val="-1.3315579227696406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7-1529-47BD-A5F1-2A52D1D37217}"/>
                </c:ext>
              </c:extLst>
            </c:dLbl>
            <c:dLbl>
              <c:idx val="5"/>
              <c:layout>
                <c:manualLayout>
                  <c:x val="4.538375973303671E-2"/>
                  <c:y val="-1.3315579227696406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1529-47BD-A5F1-2A52D1D3721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Sheet1!$A$3:$J$3</c:f>
              <c:numCache>
                <c:formatCode>General</c:formatCode>
                <c:ptCount val="10"/>
                <c:pt idx="0">
                  <c:v>133.12780000000009</c:v>
                </c:pt>
                <c:pt idx="1">
                  <c:v>137.59929999999997</c:v>
                </c:pt>
                <c:pt idx="2">
                  <c:v>145.97090000000003</c:v>
                </c:pt>
                <c:pt idx="3">
                  <c:v>131.5467000000001</c:v>
                </c:pt>
                <c:pt idx="4">
                  <c:v>119.10829999999987</c:v>
                </c:pt>
                <c:pt idx="5">
                  <c:v>119.5014000000001</c:v>
                </c:pt>
                <c:pt idx="6">
                  <c:v>155.3728000000001</c:v>
                </c:pt>
                <c:pt idx="7">
                  <c:v>200.41319999999996</c:v>
                </c:pt>
                <c:pt idx="8">
                  <c:v>261.57759999999962</c:v>
                </c:pt>
                <c:pt idx="9">
                  <c:v>342.48769999999968</c:v>
                </c:pt>
              </c:numCache>
            </c:numRef>
          </c:val>
          <c:extLst>
            <c:ext xmlns:c16="http://schemas.microsoft.com/office/drawing/2014/chart" uri="{C3380CC4-5D6E-409C-BE32-E72D297353CC}">
              <c16:uniqueId val="{00000019-1529-47BD-A5F1-2A52D1D37217}"/>
            </c:ext>
          </c:extLst>
        </c:ser>
        <c:ser>
          <c:idx val="3"/>
          <c:order val="3"/>
          <c:spPr>
            <a:solidFill>
              <a:schemeClr val="accent4"/>
            </a:solidFill>
            <a:ln>
              <a:noFill/>
            </a:ln>
          </c:spPr>
          <c:invertIfNegative val="0"/>
          <c:dLbls>
            <c:dLbl>
              <c:idx val="0"/>
              <c:layout>
                <c:manualLayout>
                  <c:x val="4.0934371523915464E-2"/>
                  <c:y val="-3.1957390146471372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1529-47BD-A5F1-2A52D1D37217}"/>
                </c:ext>
              </c:extLst>
            </c:dLbl>
            <c:dLbl>
              <c:idx val="1"/>
              <c:layout>
                <c:manualLayout>
                  <c:x val="4.538375973303671E-2"/>
                  <c:y val="1.4647137150466045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B-1529-47BD-A5F1-2A52D1D37217}"/>
                </c:ext>
              </c:extLst>
            </c:dLbl>
            <c:dLbl>
              <c:idx val="3"/>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1529-47BD-A5F1-2A52D1D37217}"/>
                </c:ext>
              </c:extLst>
            </c:dLbl>
            <c:dLbl>
              <c:idx val="4"/>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D-1529-47BD-A5F1-2A52D1D37217}"/>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1529-47BD-A5F1-2A52D1D37217}"/>
                </c:ext>
              </c:extLst>
            </c:dLbl>
            <c:dLbl>
              <c:idx val="6"/>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F-1529-47BD-A5F1-2A52D1D37217}"/>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1529-47BD-A5F1-2A52D1D37217}"/>
                </c:ext>
              </c:extLst>
            </c:dLbl>
            <c:dLbl>
              <c:idx val="8"/>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1-1529-47BD-A5F1-2A52D1D3721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Sheet1!$A$4:$J$4</c:f>
              <c:numCache>
                <c:formatCode>General</c:formatCode>
                <c:ptCount val="10"/>
                <c:pt idx="0">
                  <c:v>69.672000000000025</c:v>
                </c:pt>
                <c:pt idx="1">
                  <c:v>164.01200000000006</c:v>
                </c:pt>
                <c:pt idx="2">
                  <c:v>290.51900000000001</c:v>
                </c:pt>
                <c:pt idx="3">
                  <c:v>435.41199999999981</c:v>
                </c:pt>
                <c:pt idx="4">
                  <c:v>558.32699999999977</c:v>
                </c:pt>
                <c:pt idx="5">
                  <c:v>645.28200000000015</c:v>
                </c:pt>
                <c:pt idx="6">
                  <c:v>712.0619999999999</c:v>
                </c:pt>
                <c:pt idx="7">
                  <c:v>769.29799999999977</c:v>
                </c:pt>
                <c:pt idx="8">
                  <c:v>825.56099999999969</c:v>
                </c:pt>
                <c:pt idx="9">
                  <c:v>873.29299999999967</c:v>
                </c:pt>
              </c:numCache>
            </c:numRef>
          </c:val>
          <c:extLst>
            <c:ext xmlns:c16="http://schemas.microsoft.com/office/drawing/2014/chart" uri="{C3380CC4-5D6E-409C-BE32-E72D297353CC}">
              <c16:uniqueId val="{00000022-1529-47BD-A5F1-2A52D1D37217}"/>
            </c:ext>
          </c:extLst>
        </c:ser>
        <c:ser>
          <c:idx val="4"/>
          <c:order val="4"/>
          <c:spPr>
            <a:solidFill>
              <a:schemeClr val="accent5"/>
            </a:solidFill>
            <a:ln>
              <a:noFill/>
            </a:ln>
          </c:spPr>
          <c:invertIfNegative val="0"/>
          <c:dLbls>
            <c:dLbl>
              <c:idx val="0"/>
              <c:layout>
                <c:manualLayout>
                  <c:x val="4.0934371523915464E-2"/>
                  <c:y val="-6.302707501109632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3-1529-47BD-A5F1-2A52D1D37217}"/>
                </c:ext>
              </c:extLst>
            </c:dLbl>
            <c:dLbl>
              <c:idx val="1"/>
              <c:layout>
                <c:manualLayout>
                  <c:x val="4.538375973303671E-2"/>
                  <c:y val="-9.7647581003106974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4-1529-47BD-A5F1-2A52D1D37217}"/>
                </c:ext>
              </c:extLst>
            </c:dLbl>
            <c:dLbl>
              <c:idx val="2"/>
              <c:layout>
                <c:manualLayout>
                  <c:x val="4.538375973303671E-2"/>
                  <c:y val="1.154016866400355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5-1529-47BD-A5F1-2A52D1D37217}"/>
                </c:ext>
              </c:extLst>
            </c:dLbl>
            <c:dLbl>
              <c:idx val="3"/>
              <c:layout>
                <c:manualLayout>
                  <c:x val="4.538375973303671E-2"/>
                  <c:y val="8.8770528184642702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6-1529-47BD-A5F1-2A52D1D37217}"/>
                </c:ext>
              </c:extLst>
            </c:dLbl>
            <c:dLbl>
              <c:idx val="4"/>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7-1529-47BD-A5F1-2A52D1D37217}"/>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8-1529-47BD-A5F1-2A52D1D37217}"/>
                </c:ext>
              </c:extLst>
            </c:dLbl>
            <c:dLbl>
              <c:idx val="6"/>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9-1529-47BD-A5F1-2A52D1D37217}"/>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A-1529-47BD-A5F1-2A52D1D37217}"/>
                </c:ext>
              </c:extLst>
            </c:dLbl>
            <c:dLbl>
              <c:idx val="8"/>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B-1529-47BD-A5F1-2A52D1D3721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Sheet1!$A$5:$J$5</c:f>
              <c:numCache>
                <c:formatCode>General</c:formatCode>
                <c:ptCount val="10"/>
                <c:pt idx="0">
                  <c:v>74.97485000000006</c:v>
                </c:pt>
                <c:pt idx="1">
                  <c:v>110.48397999999997</c:v>
                </c:pt>
                <c:pt idx="2">
                  <c:v>153.01564000000008</c:v>
                </c:pt>
                <c:pt idx="3">
                  <c:v>211.0301199999999</c:v>
                </c:pt>
                <c:pt idx="4">
                  <c:v>299.45651999999973</c:v>
                </c:pt>
                <c:pt idx="5">
                  <c:v>430.76038999999992</c:v>
                </c:pt>
                <c:pt idx="6">
                  <c:v>599.21667999999954</c:v>
                </c:pt>
                <c:pt idx="7">
                  <c:v>825.63317999999981</c:v>
                </c:pt>
                <c:pt idx="8">
                  <c:v>1114.01217</c:v>
                </c:pt>
                <c:pt idx="9">
                  <c:v>1431.1932200000001</c:v>
                </c:pt>
              </c:numCache>
            </c:numRef>
          </c:val>
          <c:extLst>
            <c:ext xmlns:c16="http://schemas.microsoft.com/office/drawing/2014/chart" uri="{C3380CC4-5D6E-409C-BE32-E72D297353CC}">
              <c16:uniqueId val="{0000002C-1529-47BD-A5F1-2A52D1D37217}"/>
            </c:ext>
          </c:extLst>
        </c:ser>
        <c:ser>
          <c:idx val="5"/>
          <c:order val="5"/>
          <c:spPr>
            <a:solidFill>
              <a:schemeClr val="accent6"/>
            </a:solidFill>
            <a:ln>
              <a:noFill/>
            </a:ln>
          </c:spPr>
          <c:invertIfNegative val="0"/>
          <c:dLbls>
            <c:dLbl>
              <c:idx val="0"/>
              <c:layout>
                <c:manualLayout>
                  <c:x val="4.0934371523915464E-2"/>
                  <c:y val="-9.6316023080337335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D-1529-47BD-A5F1-2A52D1D37217}"/>
                </c:ext>
              </c:extLst>
            </c:dLbl>
            <c:dLbl>
              <c:idx val="1"/>
              <c:layout>
                <c:manualLayout>
                  <c:x val="4.0934371523915464E-2"/>
                  <c:y val="-4.0390590324012425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E-1529-47BD-A5F1-2A52D1D37217}"/>
                </c:ext>
              </c:extLst>
            </c:dLbl>
            <c:dLbl>
              <c:idx val="2"/>
              <c:layout>
                <c:manualLayout>
                  <c:x val="4.0934371523915464E-2"/>
                  <c:y val="-1.4203284509542832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F-1529-47BD-A5F1-2A52D1D37217}"/>
                </c:ext>
              </c:extLst>
            </c:dLbl>
            <c:dLbl>
              <c:idx val="3"/>
              <c:layout>
                <c:manualLayout>
                  <c:x val="4.538375973303671E-2"/>
                  <c:y val="-1.154016866400355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0-1529-47BD-A5F1-2A52D1D37217}"/>
                </c:ext>
              </c:extLst>
            </c:dLbl>
            <c:dLbl>
              <c:idx val="4"/>
              <c:layout>
                <c:manualLayout>
                  <c:x val="4.5606229143492771E-2"/>
                  <c:y val="-1.3315579227696406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1-1529-47BD-A5F1-2A52D1D37217}"/>
                </c:ext>
              </c:extLst>
            </c:dLbl>
            <c:dLbl>
              <c:idx val="6"/>
              <c:layout>
                <c:manualLayout>
                  <c:x val="0"/>
                  <c:y val="-1.3315579227696406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2-1529-47BD-A5F1-2A52D1D37217}"/>
                </c:ext>
              </c:extLst>
            </c:dLbl>
            <c:dLbl>
              <c:idx val="7"/>
              <c:layout>
                <c:manualLayout>
                  <c:x val="0"/>
                  <c:y val="-1.7754105636928539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3-1529-47BD-A5F1-2A52D1D37217}"/>
                </c:ext>
              </c:extLst>
            </c:dLbl>
            <c:dLbl>
              <c:idx val="8"/>
              <c:layout>
                <c:manualLayout>
                  <c:x val="0"/>
                  <c:y val="-1.7754105636928539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4-1529-47BD-A5F1-2A52D1D3721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Sheet1!$A$6:$J$6</c:f>
              <c:numCache>
                <c:formatCode>General</c:formatCode>
                <c:ptCount val="10"/>
                <c:pt idx="0">
                  <c:v>24.43704684392344</c:v>
                </c:pt>
                <c:pt idx="1">
                  <c:v>45.889882969401469</c:v>
                </c:pt>
                <c:pt idx="2">
                  <c:v>91.494301073691986</c:v>
                </c:pt>
                <c:pt idx="3">
                  <c:v>149.67766909556349</c:v>
                </c:pt>
                <c:pt idx="4">
                  <c:v>209.52647508981408</c:v>
                </c:pt>
                <c:pt idx="5">
                  <c:v>276.71723578370938</c:v>
                </c:pt>
                <c:pt idx="6">
                  <c:v>339.41558587571944</c:v>
                </c:pt>
                <c:pt idx="7">
                  <c:v>401.90330397231719</c:v>
                </c:pt>
                <c:pt idx="8">
                  <c:v>462.96179887225298</c:v>
                </c:pt>
                <c:pt idx="9">
                  <c:v>523.49577950738603</c:v>
                </c:pt>
              </c:numCache>
            </c:numRef>
          </c:val>
          <c:extLst>
            <c:ext xmlns:c16="http://schemas.microsoft.com/office/drawing/2014/chart" uri="{C3380CC4-5D6E-409C-BE32-E72D297353CC}">
              <c16:uniqueId val="{00000035-1529-47BD-A5F1-2A52D1D37217}"/>
            </c:ext>
          </c:extLst>
        </c:ser>
        <c:dLbls>
          <c:showLegendKey val="0"/>
          <c:showVal val="0"/>
          <c:showCatName val="0"/>
          <c:showSerName val="0"/>
          <c:showPercent val="0"/>
          <c:showBubbleSize val="0"/>
        </c:dLbls>
        <c:gapWidth val="80"/>
        <c:overlap val="100"/>
        <c:axId val="1771396480"/>
        <c:axId val="1"/>
      </c:barChart>
      <c:catAx>
        <c:axId val="1771396480"/>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8825.2969471893521"/>
          <c:min val="0"/>
        </c:scaling>
        <c:delete val="1"/>
        <c:axPos val="l"/>
        <c:numFmt formatCode="General" sourceLinked="1"/>
        <c:majorTickMark val="out"/>
        <c:minorTickMark val="none"/>
        <c:tickLblPos val="nextTo"/>
        <c:crossAx val="1771396480"/>
        <c:crosses val="min"/>
        <c:crossBetween val="between"/>
      </c:valAx>
    </c:plotArea>
    <c:plotVisOnly val="0"/>
    <c:dispBlanksAs val="gap"/>
    <c:showDLblsOverMax val="1"/>
  </c:chart>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49EF7-6876-A682-4870-DF03088555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B2EAAB8-6C64-A57C-85C3-7E5F76D583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F40F7E0-497B-A673-4D96-D7CD6FA5D6FF}"/>
              </a:ext>
            </a:extLst>
          </p:cNvPr>
          <p:cNvSpPr>
            <a:spLocks noGrp="1"/>
          </p:cNvSpPr>
          <p:nvPr>
            <p:ph type="dt" sz="half" idx="10"/>
          </p:nvPr>
        </p:nvSpPr>
        <p:spPr/>
        <p:txBody>
          <a:bodyPr/>
          <a:lstStyle/>
          <a:p>
            <a:fld id="{A6C7EA23-DF62-4AA8-8746-FBCFD10865FC}" type="datetimeFigureOut">
              <a:rPr lang="en-GB" smtClean="0"/>
              <a:t>17/06/2024</a:t>
            </a:fld>
            <a:endParaRPr lang="en-GB" dirty="0"/>
          </a:p>
        </p:txBody>
      </p:sp>
      <p:sp>
        <p:nvSpPr>
          <p:cNvPr id="5" name="Footer Placeholder 4">
            <a:extLst>
              <a:ext uri="{FF2B5EF4-FFF2-40B4-BE49-F238E27FC236}">
                <a16:creationId xmlns:a16="http://schemas.microsoft.com/office/drawing/2014/main" id="{9034EFB1-293E-46B8-242D-F89BB9283D6F}"/>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EAFF443-063E-9B18-2FB2-EB6F30F15AB3}"/>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1868241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87A9E-C149-DEEC-AE8F-320DFF51D14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D166675-6C8A-7913-8299-0B6F8DD757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4AB87CD-6DB9-2624-A2DC-895DD90D34ED}"/>
              </a:ext>
            </a:extLst>
          </p:cNvPr>
          <p:cNvSpPr>
            <a:spLocks noGrp="1"/>
          </p:cNvSpPr>
          <p:nvPr>
            <p:ph type="dt" sz="half" idx="10"/>
          </p:nvPr>
        </p:nvSpPr>
        <p:spPr/>
        <p:txBody>
          <a:bodyPr/>
          <a:lstStyle/>
          <a:p>
            <a:fld id="{A6C7EA23-DF62-4AA8-8746-FBCFD10865FC}" type="datetimeFigureOut">
              <a:rPr lang="en-GB" smtClean="0"/>
              <a:t>17/06/2024</a:t>
            </a:fld>
            <a:endParaRPr lang="en-GB" dirty="0"/>
          </a:p>
        </p:txBody>
      </p:sp>
      <p:sp>
        <p:nvSpPr>
          <p:cNvPr id="5" name="Footer Placeholder 4">
            <a:extLst>
              <a:ext uri="{FF2B5EF4-FFF2-40B4-BE49-F238E27FC236}">
                <a16:creationId xmlns:a16="http://schemas.microsoft.com/office/drawing/2014/main" id="{3336B53F-1407-33DE-E76F-1E9BDD8207C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7C2BBC6-2DB1-D912-9496-F0E2A69E4E2A}"/>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2052817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7ED1575-160D-CC13-7883-C47CE27C092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9F5E618-6530-D3AD-C7F6-07046E029DE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ECFC659-CFA3-27E3-C016-469166180815}"/>
              </a:ext>
            </a:extLst>
          </p:cNvPr>
          <p:cNvSpPr>
            <a:spLocks noGrp="1"/>
          </p:cNvSpPr>
          <p:nvPr>
            <p:ph type="dt" sz="half" idx="10"/>
          </p:nvPr>
        </p:nvSpPr>
        <p:spPr/>
        <p:txBody>
          <a:bodyPr/>
          <a:lstStyle/>
          <a:p>
            <a:fld id="{A6C7EA23-DF62-4AA8-8746-FBCFD10865FC}" type="datetimeFigureOut">
              <a:rPr lang="en-GB" smtClean="0"/>
              <a:t>17/06/2024</a:t>
            </a:fld>
            <a:endParaRPr lang="en-GB" dirty="0"/>
          </a:p>
        </p:txBody>
      </p:sp>
      <p:sp>
        <p:nvSpPr>
          <p:cNvPr id="5" name="Footer Placeholder 4">
            <a:extLst>
              <a:ext uri="{FF2B5EF4-FFF2-40B4-BE49-F238E27FC236}">
                <a16:creationId xmlns:a16="http://schemas.microsoft.com/office/drawing/2014/main" id="{73CFB0BD-1F9B-A2FA-3F0F-6463AA19F7FF}"/>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0A8A53-9498-9885-AA6B-50FAFEBA30DA}"/>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32398349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2475" y="404846"/>
            <a:ext cx="11355213" cy="525105"/>
          </a:xfrm>
        </p:spPr>
        <p:txBody>
          <a:bodyPr/>
          <a:lstStyle>
            <a:lvl1pPr>
              <a:defRPr>
                <a:solidFill>
                  <a:schemeClr val="tx1"/>
                </a:solidFill>
              </a:defRPr>
            </a:lvl1pPr>
          </a:lstStyle>
          <a:p>
            <a:r>
              <a:rPr lang="en-GB" dirty="0"/>
              <a:t>+ content title</a:t>
            </a:r>
            <a:endParaRPr lang="en-US" dirty="0"/>
          </a:p>
        </p:txBody>
      </p:sp>
      <p:sp>
        <p:nvSpPr>
          <p:cNvPr id="3" name="Content Placeholder 2"/>
          <p:cNvSpPr>
            <a:spLocks noGrp="1"/>
          </p:cNvSpPr>
          <p:nvPr>
            <p:ph idx="1" hasCustomPrompt="1"/>
          </p:nvPr>
        </p:nvSpPr>
        <p:spPr>
          <a:xfrm>
            <a:off x="369731" y="1050514"/>
            <a:ext cx="11347956" cy="4907596"/>
          </a:xfrm>
        </p:spPr>
        <p:txBody>
          <a:bodyPr/>
          <a:lstStyle>
            <a:lvl1pPr marL="0" indent="0">
              <a:buFontTx/>
              <a:buNone/>
              <a:defRPr>
                <a:solidFill>
                  <a:schemeClr val="tx1"/>
                </a:solidFill>
              </a:defRPr>
            </a:lvl1pPr>
            <a:lvl2pPr marL="457189" indent="0">
              <a:buFontTx/>
              <a:buNone/>
              <a:defRPr>
                <a:solidFill>
                  <a:schemeClr val="tx1"/>
                </a:solidFill>
              </a:defRPr>
            </a:lvl2pPr>
            <a:lvl3pPr marL="914377" indent="0">
              <a:buFontTx/>
              <a:buNone/>
              <a:defRPr>
                <a:solidFill>
                  <a:schemeClr val="tx1"/>
                </a:solidFill>
              </a:defRPr>
            </a:lvl3pPr>
            <a:lvl4pPr marL="1371566" indent="0">
              <a:buFontTx/>
              <a:buNone/>
              <a:defRPr>
                <a:solidFill>
                  <a:schemeClr val="tx1"/>
                </a:solidFill>
              </a:defRPr>
            </a:lvl4pPr>
            <a:lvl5pPr marL="1828754" indent="0">
              <a:buFontTx/>
              <a:buNone/>
              <a:defRPr>
                <a:solidFill>
                  <a:schemeClr val="tx1"/>
                </a:solidFill>
              </a:defRPr>
            </a:lvl5pPr>
          </a:lstStyle>
          <a:p>
            <a:pPr lvl="0"/>
            <a:r>
              <a:rPr lang="en-GB" dirty="0"/>
              <a:t>+ content</a:t>
            </a:r>
          </a:p>
          <a:p>
            <a:pPr lvl="1"/>
            <a:r>
              <a:rPr lang="en-GB" dirty="0"/>
              <a:t>+content</a:t>
            </a:r>
          </a:p>
          <a:p>
            <a:pPr lvl="2"/>
            <a:r>
              <a:rPr lang="en-GB" dirty="0"/>
              <a:t>+content</a:t>
            </a:r>
          </a:p>
          <a:p>
            <a:pPr lvl="3"/>
            <a:r>
              <a:rPr lang="en-GB" dirty="0"/>
              <a:t>+content</a:t>
            </a:r>
          </a:p>
          <a:p>
            <a:pPr lvl="4"/>
            <a:r>
              <a:rPr lang="en-GB" dirty="0"/>
              <a:t>+content</a:t>
            </a:r>
            <a:endParaRPr lang="en-US" dirty="0"/>
          </a:p>
        </p:txBody>
      </p:sp>
      <p:sp>
        <p:nvSpPr>
          <p:cNvPr id="9" name="Text Placeholder 7">
            <a:extLst>
              <a:ext uri="{FF2B5EF4-FFF2-40B4-BE49-F238E27FC236}">
                <a16:creationId xmlns:a16="http://schemas.microsoft.com/office/drawing/2014/main" id="{C3002375-91D2-8B11-D7D1-51EBDED05416}"/>
              </a:ext>
            </a:extLst>
          </p:cNvPr>
          <p:cNvSpPr>
            <a:spLocks noGrp="1"/>
          </p:cNvSpPr>
          <p:nvPr>
            <p:ph type="body" sz="quarter" idx="10" hasCustomPrompt="1"/>
          </p:nvPr>
        </p:nvSpPr>
        <p:spPr>
          <a:xfrm>
            <a:off x="362473" y="201274"/>
            <a:ext cx="2594232" cy="203573"/>
          </a:xfrm>
        </p:spPr>
        <p:txBody>
          <a:bodyPr>
            <a:noAutofit/>
          </a:bodyPr>
          <a:lstStyle>
            <a:lvl1pPr marL="0" indent="0">
              <a:buFontTx/>
              <a:buNone/>
              <a:defRPr sz="1000">
                <a:solidFill>
                  <a:schemeClr val="tx1"/>
                </a:solidFill>
              </a:defRPr>
            </a:lvl1pPr>
          </a:lstStyle>
          <a:p>
            <a:pPr lvl="0"/>
            <a:r>
              <a:rPr lang="en-GB" dirty="0"/>
              <a:t>+ presentation title</a:t>
            </a:r>
            <a:endParaRPr lang="en-US" dirty="0"/>
          </a:p>
        </p:txBody>
      </p:sp>
    </p:spTree>
    <p:extLst>
      <p:ext uri="{BB962C8B-B14F-4D97-AF65-F5344CB8AC3E}">
        <p14:creationId xmlns:p14="http://schemas.microsoft.com/office/powerpoint/2010/main" val="27427100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ontent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2475" y="404846"/>
            <a:ext cx="11355213" cy="525105"/>
          </a:xfrm>
        </p:spPr>
        <p:txBody>
          <a:bodyPr/>
          <a:lstStyle>
            <a:lvl1pPr>
              <a:defRPr>
                <a:solidFill>
                  <a:schemeClr val="tx1"/>
                </a:solidFill>
              </a:defRPr>
            </a:lvl1pPr>
          </a:lstStyle>
          <a:p>
            <a:r>
              <a:rPr lang="en-GB" dirty="0"/>
              <a:t>+ content title</a:t>
            </a:r>
            <a:endParaRPr lang="en-US" dirty="0"/>
          </a:p>
        </p:txBody>
      </p:sp>
      <p:sp>
        <p:nvSpPr>
          <p:cNvPr id="3" name="Content Placeholder 2"/>
          <p:cNvSpPr>
            <a:spLocks noGrp="1"/>
          </p:cNvSpPr>
          <p:nvPr>
            <p:ph idx="1" hasCustomPrompt="1"/>
          </p:nvPr>
        </p:nvSpPr>
        <p:spPr>
          <a:xfrm>
            <a:off x="369732" y="1050514"/>
            <a:ext cx="5726269" cy="4907596"/>
          </a:xfrm>
        </p:spPr>
        <p:txBody>
          <a:bodyPr/>
          <a:lstStyle>
            <a:lvl1pPr marL="0" indent="0">
              <a:buFontTx/>
              <a:buNone/>
              <a:defRPr>
                <a:solidFill>
                  <a:schemeClr val="tx1"/>
                </a:solidFill>
              </a:defRPr>
            </a:lvl1pPr>
            <a:lvl2pPr marL="457189" indent="0">
              <a:buFontTx/>
              <a:buNone/>
              <a:defRPr>
                <a:solidFill>
                  <a:schemeClr val="tx1"/>
                </a:solidFill>
              </a:defRPr>
            </a:lvl2pPr>
            <a:lvl3pPr marL="914377" indent="0">
              <a:buFontTx/>
              <a:buNone/>
              <a:defRPr>
                <a:solidFill>
                  <a:schemeClr val="tx1"/>
                </a:solidFill>
              </a:defRPr>
            </a:lvl3pPr>
            <a:lvl4pPr marL="1371566" indent="0">
              <a:buFontTx/>
              <a:buNone/>
              <a:defRPr>
                <a:solidFill>
                  <a:schemeClr val="tx1"/>
                </a:solidFill>
              </a:defRPr>
            </a:lvl4pPr>
            <a:lvl5pPr marL="1828754" indent="0">
              <a:buFontTx/>
              <a:buNone/>
              <a:defRPr>
                <a:solidFill>
                  <a:schemeClr val="tx1"/>
                </a:solidFill>
              </a:defRPr>
            </a:lvl5pPr>
          </a:lstStyle>
          <a:p>
            <a:pPr lvl="0"/>
            <a:r>
              <a:rPr lang="en-GB" dirty="0"/>
              <a:t>+ content</a:t>
            </a:r>
          </a:p>
          <a:p>
            <a:pPr lvl="1"/>
            <a:r>
              <a:rPr lang="en-GB" dirty="0"/>
              <a:t>+content</a:t>
            </a:r>
          </a:p>
          <a:p>
            <a:pPr lvl="2"/>
            <a:r>
              <a:rPr lang="en-GB" dirty="0"/>
              <a:t>+content</a:t>
            </a:r>
          </a:p>
          <a:p>
            <a:pPr lvl="3"/>
            <a:r>
              <a:rPr lang="en-GB" dirty="0"/>
              <a:t>+content</a:t>
            </a:r>
          </a:p>
          <a:p>
            <a:pPr lvl="4"/>
            <a:r>
              <a:rPr lang="en-GB" dirty="0"/>
              <a:t>+content</a:t>
            </a:r>
            <a:endParaRPr lang="en-US" dirty="0"/>
          </a:p>
        </p:txBody>
      </p:sp>
      <p:sp>
        <p:nvSpPr>
          <p:cNvPr id="9" name="Text Placeholder 7">
            <a:extLst>
              <a:ext uri="{FF2B5EF4-FFF2-40B4-BE49-F238E27FC236}">
                <a16:creationId xmlns:a16="http://schemas.microsoft.com/office/drawing/2014/main" id="{C3002375-91D2-8B11-D7D1-51EBDED05416}"/>
              </a:ext>
            </a:extLst>
          </p:cNvPr>
          <p:cNvSpPr>
            <a:spLocks noGrp="1"/>
          </p:cNvSpPr>
          <p:nvPr>
            <p:ph type="body" sz="quarter" idx="10" hasCustomPrompt="1"/>
          </p:nvPr>
        </p:nvSpPr>
        <p:spPr>
          <a:xfrm>
            <a:off x="362473" y="201274"/>
            <a:ext cx="2594232" cy="203573"/>
          </a:xfrm>
        </p:spPr>
        <p:txBody>
          <a:bodyPr>
            <a:noAutofit/>
          </a:bodyPr>
          <a:lstStyle>
            <a:lvl1pPr marL="0" indent="0">
              <a:buFontTx/>
              <a:buNone/>
              <a:defRPr sz="1000">
                <a:solidFill>
                  <a:schemeClr val="tx1"/>
                </a:solidFill>
              </a:defRPr>
            </a:lvl1pPr>
          </a:lstStyle>
          <a:p>
            <a:pPr lvl="0"/>
            <a:r>
              <a:rPr lang="en-GB" dirty="0"/>
              <a:t>+ presentation title</a:t>
            </a:r>
            <a:endParaRPr lang="en-US" dirty="0"/>
          </a:p>
        </p:txBody>
      </p:sp>
    </p:spTree>
    <p:extLst>
      <p:ext uri="{BB962C8B-B14F-4D97-AF65-F5344CB8AC3E}">
        <p14:creationId xmlns:p14="http://schemas.microsoft.com/office/powerpoint/2010/main" val="2414521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C0E7-3CCB-9892-50BB-A484C05FF5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D4B9F7F-0662-8F1E-3576-225EAC45320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BD4BF57-CD46-635B-ADFE-286A546EC90E}"/>
              </a:ext>
            </a:extLst>
          </p:cNvPr>
          <p:cNvSpPr>
            <a:spLocks noGrp="1"/>
          </p:cNvSpPr>
          <p:nvPr>
            <p:ph type="dt" sz="half" idx="10"/>
          </p:nvPr>
        </p:nvSpPr>
        <p:spPr/>
        <p:txBody>
          <a:bodyPr/>
          <a:lstStyle/>
          <a:p>
            <a:fld id="{A6C7EA23-DF62-4AA8-8746-FBCFD10865FC}" type="datetimeFigureOut">
              <a:rPr lang="en-GB" smtClean="0"/>
              <a:t>17/06/2024</a:t>
            </a:fld>
            <a:endParaRPr lang="en-GB" dirty="0"/>
          </a:p>
        </p:txBody>
      </p:sp>
      <p:sp>
        <p:nvSpPr>
          <p:cNvPr id="5" name="Footer Placeholder 4">
            <a:extLst>
              <a:ext uri="{FF2B5EF4-FFF2-40B4-BE49-F238E27FC236}">
                <a16:creationId xmlns:a16="http://schemas.microsoft.com/office/drawing/2014/main" id="{7FB25C49-B001-523E-F376-202DEDD79E77}"/>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A243097-9F4F-FCFC-3CAB-6B07529E6764}"/>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1822726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D35D6-11A2-B410-BACC-9AD3F2CDA14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D71C11F-78F6-DFF7-61F6-DD32A1A517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8C2ABF9-ADAF-619F-02E3-97253183ADD3}"/>
              </a:ext>
            </a:extLst>
          </p:cNvPr>
          <p:cNvSpPr>
            <a:spLocks noGrp="1"/>
          </p:cNvSpPr>
          <p:nvPr>
            <p:ph type="dt" sz="half" idx="10"/>
          </p:nvPr>
        </p:nvSpPr>
        <p:spPr/>
        <p:txBody>
          <a:bodyPr/>
          <a:lstStyle/>
          <a:p>
            <a:fld id="{A6C7EA23-DF62-4AA8-8746-FBCFD10865FC}" type="datetimeFigureOut">
              <a:rPr lang="en-GB" smtClean="0"/>
              <a:t>17/06/2024</a:t>
            </a:fld>
            <a:endParaRPr lang="en-GB" dirty="0"/>
          </a:p>
        </p:txBody>
      </p:sp>
      <p:sp>
        <p:nvSpPr>
          <p:cNvPr id="5" name="Footer Placeholder 4">
            <a:extLst>
              <a:ext uri="{FF2B5EF4-FFF2-40B4-BE49-F238E27FC236}">
                <a16:creationId xmlns:a16="http://schemas.microsoft.com/office/drawing/2014/main" id="{3B5AF510-28CF-6CA7-B7EC-D15483AD3E17}"/>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34BE167-5D5D-49C1-5849-F93659E156E0}"/>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3691415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A3AD4-72AA-FAD2-61B8-21AAC35E563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5F7F2A4-2E69-2EE9-C4E7-947F4F3F44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A439781-2983-3AF7-E8B1-947DB27085C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4AB05F9-A9D8-877F-4BE8-94B231E35546}"/>
              </a:ext>
            </a:extLst>
          </p:cNvPr>
          <p:cNvSpPr>
            <a:spLocks noGrp="1"/>
          </p:cNvSpPr>
          <p:nvPr>
            <p:ph type="dt" sz="half" idx="10"/>
          </p:nvPr>
        </p:nvSpPr>
        <p:spPr/>
        <p:txBody>
          <a:bodyPr/>
          <a:lstStyle/>
          <a:p>
            <a:fld id="{A6C7EA23-DF62-4AA8-8746-FBCFD10865FC}" type="datetimeFigureOut">
              <a:rPr lang="en-GB" smtClean="0"/>
              <a:t>17/06/2024</a:t>
            </a:fld>
            <a:endParaRPr lang="en-GB" dirty="0"/>
          </a:p>
        </p:txBody>
      </p:sp>
      <p:sp>
        <p:nvSpPr>
          <p:cNvPr id="6" name="Footer Placeholder 5">
            <a:extLst>
              <a:ext uri="{FF2B5EF4-FFF2-40B4-BE49-F238E27FC236}">
                <a16:creationId xmlns:a16="http://schemas.microsoft.com/office/drawing/2014/main" id="{A0F9E69E-3CDF-2B8A-13DA-A924240828A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BC374D52-F9E4-6F13-A6B6-3AB661A0F9E7}"/>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3771000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167E6-B325-64CA-546F-3BE625110D7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BE0FE06-D228-B83C-1DFC-25B90034DF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9257D9F-5A54-8D6B-3490-24E48F87DB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A1DE319-9070-A62A-BBAB-0E0B8D6CA4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701B6C-7343-A7F4-9219-8CA7FFDFB9E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D3263A1-8E61-6AF0-76AE-DE1F7C7549D5}"/>
              </a:ext>
            </a:extLst>
          </p:cNvPr>
          <p:cNvSpPr>
            <a:spLocks noGrp="1"/>
          </p:cNvSpPr>
          <p:nvPr>
            <p:ph type="dt" sz="half" idx="10"/>
          </p:nvPr>
        </p:nvSpPr>
        <p:spPr/>
        <p:txBody>
          <a:bodyPr/>
          <a:lstStyle/>
          <a:p>
            <a:fld id="{A6C7EA23-DF62-4AA8-8746-FBCFD10865FC}" type="datetimeFigureOut">
              <a:rPr lang="en-GB" smtClean="0"/>
              <a:t>17/06/2024</a:t>
            </a:fld>
            <a:endParaRPr lang="en-GB" dirty="0"/>
          </a:p>
        </p:txBody>
      </p:sp>
      <p:sp>
        <p:nvSpPr>
          <p:cNvPr id="8" name="Footer Placeholder 7">
            <a:extLst>
              <a:ext uri="{FF2B5EF4-FFF2-40B4-BE49-F238E27FC236}">
                <a16:creationId xmlns:a16="http://schemas.microsoft.com/office/drawing/2014/main" id="{2EE336ED-F726-8CDA-BE7B-55EFA948F101}"/>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8B77780-CABB-8D82-D038-653677D2D46A}"/>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4169312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AE147-660C-3F1C-D8B3-69876ACD592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281C258-0A43-966F-60A0-D011EAF2EF7A}"/>
              </a:ext>
            </a:extLst>
          </p:cNvPr>
          <p:cNvSpPr>
            <a:spLocks noGrp="1"/>
          </p:cNvSpPr>
          <p:nvPr>
            <p:ph type="dt" sz="half" idx="10"/>
          </p:nvPr>
        </p:nvSpPr>
        <p:spPr/>
        <p:txBody>
          <a:bodyPr/>
          <a:lstStyle/>
          <a:p>
            <a:fld id="{A6C7EA23-DF62-4AA8-8746-FBCFD10865FC}" type="datetimeFigureOut">
              <a:rPr lang="en-GB" smtClean="0"/>
              <a:t>17/06/2024</a:t>
            </a:fld>
            <a:endParaRPr lang="en-GB" dirty="0"/>
          </a:p>
        </p:txBody>
      </p:sp>
      <p:sp>
        <p:nvSpPr>
          <p:cNvPr id="4" name="Footer Placeholder 3">
            <a:extLst>
              <a:ext uri="{FF2B5EF4-FFF2-40B4-BE49-F238E27FC236}">
                <a16:creationId xmlns:a16="http://schemas.microsoft.com/office/drawing/2014/main" id="{D6BC7BB0-B943-5C5C-D226-E96CABC0F3D7}"/>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1C558BBA-ACF7-8410-02FD-FEB3FF669FD6}"/>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1266046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E14149-9188-35D7-0D42-F8948184CDA6}"/>
              </a:ext>
            </a:extLst>
          </p:cNvPr>
          <p:cNvSpPr>
            <a:spLocks noGrp="1"/>
          </p:cNvSpPr>
          <p:nvPr>
            <p:ph type="dt" sz="half" idx="10"/>
          </p:nvPr>
        </p:nvSpPr>
        <p:spPr/>
        <p:txBody>
          <a:bodyPr/>
          <a:lstStyle/>
          <a:p>
            <a:fld id="{A6C7EA23-DF62-4AA8-8746-FBCFD10865FC}" type="datetimeFigureOut">
              <a:rPr lang="en-GB" smtClean="0"/>
              <a:t>17/06/2024</a:t>
            </a:fld>
            <a:endParaRPr lang="en-GB" dirty="0"/>
          </a:p>
        </p:txBody>
      </p:sp>
      <p:sp>
        <p:nvSpPr>
          <p:cNvPr id="3" name="Footer Placeholder 2">
            <a:extLst>
              <a:ext uri="{FF2B5EF4-FFF2-40B4-BE49-F238E27FC236}">
                <a16:creationId xmlns:a16="http://schemas.microsoft.com/office/drawing/2014/main" id="{9D64DA19-A847-AABA-D149-8C925F5A094A}"/>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48C74FB0-029C-A767-AA40-1FBF86FC2A13}"/>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1691181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162EB-5A32-8901-8A06-DE82E559F5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0899252-022C-75F2-C020-133AF1B01AE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2420C24-C3F4-883A-13A1-AA234CAE88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2C4258-EDAB-BBBD-1006-DB8F5969E11D}"/>
              </a:ext>
            </a:extLst>
          </p:cNvPr>
          <p:cNvSpPr>
            <a:spLocks noGrp="1"/>
          </p:cNvSpPr>
          <p:nvPr>
            <p:ph type="dt" sz="half" idx="10"/>
          </p:nvPr>
        </p:nvSpPr>
        <p:spPr/>
        <p:txBody>
          <a:bodyPr/>
          <a:lstStyle/>
          <a:p>
            <a:fld id="{A6C7EA23-DF62-4AA8-8746-FBCFD10865FC}" type="datetimeFigureOut">
              <a:rPr lang="en-GB" smtClean="0"/>
              <a:t>17/06/2024</a:t>
            </a:fld>
            <a:endParaRPr lang="en-GB" dirty="0"/>
          </a:p>
        </p:txBody>
      </p:sp>
      <p:sp>
        <p:nvSpPr>
          <p:cNvPr id="6" name="Footer Placeholder 5">
            <a:extLst>
              <a:ext uri="{FF2B5EF4-FFF2-40B4-BE49-F238E27FC236}">
                <a16:creationId xmlns:a16="http://schemas.microsoft.com/office/drawing/2014/main" id="{79432483-C0D9-B15F-9335-986A9A9D433B}"/>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6401E2DA-611F-F583-6E86-9AAE940E5362}"/>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582827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2142E-5E4F-24BC-407B-E756C31F11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6DCB012-170E-0A65-094E-802C1CE855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054F8320-6E07-8A27-166A-372F6CF7E7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AB4518-5DE7-D532-83D8-6D8EC5B083D5}"/>
              </a:ext>
            </a:extLst>
          </p:cNvPr>
          <p:cNvSpPr>
            <a:spLocks noGrp="1"/>
          </p:cNvSpPr>
          <p:nvPr>
            <p:ph type="dt" sz="half" idx="10"/>
          </p:nvPr>
        </p:nvSpPr>
        <p:spPr/>
        <p:txBody>
          <a:bodyPr/>
          <a:lstStyle/>
          <a:p>
            <a:fld id="{A6C7EA23-DF62-4AA8-8746-FBCFD10865FC}" type="datetimeFigureOut">
              <a:rPr lang="en-GB" smtClean="0"/>
              <a:t>17/06/2024</a:t>
            </a:fld>
            <a:endParaRPr lang="en-GB" dirty="0"/>
          </a:p>
        </p:txBody>
      </p:sp>
      <p:sp>
        <p:nvSpPr>
          <p:cNvPr id="6" name="Footer Placeholder 5">
            <a:extLst>
              <a:ext uri="{FF2B5EF4-FFF2-40B4-BE49-F238E27FC236}">
                <a16:creationId xmlns:a16="http://schemas.microsoft.com/office/drawing/2014/main" id="{4CF012B2-D74D-49D1-E746-32C00029C0BA}"/>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B441668A-12B3-4B1B-1A0B-97AB44338FDE}"/>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945397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C04721-99FC-277E-B615-A6E30E8C09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73DFB34-5D3B-1623-544F-AE836F80AA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9F4BC1A-7F9D-6B4D-9A2B-D7C59EA78C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C7EA23-DF62-4AA8-8746-FBCFD10865FC}" type="datetimeFigureOut">
              <a:rPr lang="en-GB" smtClean="0"/>
              <a:t>17/06/2024</a:t>
            </a:fld>
            <a:endParaRPr lang="en-GB" dirty="0"/>
          </a:p>
        </p:txBody>
      </p:sp>
      <p:sp>
        <p:nvSpPr>
          <p:cNvPr id="5" name="Footer Placeholder 4">
            <a:extLst>
              <a:ext uri="{FF2B5EF4-FFF2-40B4-BE49-F238E27FC236}">
                <a16:creationId xmlns:a16="http://schemas.microsoft.com/office/drawing/2014/main" id="{76E83FEE-5674-283B-A6DB-01DAC1FA08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DAB3F47C-3C73-252B-30BC-694738C9CC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CD017E-1CA4-4CC1-B061-93F5C00F1C26}" type="slidenum">
              <a:rPr lang="en-GB" smtClean="0"/>
              <a:t>‹#›</a:t>
            </a:fld>
            <a:endParaRPr lang="en-GB" dirty="0"/>
          </a:p>
        </p:txBody>
      </p:sp>
    </p:spTree>
    <p:extLst>
      <p:ext uri="{BB962C8B-B14F-4D97-AF65-F5344CB8AC3E}">
        <p14:creationId xmlns:p14="http://schemas.microsoft.com/office/powerpoint/2010/main" val="138787179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3" Type="http://schemas.openxmlformats.org/officeDocument/2006/relationships/tags" Target="../tags/tag83.xml"/><Relationship Id="rId18" Type="http://schemas.openxmlformats.org/officeDocument/2006/relationships/tags" Target="../tags/tag88.xml"/><Relationship Id="rId26" Type="http://schemas.openxmlformats.org/officeDocument/2006/relationships/tags" Target="../tags/tag96.xml"/><Relationship Id="rId39" Type="http://schemas.openxmlformats.org/officeDocument/2006/relationships/tags" Target="../tags/tag109.xml"/><Relationship Id="rId21" Type="http://schemas.openxmlformats.org/officeDocument/2006/relationships/tags" Target="../tags/tag91.xml"/><Relationship Id="rId34" Type="http://schemas.openxmlformats.org/officeDocument/2006/relationships/tags" Target="../tags/tag104.xml"/><Relationship Id="rId42" Type="http://schemas.openxmlformats.org/officeDocument/2006/relationships/tags" Target="../tags/tag112.xml"/><Relationship Id="rId47" Type="http://schemas.openxmlformats.org/officeDocument/2006/relationships/tags" Target="../tags/tag117.xml"/><Relationship Id="rId50" Type="http://schemas.openxmlformats.org/officeDocument/2006/relationships/tags" Target="../tags/tag120.xml"/><Relationship Id="rId55" Type="http://schemas.openxmlformats.org/officeDocument/2006/relationships/tags" Target="../tags/tag125.xml"/><Relationship Id="rId63" Type="http://schemas.openxmlformats.org/officeDocument/2006/relationships/tags" Target="../tags/tag133.xml"/><Relationship Id="rId68" Type="http://schemas.openxmlformats.org/officeDocument/2006/relationships/image" Target="../media/image3.emf"/><Relationship Id="rId7" Type="http://schemas.openxmlformats.org/officeDocument/2006/relationships/tags" Target="../tags/tag77.xml"/><Relationship Id="rId2" Type="http://schemas.openxmlformats.org/officeDocument/2006/relationships/tags" Target="../tags/tag72.xml"/><Relationship Id="rId16" Type="http://schemas.openxmlformats.org/officeDocument/2006/relationships/tags" Target="../tags/tag86.xml"/><Relationship Id="rId29" Type="http://schemas.openxmlformats.org/officeDocument/2006/relationships/tags" Target="../tags/tag99.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24" Type="http://schemas.openxmlformats.org/officeDocument/2006/relationships/tags" Target="../tags/tag94.xml"/><Relationship Id="rId32" Type="http://schemas.openxmlformats.org/officeDocument/2006/relationships/tags" Target="../tags/tag102.xml"/><Relationship Id="rId37" Type="http://schemas.openxmlformats.org/officeDocument/2006/relationships/tags" Target="../tags/tag107.xml"/><Relationship Id="rId40" Type="http://schemas.openxmlformats.org/officeDocument/2006/relationships/tags" Target="../tags/tag110.xml"/><Relationship Id="rId45" Type="http://schemas.openxmlformats.org/officeDocument/2006/relationships/tags" Target="../tags/tag115.xml"/><Relationship Id="rId53" Type="http://schemas.openxmlformats.org/officeDocument/2006/relationships/tags" Target="../tags/tag123.xml"/><Relationship Id="rId58" Type="http://schemas.openxmlformats.org/officeDocument/2006/relationships/tags" Target="../tags/tag128.xml"/><Relationship Id="rId66" Type="http://schemas.openxmlformats.org/officeDocument/2006/relationships/slideLayout" Target="../slideLayouts/slideLayout13.xml"/><Relationship Id="rId5" Type="http://schemas.openxmlformats.org/officeDocument/2006/relationships/tags" Target="../tags/tag75.xml"/><Relationship Id="rId15" Type="http://schemas.openxmlformats.org/officeDocument/2006/relationships/tags" Target="../tags/tag85.xml"/><Relationship Id="rId23" Type="http://schemas.openxmlformats.org/officeDocument/2006/relationships/tags" Target="../tags/tag93.xml"/><Relationship Id="rId28" Type="http://schemas.openxmlformats.org/officeDocument/2006/relationships/tags" Target="../tags/tag98.xml"/><Relationship Id="rId36" Type="http://schemas.openxmlformats.org/officeDocument/2006/relationships/tags" Target="../tags/tag106.xml"/><Relationship Id="rId49" Type="http://schemas.openxmlformats.org/officeDocument/2006/relationships/tags" Target="../tags/tag119.xml"/><Relationship Id="rId57" Type="http://schemas.openxmlformats.org/officeDocument/2006/relationships/tags" Target="../tags/tag127.xml"/><Relationship Id="rId61" Type="http://schemas.openxmlformats.org/officeDocument/2006/relationships/tags" Target="../tags/tag131.xml"/><Relationship Id="rId10" Type="http://schemas.openxmlformats.org/officeDocument/2006/relationships/tags" Target="../tags/tag80.xml"/><Relationship Id="rId19" Type="http://schemas.openxmlformats.org/officeDocument/2006/relationships/tags" Target="../tags/tag89.xml"/><Relationship Id="rId31" Type="http://schemas.openxmlformats.org/officeDocument/2006/relationships/tags" Target="../tags/tag101.xml"/><Relationship Id="rId44" Type="http://schemas.openxmlformats.org/officeDocument/2006/relationships/tags" Target="../tags/tag114.xml"/><Relationship Id="rId52" Type="http://schemas.openxmlformats.org/officeDocument/2006/relationships/tags" Target="../tags/tag122.xml"/><Relationship Id="rId60" Type="http://schemas.openxmlformats.org/officeDocument/2006/relationships/tags" Target="../tags/tag130.xml"/><Relationship Id="rId65" Type="http://schemas.openxmlformats.org/officeDocument/2006/relationships/tags" Target="../tags/tag135.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tags" Target="../tags/tag84.xml"/><Relationship Id="rId22" Type="http://schemas.openxmlformats.org/officeDocument/2006/relationships/tags" Target="../tags/tag92.xml"/><Relationship Id="rId27" Type="http://schemas.openxmlformats.org/officeDocument/2006/relationships/tags" Target="../tags/tag97.xml"/><Relationship Id="rId30" Type="http://schemas.openxmlformats.org/officeDocument/2006/relationships/tags" Target="../tags/tag100.xml"/><Relationship Id="rId35" Type="http://schemas.openxmlformats.org/officeDocument/2006/relationships/tags" Target="../tags/tag105.xml"/><Relationship Id="rId43" Type="http://schemas.openxmlformats.org/officeDocument/2006/relationships/tags" Target="../tags/tag113.xml"/><Relationship Id="rId48" Type="http://schemas.openxmlformats.org/officeDocument/2006/relationships/tags" Target="../tags/tag118.xml"/><Relationship Id="rId56" Type="http://schemas.openxmlformats.org/officeDocument/2006/relationships/tags" Target="../tags/tag126.xml"/><Relationship Id="rId64" Type="http://schemas.openxmlformats.org/officeDocument/2006/relationships/tags" Target="../tags/tag134.xml"/><Relationship Id="rId69" Type="http://schemas.openxmlformats.org/officeDocument/2006/relationships/chart" Target="../charts/chart3.xml"/><Relationship Id="rId8" Type="http://schemas.openxmlformats.org/officeDocument/2006/relationships/tags" Target="../tags/tag78.xml"/><Relationship Id="rId51" Type="http://schemas.openxmlformats.org/officeDocument/2006/relationships/tags" Target="../tags/tag121.xml"/><Relationship Id="rId3" Type="http://schemas.openxmlformats.org/officeDocument/2006/relationships/tags" Target="../tags/tag73.xml"/><Relationship Id="rId12" Type="http://schemas.openxmlformats.org/officeDocument/2006/relationships/tags" Target="../tags/tag82.xml"/><Relationship Id="rId17" Type="http://schemas.openxmlformats.org/officeDocument/2006/relationships/tags" Target="../tags/tag87.xml"/><Relationship Id="rId25" Type="http://schemas.openxmlformats.org/officeDocument/2006/relationships/tags" Target="../tags/tag95.xml"/><Relationship Id="rId33" Type="http://schemas.openxmlformats.org/officeDocument/2006/relationships/tags" Target="../tags/tag103.xml"/><Relationship Id="rId38" Type="http://schemas.openxmlformats.org/officeDocument/2006/relationships/tags" Target="../tags/tag108.xml"/><Relationship Id="rId46" Type="http://schemas.openxmlformats.org/officeDocument/2006/relationships/tags" Target="../tags/tag116.xml"/><Relationship Id="rId59" Type="http://schemas.openxmlformats.org/officeDocument/2006/relationships/tags" Target="../tags/tag129.xml"/><Relationship Id="rId67" Type="http://schemas.openxmlformats.org/officeDocument/2006/relationships/oleObject" Target="../embeddings/oleObject3.bin"/><Relationship Id="rId20" Type="http://schemas.openxmlformats.org/officeDocument/2006/relationships/tags" Target="../tags/tag90.xml"/><Relationship Id="rId41" Type="http://schemas.openxmlformats.org/officeDocument/2006/relationships/tags" Target="../tags/tag111.xml"/><Relationship Id="rId54" Type="http://schemas.openxmlformats.org/officeDocument/2006/relationships/tags" Target="../tags/tag124.xml"/><Relationship Id="rId62" Type="http://schemas.openxmlformats.org/officeDocument/2006/relationships/tags" Target="../tags/tag1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9" Type="http://schemas.openxmlformats.org/officeDocument/2006/relationships/tags" Target="../tags/tag39.xml"/><Relationship Id="rId3" Type="http://schemas.openxmlformats.org/officeDocument/2006/relationships/tags" Target="../tags/tag3.xml"/><Relationship Id="rId21" Type="http://schemas.openxmlformats.org/officeDocument/2006/relationships/tags" Target="../tags/tag21.xml"/><Relationship Id="rId34" Type="http://schemas.openxmlformats.org/officeDocument/2006/relationships/tags" Target="../tags/tag34.xml"/><Relationship Id="rId42" Type="http://schemas.openxmlformats.org/officeDocument/2006/relationships/slideLayout" Target="../slideLayouts/slideLayout12.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41" Type="http://schemas.openxmlformats.org/officeDocument/2006/relationships/tags" Target="../tags/tag41.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tags" Target="../tags/tag37.xml"/><Relationship Id="rId40" Type="http://schemas.openxmlformats.org/officeDocument/2006/relationships/tags" Target="../tags/tag40.xml"/><Relationship Id="rId45" Type="http://schemas.openxmlformats.org/officeDocument/2006/relationships/chart" Target="../charts/chart1.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31.xml"/><Relationship Id="rId44" Type="http://schemas.openxmlformats.org/officeDocument/2006/relationships/image" Target="../media/image3.emf"/><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18" Type="http://schemas.openxmlformats.org/officeDocument/2006/relationships/tags" Target="../tags/tag59.xml"/><Relationship Id="rId26" Type="http://schemas.openxmlformats.org/officeDocument/2006/relationships/tags" Target="../tags/tag67.xml"/><Relationship Id="rId3" Type="http://schemas.openxmlformats.org/officeDocument/2006/relationships/tags" Target="../tags/tag44.xml"/><Relationship Id="rId21" Type="http://schemas.openxmlformats.org/officeDocument/2006/relationships/tags" Target="../tags/tag62.xml"/><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tags" Target="../tags/tag58.xml"/><Relationship Id="rId25" Type="http://schemas.openxmlformats.org/officeDocument/2006/relationships/tags" Target="../tags/tag66.xml"/><Relationship Id="rId33" Type="http://schemas.openxmlformats.org/officeDocument/2006/relationships/chart" Target="../charts/chart2.xml"/><Relationship Id="rId2" Type="http://schemas.openxmlformats.org/officeDocument/2006/relationships/tags" Target="../tags/tag43.xml"/><Relationship Id="rId16" Type="http://schemas.openxmlformats.org/officeDocument/2006/relationships/tags" Target="../tags/tag57.xml"/><Relationship Id="rId20" Type="http://schemas.openxmlformats.org/officeDocument/2006/relationships/tags" Target="../tags/tag61.xml"/><Relationship Id="rId29" Type="http://schemas.openxmlformats.org/officeDocument/2006/relationships/tags" Target="../tags/tag70.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24" Type="http://schemas.openxmlformats.org/officeDocument/2006/relationships/tags" Target="../tags/tag65.xml"/><Relationship Id="rId32" Type="http://schemas.openxmlformats.org/officeDocument/2006/relationships/image" Target="../media/image3.emf"/><Relationship Id="rId5" Type="http://schemas.openxmlformats.org/officeDocument/2006/relationships/tags" Target="../tags/tag46.xml"/><Relationship Id="rId15" Type="http://schemas.openxmlformats.org/officeDocument/2006/relationships/tags" Target="../tags/tag56.xml"/><Relationship Id="rId23" Type="http://schemas.openxmlformats.org/officeDocument/2006/relationships/tags" Target="../tags/tag64.xml"/><Relationship Id="rId28" Type="http://schemas.openxmlformats.org/officeDocument/2006/relationships/tags" Target="../tags/tag69.xml"/><Relationship Id="rId10" Type="http://schemas.openxmlformats.org/officeDocument/2006/relationships/tags" Target="../tags/tag51.xml"/><Relationship Id="rId19" Type="http://schemas.openxmlformats.org/officeDocument/2006/relationships/tags" Target="../tags/tag60.xml"/><Relationship Id="rId31" Type="http://schemas.openxmlformats.org/officeDocument/2006/relationships/oleObject" Target="../embeddings/oleObject2.bin"/><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 Id="rId22" Type="http://schemas.openxmlformats.org/officeDocument/2006/relationships/tags" Target="../tags/tag63.xml"/><Relationship Id="rId27" Type="http://schemas.openxmlformats.org/officeDocument/2006/relationships/tags" Target="../tags/tag68.xml"/><Relationship Id="rId30"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9F0338C-78E3-E2ED-0910-5CE0BA0AC33C}"/>
              </a:ext>
            </a:extLst>
          </p:cNvPr>
          <p:cNvSpPr>
            <a:spLocks noGrp="1"/>
          </p:cNvSpPr>
          <p:nvPr>
            <p:ph type="title"/>
          </p:nvPr>
        </p:nvSpPr>
        <p:spPr>
          <a:xfrm>
            <a:off x="1371599" y="294538"/>
            <a:ext cx="9895951" cy="1033669"/>
          </a:xfrm>
        </p:spPr>
        <p:txBody>
          <a:bodyPr>
            <a:normAutofit/>
          </a:bodyPr>
          <a:lstStyle/>
          <a:p>
            <a:r>
              <a:rPr lang="en-GB" sz="4000" dirty="0">
                <a:solidFill>
                  <a:srgbClr val="FFFFFF"/>
                </a:solidFill>
              </a:rPr>
              <a:t>Motivation for Standardising the Ku Band </a:t>
            </a:r>
          </a:p>
        </p:txBody>
      </p:sp>
      <p:sp>
        <p:nvSpPr>
          <p:cNvPr id="3" name="Content Placeholder 2">
            <a:extLst>
              <a:ext uri="{FF2B5EF4-FFF2-40B4-BE49-F238E27FC236}">
                <a16:creationId xmlns:a16="http://schemas.microsoft.com/office/drawing/2014/main" id="{054B386F-3135-1B5A-43D8-010E901BEDB9}"/>
              </a:ext>
            </a:extLst>
          </p:cNvPr>
          <p:cNvSpPr>
            <a:spLocks noGrp="1"/>
          </p:cNvSpPr>
          <p:nvPr>
            <p:ph idx="1"/>
          </p:nvPr>
        </p:nvSpPr>
        <p:spPr>
          <a:xfrm>
            <a:off x="337625" y="1622745"/>
            <a:ext cx="11577710" cy="4378810"/>
          </a:xfrm>
        </p:spPr>
        <p:txBody>
          <a:bodyPr anchor="ctr">
            <a:normAutofit/>
          </a:bodyPr>
          <a:lstStyle/>
          <a:p>
            <a:pPr marL="0" indent="0" hangingPunct="0">
              <a:buNone/>
              <a:tabLst>
                <a:tab pos="6120130" algn="r"/>
              </a:tabLst>
            </a:pPr>
            <a:r>
              <a:rPr lang="en-GB" b="1" dirty="0">
                <a:effectLst/>
                <a:latin typeface="Arial" panose="020B0604020202020204" pitchFamily="34" charset="0"/>
                <a:ea typeface="Times New Roman" panose="02020603050405020304" pitchFamily="18" charset="0"/>
                <a:cs typeface="Times New Roman" panose="02020603050405020304" pitchFamily="18" charset="0"/>
              </a:rPr>
              <a:t>3GPP TSG RAN  Meeting #104				</a:t>
            </a:r>
            <a:r>
              <a:rPr lang="en-GB" b="1">
                <a:effectLst/>
                <a:latin typeface="Arial" panose="020B0604020202020204" pitchFamily="34" charset="0"/>
                <a:ea typeface="Times New Roman" panose="02020603050405020304" pitchFamily="18" charset="0"/>
                <a:cs typeface="Times New Roman" panose="02020603050405020304" pitchFamily="18" charset="0"/>
              </a:rPr>
              <a:t> RP-241607</a:t>
            </a:r>
            <a:endParaRPr lang="en-GB" b="1"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hangingPunct="0">
              <a:buNone/>
              <a:tabLst>
                <a:tab pos="6120130" algn="r"/>
              </a:tabLst>
            </a:pPr>
            <a:r>
              <a:rPr lang="en-GB" b="1" dirty="0">
                <a:effectLst/>
                <a:latin typeface="Arial" panose="020B0604020202020204" pitchFamily="34" charset="0"/>
                <a:ea typeface="Batang" panose="02030600000101010101" pitchFamily="18" charset="-127"/>
              </a:rPr>
              <a:t>Shanghai, China, 17th – 20th June 2024</a:t>
            </a:r>
            <a:endParaRPr lang="en-GB" dirty="0">
              <a:effectLst/>
              <a:latin typeface="Times New Roman" panose="02020603050405020304" pitchFamily="18" charset="0"/>
              <a:ea typeface="Times New Roman" panose="02020603050405020304" pitchFamily="18" charset="0"/>
            </a:endParaRPr>
          </a:p>
          <a:p>
            <a:pPr marL="0" indent="0" algn="just" hangingPunct="0">
              <a:spcAft>
                <a:spcPts val="900"/>
              </a:spcAft>
              <a:buNone/>
              <a:tabLst>
                <a:tab pos="1350645" algn="l"/>
              </a:tabLst>
            </a:pPr>
            <a:r>
              <a:rPr lang="en-GB" b="1" dirty="0">
                <a:effectLst/>
                <a:latin typeface="Arial" panose="020B0604020202020204" pitchFamily="34" charset="0"/>
                <a:ea typeface="Batang" panose="02030600000101010101" pitchFamily="18" charset="-127"/>
              </a:rPr>
              <a:t>Source:	Intelsat, Eutelsat</a:t>
            </a:r>
            <a:r>
              <a:rPr lang="en-GB" b="1" dirty="0">
                <a:latin typeface="Arial" panose="020B0604020202020204" pitchFamily="34" charset="0"/>
                <a:ea typeface="Batang" panose="02030600000101010101" pitchFamily="18" charset="-127"/>
              </a:rPr>
              <a:t> </a:t>
            </a:r>
            <a:r>
              <a:rPr lang="en-GB" b="1" dirty="0">
                <a:effectLst/>
                <a:latin typeface="Arial" panose="020B0604020202020204" pitchFamily="34" charset="0"/>
                <a:ea typeface="Batang" panose="02030600000101010101" pitchFamily="18" charset="-127"/>
              </a:rPr>
              <a:t>Group, JSAT, </a:t>
            </a:r>
            <a:r>
              <a:rPr lang="en-GB" b="1" dirty="0" err="1">
                <a:effectLst/>
                <a:latin typeface="Arial" panose="020B0604020202020204" pitchFamily="34" charset="0"/>
                <a:ea typeface="Batang" panose="02030600000101010101" pitchFamily="18" charset="-127"/>
              </a:rPr>
              <a:t>Hispasat</a:t>
            </a:r>
            <a:r>
              <a:rPr lang="en-GB" b="1" dirty="0">
                <a:effectLst/>
                <a:latin typeface="Arial" panose="020B0604020202020204" pitchFamily="34" charset="0"/>
                <a:ea typeface="Batang" panose="02030600000101010101" pitchFamily="18" charset="-127"/>
              </a:rPr>
              <a:t>, MITRE, </a:t>
            </a:r>
            <a:r>
              <a:rPr lang="en-GB" b="1" dirty="0" err="1">
                <a:effectLst/>
                <a:latin typeface="Arial" panose="020B0604020202020204" pitchFamily="34" charset="0"/>
                <a:ea typeface="Batang" panose="02030600000101010101" pitchFamily="18" charset="-127"/>
              </a:rPr>
              <a:t>Gilat</a:t>
            </a:r>
            <a:r>
              <a:rPr lang="en-GB" b="1" dirty="0">
                <a:effectLst/>
                <a:latin typeface="Arial" panose="020B0604020202020204" pitchFamily="34" charset="0"/>
                <a:ea typeface="Batang" panose="02030600000101010101" pitchFamily="18" charset="-127"/>
              </a:rPr>
              <a:t>, Airbus, ESA, MediaTek, Thales, CHTTL,</a:t>
            </a:r>
            <a:endParaRPr lang="en-GB" dirty="0">
              <a:effectLst/>
              <a:latin typeface="Times New Roman" panose="02020603050405020304" pitchFamily="18" charset="0"/>
              <a:ea typeface="Times New Roman" panose="02020603050405020304" pitchFamily="18" charset="0"/>
            </a:endParaRPr>
          </a:p>
          <a:p>
            <a:pPr marL="0" indent="0" algn="just" hangingPunct="0">
              <a:spcAft>
                <a:spcPts val="900"/>
              </a:spcAft>
              <a:buNone/>
              <a:tabLst>
                <a:tab pos="1350645" algn="l"/>
              </a:tabLst>
            </a:pPr>
            <a:r>
              <a:rPr lang="en-GB" b="1" dirty="0">
                <a:effectLst/>
                <a:latin typeface="Arial" panose="020B0604020202020204" pitchFamily="34" charset="0"/>
                <a:ea typeface="Batang" panose="02030600000101010101" pitchFamily="18" charset="-127"/>
              </a:rPr>
              <a:t>Title:	Motivation for Standardising the Ku Band </a:t>
            </a:r>
            <a:endParaRPr lang="en-GB" dirty="0">
              <a:effectLst/>
              <a:latin typeface="Times New Roman" panose="02020603050405020304" pitchFamily="18" charset="0"/>
              <a:ea typeface="Times New Roman" panose="02020603050405020304" pitchFamily="18" charset="0"/>
            </a:endParaRPr>
          </a:p>
          <a:p>
            <a:pPr marL="0" indent="0" algn="just" hangingPunct="0">
              <a:spcAft>
                <a:spcPts val="900"/>
              </a:spcAft>
              <a:buNone/>
              <a:tabLst>
                <a:tab pos="1350645" algn="l"/>
              </a:tabLst>
            </a:pPr>
            <a:r>
              <a:rPr lang="en-US" b="1" dirty="0">
                <a:effectLst/>
                <a:latin typeface="Arial" panose="020B0604020202020204" pitchFamily="34" charset="0"/>
                <a:ea typeface="Batang" panose="02030600000101010101" pitchFamily="18" charset="-127"/>
                <a:cs typeface="Times New Roman" panose="02020603050405020304" pitchFamily="18" charset="0"/>
              </a:rPr>
              <a:t>Document for:	Information and Discussion </a:t>
            </a:r>
          </a:p>
          <a:p>
            <a:pPr marL="0" indent="0" algn="just" hangingPunct="0">
              <a:spcAft>
                <a:spcPts val="900"/>
              </a:spcAft>
              <a:buNone/>
              <a:tabLst>
                <a:tab pos="1350645" algn="l"/>
              </a:tabLst>
            </a:pPr>
            <a:r>
              <a:rPr lang="en-US" b="1" dirty="0">
                <a:effectLst/>
                <a:latin typeface="Arial" panose="020B0604020202020204" pitchFamily="34" charset="0"/>
                <a:ea typeface="Times New Roman" panose="02020603050405020304" pitchFamily="18" charset="0"/>
                <a:cs typeface="Arial" panose="020B0604020202020204" pitchFamily="34" charset="0"/>
              </a:rPr>
              <a:t>Agenda Item:	9.1.5</a:t>
            </a:r>
            <a:endParaRPr lang="en-GB" b="1" dirty="0"/>
          </a:p>
        </p:txBody>
      </p:sp>
    </p:spTree>
    <p:extLst>
      <p:ext uri="{BB962C8B-B14F-4D97-AF65-F5344CB8AC3E}">
        <p14:creationId xmlns:p14="http://schemas.microsoft.com/office/powerpoint/2010/main" val="536155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1144D7B-E6E4-7275-7B7A-9920228BE003}"/>
              </a:ext>
            </a:extLst>
          </p:cNvPr>
          <p:cNvGraphicFramePr>
            <a:graphicFrameLocks noChangeAspect="1"/>
          </p:cNvGraphicFramePr>
          <p:nvPr>
            <p:custDataLst>
              <p:tags r:id="rId1"/>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name="think-cell Slide" r:id="rId67" imgW="498" imgH="499" progId="TCLayout.ActiveDocument.1">
                  <p:embed/>
                </p:oleObj>
              </mc:Choice>
              <mc:Fallback>
                <p:oleObj name="think-cell Slide" r:id="rId67" imgW="498" imgH="499" progId="TCLayout.ActiveDocument.1">
                  <p:embed/>
                  <p:pic>
                    <p:nvPicPr>
                      <p:cNvPr id="5" name="think-cell data - do not delete" hidden="1">
                        <a:extLst>
                          <a:ext uri="{FF2B5EF4-FFF2-40B4-BE49-F238E27FC236}">
                            <a16:creationId xmlns:a16="http://schemas.microsoft.com/office/drawing/2014/main" id="{A1144D7B-E6E4-7275-7B7A-9920228BE003}"/>
                          </a:ext>
                        </a:extLst>
                      </p:cNvPr>
                      <p:cNvPicPr/>
                      <p:nvPr/>
                    </p:nvPicPr>
                    <p:blipFill>
                      <a:blip r:embed="rId68"/>
                      <a:stretch>
                        <a:fillRect/>
                      </a:stretch>
                    </p:blipFill>
                    <p:spPr>
                      <a:xfrm>
                        <a:off x="2118" y="2118"/>
                        <a:ext cx="2117" cy="211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8F4B2A3-2543-5C49-6703-ED54A806BA3F}"/>
              </a:ext>
            </a:extLst>
          </p:cNvPr>
          <p:cNvSpPr>
            <a:spLocks noGrp="1"/>
          </p:cNvSpPr>
          <p:nvPr>
            <p:ph type="title"/>
          </p:nvPr>
        </p:nvSpPr>
        <p:spPr>
          <a:xfrm>
            <a:off x="362472" y="257368"/>
            <a:ext cx="11355213" cy="525105"/>
          </a:xfrm>
        </p:spPr>
        <p:txBody>
          <a:bodyPr vert="horz">
            <a:noAutofit/>
          </a:bodyPr>
          <a:lstStyle/>
          <a:p>
            <a:r>
              <a:rPr lang="fr-FR" sz="3200" dirty="0"/>
              <a:t>Focus on Ku-Band  by </a:t>
            </a:r>
            <a:r>
              <a:rPr lang="fr-FR" sz="3200" dirty="0" err="1"/>
              <a:t>Vsertical</a:t>
            </a:r>
            <a:r>
              <a:rPr lang="fr-FR" sz="3200" dirty="0"/>
              <a:t> (</a:t>
            </a:r>
            <a:r>
              <a:rPr lang="en-GB" sz="3200" dirty="0"/>
              <a:t>excluding</a:t>
            </a:r>
            <a:r>
              <a:rPr lang="fr-FR" sz="3200" dirty="0"/>
              <a:t> consumer </a:t>
            </a:r>
            <a:r>
              <a:rPr lang="en-GB" sz="3200" dirty="0"/>
              <a:t>broadband</a:t>
            </a:r>
            <a:r>
              <a:rPr lang="fr-FR" sz="3200" dirty="0"/>
              <a:t>)</a:t>
            </a:r>
          </a:p>
        </p:txBody>
      </p:sp>
      <p:graphicFrame>
        <p:nvGraphicFramePr>
          <p:cNvPr id="136" name="Chart 135">
            <a:extLst>
              <a:ext uri="{FF2B5EF4-FFF2-40B4-BE49-F238E27FC236}">
                <a16:creationId xmlns:a16="http://schemas.microsoft.com/office/drawing/2014/main" id="{AD20CEED-62FD-FB73-C608-F719E0149987}"/>
              </a:ext>
            </a:extLst>
          </p:cNvPr>
          <p:cNvGraphicFramePr/>
          <p:nvPr>
            <p:custDataLst>
              <p:tags r:id="rId2"/>
            </p:custDataLst>
          </p:nvPr>
        </p:nvGraphicFramePr>
        <p:xfrm>
          <a:off x="251884" y="1568452"/>
          <a:ext cx="9514416" cy="4768849"/>
        </p:xfrm>
        <a:graphic>
          <a:graphicData uri="http://schemas.openxmlformats.org/drawingml/2006/chart">
            <c:chart xmlns:c="http://schemas.openxmlformats.org/drawingml/2006/chart" xmlns:r="http://schemas.openxmlformats.org/officeDocument/2006/relationships" r:id="rId69"/>
          </a:graphicData>
        </a:graphic>
      </p:graphicFrame>
      <p:cxnSp>
        <p:nvCxnSpPr>
          <p:cNvPr id="116" name="Straight Connector 115">
            <a:extLst>
              <a:ext uri="{FF2B5EF4-FFF2-40B4-BE49-F238E27FC236}">
                <a16:creationId xmlns:a16="http://schemas.microsoft.com/office/drawing/2014/main" id="{28874CA9-96BD-475B-28BF-4E2E5058FF1B}"/>
              </a:ext>
            </a:extLst>
          </p:cNvPr>
          <p:cNvCxnSpPr/>
          <p:nvPr>
            <p:custDataLst>
              <p:tags r:id="rId3"/>
            </p:custDataLst>
          </p:nvPr>
        </p:nvCxnSpPr>
        <p:spPr bwMode="auto">
          <a:xfrm flipH="1">
            <a:off x="4737100" y="4955117"/>
            <a:ext cx="86784" cy="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2A705DFC-BEBC-9474-F2AA-5DC3F2ECEE55}"/>
              </a:ext>
            </a:extLst>
          </p:cNvPr>
          <p:cNvCxnSpPr>
            <a:cxnSpLocks/>
          </p:cNvCxnSpPr>
          <p:nvPr>
            <p:custDataLst>
              <p:tags r:id="rId4"/>
            </p:custDataLst>
          </p:nvPr>
        </p:nvCxnSpPr>
        <p:spPr bwMode="auto">
          <a:xfrm flipH="1" flipV="1">
            <a:off x="1947333" y="5592234"/>
            <a:ext cx="86784" cy="97367"/>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6" name="Straight Connector 85">
            <a:extLst>
              <a:ext uri="{FF2B5EF4-FFF2-40B4-BE49-F238E27FC236}">
                <a16:creationId xmlns:a16="http://schemas.microsoft.com/office/drawing/2014/main" id="{DDF71689-5AC5-807F-4035-47FF95B96981}"/>
              </a:ext>
            </a:extLst>
          </p:cNvPr>
          <p:cNvCxnSpPr/>
          <p:nvPr>
            <p:custDataLst>
              <p:tags r:id="rId5"/>
            </p:custDataLst>
          </p:nvPr>
        </p:nvCxnSpPr>
        <p:spPr bwMode="auto">
          <a:xfrm flipH="1">
            <a:off x="1018118" y="5729819"/>
            <a:ext cx="86783" cy="1270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9" name="Straight Connector 98">
            <a:extLst>
              <a:ext uri="{FF2B5EF4-FFF2-40B4-BE49-F238E27FC236}">
                <a16:creationId xmlns:a16="http://schemas.microsoft.com/office/drawing/2014/main" id="{A6599399-5287-BD82-E980-E196033ECDAB}"/>
              </a:ext>
            </a:extLst>
          </p:cNvPr>
          <p:cNvCxnSpPr/>
          <p:nvPr>
            <p:custDataLst>
              <p:tags r:id="rId6"/>
            </p:custDataLst>
          </p:nvPr>
        </p:nvCxnSpPr>
        <p:spPr bwMode="auto">
          <a:xfrm flipH="1">
            <a:off x="1018118" y="5547784"/>
            <a:ext cx="86783" cy="146051"/>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0" name="Straight Connector 99">
            <a:extLst>
              <a:ext uri="{FF2B5EF4-FFF2-40B4-BE49-F238E27FC236}">
                <a16:creationId xmlns:a16="http://schemas.microsoft.com/office/drawing/2014/main" id="{85A4B1C9-878D-6754-601C-B220C314D76C}"/>
              </a:ext>
            </a:extLst>
          </p:cNvPr>
          <p:cNvCxnSpPr>
            <a:cxnSpLocks/>
          </p:cNvCxnSpPr>
          <p:nvPr>
            <p:custDataLst>
              <p:tags r:id="rId7"/>
            </p:custDataLst>
          </p:nvPr>
        </p:nvCxnSpPr>
        <p:spPr bwMode="auto">
          <a:xfrm flipH="1" flipV="1">
            <a:off x="2876551" y="5410200"/>
            <a:ext cx="86783" cy="35984"/>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0" name="Straight Connector 109">
            <a:extLst>
              <a:ext uri="{FF2B5EF4-FFF2-40B4-BE49-F238E27FC236}">
                <a16:creationId xmlns:a16="http://schemas.microsoft.com/office/drawing/2014/main" id="{EAFAA671-BE27-D570-BB65-5FD5A02C1BC2}"/>
              </a:ext>
            </a:extLst>
          </p:cNvPr>
          <p:cNvCxnSpPr/>
          <p:nvPr>
            <p:custDataLst>
              <p:tags r:id="rId8"/>
            </p:custDataLst>
          </p:nvPr>
        </p:nvCxnSpPr>
        <p:spPr bwMode="auto">
          <a:xfrm flipH="1">
            <a:off x="1018118" y="5456767"/>
            <a:ext cx="86783" cy="20320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1" name="Straight Connector 110">
            <a:extLst>
              <a:ext uri="{FF2B5EF4-FFF2-40B4-BE49-F238E27FC236}">
                <a16:creationId xmlns:a16="http://schemas.microsoft.com/office/drawing/2014/main" id="{886D17BF-5134-EEFD-EFC4-C9F8567EC6F6}"/>
              </a:ext>
            </a:extLst>
          </p:cNvPr>
          <p:cNvCxnSpPr>
            <a:cxnSpLocks/>
          </p:cNvCxnSpPr>
          <p:nvPr>
            <p:custDataLst>
              <p:tags r:id="rId9"/>
            </p:custDataLst>
          </p:nvPr>
        </p:nvCxnSpPr>
        <p:spPr bwMode="auto">
          <a:xfrm flipH="1" flipV="1">
            <a:off x="1018118" y="5814486"/>
            <a:ext cx="86783" cy="97367"/>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a16="http://schemas.microsoft.com/office/drawing/2014/main" id="{7A486406-989D-47CD-DC5E-B25B15C45B80}"/>
              </a:ext>
            </a:extLst>
          </p:cNvPr>
          <p:cNvCxnSpPr/>
          <p:nvPr>
            <p:custDataLst>
              <p:tags r:id="rId10"/>
            </p:custDataLst>
          </p:nvPr>
        </p:nvCxnSpPr>
        <p:spPr bwMode="auto">
          <a:xfrm flipH="1">
            <a:off x="1947333" y="5416552"/>
            <a:ext cx="86784" cy="40217"/>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3" name="Straight Connector 112">
            <a:extLst>
              <a:ext uri="{FF2B5EF4-FFF2-40B4-BE49-F238E27FC236}">
                <a16:creationId xmlns:a16="http://schemas.microsoft.com/office/drawing/2014/main" id="{5B66AE16-939B-8851-5B0C-5D338FC7B9C3}"/>
              </a:ext>
            </a:extLst>
          </p:cNvPr>
          <p:cNvCxnSpPr>
            <a:cxnSpLocks/>
          </p:cNvCxnSpPr>
          <p:nvPr>
            <p:custDataLst>
              <p:tags r:id="rId11"/>
            </p:custDataLst>
          </p:nvPr>
        </p:nvCxnSpPr>
        <p:spPr bwMode="auto">
          <a:xfrm flipH="1" flipV="1">
            <a:off x="1947333" y="5522384"/>
            <a:ext cx="86784" cy="7620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4" name="Straight Connector 113">
            <a:extLst>
              <a:ext uri="{FF2B5EF4-FFF2-40B4-BE49-F238E27FC236}">
                <a16:creationId xmlns:a16="http://schemas.microsoft.com/office/drawing/2014/main" id="{5EE3B4F4-CC9A-02D0-5A92-24CD7F580F26}"/>
              </a:ext>
            </a:extLst>
          </p:cNvPr>
          <p:cNvCxnSpPr>
            <a:cxnSpLocks/>
          </p:cNvCxnSpPr>
          <p:nvPr>
            <p:custDataLst>
              <p:tags r:id="rId12"/>
            </p:custDataLst>
          </p:nvPr>
        </p:nvCxnSpPr>
        <p:spPr bwMode="auto">
          <a:xfrm flipH="1" flipV="1">
            <a:off x="2876551" y="5202767"/>
            <a:ext cx="86783" cy="61384"/>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5" name="Straight Connector 114">
            <a:extLst>
              <a:ext uri="{FF2B5EF4-FFF2-40B4-BE49-F238E27FC236}">
                <a16:creationId xmlns:a16="http://schemas.microsoft.com/office/drawing/2014/main" id="{E4738C31-9CCF-9F63-E0E5-F6A5DF51AA8F}"/>
              </a:ext>
            </a:extLst>
          </p:cNvPr>
          <p:cNvCxnSpPr/>
          <p:nvPr>
            <p:custDataLst>
              <p:tags r:id="rId13"/>
            </p:custDataLst>
          </p:nvPr>
        </p:nvCxnSpPr>
        <p:spPr bwMode="auto">
          <a:xfrm flipH="1">
            <a:off x="3805767" y="5183717"/>
            <a:ext cx="86784" cy="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2E36247D-8016-8326-11C5-B390166DD930}"/>
              </a:ext>
            </a:extLst>
          </p:cNvPr>
          <p:cNvCxnSpPr/>
          <p:nvPr>
            <p:custDataLst>
              <p:tags r:id="rId14"/>
            </p:custDataLst>
          </p:nvPr>
        </p:nvCxnSpPr>
        <p:spPr bwMode="auto">
          <a:xfrm flipH="1">
            <a:off x="9383185" y="3285067"/>
            <a:ext cx="86783" cy="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6" name="Straight Connector 125">
            <a:extLst>
              <a:ext uri="{FF2B5EF4-FFF2-40B4-BE49-F238E27FC236}">
                <a16:creationId xmlns:a16="http://schemas.microsoft.com/office/drawing/2014/main" id="{FBA85BB3-52C1-52D0-D128-9A80E290C201}"/>
              </a:ext>
            </a:extLst>
          </p:cNvPr>
          <p:cNvCxnSpPr/>
          <p:nvPr>
            <p:custDataLst>
              <p:tags r:id="rId15"/>
            </p:custDataLst>
          </p:nvPr>
        </p:nvCxnSpPr>
        <p:spPr bwMode="auto">
          <a:xfrm flipH="1">
            <a:off x="1018118" y="5274734"/>
            <a:ext cx="86783" cy="361951"/>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8" name="Straight Connector 127">
            <a:extLst>
              <a:ext uri="{FF2B5EF4-FFF2-40B4-BE49-F238E27FC236}">
                <a16:creationId xmlns:a16="http://schemas.microsoft.com/office/drawing/2014/main" id="{2D4BAF37-F65B-583F-25B0-93C707813FDC}"/>
              </a:ext>
            </a:extLst>
          </p:cNvPr>
          <p:cNvCxnSpPr/>
          <p:nvPr>
            <p:custDataLst>
              <p:tags r:id="rId16"/>
            </p:custDataLst>
          </p:nvPr>
        </p:nvCxnSpPr>
        <p:spPr bwMode="auto">
          <a:xfrm flipH="1">
            <a:off x="2876551" y="5082117"/>
            <a:ext cx="86783" cy="61384"/>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AE398058-52EE-E56C-952B-6BDAF262B7B8}"/>
              </a:ext>
            </a:extLst>
          </p:cNvPr>
          <p:cNvCxnSpPr/>
          <p:nvPr>
            <p:custDataLst>
              <p:tags r:id="rId17"/>
            </p:custDataLst>
          </p:nvPr>
        </p:nvCxnSpPr>
        <p:spPr bwMode="auto">
          <a:xfrm flipH="1">
            <a:off x="3805767" y="4764618"/>
            <a:ext cx="86784" cy="48684"/>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0" name="Straight Connector 129">
            <a:extLst>
              <a:ext uri="{FF2B5EF4-FFF2-40B4-BE49-F238E27FC236}">
                <a16:creationId xmlns:a16="http://schemas.microsoft.com/office/drawing/2014/main" id="{845DFE4D-6475-1FBF-C37E-8828C670B44C}"/>
              </a:ext>
            </a:extLst>
          </p:cNvPr>
          <p:cNvCxnSpPr>
            <a:cxnSpLocks/>
          </p:cNvCxnSpPr>
          <p:nvPr>
            <p:custDataLst>
              <p:tags r:id="rId18"/>
            </p:custDataLst>
          </p:nvPr>
        </p:nvCxnSpPr>
        <p:spPr bwMode="auto">
          <a:xfrm flipH="1" flipV="1">
            <a:off x="3805767" y="4897969"/>
            <a:ext cx="86784" cy="48684"/>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1" name="Straight Connector 130">
            <a:extLst>
              <a:ext uri="{FF2B5EF4-FFF2-40B4-BE49-F238E27FC236}">
                <a16:creationId xmlns:a16="http://schemas.microsoft.com/office/drawing/2014/main" id="{6CE997EF-0055-14F4-3071-F56D07DE4B24}"/>
              </a:ext>
            </a:extLst>
          </p:cNvPr>
          <p:cNvCxnSpPr/>
          <p:nvPr>
            <p:custDataLst>
              <p:tags r:id="rId19"/>
            </p:custDataLst>
          </p:nvPr>
        </p:nvCxnSpPr>
        <p:spPr bwMode="auto">
          <a:xfrm flipH="1">
            <a:off x="4737100" y="4472517"/>
            <a:ext cx="86784" cy="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2" name="Straight Connector 131">
            <a:extLst>
              <a:ext uri="{FF2B5EF4-FFF2-40B4-BE49-F238E27FC236}">
                <a16:creationId xmlns:a16="http://schemas.microsoft.com/office/drawing/2014/main" id="{EA213515-7576-7F1C-2E9D-92A84E6866EA}"/>
              </a:ext>
            </a:extLst>
          </p:cNvPr>
          <p:cNvCxnSpPr/>
          <p:nvPr>
            <p:custDataLst>
              <p:tags r:id="rId20"/>
            </p:custDataLst>
          </p:nvPr>
        </p:nvCxnSpPr>
        <p:spPr bwMode="auto">
          <a:xfrm flipH="1">
            <a:off x="5666318" y="4684184"/>
            <a:ext cx="86783" cy="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7" name="Straight Connector 126">
            <a:extLst>
              <a:ext uri="{FF2B5EF4-FFF2-40B4-BE49-F238E27FC236}">
                <a16:creationId xmlns:a16="http://schemas.microsoft.com/office/drawing/2014/main" id="{1D6B925D-3838-7D9C-346C-D1C741BC3EB9}"/>
              </a:ext>
            </a:extLst>
          </p:cNvPr>
          <p:cNvCxnSpPr/>
          <p:nvPr>
            <p:custDataLst>
              <p:tags r:id="rId21"/>
            </p:custDataLst>
          </p:nvPr>
        </p:nvCxnSpPr>
        <p:spPr bwMode="auto">
          <a:xfrm flipH="1">
            <a:off x="1947333" y="5325533"/>
            <a:ext cx="86784" cy="95251"/>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7" name="Text Placeholder 2">
            <a:extLst>
              <a:ext uri="{FF2B5EF4-FFF2-40B4-BE49-F238E27FC236}">
                <a16:creationId xmlns:a16="http://schemas.microsoft.com/office/drawing/2014/main" id="{115F18A9-BD2B-889C-DAFE-98D7018CFE27}"/>
              </a:ext>
            </a:extLst>
          </p:cNvPr>
          <p:cNvSpPr>
            <a:spLocks noGrp="1"/>
          </p:cNvSpPr>
          <p:nvPr>
            <p:custDataLst>
              <p:tags r:id="rId22"/>
            </p:custDataLst>
          </p:nvPr>
        </p:nvSpPr>
        <p:spPr bwMode="gray">
          <a:xfrm>
            <a:off x="5255686" y="3801534"/>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0A017A76-032E-44B3-805A-B11FD50A56AE}" type="datetime'''''4'''''''',''''''''''''2''''''''''''''''''''7''6'''''''''''">
              <a:rPr lang="fr-FR" altLang="en-US" sz="1333" b="1">
                <a:latin typeface="+mn-lt"/>
                <a:cs typeface="+mn-cs"/>
              </a:rPr>
              <a:pPr marL="0" indent="0" algn="ctr">
                <a:spcBef>
                  <a:spcPct val="0"/>
                </a:spcBef>
                <a:buNone/>
              </a:pPr>
              <a:t>4,276</a:t>
            </a:fld>
            <a:endParaRPr lang="fr-FR" sz="1333" b="1" dirty="0">
              <a:latin typeface="+mn-lt"/>
              <a:cs typeface="+mn-cs"/>
            </a:endParaRPr>
          </a:p>
        </p:txBody>
      </p:sp>
      <p:sp>
        <p:nvSpPr>
          <p:cNvPr id="39" name="Text Placeholder 2">
            <a:extLst>
              <a:ext uri="{FF2B5EF4-FFF2-40B4-BE49-F238E27FC236}">
                <a16:creationId xmlns:a16="http://schemas.microsoft.com/office/drawing/2014/main" id="{B78AEF4F-1809-A397-43BC-D5D27C18BE89}"/>
              </a:ext>
            </a:extLst>
          </p:cNvPr>
          <p:cNvSpPr>
            <a:spLocks noGrp="1"/>
          </p:cNvSpPr>
          <p:nvPr>
            <p:custDataLst>
              <p:tags r:id="rId23"/>
            </p:custDataLst>
          </p:nvPr>
        </p:nvSpPr>
        <p:spPr bwMode="gray">
          <a:xfrm>
            <a:off x="6184902" y="3346452"/>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348AFFA5-2AD7-49FE-AF94-589B882EDF86}" type="datetime'5'''''''''''''''''''''''''''''''',2''''''3''''''''''''''''7'">
              <a:rPr lang="fr-FR" altLang="en-US" sz="1333" b="1">
                <a:latin typeface="+mn-lt"/>
                <a:cs typeface="+mn-cs"/>
              </a:rPr>
              <a:pPr marL="0" indent="0" algn="ctr">
                <a:spcBef>
                  <a:spcPct val="0"/>
                </a:spcBef>
                <a:buNone/>
              </a:pPr>
              <a:t>5,237</a:t>
            </a:fld>
            <a:endParaRPr lang="fr-FR" sz="1333" b="1" dirty="0">
              <a:latin typeface="+mn-lt"/>
              <a:cs typeface="+mn-cs"/>
            </a:endParaRPr>
          </a:p>
        </p:txBody>
      </p:sp>
      <p:sp>
        <p:nvSpPr>
          <p:cNvPr id="41" name="Text Placeholder 2">
            <a:extLst>
              <a:ext uri="{FF2B5EF4-FFF2-40B4-BE49-F238E27FC236}">
                <a16:creationId xmlns:a16="http://schemas.microsoft.com/office/drawing/2014/main" id="{8FD53E56-672B-459A-4F30-B6BD26C0AE4B}"/>
              </a:ext>
            </a:extLst>
          </p:cNvPr>
          <p:cNvSpPr>
            <a:spLocks noGrp="1"/>
          </p:cNvSpPr>
          <p:nvPr>
            <p:custDataLst>
              <p:tags r:id="rId24"/>
            </p:custDataLst>
          </p:nvPr>
        </p:nvSpPr>
        <p:spPr bwMode="gray">
          <a:xfrm>
            <a:off x="7114119" y="2829985"/>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0D09682-7E49-4187-8CE1-93388227F240}" type="datetime'''''''''''''''''''''''''6'',''''''''''''''''3''''''''3''5'''''">
              <a:rPr lang="fr-FR" altLang="en-US" sz="1333" b="1">
                <a:latin typeface="+mn-lt"/>
                <a:cs typeface="+mn-cs"/>
              </a:rPr>
              <a:pPr marL="0" indent="0" algn="ctr">
                <a:spcBef>
                  <a:spcPct val="0"/>
                </a:spcBef>
                <a:buNone/>
              </a:pPr>
              <a:t>6,335</a:t>
            </a:fld>
            <a:endParaRPr lang="fr-FR" sz="1333" b="1" dirty="0">
              <a:latin typeface="+mn-lt"/>
              <a:cs typeface="+mn-cs"/>
            </a:endParaRPr>
          </a:p>
        </p:txBody>
      </p:sp>
      <p:sp>
        <p:nvSpPr>
          <p:cNvPr id="43" name="Text Placeholder 2">
            <a:extLst>
              <a:ext uri="{FF2B5EF4-FFF2-40B4-BE49-F238E27FC236}">
                <a16:creationId xmlns:a16="http://schemas.microsoft.com/office/drawing/2014/main" id="{64533C08-4C63-33A8-3867-0829F6EDD4FD}"/>
              </a:ext>
            </a:extLst>
          </p:cNvPr>
          <p:cNvSpPr>
            <a:spLocks noGrp="1"/>
          </p:cNvSpPr>
          <p:nvPr>
            <p:custDataLst>
              <p:tags r:id="rId25"/>
            </p:custDataLst>
          </p:nvPr>
        </p:nvSpPr>
        <p:spPr bwMode="gray">
          <a:xfrm>
            <a:off x="8043335" y="2260601"/>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0C2D1F3-D185-484F-94A3-450BE2FECFB1}" type="datetime'''''''''''''''''''7,''''''''''''5''3''''''9'''''''">
              <a:rPr lang="fr-FR" altLang="en-US" sz="1333" b="1">
                <a:latin typeface="+mn-lt"/>
                <a:cs typeface="+mn-cs"/>
              </a:rPr>
              <a:pPr marL="0" indent="0" algn="ctr">
                <a:spcBef>
                  <a:spcPct val="0"/>
                </a:spcBef>
                <a:buNone/>
              </a:pPr>
              <a:t>7,539</a:t>
            </a:fld>
            <a:endParaRPr lang="fr-FR" sz="1333" b="1" dirty="0">
              <a:latin typeface="+mn-lt"/>
              <a:cs typeface="+mn-cs"/>
            </a:endParaRPr>
          </a:p>
        </p:txBody>
      </p:sp>
      <p:sp>
        <p:nvSpPr>
          <p:cNvPr id="45" name="Text Placeholder 2">
            <a:extLst>
              <a:ext uri="{FF2B5EF4-FFF2-40B4-BE49-F238E27FC236}">
                <a16:creationId xmlns:a16="http://schemas.microsoft.com/office/drawing/2014/main" id="{D9ADC02A-A199-4852-3B03-269DF5A077C3}"/>
              </a:ext>
            </a:extLst>
          </p:cNvPr>
          <p:cNvSpPr>
            <a:spLocks noGrp="1"/>
          </p:cNvSpPr>
          <p:nvPr>
            <p:custDataLst>
              <p:tags r:id="rId26"/>
            </p:custDataLst>
          </p:nvPr>
        </p:nvSpPr>
        <p:spPr bwMode="gray">
          <a:xfrm>
            <a:off x="8972553" y="1627718"/>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36215556-83C5-4F70-9AB0-F63A911608E4}" type="datetime'8'''',''''8''''''''''''''''2''''''''''''''''''5'''''">
              <a:rPr lang="fr-FR" altLang="en-US" sz="1333" b="1">
                <a:latin typeface="+mn-lt"/>
                <a:cs typeface="+mn-cs"/>
              </a:rPr>
              <a:pPr marL="0" indent="0" algn="ctr">
                <a:spcBef>
                  <a:spcPct val="0"/>
                </a:spcBef>
                <a:buNone/>
              </a:pPr>
              <a:t>8,825</a:t>
            </a:fld>
            <a:endParaRPr lang="fr-FR" sz="1333" b="1" dirty="0">
              <a:latin typeface="+mn-lt"/>
              <a:cs typeface="+mn-cs"/>
            </a:endParaRPr>
          </a:p>
        </p:txBody>
      </p:sp>
      <p:sp>
        <p:nvSpPr>
          <p:cNvPr id="85" name="Text Placeholder 2">
            <a:extLst>
              <a:ext uri="{FF2B5EF4-FFF2-40B4-BE49-F238E27FC236}">
                <a16:creationId xmlns:a16="http://schemas.microsoft.com/office/drawing/2014/main" id="{0187531A-E2F7-09C9-0581-B6C3326DD461}"/>
              </a:ext>
            </a:extLst>
          </p:cNvPr>
          <p:cNvSpPr>
            <a:spLocks noGrp="1"/>
          </p:cNvSpPr>
          <p:nvPr>
            <p:custDataLst>
              <p:tags r:id="rId27"/>
            </p:custDataLst>
          </p:nvPr>
        </p:nvSpPr>
        <p:spPr bwMode="gray">
          <a:xfrm>
            <a:off x="6250518" y="4288368"/>
            <a:ext cx="306917" cy="182033"/>
          </a:xfrm>
          <a:prstGeom prst="rect">
            <a:avLst/>
          </a:prstGeom>
          <a:solidFill>
            <a:srgbClr val="AAD964"/>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6A71FD1-1B97-4EF1-B8F2-1966C606BFC1}" type="datetime'''''''''''''''''1''''''''''''''''''5''''''''''''5'''''''''">
              <a:rPr lang="fr-FR" altLang="en-US" sz="1333" b="1">
                <a:latin typeface="+mn-lt"/>
                <a:cs typeface="+mn-cs"/>
              </a:rPr>
              <a:pPr marL="0" indent="0" algn="ctr">
                <a:spcBef>
                  <a:spcPct val="0"/>
                </a:spcBef>
                <a:buNone/>
              </a:pPr>
              <a:t>155</a:t>
            </a:fld>
            <a:endParaRPr lang="fr-FR" sz="1333" b="1" dirty="0">
              <a:latin typeface="+mn-lt"/>
              <a:cs typeface="+mn-cs"/>
            </a:endParaRPr>
          </a:p>
        </p:txBody>
      </p:sp>
      <p:sp>
        <p:nvSpPr>
          <p:cNvPr id="27" name="Text Placeholder 2">
            <a:extLst>
              <a:ext uri="{FF2B5EF4-FFF2-40B4-BE49-F238E27FC236}">
                <a16:creationId xmlns:a16="http://schemas.microsoft.com/office/drawing/2014/main" id="{2646073C-7867-A127-EB45-45B153FE1062}"/>
              </a:ext>
            </a:extLst>
          </p:cNvPr>
          <p:cNvSpPr>
            <a:spLocks noGrp="1"/>
          </p:cNvSpPr>
          <p:nvPr>
            <p:custDataLst>
              <p:tags r:id="rId28"/>
            </p:custDataLst>
          </p:nvPr>
        </p:nvSpPr>
        <p:spPr bwMode="auto">
          <a:xfrm>
            <a:off x="6220884"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E34BAB2C-B107-4363-B3E2-64FED2D9FF45}" type="datetime'2''''''''''0''2''''''''''''''''''''''''9'''''''''''''''''">
              <a:rPr lang="fr-FR" altLang="en-US" sz="1333" b="1">
                <a:latin typeface="+mn-lt"/>
                <a:cs typeface="+mn-cs"/>
              </a:rPr>
              <a:pPr marL="0" indent="0" algn="ctr">
                <a:spcBef>
                  <a:spcPct val="0"/>
                </a:spcBef>
                <a:buNone/>
              </a:pPr>
              <a:t>2029</a:t>
            </a:fld>
            <a:endParaRPr lang="fr-FR" sz="1333" b="1" dirty="0">
              <a:latin typeface="+mn-lt"/>
              <a:cs typeface="+mn-cs"/>
            </a:endParaRPr>
          </a:p>
        </p:txBody>
      </p:sp>
      <p:sp>
        <p:nvSpPr>
          <p:cNvPr id="98" name="Text Placeholder 2">
            <a:extLst>
              <a:ext uri="{FF2B5EF4-FFF2-40B4-BE49-F238E27FC236}">
                <a16:creationId xmlns:a16="http://schemas.microsoft.com/office/drawing/2014/main" id="{5CE9BDAE-0697-47B6-3327-9FE18E46C4AD}"/>
              </a:ext>
            </a:extLst>
          </p:cNvPr>
          <p:cNvSpPr>
            <a:spLocks noGrp="1"/>
          </p:cNvSpPr>
          <p:nvPr>
            <p:custDataLst>
              <p:tags r:id="rId29"/>
            </p:custDataLst>
          </p:nvPr>
        </p:nvSpPr>
        <p:spPr bwMode="gray">
          <a:xfrm>
            <a:off x="7179734" y="3943352"/>
            <a:ext cx="306917" cy="182033"/>
          </a:xfrm>
          <a:prstGeom prst="rect">
            <a:avLst/>
          </a:prstGeom>
          <a:solidFill>
            <a:srgbClr val="AAD964"/>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FE3077BF-8361-490F-8766-8036FB4BE626}" type="datetime'''2''''''''''''0''''''''''''''''''''''''''''0'''''''''">
              <a:rPr lang="fr-FR" altLang="en-US" sz="1333" b="1">
                <a:latin typeface="+mn-lt"/>
                <a:cs typeface="+mn-cs"/>
              </a:rPr>
              <a:pPr marL="0" indent="0" algn="ctr">
                <a:spcBef>
                  <a:spcPct val="0"/>
                </a:spcBef>
                <a:buNone/>
              </a:pPr>
              <a:t>200</a:t>
            </a:fld>
            <a:endParaRPr lang="fr-FR" sz="1333" b="1" dirty="0">
              <a:latin typeface="+mn-lt"/>
              <a:cs typeface="+mn-cs"/>
            </a:endParaRPr>
          </a:p>
        </p:txBody>
      </p:sp>
      <p:sp>
        <p:nvSpPr>
          <p:cNvPr id="35" name="Text Placeholder 2">
            <a:extLst>
              <a:ext uri="{FF2B5EF4-FFF2-40B4-BE49-F238E27FC236}">
                <a16:creationId xmlns:a16="http://schemas.microsoft.com/office/drawing/2014/main" id="{F2B64FF6-400F-1FAF-32F9-62E448F9FABF}"/>
              </a:ext>
            </a:extLst>
          </p:cNvPr>
          <p:cNvSpPr>
            <a:spLocks noGrp="1"/>
          </p:cNvSpPr>
          <p:nvPr>
            <p:custDataLst>
              <p:tags r:id="rId30"/>
            </p:custDataLst>
          </p:nvPr>
        </p:nvSpPr>
        <p:spPr bwMode="auto">
          <a:xfrm>
            <a:off x="643467"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5CF865E6-B050-48A4-AD1A-93D8742B226D}" type="datetime'''2''''''''''''''0''''''''''''''''''''2''''''''''''''3'''''''">
              <a:rPr lang="fr-FR" altLang="en-US" sz="1333" b="1">
                <a:latin typeface="+mn-lt"/>
                <a:cs typeface="+mn-cs"/>
              </a:rPr>
              <a:pPr marL="0" indent="0" algn="ctr">
                <a:spcBef>
                  <a:spcPct val="0"/>
                </a:spcBef>
                <a:buNone/>
              </a:pPr>
              <a:t>2023</a:t>
            </a:fld>
            <a:endParaRPr lang="fr-FR" sz="1333" b="1" dirty="0">
              <a:latin typeface="+mn-lt"/>
              <a:cs typeface="+mn-cs"/>
            </a:endParaRPr>
          </a:p>
        </p:txBody>
      </p:sp>
      <p:sp>
        <p:nvSpPr>
          <p:cNvPr id="19" name="Text Placeholder 2">
            <a:extLst>
              <a:ext uri="{FF2B5EF4-FFF2-40B4-BE49-F238E27FC236}">
                <a16:creationId xmlns:a16="http://schemas.microsoft.com/office/drawing/2014/main" id="{2D9482C4-C8AB-E948-DC2A-90A56608B711}"/>
              </a:ext>
            </a:extLst>
          </p:cNvPr>
          <p:cNvSpPr>
            <a:spLocks noGrp="1"/>
          </p:cNvSpPr>
          <p:nvPr>
            <p:custDataLst>
              <p:tags r:id="rId31"/>
            </p:custDataLst>
          </p:nvPr>
        </p:nvSpPr>
        <p:spPr bwMode="auto">
          <a:xfrm>
            <a:off x="1572684"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23841AF5-1DBB-4F91-B33B-6C03163F3C52}" type="datetime'''''''''''''''''''''''2''''''''''0''''''''''2''''4'''">
              <a:rPr lang="fr-FR" altLang="en-US" sz="1333" b="1">
                <a:latin typeface="+mn-lt"/>
                <a:cs typeface="+mn-cs"/>
              </a:rPr>
              <a:pPr marL="0" indent="0" algn="ctr">
                <a:spcBef>
                  <a:spcPct val="0"/>
                </a:spcBef>
                <a:buNone/>
              </a:pPr>
              <a:t>2024</a:t>
            </a:fld>
            <a:endParaRPr lang="fr-FR" sz="1333" b="1" dirty="0">
              <a:latin typeface="+mn-lt"/>
              <a:cs typeface="+mn-cs"/>
            </a:endParaRPr>
          </a:p>
        </p:txBody>
      </p:sp>
      <p:sp>
        <p:nvSpPr>
          <p:cNvPr id="105" name="Text Placeholder 2">
            <a:extLst>
              <a:ext uri="{FF2B5EF4-FFF2-40B4-BE49-F238E27FC236}">
                <a16:creationId xmlns:a16="http://schemas.microsoft.com/office/drawing/2014/main" id="{C2687359-CCB1-68FC-DDD8-D3169F59F8C3}"/>
              </a:ext>
            </a:extLst>
          </p:cNvPr>
          <p:cNvSpPr>
            <a:spLocks noGrp="1"/>
          </p:cNvSpPr>
          <p:nvPr>
            <p:custDataLst>
              <p:tags r:id="rId32"/>
            </p:custDataLst>
          </p:nvPr>
        </p:nvSpPr>
        <p:spPr bwMode="gray">
          <a:xfrm>
            <a:off x="8966200" y="2271184"/>
            <a:ext cx="448733" cy="364067"/>
          </a:xfrm>
          <a:prstGeom prst="rect">
            <a:avLst/>
          </a:prstGeom>
          <a:noFill/>
          <a:ln>
            <a:noFill/>
          </a:ln>
          <a:effectLst/>
          <a:extLst>
            <a:ext uri="{909E8E84-426E-40DD-AFC4-6F175D3DCCD1}">
              <a14:hiddenFill xmlns:a14="http://schemas.microsoft.com/office/drawing/2010/main">
                <a:solidFill>
                  <a:schemeClr val="accent3"/>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75094AC-3CEB-4949-A97A-599CDFF822D4}" type="datetime'1'''''''''''''',''4''''''''''''''''''''''31'''''''''''''''">
              <a:rPr lang="fr-FR" altLang="en-US" sz="1333" b="1">
                <a:solidFill>
                  <a:schemeClr val="bg1"/>
                </a:solidFill>
                <a:latin typeface="+mn-lt"/>
                <a:cs typeface="+mn-cs"/>
              </a:rPr>
              <a:pPr marL="0" indent="0" algn="ctr">
                <a:spcBef>
                  <a:spcPct val="0"/>
                </a:spcBef>
                <a:buNone/>
              </a:pPr>
              <a:t>1,431</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E7400E1E-7740-451D-BC29-A853C29B9D53}" type="datetime'''''''''''''''''''''''''''''''''''''''''1''6''%'''''''">
              <a:rPr lang="fr-FR" altLang="en-US" sz="1333" b="1">
                <a:solidFill>
                  <a:schemeClr val="bg1"/>
                </a:solidFill>
                <a:latin typeface="+mn-lt"/>
                <a:cs typeface="+mn-cs"/>
              </a:rPr>
              <a:pPr marL="0" indent="0" algn="ctr">
                <a:spcBef>
                  <a:spcPct val="0"/>
                </a:spcBef>
                <a:buNone/>
              </a:pPr>
              <a:t>16%</a:t>
            </a:fld>
            <a:r>
              <a:rPr lang="fr-FR" sz="1333" b="1" dirty="0">
                <a:solidFill>
                  <a:schemeClr val="bg1"/>
                </a:solidFill>
                <a:latin typeface="+mn-lt"/>
                <a:cs typeface="+mn-cs"/>
              </a:rPr>
              <a:t>)</a:t>
            </a:r>
          </a:p>
        </p:txBody>
      </p:sp>
      <p:sp>
        <p:nvSpPr>
          <p:cNvPr id="107" name="Text Placeholder 2">
            <a:extLst>
              <a:ext uri="{FF2B5EF4-FFF2-40B4-BE49-F238E27FC236}">
                <a16:creationId xmlns:a16="http://schemas.microsoft.com/office/drawing/2014/main" id="{3AA611FA-63E0-5CCA-2544-4710170893D7}"/>
              </a:ext>
            </a:extLst>
          </p:cNvPr>
          <p:cNvSpPr>
            <a:spLocks noGrp="1"/>
          </p:cNvSpPr>
          <p:nvPr>
            <p:custDataLst>
              <p:tags r:id="rId33"/>
            </p:custDataLst>
          </p:nvPr>
        </p:nvSpPr>
        <p:spPr bwMode="gray">
          <a:xfrm>
            <a:off x="1602318" y="5596468"/>
            <a:ext cx="306917" cy="182033"/>
          </a:xfrm>
          <a:prstGeom prst="rect">
            <a:avLst/>
          </a:prstGeom>
          <a:solidFill>
            <a:schemeClr val="accent2"/>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F21AF8B-8646-4AB1-B253-9958D8125803}" type="datetime'''''2''''''''''''''6''''''''''''''''''''''3'''''''''''''''">
              <a:rPr lang="fr-FR" altLang="en-US" sz="1333" b="1">
                <a:solidFill>
                  <a:schemeClr val="bg1"/>
                </a:solidFill>
                <a:latin typeface="+mn-lt"/>
                <a:cs typeface="+mn-cs"/>
              </a:rPr>
              <a:pPr marL="0" indent="0" algn="ctr">
                <a:spcBef>
                  <a:spcPct val="0"/>
                </a:spcBef>
                <a:buNone/>
              </a:pPr>
              <a:t>263</a:t>
            </a:fld>
            <a:endParaRPr lang="fr-FR" sz="1333" b="1" dirty="0">
              <a:solidFill>
                <a:schemeClr val="bg1"/>
              </a:solidFill>
              <a:latin typeface="+mn-lt"/>
              <a:cs typeface="+mn-cs"/>
            </a:endParaRPr>
          </a:p>
        </p:txBody>
      </p:sp>
      <p:sp>
        <p:nvSpPr>
          <p:cNvPr id="109" name="Text Placeholder 2">
            <a:extLst>
              <a:ext uri="{FF2B5EF4-FFF2-40B4-BE49-F238E27FC236}">
                <a16:creationId xmlns:a16="http://schemas.microsoft.com/office/drawing/2014/main" id="{CE5B2CE7-2A43-BE3C-A33D-A87CE727B44B}"/>
              </a:ext>
            </a:extLst>
          </p:cNvPr>
          <p:cNvSpPr>
            <a:spLocks noGrp="1"/>
          </p:cNvSpPr>
          <p:nvPr>
            <p:custDataLst>
              <p:tags r:id="rId34"/>
            </p:custDataLst>
          </p:nvPr>
        </p:nvSpPr>
        <p:spPr bwMode="gray">
          <a:xfrm>
            <a:off x="8108951" y="3581401"/>
            <a:ext cx="306917" cy="182033"/>
          </a:xfrm>
          <a:prstGeom prst="rect">
            <a:avLst/>
          </a:prstGeom>
          <a:solidFill>
            <a:srgbClr val="AAD964"/>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1D3E7DC0-DEE4-4633-A444-48E6DD5D274C}" type="datetime'''2''''''62'''''''''''''''''''''''''''''''''''''''">
              <a:rPr lang="fr-FR" altLang="en-US" sz="1333" b="1">
                <a:latin typeface="+mn-lt"/>
                <a:cs typeface="+mn-cs"/>
              </a:rPr>
              <a:pPr marL="0" indent="0" algn="ctr">
                <a:spcBef>
                  <a:spcPct val="0"/>
                </a:spcBef>
                <a:buNone/>
              </a:pPr>
              <a:t>262</a:t>
            </a:fld>
            <a:endParaRPr lang="fr-FR" sz="1333" b="1" dirty="0">
              <a:latin typeface="+mn-lt"/>
              <a:cs typeface="+mn-cs"/>
            </a:endParaRPr>
          </a:p>
        </p:txBody>
      </p:sp>
      <p:sp>
        <p:nvSpPr>
          <p:cNvPr id="20" name="Text Placeholder 2">
            <a:extLst>
              <a:ext uri="{FF2B5EF4-FFF2-40B4-BE49-F238E27FC236}">
                <a16:creationId xmlns:a16="http://schemas.microsoft.com/office/drawing/2014/main" id="{F61D488B-619B-C95D-264A-BA329836C959}"/>
              </a:ext>
            </a:extLst>
          </p:cNvPr>
          <p:cNvSpPr>
            <a:spLocks noGrp="1"/>
          </p:cNvSpPr>
          <p:nvPr>
            <p:custDataLst>
              <p:tags r:id="rId35"/>
            </p:custDataLst>
          </p:nvPr>
        </p:nvSpPr>
        <p:spPr bwMode="auto">
          <a:xfrm>
            <a:off x="2501900"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84A3AF7-40EB-488A-8408-85AE21D537C8}" type="datetime'''20''''''''''''2''''''''''''''''5'''''''''''''''">
              <a:rPr lang="fr-FR" altLang="en-US" sz="1333" b="1">
                <a:latin typeface="+mn-lt"/>
                <a:cs typeface="+mn-cs"/>
              </a:rPr>
              <a:pPr marL="0" indent="0" algn="ctr">
                <a:spcBef>
                  <a:spcPct val="0"/>
                </a:spcBef>
                <a:buNone/>
              </a:pPr>
              <a:t>2025</a:t>
            </a:fld>
            <a:endParaRPr lang="fr-FR" sz="1333" b="1" dirty="0">
              <a:latin typeface="+mn-lt"/>
              <a:cs typeface="+mn-cs"/>
            </a:endParaRPr>
          </a:p>
        </p:txBody>
      </p:sp>
      <p:sp>
        <p:nvSpPr>
          <p:cNvPr id="24" name="Text Placeholder 2">
            <a:extLst>
              <a:ext uri="{FF2B5EF4-FFF2-40B4-BE49-F238E27FC236}">
                <a16:creationId xmlns:a16="http://schemas.microsoft.com/office/drawing/2014/main" id="{B53D96D1-F8B4-2E4B-BC0F-5CB0B0ABC8C0}"/>
              </a:ext>
            </a:extLst>
          </p:cNvPr>
          <p:cNvSpPr>
            <a:spLocks noGrp="1"/>
          </p:cNvSpPr>
          <p:nvPr>
            <p:custDataLst>
              <p:tags r:id="rId36"/>
            </p:custDataLst>
          </p:nvPr>
        </p:nvSpPr>
        <p:spPr bwMode="auto">
          <a:xfrm>
            <a:off x="3431117"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B950C3D-66B4-4355-9A8F-4968C8E337B9}" type="datetime'''''''''''''''''''''''''''''''20''''''''2''''''''''''''''6'''">
              <a:rPr lang="fr-FR" altLang="en-US" sz="1333" b="1">
                <a:latin typeface="+mn-lt"/>
                <a:cs typeface="+mn-cs"/>
              </a:rPr>
              <a:pPr marL="0" indent="0" algn="ctr">
                <a:spcBef>
                  <a:spcPct val="0"/>
                </a:spcBef>
                <a:buNone/>
              </a:pPr>
              <a:t>2026</a:t>
            </a:fld>
            <a:endParaRPr lang="fr-FR" sz="1333" b="1" dirty="0">
              <a:latin typeface="+mn-lt"/>
              <a:cs typeface="+mn-cs"/>
            </a:endParaRPr>
          </a:p>
        </p:txBody>
      </p:sp>
      <p:sp>
        <p:nvSpPr>
          <p:cNvPr id="25" name="Text Placeholder 2">
            <a:extLst>
              <a:ext uri="{FF2B5EF4-FFF2-40B4-BE49-F238E27FC236}">
                <a16:creationId xmlns:a16="http://schemas.microsoft.com/office/drawing/2014/main" id="{A2A4D028-371F-0254-DD89-82301167F2C8}"/>
              </a:ext>
            </a:extLst>
          </p:cNvPr>
          <p:cNvSpPr>
            <a:spLocks noGrp="1"/>
          </p:cNvSpPr>
          <p:nvPr>
            <p:custDataLst>
              <p:tags r:id="rId37"/>
            </p:custDataLst>
          </p:nvPr>
        </p:nvSpPr>
        <p:spPr bwMode="auto">
          <a:xfrm>
            <a:off x="4360333"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2A26CCD0-C6A9-45A4-86D1-5A0BF6839179}" type="datetime'''''''''2''''''''''''0''''''''2''''''''''''''''''''''''''7'">
              <a:rPr lang="fr-FR" altLang="en-US" sz="1333" b="1">
                <a:latin typeface="+mn-lt"/>
                <a:cs typeface="+mn-cs"/>
              </a:rPr>
              <a:pPr marL="0" indent="0" algn="ctr">
                <a:spcBef>
                  <a:spcPct val="0"/>
                </a:spcBef>
                <a:buNone/>
              </a:pPr>
              <a:t>2027</a:t>
            </a:fld>
            <a:endParaRPr lang="fr-FR" sz="1333" b="1" dirty="0">
              <a:latin typeface="+mn-lt"/>
              <a:cs typeface="+mn-cs"/>
            </a:endParaRPr>
          </a:p>
        </p:txBody>
      </p:sp>
      <p:sp>
        <p:nvSpPr>
          <p:cNvPr id="26" name="Text Placeholder 2">
            <a:extLst>
              <a:ext uri="{FF2B5EF4-FFF2-40B4-BE49-F238E27FC236}">
                <a16:creationId xmlns:a16="http://schemas.microsoft.com/office/drawing/2014/main" id="{9DFB9819-90AE-9465-E4DF-ACFD774F42B9}"/>
              </a:ext>
            </a:extLst>
          </p:cNvPr>
          <p:cNvSpPr>
            <a:spLocks noGrp="1"/>
          </p:cNvSpPr>
          <p:nvPr>
            <p:custDataLst>
              <p:tags r:id="rId38"/>
            </p:custDataLst>
          </p:nvPr>
        </p:nvSpPr>
        <p:spPr bwMode="auto">
          <a:xfrm>
            <a:off x="5291667"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D4ADE7EB-6E20-4FC2-878B-6D9D61D00E12}" type="datetime'2''''''''''''''''0''''''''''''2''''''''''''''''''8'''''''">
              <a:rPr lang="fr-FR" altLang="en-US" sz="1333" b="1">
                <a:latin typeface="+mn-lt"/>
                <a:cs typeface="+mn-cs"/>
              </a:rPr>
              <a:pPr marL="0" indent="0" algn="ctr">
                <a:spcBef>
                  <a:spcPct val="0"/>
                </a:spcBef>
                <a:buNone/>
              </a:pPr>
              <a:t>2028</a:t>
            </a:fld>
            <a:endParaRPr lang="fr-FR" sz="1333" b="1" dirty="0">
              <a:latin typeface="+mn-lt"/>
              <a:cs typeface="+mn-cs"/>
            </a:endParaRPr>
          </a:p>
        </p:txBody>
      </p:sp>
      <p:sp>
        <p:nvSpPr>
          <p:cNvPr id="28" name="Text Placeholder 2">
            <a:extLst>
              <a:ext uri="{FF2B5EF4-FFF2-40B4-BE49-F238E27FC236}">
                <a16:creationId xmlns:a16="http://schemas.microsoft.com/office/drawing/2014/main" id="{257BAE66-1047-2447-236F-21DCF30DF31A}"/>
              </a:ext>
            </a:extLst>
          </p:cNvPr>
          <p:cNvSpPr>
            <a:spLocks noGrp="1"/>
          </p:cNvSpPr>
          <p:nvPr>
            <p:custDataLst>
              <p:tags r:id="rId39"/>
            </p:custDataLst>
          </p:nvPr>
        </p:nvSpPr>
        <p:spPr bwMode="auto">
          <a:xfrm>
            <a:off x="7150100"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E3A1AB9-62B9-44B5-93F8-12FFFF334879}" type="datetime'''''''2''''''0''''3''''''''''''''''''''''''''''''''0'''''''''">
              <a:rPr lang="fr-FR" altLang="en-US" sz="1333" b="1">
                <a:latin typeface="+mn-lt"/>
                <a:cs typeface="+mn-cs"/>
              </a:rPr>
              <a:pPr marL="0" indent="0" algn="ctr">
                <a:spcBef>
                  <a:spcPct val="0"/>
                </a:spcBef>
                <a:buNone/>
              </a:pPr>
              <a:t>2030</a:t>
            </a:fld>
            <a:endParaRPr lang="fr-FR" sz="1333" b="1" dirty="0">
              <a:latin typeface="+mn-lt"/>
              <a:cs typeface="+mn-cs"/>
            </a:endParaRPr>
          </a:p>
        </p:txBody>
      </p:sp>
      <p:sp>
        <p:nvSpPr>
          <p:cNvPr id="29" name="Text Placeholder 2">
            <a:extLst>
              <a:ext uri="{FF2B5EF4-FFF2-40B4-BE49-F238E27FC236}">
                <a16:creationId xmlns:a16="http://schemas.microsoft.com/office/drawing/2014/main" id="{39084B15-680A-7C7B-94BF-7A6C02A35D25}"/>
              </a:ext>
            </a:extLst>
          </p:cNvPr>
          <p:cNvSpPr>
            <a:spLocks noGrp="1"/>
          </p:cNvSpPr>
          <p:nvPr>
            <p:custDataLst>
              <p:tags r:id="rId40"/>
            </p:custDataLst>
          </p:nvPr>
        </p:nvSpPr>
        <p:spPr bwMode="auto">
          <a:xfrm>
            <a:off x="8079317"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D6886FD-3D70-402F-BDBD-2CEE3F672B84}" type="datetime'''2''''''''''''''''''''0''3''''1'''''''''''''''''''''''''''">
              <a:rPr lang="fr-FR" altLang="en-US" sz="1333" b="1">
                <a:latin typeface="+mn-lt"/>
                <a:cs typeface="+mn-cs"/>
              </a:rPr>
              <a:pPr marL="0" indent="0" algn="ctr">
                <a:spcBef>
                  <a:spcPct val="0"/>
                </a:spcBef>
                <a:buNone/>
              </a:pPr>
              <a:t>2031</a:t>
            </a:fld>
            <a:endParaRPr lang="fr-FR" sz="1333" b="1" dirty="0">
              <a:latin typeface="+mn-lt"/>
              <a:cs typeface="+mn-cs"/>
            </a:endParaRPr>
          </a:p>
        </p:txBody>
      </p:sp>
      <p:sp>
        <p:nvSpPr>
          <p:cNvPr id="44" name="Text Placeholder 2">
            <a:extLst>
              <a:ext uri="{FF2B5EF4-FFF2-40B4-BE49-F238E27FC236}">
                <a16:creationId xmlns:a16="http://schemas.microsoft.com/office/drawing/2014/main" id="{21080D3E-C276-2C50-3A3F-C6DFB423F174}"/>
              </a:ext>
            </a:extLst>
          </p:cNvPr>
          <p:cNvSpPr>
            <a:spLocks noGrp="1"/>
          </p:cNvSpPr>
          <p:nvPr>
            <p:custDataLst>
              <p:tags r:id="rId41"/>
            </p:custDataLst>
          </p:nvPr>
        </p:nvSpPr>
        <p:spPr bwMode="gray">
          <a:xfrm>
            <a:off x="8966199" y="4737100"/>
            <a:ext cx="448733" cy="364067"/>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FF55F0E-CC1A-4707-B84E-9B3E5CCCD3D5}" type="datetime'''''4'',''''''''''''7''''3''''4'''''''''">
              <a:rPr lang="fr-FR" altLang="en-US" sz="1333" b="1">
                <a:solidFill>
                  <a:schemeClr val="bg1"/>
                </a:solidFill>
                <a:latin typeface="+mn-lt"/>
                <a:cs typeface="+mn-cs"/>
              </a:rPr>
              <a:pPr marL="0" indent="0" algn="ctr">
                <a:spcBef>
                  <a:spcPct val="0"/>
                </a:spcBef>
                <a:buNone/>
              </a:pPr>
              <a:t>4,734</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3C90F125-01CA-4DB2-9CF1-098D8A6222A3}" type="datetime'''''''''''''''''''''''''''''''''''''''''5''''''4''''''''%'''''">
              <a:rPr lang="fr-FR" altLang="en-US" sz="1333" b="1">
                <a:solidFill>
                  <a:schemeClr val="bg1"/>
                </a:solidFill>
                <a:latin typeface="+mn-lt"/>
                <a:cs typeface="+mn-cs"/>
              </a:rPr>
              <a:pPr marL="0" indent="0" algn="ctr">
                <a:spcBef>
                  <a:spcPct val="0"/>
                </a:spcBef>
                <a:buNone/>
              </a:pPr>
              <a:t>54%</a:t>
            </a:fld>
            <a:r>
              <a:rPr lang="fr-FR" altLang="en-US" sz="1333" b="1" dirty="0">
                <a:solidFill>
                  <a:schemeClr val="bg1"/>
                </a:solidFill>
                <a:latin typeface="+mn-lt"/>
                <a:cs typeface="+mn-cs"/>
              </a:rPr>
              <a:t>)</a:t>
            </a:r>
            <a:endParaRPr lang="fr-FR" sz="1333" b="1" dirty="0">
              <a:solidFill>
                <a:schemeClr val="bg1"/>
              </a:solidFill>
              <a:latin typeface="+mn-lt"/>
              <a:cs typeface="+mn-cs"/>
            </a:endParaRPr>
          </a:p>
        </p:txBody>
      </p:sp>
      <p:sp>
        <p:nvSpPr>
          <p:cNvPr id="48" name="Text Placeholder 2">
            <a:extLst>
              <a:ext uri="{FF2B5EF4-FFF2-40B4-BE49-F238E27FC236}">
                <a16:creationId xmlns:a16="http://schemas.microsoft.com/office/drawing/2014/main" id="{31C3F257-A039-36CF-76F0-96CEADF7E73D}"/>
              </a:ext>
            </a:extLst>
          </p:cNvPr>
          <p:cNvSpPr>
            <a:spLocks noGrp="1"/>
          </p:cNvSpPr>
          <p:nvPr>
            <p:custDataLst>
              <p:tags r:id="rId42"/>
            </p:custDataLst>
          </p:nvPr>
        </p:nvSpPr>
        <p:spPr bwMode="gray">
          <a:xfrm>
            <a:off x="8966199" y="3401484"/>
            <a:ext cx="448733" cy="364067"/>
          </a:xfrm>
          <a:prstGeom prst="rect">
            <a:avLst/>
          </a:prstGeom>
          <a:noFill/>
          <a:ln>
            <a:noFill/>
          </a:ln>
          <a:effectLst/>
          <a:extLst>
            <a:ext uri="{909E8E84-426E-40DD-AFC4-6F175D3DCCD1}">
              <a14:hiddenFill xmlns:a14="http://schemas.microsoft.com/office/drawing/2010/main">
                <a:solidFill>
                  <a:schemeClr val="accent2"/>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FA9D39D-952B-486D-A22F-ADBAAB9D6CD5}" type="datetime'''''''''''''''''''''''9''''''''''''2''0'">
              <a:rPr lang="fr-FR" altLang="en-US" sz="1333" b="1">
                <a:solidFill>
                  <a:schemeClr val="bg1"/>
                </a:solidFill>
                <a:latin typeface="+mn-lt"/>
                <a:cs typeface="+mn-cs"/>
              </a:rPr>
              <a:pPr marL="0" indent="0" algn="ctr">
                <a:spcBef>
                  <a:spcPct val="0"/>
                </a:spcBef>
                <a:buNone/>
              </a:pPr>
              <a:t>920</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D24EC3DB-9789-4046-A5FB-C27AB3BA29FB}" type="datetime'''''1''''''0''''''''''''''''''''''''''''''''''''''''''''''%'">
              <a:rPr lang="fr-FR" altLang="en-US" sz="1333" b="1">
                <a:solidFill>
                  <a:schemeClr val="bg1"/>
                </a:solidFill>
                <a:latin typeface="+mn-lt"/>
                <a:cs typeface="+mn-cs"/>
              </a:rPr>
              <a:pPr marL="0" indent="0" algn="ctr">
                <a:spcBef>
                  <a:spcPct val="0"/>
                </a:spcBef>
                <a:buNone/>
              </a:pPr>
              <a:t>10%</a:t>
            </a:fld>
            <a:r>
              <a:rPr lang="fr-FR" sz="1333" b="1" dirty="0">
                <a:solidFill>
                  <a:schemeClr val="bg1"/>
                </a:solidFill>
                <a:latin typeface="+mn-lt"/>
                <a:cs typeface="+mn-cs"/>
              </a:rPr>
              <a:t>)</a:t>
            </a:r>
          </a:p>
        </p:txBody>
      </p:sp>
      <p:sp>
        <p:nvSpPr>
          <p:cNvPr id="122" name="Text Placeholder 2">
            <a:extLst>
              <a:ext uri="{FF2B5EF4-FFF2-40B4-BE49-F238E27FC236}">
                <a16:creationId xmlns:a16="http://schemas.microsoft.com/office/drawing/2014/main" id="{4BC2A1EA-D3DC-FE36-2590-02A8CA56E6B8}"/>
              </a:ext>
            </a:extLst>
          </p:cNvPr>
          <p:cNvSpPr>
            <a:spLocks noGrp="1"/>
          </p:cNvSpPr>
          <p:nvPr>
            <p:custDataLst>
              <p:tags r:id="rId43"/>
            </p:custDataLst>
          </p:nvPr>
        </p:nvSpPr>
        <p:spPr bwMode="gray">
          <a:xfrm>
            <a:off x="9010653" y="1809751"/>
            <a:ext cx="361951" cy="364067"/>
          </a:xfrm>
          <a:prstGeom prst="rect">
            <a:avLst/>
          </a:prstGeom>
          <a:solidFill>
            <a:schemeClr val="accent6"/>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C94E1948-C94C-487A-B7CA-35C81895C5F0}" type="datetime'''''''''''''''''5''''''''2''''''''''''''3'''''''">
              <a:rPr lang="fr-FR" altLang="en-US" sz="1333" b="1">
                <a:latin typeface="+mn-lt"/>
                <a:cs typeface="+mn-cs"/>
              </a:rPr>
              <a:pPr marL="0" indent="0" algn="ctr">
                <a:spcBef>
                  <a:spcPct val="0"/>
                </a:spcBef>
                <a:buNone/>
              </a:pPr>
              <a:t>523</a:t>
            </a:fld>
            <a:br>
              <a:rPr lang="fr-FR" altLang="en-US" sz="1333" b="1" dirty="0">
                <a:latin typeface="+mn-lt"/>
                <a:cs typeface="+mn-cs"/>
              </a:rPr>
            </a:br>
            <a:r>
              <a:rPr lang="fr-FR" altLang="en-US" sz="1333" b="1" dirty="0">
                <a:latin typeface="+mn-lt"/>
                <a:cs typeface="+mn-cs"/>
              </a:rPr>
              <a:t>(</a:t>
            </a:r>
            <a:fld id="{11EFF055-87A0-413A-B109-D8D810964630}" type="datetime'''''''''''''''''''''''''''''''''''''''''''''''''''6%'''">
              <a:rPr lang="fr-FR" altLang="en-US" sz="1333" b="1">
                <a:latin typeface="+mn-lt"/>
                <a:cs typeface="+mn-cs"/>
              </a:rPr>
              <a:pPr marL="0" indent="0" algn="ctr">
                <a:spcBef>
                  <a:spcPct val="0"/>
                </a:spcBef>
                <a:buNone/>
              </a:pPr>
              <a:t>6%</a:t>
            </a:fld>
            <a:r>
              <a:rPr lang="fr-FR" sz="1333" b="1" dirty="0">
                <a:latin typeface="+mn-lt"/>
                <a:cs typeface="+mn-cs"/>
              </a:rPr>
              <a:t>)</a:t>
            </a:r>
          </a:p>
        </p:txBody>
      </p:sp>
      <p:sp>
        <p:nvSpPr>
          <p:cNvPr id="124" name="Text Placeholder 2">
            <a:extLst>
              <a:ext uri="{FF2B5EF4-FFF2-40B4-BE49-F238E27FC236}">
                <a16:creationId xmlns:a16="http://schemas.microsoft.com/office/drawing/2014/main" id="{B4B155E3-8B73-5088-BA8E-EA26FC046406}"/>
              </a:ext>
            </a:extLst>
          </p:cNvPr>
          <p:cNvSpPr>
            <a:spLocks noGrp="1"/>
          </p:cNvSpPr>
          <p:nvPr>
            <p:custDataLst>
              <p:tags r:id="rId44"/>
            </p:custDataLst>
          </p:nvPr>
        </p:nvSpPr>
        <p:spPr bwMode="gray">
          <a:xfrm>
            <a:off x="2531534" y="5215468"/>
            <a:ext cx="306917" cy="182033"/>
          </a:xfrm>
          <a:prstGeom prst="rect">
            <a:avLst/>
          </a:prstGeom>
          <a:solidFill>
            <a:schemeClr val="accent4"/>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10FBE70-2CD3-446F-85F7-6F8C31243B22}" type="datetime'''''2''''''''''''''''''''''''''''''''''''''''''9''''''''1'''">
              <a:rPr lang="fr-FR" altLang="en-US" sz="1333" b="1">
                <a:solidFill>
                  <a:schemeClr val="bg1"/>
                </a:solidFill>
                <a:latin typeface="+mn-lt"/>
                <a:cs typeface="+mn-cs"/>
              </a:rPr>
              <a:pPr marL="0" indent="0" algn="ctr">
                <a:spcBef>
                  <a:spcPct val="0"/>
                </a:spcBef>
                <a:buNone/>
              </a:pPr>
              <a:t>291</a:t>
            </a:fld>
            <a:endParaRPr lang="fr-FR" sz="1333" b="1" dirty="0">
              <a:solidFill>
                <a:schemeClr val="bg1"/>
              </a:solidFill>
              <a:latin typeface="+mn-lt"/>
              <a:cs typeface="+mn-cs"/>
            </a:endParaRPr>
          </a:p>
        </p:txBody>
      </p:sp>
      <p:sp>
        <p:nvSpPr>
          <p:cNvPr id="125" name="Text Placeholder 2">
            <a:extLst>
              <a:ext uri="{FF2B5EF4-FFF2-40B4-BE49-F238E27FC236}">
                <a16:creationId xmlns:a16="http://schemas.microsoft.com/office/drawing/2014/main" id="{94842468-34BC-8C63-F9BB-F8E0258F3D5B}"/>
              </a:ext>
            </a:extLst>
          </p:cNvPr>
          <p:cNvSpPr>
            <a:spLocks noGrp="1"/>
          </p:cNvSpPr>
          <p:nvPr>
            <p:custDataLst>
              <p:tags r:id="rId45"/>
            </p:custDataLst>
          </p:nvPr>
        </p:nvSpPr>
        <p:spPr bwMode="gray">
          <a:xfrm>
            <a:off x="5321300" y="3992034"/>
            <a:ext cx="306917" cy="182033"/>
          </a:xfrm>
          <a:prstGeom prst="rect">
            <a:avLst/>
          </a:prstGeom>
          <a:solidFill>
            <a:schemeClr val="accent6"/>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04937BE-6622-4ED4-B7BF-51CFA7C5FFE1}" type="datetime'''''''''''''''''''2''''''''7''''''''7'''''''''''''''''''''''''">
              <a:rPr lang="fr-FR" altLang="en-US" sz="1333" b="1">
                <a:latin typeface="+mn-lt"/>
                <a:cs typeface="+mn-cs"/>
              </a:rPr>
              <a:pPr marL="0" indent="0" algn="ctr">
                <a:spcBef>
                  <a:spcPct val="0"/>
                </a:spcBef>
                <a:buNone/>
              </a:pPr>
              <a:t>277</a:t>
            </a:fld>
            <a:endParaRPr lang="fr-FR" sz="1333" b="1" dirty="0">
              <a:latin typeface="+mn-lt"/>
              <a:cs typeface="+mn-cs"/>
            </a:endParaRPr>
          </a:p>
        </p:txBody>
      </p:sp>
      <p:sp>
        <p:nvSpPr>
          <p:cNvPr id="49" name="Text Placeholder 2">
            <a:extLst>
              <a:ext uri="{FF2B5EF4-FFF2-40B4-BE49-F238E27FC236}">
                <a16:creationId xmlns:a16="http://schemas.microsoft.com/office/drawing/2014/main" id="{3439A24E-C186-D4F5-0F87-E1D9CE482738}"/>
              </a:ext>
            </a:extLst>
          </p:cNvPr>
          <p:cNvSpPr>
            <a:spLocks noGrp="1"/>
          </p:cNvSpPr>
          <p:nvPr>
            <p:custDataLst>
              <p:tags r:id="rId46"/>
            </p:custDataLst>
          </p:nvPr>
        </p:nvSpPr>
        <p:spPr bwMode="gray">
          <a:xfrm>
            <a:off x="9469967" y="3103033"/>
            <a:ext cx="361951" cy="364067"/>
          </a:xfrm>
          <a:prstGeom prst="rect">
            <a:avLst/>
          </a:prstGeom>
          <a:noFill/>
          <a:ln>
            <a:noFill/>
          </a:ln>
          <a:effectLst/>
          <a:extLst>
            <a:ext uri="{909E8E84-426E-40DD-AFC4-6F175D3DCCD1}">
              <a14:hiddenFill xmlns:a14="http://schemas.microsoft.com/office/drawing/2010/main">
                <a:solidFill>
                  <a:schemeClr val="accent3"/>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7132D6B7-D841-4868-A608-3F9340C335BD}" type="datetime'''''''''''''''3''''''4''''''''''''''''2'''">
              <a:rPr lang="fr-FR" altLang="en-US" sz="1333" b="1">
                <a:latin typeface="+mn-lt"/>
                <a:cs typeface="+mn-cs"/>
              </a:rPr>
              <a:pPr marL="0" indent="0">
                <a:spcBef>
                  <a:spcPct val="0"/>
                </a:spcBef>
                <a:buNone/>
              </a:pPr>
              <a:t>342</a:t>
            </a:fld>
            <a:br>
              <a:rPr lang="fr-FR" altLang="en-US" sz="1333" b="1" dirty="0">
                <a:latin typeface="+mn-lt"/>
                <a:cs typeface="+mn-cs"/>
              </a:rPr>
            </a:br>
            <a:r>
              <a:rPr lang="fr-FR" altLang="en-US" sz="1333" b="1" dirty="0">
                <a:latin typeface="+mn-lt"/>
                <a:cs typeface="+mn-cs"/>
              </a:rPr>
              <a:t>(</a:t>
            </a:r>
            <a:fld id="{E74FC4CB-A917-44BA-BD36-60EA66A7C35D}" type="datetime'''4''''''''%'">
              <a:rPr lang="fr-FR" altLang="en-US" sz="1333" b="1">
                <a:latin typeface="+mn-lt"/>
                <a:cs typeface="+mn-cs"/>
              </a:rPr>
              <a:pPr marL="0" indent="0">
                <a:spcBef>
                  <a:spcPct val="0"/>
                </a:spcBef>
                <a:buNone/>
              </a:pPr>
              <a:t>4%</a:t>
            </a:fld>
            <a:r>
              <a:rPr lang="fr-FR" sz="1333" b="1" dirty="0">
                <a:latin typeface="+mn-lt"/>
                <a:cs typeface="+mn-cs"/>
              </a:rPr>
              <a:t>)</a:t>
            </a:r>
          </a:p>
        </p:txBody>
      </p:sp>
      <p:sp>
        <p:nvSpPr>
          <p:cNvPr id="95" name="Text Placeholder 2">
            <a:extLst>
              <a:ext uri="{FF2B5EF4-FFF2-40B4-BE49-F238E27FC236}">
                <a16:creationId xmlns:a16="http://schemas.microsoft.com/office/drawing/2014/main" id="{8E3AE881-983F-595D-589F-2E8EAEAB9C1D}"/>
              </a:ext>
            </a:extLst>
          </p:cNvPr>
          <p:cNvSpPr>
            <a:spLocks noGrp="1"/>
          </p:cNvSpPr>
          <p:nvPr>
            <p:custDataLst>
              <p:tags r:id="rId47"/>
            </p:custDataLst>
          </p:nvPr>
        </p:nvSpPr>
        <p:spPr bwMode="gray">
          <a:xfrm>
            <a:off x="8966199" y="2815167"/>
            <a:ext cx="448733" cy="364067"/>
          </a:xfrm>
          <a:prstGeom prst="rect">
            <a:avLst/>
          </a:prstGeom>
          <a:noFill/>
          <a:ln>
            <a:noFill/>
          </a:ln>
          <a:effectLst/>
          <a:extLst>
            <a:ext uri="{909E8E84-426E-40DD-AFC4-6F175D3DCCD1}">
              <a14:hiddenFill xmlns:a14="http://schemas.microsoft.com/office/drawing/2010/main">
                <a:solidFill>
                  <a:schemeClr val="accent3"/>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E41B8E4-CB8F-4C9A-932F-80BF4D478BD5}" type="datetime'''''''''''''''''''8''''7''3'''''''''''''''">
              <a:rPr lang="fr-FR" altLang="en-US" sz="1333" b="1">
                <a:solidFill>
                  <a:schemeClr val="bg1"/>
                </a:solidFill>
                <a:latin typeface="+mn-lt"/>
                <a:cs typeface="+mn-cs"/>
              </a:rPr>
              <a:pPr marL="0" indent="0" algn="ctr">
                <a:spcBef>
                  <a:spcPct val="0"/>
                </a:spcBef>
                <a:buNone/>
              </a:pPr>
              <a:t>873</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D28B6508-BD40-4B4D-B23E-D92E972E68B7}" type="datetime'''''''''''''''1''0''''%'''''''''''''''''''''''''''''''''">
              <a:rPr lang="fr-FR" altLang="en-US" sz="1333" b="1">
                <a:solidFill>
                  <a:schemeClr val="bg1"/>
                </a:solidFill>
                <a:latin typeface="+mn-lt"/>
                <a:cs typeface="+mn-cs"/>
              </a:rPr>
              <a:pPr marL="0" indent="0" algn="ctr">
                <a:spcBef>
                  <a:spcPct val="0"/>
                </a:spcBef>
                <a:buNone/>
              </a:pPr>
              <a:t>10%</a:t>
            </a:fld>
            <a:r>
              <a:rPr lang="fr-FR" sz="1333" b="1" dirty="0">
                <a:solidFill>
                  <a:schemeClr val="bg1"/>
                </a:solidFill>
                <a:latin typeface="+mn-lt"/>
                <a:cs typeface="+mn-cs"/>
              </a:rPr>
              <a:t>)</a:t>
            </a:r>
          </a:p>
        </p:txBody>
      </p:sp>
      <p:sp>
        <p:nvSpPr>
          <p:cNvPr id="30" name="Text Placeholder 2">
            <a:extLst>
              <a:ext uri="{FF2B5EF4-FFF2-40B4-BE49-F238E27FC236}">
                <a16:creationId xmlns:a16="http://schemas.microsoft.com/office/drawing/2014/main" id="{1E784DC6-97E6-29D4-979B-6D4C252CCB77}"/>
              </a:ext>
            </a:extLst>
          </p:cNvPr>
          <p:cNvSpPr>
            <a:spLocks noGrp="1"/>
          </p:cNvSpPr>
          <p:nvPr>
            <p:custDataLst>
              <p:tags r:id="rId48"/>
            </p:custDataLst>
          </p:nvPr>
        </p:nvSpPr>
        <p:spPr bwMode="auto">
          <a:xfrm>
            <a:off x="9008533"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78AE8D1-B288-423E-BF73-2B6B515EBB10}" type="datetime'''''''''''''''''''2''''0''3''''2'''''''''''''''''''''''">
              <a:rPr lang="fr-FR" altLang="en-US" sz="1333" b="1">
                <a:latin typeface="+mn-lt"/>
                <a:cs typeface="+mn-cs"/>
              </a:rPr>
              <a:pPr marL="0" indent="0" algn="ctr">
                <a:spcBef>
                  <a:spcPct val="0"/>
                </a:spcBef>
                <a:buNone/>
              </a:pPr>
              <a:t>2032</a:t>
            </a:fld>
            <a:endParaRPr lang="fr-FR" sz="1333" b="1" dirty="0">
              <a:latin typeface="+mn-lt"/>
              <a:cs typeface="+mn-cs"/>
            </a:endParaRPr>
          </a:p>
        </p:txBody>
      </p:sp>
      <p:sp>
        <p:nvSpPr>
          <p:cNvPr id="21" name="Text Placeholder 2">
            <a:extLst>
              <a:ext uri="{FF2B5EF4-FFF2-40B4-BE49-F238E27FC236}">
                <a16:creationId xmlns:a16="http://schemas.microsoft.com/office/drawing/2014/main" id="{7D7C614A-2EB9-D64C-3380-0633A9137AA5}"/>
              </a:ext>
            </a:extLst>
          </p:cNvPr>
          <p:cNvSpPr>
            <a:spLocks noGrp="1"/>
          </p:cNvSpPr>
          <p:nvPr>
            <p:custDataLst>
              <p:tags r:id="rId49"/>
            </p:custDataLst>
          </p:nvPr>
        </p:nvSpPr>
        <p:spPr bwMode="gray">
          <a:xfrm>
            <a:off x="673100" y="5416552"/>
            <a:ext cx="30691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120AFC0B-BE32-4039-81B7-DDA326A71D1B}" type="datetime'''''8''''''''''''''''''''5''''''8'''''''">
              <a:rPr lang="fr-FR" altLang="en-US" sz="1333" b="1">
                <a:latin typeface="+mn-lt"/>
                <a:cs typeface="+mn-cs"/>
              </a:rPr>
              <a:pPr marL="0" indent="0" algn="ctr">
                <a:spcBef>
                  <a:spcPct val="0"/>
                </a:spcBef>
                <a:buNone/>
              </a:pPr>
              <a:t>858</a:t>
            </a:fld>
            <a:endParaRPr lang="fr-FR" sz="1333" b="1" dirty="0">
              <a:latin typeface="+mn-lt"/>
              <a:cs typeface="+mn-cs"/>
            </a:endParaRPr>
          </a:p>
        </p:txBody>
      </p:sp>
      <p:sp>
        <p:nvSpPr>
          <p:cNvPr id="22" name="Text Placeholder 2">
            <a:extLst>
              <a:ext uri="{FF2B5EF4-FFF2-40B4-BE49-F238E27FC236}">
                <a16:creationId xmlns:a16="http://schemas.microsoft.com/office/drawing/2014/main" id="{832F814A-6AD9-25D0-B58D-86490320D492}"/>
              </a:ext>
            </a:extLst>
          </p:cNvPr>
          <p:cNvSpPr>
            <a:spLocks noGrp="1"/>
          </p:cNvSpPr>
          <p:nvPr>
            <p:custDataLst>
              <p:tags r:id="rId50"/>
            </p:custDataLst>
          </p:nvPr>
        </p:nvSpPr>
        <p:spPr bwMode="gray">
          <a:xfrm>
            <a:off x="1536702" y="5194301"/>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7E88D91-BFF1-4881-9B5C-207F4986BE83}" type="datetime'''''''1,''''3''''2''''''''''''''8'''''">
              <a:rPr lang="fr-FR" altLang="en-US" sz="1333" b="1">
                <a:latin typeface="+mn-lt"/>
                <a:cs typeface="+mn-cs"/>
              </a:rPr>
              <a:pPr marL="0" indent="0" algn="ctr">
                <a:spcBef>
                  <a:spcPct val="0"/>
                </a:spcBef>
                <a:buNone/>
              </a:pPr>
              <a:t>1,328</a:t>
            </a:fld>
            <a:endParaRPr lang="fr-FR" sz="1333" b="1" dirty="0">
              <a:latin typeface="+mn-lt"/>
              <a:cs typeface="+mn-cs"/>
            </a:endParaRPr>
          </a:p>
        </p:txBody>
      </p:sp>
      <p:sp>
        <p:nvSpPr>
          <p:cNvPr id="23" name="Text Placeholder 2">
            <a:extLst>
              <a:ext uri="{FF2B5EF4-FFF2-40B4-BE49-F238E27FC236}">
                <a16:creationId xmlns:a16="http://schemas.microsoft.com/office/drawing/2014/main" id="{98A87476-E2D6-ADD0-9805-9792DE626904}"/>
              </a:ext>
            </a:extLst>
          </p:cNvPr>
          <p:cNvSpPr>
            <a:spLocks noGrp="1"/>
          </p:cNvSpPr>
          <p:nvPr>
            <p:custDataLst>
              <p:tags r:id="rId51"/>
            </p:custDataLst>
          </p:nvPr>
        </p:nvSpPr>
        <p:spPr bwMode="gray">
          <a:xfrm>
            <a:off x="2465919" y="4906434"/>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D1CE03B8-12C4-483F-8BF2-D9E0184FAD7C}" type="datetime'''''''''''''1'''''',''''''''''''9''3''''''''''''6'''''''">
              <a:rPr lang="fr-FR" altLang="en-US" sz="1333" b="1">
                <a:latin typeface="+mn-lt"/>
                <a:cs typeface="+mn-cs"/>
              </a:rPr>
              <a:pPr marL="0" indent="0" algn="ctr">
                <a:spcBef>
                  <a:spcPct val="0"/>
                </a:spcBef>
                <a:buNone/>
              </a:pPr>
              <a:t>1,936</a:t>
            </a:fld>
            <a:endParaRPr lang="fr-FR" sz="1333" b="1" dirty="0">
              <a:latin typeface="+mn-lt"/>
              <a:cs typeface="+mn-cs"/>
            </a:endParaRPr>
          </a:p>
        </p:txBody>
      </p:sp>
      <p:sp>
        <p:nvSpPr>
          <p:cNvPr id="33" name="Text Placeholder 2">
            <a:extLst>
              <a:ext uri="{FF2B5EF4-FFF2-40B4-BE49-F238E27FC236}">
                <a16:creationId xmlns:a16="http://schemas.microsoft.com/office/drawing/2014/main" id="{FF536370-2501-583D-CBEE-1ADA67A85D6D}"/>
              </a:ext>
            </a:extLst>
          </p:cNvPr>
          <p:cNvSpPr>
            <a:spLocks noGrp="1"/>
          </p:cNvSpPr>
          <p:nvPr>
            <p:custDataLst>
              <p:tags r:id="rId52"/>
            </p:custDataLst>
          </p:nvPr>
        </p:nvSpPr>
        <p:spPr bwMode="gray">
          <a:xfrm>
            <a:off x="3395135" y="4561418"/>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E867E88C-B361-4152-B9F7-AEBFECBE3640}" type="datetime'''''''''''''''''''2'''',''''''6''''''''''''''6''6'">
              <a:rPr lang="fr-FR" altLang="en-US" sz="1333" b="1">
                <a:latin typeface="+mn-lt"/>
                <a:cs typeface="+mn-cs"/>
              </a:rPr>
              <a:pPr marL="0" indent="0" algn="ctr">
                <a:spcBef>
                  <a:spcPct val="0"/>
                </a:spcBef>
                <a:buNone/>
              </a:pPr>
              <a:t>2,666</a:t>
            </a:fld>
            <a:endParaRPr lang="fr-FR" sz="1333" b="1" dirty="0">
              <a:latin typeface="+mn-lt"/>
              <a:cs typeface="+mn-cs"/>
            </a:endParaRPr>
          </a:p>
        </p:txBody>
      </p:sp>
      <p:sp>
        <p:nvSpPr>
          <p:cNvPr id="51" name="Text Placeholder 2">
            <a:extLst>
              <a:ext uri="{FF2B5EF4-FFF2-40B4-BE49-F238E27FC236}">
                <a16:creationId xmlns:a16="http://schemas.microsoft.com/office/drawing/2014/main" id="{6B5DB10D-5FAB-8532-FEBA-B8836FBD0354}"/>
              </a:ext>
            </a:extLst>
          </p:cNvPr>
          <p:cNvSpPr>
            <a:spLocks noGrp="1"/>
          </p:cNvSpPr>
          <p:nvPr>
            <p:custDataLst>
              <p:tags r:id="rId53"/>
            </p:custDataLst>
          </p:nvPr>
        </p:nvSpPr>
        <p:spPr bwMode="gray">
          <a:xfrm>
            <a:off x="4324353" y="4207934"/>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B1374A41-F079-4990-A63D-2276AF178D47}" type="datetime'''''''''3,4''''''''''''''''''''''1''6'''">
              <a:rPr lang="fr-FR" altLang="en-US" sz="1333" b="1">
                <a:latin typeface="+mn-lt"/>
                <a:cs typeface="+mn-cs"/>
              </a:rPr>
              <a:pPr marL="0" indent="0" algn="ctr">
                <a:spcBef>
                  <a:spcPct val="0"/>
                </a:spcBef>
                <a:buNone/>
              </a:pPr>
              <a:t>3,416</a:t>
            </a:fld>
            <a:endParaRPr lang="fr-FR" sz="1333" b="1" dirty="0">
              <a:latin typeface="+mn-lt"/>
              <a:cs typeface="+mn-cs"/>
            </a:endParaRPr>
          </a:p>
        </p:txBody>
      </p:sp>
      <p:sp>
        <p:nvSpPr>
          <p:cNvPr id="52" name="Rectangle 51">
            <a:extLst>
              <a:ext uri="{FF2B5EF4-FFF2-40B4-BE49-F238E27FC236}">
                <a16:creationId xmlns:a16="http://schemas.microsoft.com/office/drawing/2014/main" id="{D4DEDA3C-BE74-F2E6-E9F7-2BEC56E74265}"/>
              </a:ext>
            </a:extLst>
          </p:cNvPr>
          <p:cNvSpPr/>
          <p:nvPr>
            <p:custDataLst>
              <p:tags r:id="rId54"/>
            </p:custDataLst>
          </p:nvPr>
        </p:nvSpPr>
        <p:spPr bwMode="auto">
          <a:xfrm>
            <a:off x="429684" y="3041651"/>
            <a:ext cx="239184" cy="177800"/>
          </a:xfrm>
          <a:prstGeom prst="rect">
            <a:avLst/>
          </a:prstGeom>
          <a:solidFill>
            <a:schemeClr val="accent1"/>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53" name="Rectangle 52">
            <a:extLst>
              <a:ext uri="{FF2B5EF4-FFF2-40B4-BE49-F238E27FC236}">
                <a16:creationId xmlns:a16="http://schemas.microsoft.com/office/drawing/2014/main" id="{A8EA04A3-48D4-0FEC-61AD-FC6A31B4FDDE}"/>
              </a:ext>
            </a:extLst>
          </p:cNvPr>
          <p:cNvSpPr/>
          <p:nvPr>
            <p:custDataLst>
              <p:tags r:id="rId55"/>
            </p:custDataLst>
          </p:nvPr>
        </p:nvSpPr>
        <p:spPr bwMode="auto">
          <a:xfrm>
            <a:off x="429684" y="2781300"/>
            <a:ext cx="239184" cy="177800"/>
          </a:xfrm>
          <a:prstGeom prst="rect">
            <a:avLst/>
          </a:prstGeom>
          <a:solidFill>
            <a:schemeClr val="accent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54" name="Rectangle 53">
            <a:extLst>
              <a:ext uri="{FF2B5EF4-FFF2-40B4-BE49-F238E27FC236}">
                <a16:creationId xmlns:a16="http://schemas.microsoft.com/office/drawing/2014/main" id="{83447D20-0FE1-CB84-427A-4D307996F910}"/>
              </a:ext>
            </a:extLst>
          </p:cNvPr>
          <p:cNvSpPr/>
          <p:nvPr>
            <p:custDataLst>
              <p:tags r:id="rId56"/>
            </p:custDataLst>
          </p:nvPr>
        </p:nvSpPr>
        <p:spPr bwMode="auto">
          <a:xfrm>
            <a:off x="429684" y="2520951"/>
            <a:ext cx="239184" cy="177800"/>
          </a:xfrm>
          <a:prstGeom prst="rect">
            <a:avLst/>
          </a:prstGeom>
          <a:solidFill>
            <a:srgbClr val="AAD964"/>
          </a:solidFill>
          <a:ln w="12700" cap="flat" cmpd="sng" algn="ctr">
            <a:no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102" name="Rectangle 101">
            <a:extLst>
              <a:ext uri="{FF2B5EF4-FFF2-40B4-BE49-F238E27FC236}">
                <a16:creationId xmlns:a16="http://schemas.microsoft.com/office/drawing/2014/main" id="{0E3C0C88-5F77-AFEA-81CA-7F12297BF068}"/>
              </a:ext>
            </a:extLst>
          </p:cNvPr>
          <p:cNvSpPr/>
          <p:nvPr>
            <p:custDataLst>
              <p:tags r:id="rId57"/>
            </p:custDataLst>
          </p:nvPr>
        </p:nvSpPr>
        <p:spPr bwMode="auto">
          <a:xfrm>
            <a:off x="429685" y="2260600"/>
            <a:ext cx="239183" cy="177800"/>
          </a:xfrm>
          <a:prstGeom prst="rect">
            <a:avLst/>
          </a:prstGeom>
          <a:solidFill>
            <a:schemeClr val="accent4"/>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119" name="Rectangle 118">
            <a:extLst>
              <a:ext uri="{FF2B5EF4-FFF2-40B4-BE49-F238E27FC236}">
                <a16:creationId xmlns:a16="http://schemas.microsoft.com/office/drawing/2014/main" id="{11157B8D-3BEE-0AEA-F7BA-C43349012E06}"/>
              </a:ext>
            </a:extLst>
          </p:cNvPr>
          <p:cNvSpPr/>
          <p:nvPr>
            <p:custDataLst>
              <p:tags r:id="rId58"/>
            </p:custDataLst>
          </p:nvPr>
        </p:nvSpPr>
        <p:spPr bwMode="auto">
          <a:xfrm>
            <a:off x="429685" y="2000251"/>
            <a:ext cx="239183" cy="177800"/>
          </a:xfrm>
          <a:prstGeom prst="rect">
            <a:avLst/>
          </a:prstGeom>
          <a:solidFill>
            <a:schemeClr val="accent5"/>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134" name="Rectangle 133">
            <a:extLst>
              <a:ext uri="{FF2B5EF4-FFF2-40B4-BE49-F238E27FC236}">
                <a16:creationId xmlns:a16="http://schemas.microsoft.com/office/drawing/2014/main" id="{8B2D7C6A-54B3-96A8-3C57-25DBB7546620}"/>
              </a:ext>
            </a:extLst>
          </p:cNvPr>
          <p:cNvSpPr/>
          <p:nvPr>
            <p:custDataLst>
              <p:tags r:id="rId59"/>
            </p:custDataLst>
          </p:nvPr>
        </p:nvSpPr>
        <p:spPr bwMode="auto">
          <a:xfrm>
            <a:off x="429685" y="1739900"/>
            <a:ext cx="239183" cy="177800"/>
          </a:xfrm>
          <a:prstGeom prst="rect">
            <a:avLst/>
          </a:prstGeom>
          <a:solidFill>
            <a:schemeClr val="accent6"/>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55" name="Text Placeholder 2">
            <a:extLst>
              <a:ext uri="{FF2B5EF4-FFF2-40B4-BE49-F238E27FC236}">
                <a16:creationId xmlns:a16="http://schemas.microsoft.com/office/drawing/2014/main" id="{E643C4BC-8679-E913-6CB5-CB77BEEF130B}"/>
              </a:ext>
            </a:extLst>
          </p:cNvPr>
          <p:cNvSpPr>
            <a:spLocks noGrp="1"/>
          </p:cNvSpPr>
          <p:nvPr>
            <p:custDataLst>
              <p:tags r:id="rId60"/>
            </p:custDataLst>
          </p:nvPr>
        </p:nvSpPr>
        <p:spPr bwMode="auto">
          <a:xfrm>
            <a:off x="736599" y="3052234"/>
            <a:ext cx="721784"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C96489C2-804D-4B23-BFAF-8E33913B8769}" type="datetime'''''''E''nte''''r''p''''''''''ris''''''''''e'''">
              <a:rPr lang="fr-FR" altLang="en-US" sz="1333" b="1">
                <a:latin typeface="+mn-lt"/>
                <a:cs typeface="+mn-cs"/>
              </a:rPr>
              <a:pPr marL="0" indent="0">
                <a:spcBef>
                  <a:spcPct val="0"/>
                </a:spcBef>
                <a:buNone/>
              </a:pPr>
              <a:t>Enterprise</a:t>
            </a:fld>
            <a:endParaRPr lang="fr-FR" sz="1333" b="1" dirty="0">
              <a:latin typeface="+mn-lt"/>
              <a:cs typeface="+mn-cs"/>
            </a:endParaRPr>
          </a:p>
        </p:txBody>
      </p:sp>
      <p:sp>
        <p:nvSpPr>
          <p:cNvPr id="56" name="Text Placeholder 2">
            <a:extLst>
              <a:ext uri="{FF2B5EF4-FFF2-40B4-BE49-F238E27FC236}">
                <a16:creationId xmlns:a16="http://schemas.microsoft.com/office/drawing/2014/main" id="{774776E9-F234-D9A6-ED6C-8D30BF3F03CD}"/>
              </a:ext>
            </a:extLst>
          </p:cNvPr>
          <p:cNvSpPr>
            <a:spLocks noGrp="1"/>
          </p:cNvSpPr>
          <p:nvPr>
            <p:custDataLst>
              <p:tags r:id="rId61"/>
            </p:custDataLst>
          </p:nvPr>
        </p:nvSpPr>
        <p:spPr bwMode="auto">
          <a:xfrm>
            <a:off x="736601" y="2791885"/>
            <a:ext cx="15959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B0AE6E5B-56E0-4168-9B57-709796ACE6F1}" type="datetime'Tr''u''n''''ki''n''''''''g'''' ''a''nd ''''Ba''ck''''hau''l'''">
              <a:rPr lang="fr-FR" altLang="en-US" sz="1333" b="1">
                <a:latin typeface="+mn-lt"/>
                <a:cs typeface="+mn-cs"/>
              </a:rPr>
              <a:pPr marL="0" indent="0">
                <a:spcBef>
                  <a:spcPct val="0"/>
                </a:spcBef>
                <a:buNone/>
              </a:pPr>
              <a:t>Trunking and Backhaul</a:t>
            </a:fld>
            <a:endParaRPr lang="fr-FR" sz="1333" b="1" dirty="0">
              <a:latin typeface="+mn-lt"/>
              <a:cs typeface="+mn-cs"/>
            </a:endParaRPr>
          </a:p>
        </p:txBody>
      </p:sp>
      <p:sp>
        <p:nvSpPr>
          <p:cNvPr id="57" name="Text Placeholder 2">
            <a:extLst>
              <a:ext uri="{FF2B5EF4-FFF2-40B4-BE49-F238E27FC236}">
                <a16:creationId xmlns:a16="http://schemas.microsoft.com/office/drawing/2014/main" id="{168E0172-F5D1-E7A0-FB28-890C4F9CCC38}"/>
              </a:ext>
            </a:extLst>
          </p:cNvPr>
          <p:cNvSpPr>
            <a:spLocks noGrp="1"/>
          </p:cNvSpPr>
          <p:nvPr>
            <p:custDataLst>
              <p:tags r:id="rId62"/>
            </p:custDataLst>
          </p:nvPr>
        </p:nvSpPr>
        <p:spPr bwMode="auto">
          <a:xfrm>
            <a:off x="736601" y="2531534"/>
            <a:ext cx="7408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E48E4CF1-864E-4834-A1D1-408563AE45AA}" type="datetime'''''''M''''''''''''i''''''ls''''''a''''''''t''''''''co''''''m'">
              <a:rPr lang="fr-FR" altLang="en-US" sz="1333" b="1">
                <a:latin typeface="+mn-lt"/>
                <a:cs typeface="+mn-cs"/>
              </a:rPr>
              <a:pPr marL="0" indent="0">
                <a:spcBef>
                  <a:spcPct val="0"/>
                </a:spcBef>
                <a:buNone/>
              </a:pPr>
              <a:t>Milsatcom</a:t>
            </a:fld>
            <a:endParaRPr lang="fr-FR" sz="1333" b="1" dirty="0">
              <a:latin typeface="+mn-lt"/>
              <a:cs typeface="+mn-cs"/>
            </a:endParaRPr>
          </a:p>
        </p:txBody>
      </p:sp>
      <p:sp>
        <p:nvSpPr>
          <p:cNvPr id="89" name="Text Placeholder 2">
            <a:extLst>
              <a:ext uri="{FF2B5EF4-FFF2-40B4-BE49-F238E27FC236}">
                <a16:creationId xmlns:a16="http://schemas.microsoft.com/office/drawing/2014/main" id="{DEDA57F5-23DD-E5B5-0775-6B9A82D77AE8}"/>
              </a:ext>
            </a:extLst>
          </p:cNvPr>
          <p:cNvSpPr>
            <a:spLocks noGrp="1"/>
          </p:cNvSpPr>
          <p:nvPr>
            <p:custDataLst>
              <p:tags r:id="rId63"/>
            </p:custDataLst>
          </p:nvPr>
        </p:nvSpPr>
        <p:spPr bwMode="auto">
          <a:xfrm>
            <a:off x="736601" y="2271185"/>
            <a:ext cx="6561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706E0BC7-5D99-4849-BDE7-C5CEE4AC6174}" type="datetime'''''''Ma''r''i''ti''''m''e'''''''">
              <a:rPr lang="fr-FR" altLang="en-US" sz="1333" b="1">
                <a:latin typeface="+mn-lt"/>
                <a:cs typeface="+mn-cs"/>
              </a:rPr>
              <a:pPr marL="0" indent="0">
                <a:spcBef>
                  <a:spcPct val="0"/>
                </a:spcBef>
                <a:buNone/>
              </a:pPr>
              <a:t>Maritime</a:t>
            </a:fld>
            <a:endParaRPr lang="fr-FR" sz="1333" b="1" dirty="0">
              <a:latin typeface="+mn-lt"/>
              <a:cs typeface="+mn-cs"/>
            </a:endParaRPr>
          </a:p>
        </p:txBody>
      </p:sp>
      <p:sp>
        <p:nvSpPr>
          <p:cNvPr id="103" name="Text Placeholder 2">
            <a:extLst>
              <a:ext uri="{FF2B5EF4-FFF2-40B4-BE49-F238E27FC236}">
                <a16:creationId xmlns:a16="http://schemas.microsoft.com/office/drawing/2014/main" id="{63AF975E-8361-AADC-2DF9-C944C6F3FEB5}"/>
              </a:ext>
            </a:extLst>
          </p:cNvPr>
          <p:cNvSpPr>
            <a:spLocks noGrp="1"/>
          </p:cNvSpPr>
          <p:nvPr>
            <p:custDataLst>
              <p:tags r:id="rId64"/>
            </p:custDataLst>
          </p:nvPr>
        </p:nvSpPr>
        <p:spPr bwMode="auto">
          <a:xfrm>
            <a:off x="736601" y="2010834"/>
            <a:ext cx="5905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5390759D-5D73-41ED-8688-2D70F0AB639A}" type="datetime'''''''''A''''''''''v''i''a''''ti''''''''on'''''''''''''''''">
              <a:rPr lang="fr-FR" altLang="en-US" sz="1333" b="1">
                <a:latin typeface="+mn-lt"/>
                <a:cs typeface="+mn-cs"/>
              </a:rPr>
              <a:pPr marL="0" indent="0">
                <a:spcBef>
                  <a:spcPct val="0"/>
                </a:spcBef>
                <a:buNone/>
              </a:pPr>
              <a:t>Aviation</a:t>
            </a:fld>
            <a:endParaRPr lang="fr-FR" sz="1333" b="1" dirty="0">
              <a:latin typeface="+mn-lt"/>
              <a:cs typeface="+mn-cs"/>
            </a:endParaRPr>
          </a:p>
        </p:txBody>
      </p:sp>
      <p:sp>
        <p:nvSpPr>
          <p:cNvPr id="120" name="Text Placeholder 2">
            <a:extLst>
              <a:ext uri="{FF2B5EF4-FFF2-40B4-BE49-F238E27FC236}">
                <a16:creationId xmlns:a16="http://schemas.microsoft.com/office/drawing/2014/main" id="{2F2049DC-920A-3E33-DCB7-9ECA24A877FF}"/>
              </a:ext>
            </a:extLst>
          </p:cNvPr>
          <p:cNvSpPr>
            <a:spLocks noGrp="1"/>
          </p:cNvSpPr>
          <p:nvPr>
            <p:custDataLst>
              <p:tags r:id="rId65"/>
            </p:custDataLst>
          </p:nvPr>
        </p:nvSpPr>
        <p:spPr bwMode="auto">
          <a:xfrm>
            <a:off x="736601" y="1750485"/>
            <a:ext cx="3365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EC1FDC6A-8756-4DEB-81D7-5ED04C13B289}" type="datetime'''''L''''''''a''n''''''''''''d'''''''''''''''''''''''''''''">
              <a:rPr lang="fr-FR" altLang="en-US" sz="1333" b="1">
                <a:latin typeface="+mn-lt"/>
                <a:cs typeface="+mn-cs"/>
              </a:rPr>
              <a:pPr marL="0" indent="0">
                <a:spcBef>
                  <a:spcPct val="0"/>
                </a:spcBef>
                <a:buNone/>
              </a:pPr>
              <a:t>Land</a:t>
            </a:fld>
            <a:endParaRPr lang="fr-FR" sz="1333" b="1" dirty="0">
              <a:latin typeface="+mn-lt"/>
              <a:cs typeface="+mn-cs"/>
            </a:endParaRPr>
          </a:p>
        </p:txBody>
      </p:sp>
      <p:sp>
        <p:nvSpPr>
          <p:cNvPr id="58" name="Rectangle 57">
            <a:extLst>
              <a:ext uri="{FF2B5EF4-FFF2-40B4-BE49-F238E27FC236}">
                <a16:creationId xmlns:a16="http://schemas.microsoft.com/office/drawing/2014/main" id="{49E75D82-4750-D956-70C3-33324CE637F2}"/>
              </a:ext>
            </a:extLst>
          </p:cNvPr>
          <p:cNvSpPr/>
          <p:nvPr/>
        </p:nvSpPr>
        <p:spPr>
          <a:xfrm>
            <a:off x="362473" y="929951"/>
            <a:ext cx="11355212" cy="359099"/>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t>Ku-Band demand evolution by connectivity vertical (excluding consumer broadband) in Gbps</a:t>
            </a:r>
          </a:p>
        </p:txBody>
      </p:sp>
      <p:sp>
        <p:nvSpPr>
          <p:cNvPr id="59" name="TextBox 58">
            <a:extLst>
              <a:ext uri="{FF2B5EF4-FFF2-40B4-BE49-F238E27FC236}">
                <a16:creationId xmlns:a16="http://schemas.microsoft.com/office/drawing/2014/main" id="{4745B405-6C62-8627-11EF-6B5058EB7EBC}"/>
              </a:ext>
            </a:extLst>
          </p:cNvPr>
          <p:cNvSpPr txBox="1"/>
          <p:nvPr/>
        </p:nvSpPr>
        <p:spPr>
          <a:xfrm>
            <a:off x="10466066" y="1261884"/>
            <a:ext cx="663067" cy="338554"/>
          </a:xfrm>
          <a:prstGeom prst="rect">
            <a:avLst/>
          </a:prstGeom>
          <a:noFill/>
        </p:spPr>
        <p:txBody>
          <a:bodyPr wrap="none" rtlCol="0">
            <a:spAutoFit/>
          </a:bodyPr>
          <a:lstStyle/>
          <a:p>
            <a:r>
              <a:rPr lang="fr-FR" sz="1600" b="1" dirty="0"/>
              <a:t>CAGR</a:t>
            </a:r>
          </a:p>
        </p:txBody>
      </p:sp>
      <p:cxnSp>
        <p:nvCxnSpPr>
          <p:cNvPr id="60" name="Straight Connector 59">
            <a:extLst>
              <a:ext uri="{FF2B5EF4-FFF2-40B4-BE49-F238E27FC236}">
                <a16:creationId xmlns:a16="http://schemas.microsoft.com/office/drawing/2014/main" id="{0E0E9E0C-A563-CB7C-130D-5030FB0CAED6}"/>
              </a:ext>
            </a:extLst>
          </p:cNvPr>
          <p:cNvCxnSpPr>
            <a:cxnSpLocks/>
          </p:cNvCxnSpPr>
          <p:nvPr/>
        </p:nvCxnSpPr>
        <p:spPr>
          <a:xfrm flipH="1">
            <a:off x="10515319" y="1598511"/>
            <a:ext cx="62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89F4F90F-4C1B-E6AA-22F2-67BCB7896AA5}"/>
              </a:ext>
            </a:extLst>
          </p:cNvPr>
          <p:cNvSpPr txBox="1"/>
          <p:nvPr/>
        </p:nvSpPr>
        <p:spPr>
          <a:xfrm>
            <a:off x="10502230" y="1559289"/>
            <a:ext cx="588623" cy="307777"/>
          </a:xfrm>
          <a:prstGeom prst="rect">
            <a:avLst/>
          </a:prstGeom>
          <a:noFill/>
        </p:spPr>
        <p:txBody>
          <a:bodyPr wrap="none" rtlCol="0">
            <a:spAutoFit/>
          </a:bodyPr>
          <a:lstStyle/>
          <a:p>
            <a:r>
              <a:rPr lang="fr-FR" sz="1400" b="1" dirty="0"/>
              <a:t>+30%</a:t>
            </a:r>
          </a:p>
        </p:txBody>
      </p:sp>
      <p:sp>
        <p:nvSpPr>
          <p:cNvPr id="138" name="TextBox 137">
            <a:extLst>
              <a:ext uri="{FF2B5EF4-FFF2-40B4-BE49-F238E27FC236}">
                <a16:creationId xmlns:a16="http://schemas.microsoft.com/office/drawing/2014/main" id="{98FD20A0-0534-0E5A-4E4A-CE539288FF5D}"/>
              </a:ext>
            </a:extLst>
          </p:cNvPr>
          <p:cNvSpPr txBox="1"/>
          <p:nvPr/>
        </p:nvSpPr>
        <p:spPr>
          <a:xfrm>
            <a:off x="10502230" y="1819696"/>
            <a:ext cx="588623" cy="307777"/>
          </a:xfrm>
          <a:prstGeom prst="rect">
            <a:avLst/>
          </a:prstGeom>
          <a:noFill/>
        </p:spPr>
        <p:txBody>
          <a:bodyPr wrap="none" rtlCol="0">
            <a:spAutoFit/>
          </a:bodyPr>
          <a:lstStyle/>
          <a:p>
            <a:r>
              <a:rPr lang="fr-FR" sz="1400" b="1" dirty="0">
                <a:solidFill>
                  <a:srgbClr val="CCCCCC"/>
                </a:solidFill>
              </a:rPr>
              <a:t>+41%</a:t>
            </a:r>
          </a:p>
        </p:txBody>
      </p:sp>
      <p:sp>
        <p:nvSpPr>
          <p:cNvPr id="139" name="TextBox 138">
            <a:extLst>
              <a:ext uri="{FF2B5EF4-FFF2-40B4-BE49-F238E27FC236}">
                <a16:creationId xmlns:a16="http://schemas.microsoft.com/office/drawing/2014/main" id="{4FD8CB72-651C-31C3-05BD-5E87A3D7C531}"/>
              </a:ext>
            </a:extLst>
          </p:cNvPr>
          <p:cNvSpPr txBox="1"/>
          <p:nvPr/>
        </p:nvSpPr>
        <p:spPr>
          <a:xfrm>
            <a:off x="10502230" y="2278956"/>
            <a:ext cx="588623" cy="307777"/>
          </a:xfrm>
          <a:prstGeom prst="rect">
            <a:avLst/>
          </a:prstGeom>
          <a:noFill/>
        </p:spPr>
        <p:txBody>
          <a:bodyPr wrap="none" rtlCol="0">
            <a:spAutoFit/>
          </a:bodyPr>
          <a:lstStyle/>
          <a:p>
            <a:r>
              <a:rPr lang="fr-FR" sz="1400" b="1" dirty="0">
                <a:solidFill>
                  <a:srgbClr val="17245F"/>
                </a:solidFill>
              </a:rPr>
              <a:t>+39%</a:t>
            </a:r>
          </a:p>
        </p:txBody>
      </p:sp>
      <p:sp>
        <p:nvSpPr>
          <p:cNvPr id="140" name="TextBox 139">
            <a:extLst>
              <a:ext uri="{FF2B5EF4-FFF2-40B4-BE49-F238E27FC236}">
                <a16:creationId xmlns:a16="http://schemas.microsoft.com/office/drawing/2014/main" id="{9A95069B-EC77-7DC3-65A7-1DB1AE1B5342}"/>
              </a:ext>
            </a:extLst>
          </p:cNvPr>
          <p:cNvSpPr txBox="1"/>
          <p:nvPr/>
        </p:nvSpPr>
        <p:spPr>
          <a:xfrm>
            <a:off x="10502230" y="2790178"/>
            <a:ext cx="588623" cy="307777"/>
          </a:xfrm>
          <a:prstGeom prst="rect">
            <a:avLst/>
          </a:prstGeom>
          <a:noFill/>
        </p:spPr>
        <p:txBody>
          <a:bodyPr wrap="none" rtlCol="0">
            <a:spAutoFit/>
          </a:bodyPr>
          <a:lstStyle/>
          <a:p>
            <a:r>
              <a:rPr lang="fr-FR" sz="1400" b="1" dirty="0">
                <a:solidFill>
                  <a:srgbClr val="4BB0EF"/>
                </a:solidFill>
              </a:rPr>
              <a:t>+32%</a:t>
            </a:r>
          </a:p>
        </p:txBody>
      </p:sp>
      <p:sp>
        <p:nvSpPr>
          <p:cNvPr id="141" name="TextBox 140">
            <a:extLst>
              <a:ext uri="{FF2B5EF4-FFF2-40B4-BE49-F238E27FC236}">
                <a16:creationId xmlns:a16="http://schemas.microsoft.com/office/drawing/2014/main" id="{52BB87FE-9112-9FCF-CDC2-7D9EAC5ACBFA}"/>
              </a:ext>
            </a:extLst>
          </p:cNvPr>
          <p:cNvSpPr txBox="1"/>
          <p:nvPr/>
        </p:nvSpPr>
        <p:spPr>
          <a:xfrm>
            <a:off x="10502230" y="3101370"/>
            <a:ext cx="588623" cy="307777"/>
          </a:xfrm>
          <a:prstGeom prst="rect">
            <a:avLst/>
          </a:prstGeom>
          <a:noFill/>
        </p:spPr>
        <p:txBody>
          <a:bodyPr wrap="none" rtlCol="0">
            <a:spAutoFit/>
          </a:bodyPr>
          <a:lstStyle/>
          <a:p>
            <a:r>
              <a:rPr lang="fr-FR" sz="1400" b="1" dirty="0">
                <a:solidFill>
                  <a:srgbClr val="AAD964"/>
                </a:solidFill>
              </a:rPr>
              <a:t>+11%</a:t>
            </a:r>
          </a:p>
        </p:txBody>
      </p:sp>
      <p:sp>
        <p:nvSpPr>
          <p:cNvPr id="142" name="TextBox 141">
            <a:extLst>
              <a:ext uri="{FF2B5EF4-FFF2-40B4-BE49-F238E27FC236}">
                <a16:creationId xmlns:a16="http://schemas.microsoft.com/office/drawing/2014/main" id="{361DC518-F47D-F667-BF28-5027660EF397}"/>
              </a:ext>
            </a:extLst>
          </p:cNvPr>
          <p:cNvSpPr txBox="1"/>
          <p:nvPr/>
        </p:nvSpPr>
        <p:spPr>
          <a:xfrm>
            <a:off x="10502230" y="3422106"/>
            <a:ext cx="588623" cy="307777"/>
          </a:xfrm>
          <a:prstGeom prst="rect">
            <a:avLst/>
          </a:prstGeom>
          <a:noFill/>
        </p:spPr>
        <p:txBody>
          <a:bodyPr wrap="none" rtlCol="0">
            <a:spAutoFit/>
          </a:bodyPr>
          <a:lstStyle/>
          <a:p>
            <a:r>
              <a:rPr lang="fr-FR" sz="1400" b="1" dirty="0">
                <a:solidFill>
                  <a:srgbClr val="FA505B"/>
                </a:solidFill>
              </a:rPr>
              <a:t>+20%</a:t>
            </a:r>
          </a:p>
        </p:txBody>
      </p:sp>
      <p:sp>
        <p:nvSpPr>
          <p:cNvPr id="143" name="TextBox 142">
            <a:extLst>
              <a:ext uri="{FF2B5EF4-FFF2-40B4-BE49-F238E27FC236}">
                <a16:creationId xmlns:a16="http://schemas.microsoft.com/office/drawing/2014/main" id="{13F8CC54-F9E8-6F8F-37D8-86F5AC9C2288}"/>
              </a:ext>
            </a:extLst>
          </p:cNvPr>
          <p:cNvSpPr txBox="1"/>
          <p:nvPr/>
        </p:nvSpPr>
        <p:spPr>
          <a:xfrm>
            <a:off x="10502230" y="4719417"/>
            <a:ext cx="588623" cy="307777"/>
          </a:xfrm>
          <a:prstGeom prst="rect">
            <a:avLst/>
          </a:prstGeom>
          <a:noFill/>
        </p:spPr>
        <p:txBody>
          <a:bodyPr wrap="none" rtlCol="0">
            <a:spAutoFit/>
          </a:bodyPr>
          <a:lstStyle/>
          <a:p>
            <a:r>
              <a:rPr lang="fr-FR" sz="1400" b="1" dirty="0">
                <a:solidFill>
                  <a:srgbClr val="007DB9"/>
                </a:solidFill>
              </a:rPr>
              <a:t>+32%</a:t>
            </a:r>
          </a:p>
        </p:txBody>
      </p:sp>
    </p:spTree>
    <p:extLst>
      <p:ext uri="{BB962C8B-B14F-4D97-AF65-F5344CB8AC3E}">
        <p14:creationId xmlns:p14="http://schemas.microsoft.com/office/powerpoint/2010/main" val="3775545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8AEE1-7851-25B4-F5D4-1C6968ABB788}"/>
              </a:ext>
            </a:extLst>
          </p:cNvPr>
          <p:cNvSpPr>
            <a:spLocks noGrp="1"/>
          </p:cNvSpPr>
          <p:nvPr>
            <p:ph type="title"/>
          </p:nvPr>
        </p:nvSpPr>
        <p:spPr>
          <a:xfrm>
            <a:off x="838200" y="365126"/>
            <a:ext cx="10515600" cy="675884"/>
          </a:xfrm>
        </p:spPr>
        <p:txBody>
          <a:bodyPr>
            <a:normAutofit fontScale="90000"/>
          </a:bodyPr>
          <a:lstStyle/>
          <a:p>
            <a:r>
              <a:rPr lang="en-GB" dirty="0"/>
              <a:t>Introduction and Background</a:t>
            </a:r>
          </a:p>
        </p:txBody>
      </p:sp>
      <p:sp>
        <p:nvSpPr>
          <p:cNvPr id="3" name="Content Placeholder 2">
            <a:extLst>
              <a:ext uri="{FF2B5EF4-FFF2-40B4-BE49-F238E27FC236}">
                <a16:creationId xmlns:a16="http://schemas.microsoft.com/office/drawing/2014/main" id="{A7DDDC2F-FDE3-7FDD-327C-715B37BA8A3B}"/>
              </a:ext>
            </a:extLst>
          </p:cNvPr>
          <p:cNvSpPr>
            <a:spLocks noGrp="1"/>
          </p:cNvSpPr>
          <p:nvPr>
            <p:ph idx="1"/>
          </p:nvPr>
        </p:nvSpPr>
        <p:spPr>
          <a:xfrm>
            <a:off x="838199" y="1041011"/>
            <a:ext cx="10711375" cy="5598940"/>
          </a:xfrm>
        </p:spPr>
        <p:txBody>
          <a:bodyPr>
            <a:normAutofit lnSpcReduction="10000"/>
          </a:bodyPr>
          <a:lstStyle/>
          <a:p>
            <a:r>
              <a:rPr lang="en-GB" b="1" dirty="0">
                <a:effectLst/>
                <a:ea typeface="Times New Roman" panose="02020603050405020304" pitchFamily="18" charset="0"/>
              </a:rPr>
              <a:t>The overall objective is to specify the Ku Band for NR NTN from Release 19 onwards. </a:t>
            </a:r>
          </a:p>
          <a:p>
            <a:r>
              <a:rPr lang="en-US" dirty="0">
                <a:effectLst/>
                <a:ea typeface="SimSun" panose="02010600030101010101" pitchFamily="2" charset="-122"/>
                <a:cs typeface="Times New Roman" panose="02020603050405020304" pitchFamily="18" charset="0"/>
              </a:rPr>
              <a:t>NTN  Satcom systems complement TN systems through wide area coverage</a:t>
            </a:r>
          </a:p>
          <a:p>
            <a:r>
              <a:rPr lang="en-US" dirty="0">
                <a:effectLst/>
                <a:ea typeface="SimSun" panose="02010600030101010101" pitchFamily="2" charset="-122"/>
                <a:cs typeface="Times New Roman" panose="02020603050405020304" pitchFamily="18" charset="0"/>
              </a:rPr>
              <a:t>Ku Band currently provides consumer and business broadband, cellular backhaul, inflight connectivity, Direct-to-Home/DTH services, and public warning and disaster recovery services</a:t>
            </a:r>
          </a:p>
          <a:p>
            <a:r>
              <a:rPr lang="en-US" dirty="0">
                <a:effectLst/>
                <a:ea typeface="SimSun" panose="02010600030101010101" pitchFamily="2" charset="-122"/>
                <a:cs typeface="Times New Roman" panose="02020603050405020304" pitchFamily="18" charset="0"/>
              </a:rPr>
              <a:t>Current satcom systems use proprietary technologies that do not take advantage of 3GPP specifications. </a:t>
            </a:r>
          </a:p>
          <a:p>
            <a:r>
              <a:rPr lang="en-US" dirty="0">
                <a:ea typeface="SimSun" panose="02010600030101010101" pitchFamily="2" charset="-122"/>
                <a:cs typeface="Times New Roman" panose="02020603050405020304" pitchFamily="18" charset="0"/>
              </a:rPr>
              <a:t>Specifying </a:t>
            </a:r>
            <a:r>
              <a:rPr lang="en-US" dirty="0">
                <a:effectLst/>
                <a:ea typeface="SimSun" panose="02010600030101010101" pitchFamily="2" charset="-122"/>
                <a:cs typeface="Times New Roman" panose="02020603050405020304" pitchFamily="18" charset="0"/>
              </a:rPr>
              <a:t>Ku band in 3GPP for NTN will enable </a:t>
            </a:r>
            <a:r>
              <a:rPr lang="en-US" dirty="0">
                <a:ea typeface="SimSun" panose="02010600030101010101" pitchFamily="2" charset="-122"/>
                <a:cs typeface="Times New Roman" panose="02020603050405020304" pitchFamily="18" charset="0"/>
              </a:rPr>
              <a:t>Satcom services to interwork with TN services </a:t>
            </a:r>
            <a:r>
              <a:rPr lang="en-US" dirty="0">
                <a:effectLst/>
                <a:ea typeface="SimSun" panose="02010600030101010101" pitchFamily="2" charset="-122"/>
                <a:cs typeface="Times New Roman" panose="02020603050405020304" pitchFamily="18" charset="0"/>
              </a:rPr>
              <a:t>providing coverage extension for broadband and Machine-Type Communications devices.</a:t>
            </a:r>
          </a:p>
          <a:p>
            <a:r>
              <a:rPr lang="en-US" dirty="0">
                <a:effectLst/>
                <a:ea typeface="Microsoft JhengHei UI" panose="020B0604030504040204" pitchFamily="34" charset="-120"/>
                <a:cs typeface="Times New Roman" panose="02020603050405020304" pitchFamily="18" charset="0"/>
              </a:rPr>
              <a:t>The use of Ku band across TN and NTN will follow applicable regulations</a:t>
            </a:r>
            <a:endParaRPr lang="en-GB" dirty="0">
              <a:effectLst/>
              <a:ea typeface="Calibri" panose="020F0502020204030204" pitchFamily="34" charset="0"/>
              <a:cs typeface="Times New Roman" panose="02020603050405020304" pitchFamily="18" charset="0"/>
            </a:endParaRPr>
          </a:p>
          <a:p>
            <a:endParaRPr lang="en-US" dirty="0">
              <a:effectLst/>
              <a:ea typeface="SimSun" panose="02010600030101010101" pitchFamily="2" charset="-122"/>
              <a:cs typeface="Times New Roman" panose="02020603050405020304" pitchFamily="18" charset="0"/>
            </a:endParaRPr>
          </a:p>
          <a:p>
            <a:endParaRPr lang="en-GB" sz="3600" dirty="0"/>
          </a:p>
        </p:txBody>
      </p:sp>
    </p:spTree>
    <p:extLst>
      <p:ext uri="{BB962C8B-B14F-4D97-AF65-F5344CB8AC3E}">
        <p14:creationId xmlns:p14="http://schemas.microsoft.com/office/powerpoint/2010/main" val="732573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1F8C9-637C-F0DD-F9E1-2CA20BB5FC3C}"/>
              </a:ext>
            </a:extLst>
          </p:cNvPr>
          <p:cNvSpPr>
            <a:spLocks noGrp="1"/>
          </p:cNvSpPr>
          <p:nvPr>
            <p:ph type="title"/>
          </p:nvPr>
        </p:nvSpPr>
        <p:spPr>
          <a:xfrm>
            <a:off x="838200" y="365125"/>
            <a:ext cx="10515600" cy="665389"/>
          </a:xfrm>
        </p:spPr>
        <p:txBody>
          <a:bodyPr>
            <a:normAutofit fontScale="90000"/>
          </a:bodyPr>
          <a:lstStyle/>
          <a:p>
            <a:r>
              <a:rPr lang="en-GB" dirty="0"/>
              <a:t>The Ku Band in Three ITU Regions</a:t>
            </a:r>
          </a:p>
        </p:txBody>
      </p:sp>
      <p:pic>
        <p:nvPicPr>
          <p:cNvPr id="5" name="Picture 4" descr="A diagram of a network&#10;&#10;Description automatically generated with medium confidence">
            <a:extLst>
              <a:ext uri="{FF2B5EF4-FFF2-40B4-BE49-F238E27FC236}">
                <a16:creationId xmlns:a16="http://schemas.microsoft.com/office/drawing/2014/main" id="{8FA2A09D-CE31-C2BD-353B-AA86094A1227}"/>
              </a:ext>
            </a:extLst>
          </p:cNvPr>
          <p:cNvPicPr>
            <a:picLocks noChangeAspect="1"/>
          </p:cNvPicPr>
          <p:nvPr/>
        </p:nvPicPr>
        <p:blipFill rotWithShape="1">
          <a:blip r:embed="rId2">
            <a:extLst>
              <a:ext uri="{28A0092B-C50C-407E-A947-70E740481C1C}">
                <a14:useLocalDpi xmlns:a14="http://schemas.microsoft.com/office/drawing/2010/main" val="0"/>
              </a:ext>
            </a:extLst>
          </a:blip>
          <a:srcRect t="11291" b="52757"/>
          <a:stretch/>
        </p:blipFill>
        <p:spPr>
          <a:xfrm>
            <a:off x="2011181" y="1705231"/>
            <a:ext cx="10097298" cy="2088293"/>
          </a:xfrm>
          <a:prstGeom prst="rect">
            <a:avLst/>
          </a:prstGeom>
        </p:spPr>
      </p:pic>
      <p:sp>
        <p:nvSpPr>
          <p:cNvPr id="4" name="TextBox 3">
            <a:extLst>
              <a:ext uri="{FF2B5EF4-FFF2-40B4-BE49-F238E27FC236}">
                <a16:creationId xmlns:a16="http://schemas.microsoft.com/office/drawing/2014/main" id="{69C6F7A0-27AC-86EC-B896-9416540B011B}"/>
              </a:ext>
            </a:extLst>
          </p:cNvPr>
          <p:cNvSpPr txBox="1"/>
          <p:nvPr/>
        </p:nvSpPr>
        <p:spPr>
          <a:xfrm>
            <a:off x="333632" y="2187144"/>
            <a:ext cx="2051222" cy="461665"/>
          </a:xfrm>
          <a:prstGeom prst="rect">
            <a:avLst/>
          </a:prstGeom>
          <a:noFill/>
        </p:spPr>
        <p:txBody>
          <a:bodyPr wrap="square" rtlCol="0">
            <a:spAutoFit/>
          </a:bodyPr>
          <a:lstStyle/>
          <a:p>
            <a:r>
              <a:rPr lang="en-GB" sz="2400" b="1" dirty="0"/>
              <a:t>Region 1 &amp; 3</a:t>
            </a:r>
            <a:endParaRPr lang="en-US" sz="2400" b="1" dirty="0"/>
          </a:p>
        </p:txBody>
      </p:sp>
      <p:sp>
        <p:nvSpPr>
          <p:cNvPr id="6" name="TextBox 5">
            <a:extLst>
              <a:ext uri="{FF2B5EF4-FFF2-40B4-BE49-F238E27FC236}">
                <a16:creationId xmlns:a16="http://schemas.microsoft.com/office/drawing/2014/main" id="{D17BACE4-C68A-AB7C-9705-F31FC271EB60}"/>
              </a:ext>
            </a:extLst>
          </p:cNvPr>
          <p:cNvSpPr txBox="1"/>
          <p:nvPr/>
        </p:nvSpPr>
        <p:spPr>
          <a:xfrm>
            <a:off x="333632" y="4504039"/>
            <a:ext cx="2051222" cy="461665"/>
          </a:xfrm>
          <a:prstGeom prst="rect">
            <a:avLst/>
          </a:prstGeom>
          <a:noFill/>
        </p:spPr>
        <p:txBody>
          <a:bodyPr wrap="square" rtlCol="0">
            <a:spAutoFit/>
          </a:bodyPr>
          <a:lstStyle/>
          <a:p>
            <a:r>
              <a:rPr lang="en-GB" sz="2400" b="1" dirty="0"/>
              <a:t>Region 2</a:t>
            </a:r>
            <a:endParaRPr lang="en-US" sz="2400" b="1" dirty="0"/>
          </a:p>
        </p:txBody>
      </p:sp>
      <p:pic>
        <p:nvPicPr>
          <p:cNvPr id="7" name="Picture 6" descr="A diagram of a network&#10;&#10;Description automatically generated with medium confidence">
            <a:extLst>
              <a:ext uri="{FF2B5EF4-FFF2-40B4-BE49-F238E27FC236}">
                <a16:creationId xmlns:a16="http://schemas.microsoft.com/office/drawing/2014/main" id="{1CDA9697-18AE-C223-4694-376286573570}"/>
              </a:ext>
            </a:extLst>
          </p:cNvPr>
          <p:cNvPicPr>
            <a:picLocks noChangeAspect="1"/>
          </p:cNvPicPr>
          <p:nvPr/>
        </p:nvPicPr>
        <p:blipFill rotWithShape="1">
          <a:blip r:embed="rId2">
            <a:extLst>
              <a:ext uri="{28A0092B-C50C-407E-A947-70E740481C1C}">
                <a14:useLocalDpi xmlns:a14="http://schemas.microsoft.com/office/drawing/2010/main" val="0"/>
              </a:ext>
            </a:extLst>
          </a:blip>
          <a:srcRect t="47173" b="16805"/>
          <a:stretch/>
        </p:blipFill>
        <p:spPr>
          <a:xfrm>
            <a:off x="2011181" y="4139517"/>
            <a:ext cx="10097298" cy="2092407"/>
          </a:xfrm>
          <a:prstGeom prst="rect">
            <a:avLst/>
          </a:prstGeom>
        </p:spPr>
      </p:pic>
    </p:spTree>
    <p:extLst>
      <p:ext uri="{BB962C8B-B14F-4D97-AF65-F5344CB8AC3E}">
        <p14:creationId xmlns:p14="http://schemas.microsoft.com/office/powerpoint/2010/main" val="3543708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94CA80-6AFB-0A2C-D365-1CFDBA252676}"/>
              </a:ext>
            </a:extLst>
          </p:cNvPr>
          <p:cNvPicPr>
            <a:picLocks noChangeAspect="1"/>
          </p:cNvPicPr>
          <p:nvPr/>
        </p:nvPicPr>
        <p:blipFill>
          <a:blip r:embed="rId2"/>
          <a:stretch>
            <a:fillRect/>
          </a:stretch>
        </p:blipFill>
        <p:spPr>
          <a:xfrm>
            <a:off x="546754" y="246782"/>
            <a:ext cx="10124388" cy="5574101"/>
          </a:xfrm>
          <a:prstGeom prst="rect">
            <a:avLst/>
          </a:prstGeom>
        </p:spPr>
      </p:pic>
      <p:sp>
        <p:nvSpPr>
          <p:cNvPr id="2" name="Title 1">
            <a:extLst>
              <a:ext uri="{FF2B5EF4-FFF2-40B4-BE49-F238E27FC236}">
                <a16:creationId xmlns:a16="http://schemas.microsoft.com/office/drawing/2014/main" id="{D60103BA-40A4-CDCC-E496-81E14AD90307}"/>
              </a:ext>
            </a:extLst>
          </p:cNvPr>
          <p:cNvSpPr>
            <a:spLocks noGrp="1"/>
          </p:cNvSpPr>
          <p:nvPr>
            <p:ph type="title"/>
          </p:nvPr>
        </p:nvSpPr>
        <p:spPr>
          <a:xfrm>
            <a:off x="395927" y="5712642"/>
            <a:ext cx="11670382" cy="898575"/>
          </a:xfrm>
          <a:solidFill>
            <a:schemeClr val="bg1"/>
          </a:solidFill>
        </p:spPr>
        <p:txBody>
          <a:bodyPr>
            <a:normAutofit fontScale="90000"/>
          </a:bodyPr>
          <a:lstStyle/>
          <a:p>
            <a:r>
              <a:rPr lang="en-GB" sz="2000" dirty="0">
                <a:effectLst/>
                <a:latin typeface="Arial" panose="020B0604020202020204" pitchFamily="34" charset="0"/>
                <a:ea typeface="SimSun" panose="02010600030101010101" pitchFamily="2" charset="-122"/>
                <a:cs typeface="Times New Roman" panose="02020603050405020304" pitchFamily="18" charset="0"/>
              </a:rPr>
              <a:t>Ku Band Market Forecast and Services Utilising Connectivity through the Ku Band.</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en-US" sz="2000" dirty="0"/>
              <a:t>the Compound Annual Growth Rate (CAGR) is around 14.7% with the market growing to approximately 9M terminals by 2031. </a:t>
            </a:r>
            <a:endParaRPr lang="en-GB" sz="4800" dirty="0"/>
          </a:p>
        </p:txBody>
      </p:sp>
    </p:spTree>
    <p:extLst>
      <p:ext uri="{BB962C8B-B14F-4D97-AF65-F5344CB8AC3E}">
        <p14:creationId xmlns:p14="http://schemas.microsoft.com/office/powerpoint/2010/main" val="836190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AD614-8D37-12EB-45B6-7D901D577AE3}"/>
              </a:ext>
            </a:extLst>
          </p:cNvPr>
          <p:cNvSpPr>
            <a:spLocks noGrp="1"/>
          </p:cNvSpPr>
          <p:nvPr>
            <p:ph type="title"/>
          </p:nvPr>
        </p:nvSpPr>
        <p:spPr>
          <a:xfrm>
            <a:off x="838200" y="365125"/>
            <a:ext cx="10515600" cy="718087"/>
          </a:xfrm>
        </p:spPr>
        <p:txBody>
          <a:bodyPr/>
          <a:lstStyle/>
          <a:p>
            <a:r>
              <a:rPr lang="en-GB" dirty="0"/>
              <a:t>Ku Band WID Objectives</a:t>
            </a:r>
          </a:p>
        </p:txBody>
      </p:sp>
      <p:sp>
        <p:nvSpPr>
          <p:cNvPr id="3" name="Content Placeholder 2">
            <a:extLst>
              <a:ext uri="{FF2B5EF4-FFF2-40B4-BE49-F238E27FC236}">
                <a16:creationId xmlns:a16="http://schemas.microsoft.com/office/drawing/2014/main" id="{5962FA8D-2FF3-1C58-EE39-08178EA3A14F}"/>
              </a:ext>
            </a:extLst>
          </p:cNvPr>
          <p:cNvSpPr>
            <a:spLocks noGrp="1"/>
          </p:cNvSpPr>
          <p:nvPr>
            <p:ph idx="1"/>
          </p:nvPr>
        </p:nvSpPr>
        <p:spPr>
          <a:xfrm>
            <a:off x="838200" y="1253330"/>
            <a:ext cx="10515600" cy="5505815"/>
          </a:xfrm>
        </p:spPr>
        <p:txBody>
          <a:bodyPr>
            <a:normAutofit fontScale="92500" lnSpcReduction="10000"/>
          </a:bodyPr>
          <a:lstStyle/>
          <a:p>
            <a:pPr marL="0" indent="0" hangingPunct="0">
              <a:lnSpc>
                <a:spcPct val="110000"/>
              </a:lnSpc>
              <a:spcBef>
                <a:spcPts val="0"/>
              </a:spcBef>
              <a:spcAft>
                <a:spcPts val="1000"/>
              </a:spcAft>
              <a:buNone/>
            </a:pPr>
            <a:r>
              <a:rPr lang="en-GB" sz="3200" b="1" dirty="0">
                <a:effectLst/>
                <a:ea typeface="Times New Roman" panose="02020603050405020304" pitchFamily="18" charset="0"/>
              </a:rPr>
              <a:t>Baseline assumptions</a:t>
            </a:r>
          </a:p>
          <a:p>
            <a:pPr marL="342900" indent="-342900" hangingPunct="0">
              <a:lnSpc>
                <a:spcPct val="110000"/>
              </a:lnSpc>
              <a:spcBef>
                <a:spcPts val="0"/>
              </a:spcBef>
              <a:spcAft>
                <a:spcPts val="1000"/>
              </a:spcAft>
              <a:buFont typeface="Symbol" panose="05050102010706020507" pitchFamily="18" charset="2"/>
              <a:buChar char=""/>
            </a:pPr>
            <a:r>
              <a:rPr lang="en-GB" sz="2400" dirty="0">
                <a:effectLst/>
                <a:ea typeface="Times New Roman" panose="02020603050405020304" pitchFamily="18" charset="0"/>
              </a:rPr>
              <a:t>Rel-18 NTN above 10 GHz is baseline where appropriate</a:t>
            </a:r>
          </a:p>
          <a:p>
            <a:pPr marL="342900" indent="-342900" hangingPunct="0">
              <a:lnSpc>
                <a:spcPct val="110000"/>
              </a:lnSpc>
              <a:spcBef>
                <a:spcPts val="0"/>
              </a:spcBef>
              <a:spcAft>
                <a:spcPts val="1000"/>
              </a:spcAft>
              <a:buFont typeface="Symbol" panose="05050102010706020507" pitchFamily="18" charset="2"/>
              <a:buChar char=""/>
            </a:pPr>
            <a:r>
              <a:rPr lang="en-GB" sz="2400" dirty="0">
                <a:effectLst/>
                <a:ea typeface="Times New Roman" panose="02020603050405020304" pitchFamily="18" charset="0"/>
              </a:rPr>
              <a:t>GSO and NGSO satellite access, GNSS receiver assumed</a:t>
            </a:r>
          </a:p>
          <a:p>
            <a:pPr marL="0" indent="0" hangingPunct="0">
              <a:lnSpc>
                <a:spcPct val="110000"/>
              </a:lnSpc>
              <a:spcBef>
                <a:spcPts val="0"/>
              </a:spcBef>
              <a:spcAft>
                <a:spcPts val="1000"/>
              </a:spcAft>
              <a:buNone/>
            </a:pPr>
            <a:r>
              <a:rPr lang="en-GB" sz="3000" b="1" dirty="0">
                <a:effectLst/>
                <a:ea typeface="Times New Roman" panose="02020603050405020304" pitchFamily="18" charset="0"/>
              </a:rPr>
              <a:t>Objectives</a:t>
            </a:r>
            <a:endParaRPr lang="en-GB" sz="2400" b="1" dirty="0">
              <a:effectLst/>
              <a:ea typeface="Times New Roman" panose="02020603050405020304" pitchFamily="18" charset="0"/>
            </a:endParaRPr>
          </a:p>
          <a:p>
            <a:pPr marL="342900" lvl="0" indent="-342900" hangingPunct="0">
              <a:lnSpc>
                <a:spcPct val="110000"/>
              </a:lnSpc>
              <a:spcBef>
                <a:spcPts val="0"/>
              </a:spcBef>
              <a:spcAft>
                <a:spcPts val="1000"/>
              </a:spcAft>
              <a:buFont typeface="Symbol" panose="05050102010706020507" pitchFamily="18" charset="2"/>
              <a:buChar char=""/>
            </a:pPr>
            <a:r>
              <a:rPr lang="en-GB" sz="2400" dirty="0">
                <a:effectLst/>
                <a:ea typeface="Times New Roman" panose="02020603050405020304" pitchFamily="18" charset="0"/>
              </a:rPr>
              <a:t>Augment existing co-existence studies as necessary</a:t>
            </a:r>
          </a:p>
          <a:p>
            <a:pPr marL="342900" lvl="0" indent="-342900" hangingPunct="0">
              <a:lnSpc>
                <a:spcPct val="110000"/>
              </a:lnSpc>
              <a:spcBef>
                <a:spcPts val="0"/>
              </a:spcBef>
              <a:spcAft>
                <a:spcPts val="1000"/>
              </a:spcAft>
              <a:buFont typeface="Symbol" panose="05050102010706020507" pitchFamily="18" charset="2"/>
              <a:buChar char=""/>
            </a:pPr>
            <a:r>
              <a:rPr lang="en-GB" sz="2400" dirty="0">
                <a:effectLst/>
                <a:ea typeface="Times New Roman" panose="02020603050405020304" pitchFamily="18" charset="0"/>
              </a:rPr>
              <a:t>Specify RF and RRM core and performance requirements for the satellite access node (SAN) and the relevant VSAT UE types taking into account existing regulations on antenna sizes for certain parts of the Ku band.</a:t>
            </a:r>
          </a:p>
          <a:p>
            <a:pPr marL="342900" lvl="0" indent="-342900" fontAlgn="auto" hangingPunct="1">
              <a:lnSpc>
                <a:spcPct val="110000"/>
              </a:lnSpc>
              <a:spcBef>
                <a:spcPts val="0"/>
              </a:spcBef>
              <a:spcAft>
                <a:spcPts val="1000"/>
              </a:spcAft>
              <a:buFont typeface="Symbol" panose="05050102010706020507" pitchFamily="18" charset="2"/>
              <a:buChar char=""/>
            </a:pPr>
            <a:r>
              <a:rPr lang="en-US" sz="2400" dirty="0">
                <a:effectLst/>
                <a:ea typeface="Times New Roman" panose="02020603050405020304" pitchFamily="18" charset="0"/>
              </a:rPr>
              <a:t>Specify new channel bandwidths to align with typical existing Ku band </a:t>
            </a:r>
            <a:r>
              <a:rPr lang="en-US" sz="2400">
                <a:effectLst/>
                <a:ea typeface="Times New Roman" panose="02020603050405020304" pitchFamily="18" charset="0"/>
              </a:rPr>
              <a:t>operational constraints</a:t>
            </a:r>
          </a:p>
          <a:p>
            <a:pPr marL="342900" lvl="0" indent="-342900" fontAlgn="auto" hangingPunct="1">
              <a:lnSpc>
                <a:spcPct val="110000"/>
              </a:lnSpc>
              <a:spcBef>
                <a:spcPts val="0"/>
              </a:spcBef>
              <a:spcAft>
                <a:spcPts val="1000"/>
              </a:spcAft>
              <a:buFont typeface="Symbol" panose="05050102010706020507" pitchFamily="18" charset="2"/>
              <a:buChar char=""/>
            </a:pPr>
            <a:r>
              <a:rPr lang="en-US" sz="2400">
                <a:effectLst/>
                <a:ea typeface="Times New Roman" panose="02020603050405020304" pitchFamily="18" charset="0"/>
              </a:rPr>
              <a:t>Consider </a:t>
            </a:r>
            <a:r>
              <a:rPr lang="en-US" sz="2400" dirty="0">
                <a:effectLst/>
                <a:ea typeface="Times New Roman" panose="02020603050405020304" pitchFamily="18" charset="0"/>
              </a:rPr>
              <a:t>Half </a:t>
            </a:r>
            <a:r>
              <a:rPr lang="en-US" sz="2400" dirty="0">
                <a:ea typeface="Times New Roman" panose="02020603050405020304" pitchFamily="18" charset="0"/>
              </a:rPr>
              <a:t>D</a:t>
            </a:r>
            <a:r>
              <a:rPr lang="en-US" sz="2400" dirty="0">
                <a:effectLst/>
                <a:ea typeface="Times New Roman" panose="02020603050405020304" pitchFamily="18" charset="0"/>
              </a:rPr>
              <a:t>uplex FDD as an interference mitigation measure for adjacent downlink and uplink bands</a:t>
            </a:r>
          </a:p>
          <a:p>
            <a:pPr marL="342900" lvl="0" indent="-342900" fontAlgn="auto" hangingPunct="1">
              <a:lnSpc>
                <a:spcPct val="110000"/>
              </a:lnSpc>
              <a:spcBef>
                <a:spcPts val="0"/>
              </a:spcBef>
              <a:spcAft>
                <a:spcPts val="1000"/>
              </a:spcAft>
              <a:buFont typeface="Symbol" panose="05050102010706020507" pitchFamily="18" charset="2"/>
              <a:buChar char=""/>
            </a:pPr>
            <a:endParaRPr lang="en-GB" sz="2000" dirty="0">
              <a:effectLst/>
              <a:ea typeface="Times New Roman" panose="02020603050405020304" pitchFamily="18" charset="0"/>
            </a:endParaRPr>
          </a:p>
        </p:txBody>
      </p:sp>
    </p:spTree>
    <p:extLst>
      <p:ext uri="{BB962C8B-B14F-4D97-AF65-F5344CB8AC3E}">
        <p14:creationId xmlns:p14="http://schemas.microsoft.com/office/powerpoint/2010/main" val="331225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AD614-8D37-12EB-45B6-7D901D577AE3}"/>
              </a:ext>
            </a:extLst>
          </p:cNvPr>
          <p:cNvSpPr>
            <a:spLocks noGrp="1"/>
          </p:cNvSpPr>
          <p:nvPr>
            <p:ph type="title"/>
          </p:nvPr>
        </p:nvSpPr>
        <p:spPr>
          <a:xfrm>
            <a:off x="838200" y="365125"/>
            <a:ext cx="10515600" cy="718087"/>
          </a:xfrm>
        </p:spPr>
        <p:txBody>
          <a:bodyPr/>
          <a:lstStyle/>
          <a:p>
            <a:r>
              <a:rPr lang="en-GB" dirty="0"/>
              <a:t>Conclusions and Proposal </a:t>
            </a:r>
          </a:p>
        </p:txBody>
      </p:sp>
      <p:sp>
        <p:nvSpPr>
          <p:cNvPr id="3" name="Content Placeholder 2">
            <a:extLst>
              <a:ext uri="{FF2B5EF4-FFF2-40B4-BE49-F238E27FC236}">
                <a16:creationId xmlns:a16="http://schemas.microsoft.com/office/drawing/2014/main" id="{5962FA8D-2FF3-1C58-EE39-08178EA3A14F}"/>
              </a:ext>
            </a:extLst>
          </p:cNvPr>
          <p:cNvSpPr>
            <a:spLocks noGrp="1"/>
          </p:cNvSpPr>
          <p:nvPr>
            <p:ph idx="1"/>
          </p:nvPr>
        </p:nvSpPr>
        <p:spPr>
          <a:xfrm>
            <a:off x="838200" y="1253331"/>
            <a:ext cx="10515600" cy="5239544"/>
          </a:xfrm>
        </p:spPr>
        <p:txBody>
          <a:bodyPr>
            <a:normAutofit/>
          </a:bodyPr>
          <a:lstStyle/>
          <a:p>
            <a:r>
              <a:rPr lang="en-GB" dirty="0"/>
              <a:t>Following the successful completion of the normative work in the Ka Band, the Ku Band is the next natural progression for 3GPP NTN. </a:t>
            </a:r>
          </a:p>
          <a:p>
            <a:r>
              <a:rPr lang="en-GB" dirty="0"/>
              <a:t>Significant background work has been undertaken by many companies to date on various aspects of the Ku Band</a:t>
            </a:r>
          </a:p>
          <a:p>
            <a:r>
              <a:rPr lang="en-GB" dirty="0"/>
              <a:t>There is a substantial and growing commercial interest in the Ku Band, due to 2.75 GHz of spectrum, the large volume of live traffic and rich services in wide geographic areas</a:t>
            </a:r>
          </a:p>
          <a:p>
            <a:r>
              <a:rPr lang="en-GB" dirty="0"/>
              <a:t>We propose to commence Standardisation work as soon as possible as part of the 3GPP Release 19 work package. </a:t>
            </a:r>
          </a:p>
          <a:p>
            <a:r>
              <a:rPr lang="en-GB" dirty="0"/>
              <a:t>Consideration of mobile VSAT to NGSO will be investigated at a later date</a:t>
            </a:r>
          </a:p>
          <a:p>
            <a:pPr marL="342900" lvl="0" indent="-342900" fontAlgn="auto" hangingPunct="1">
              <a:lnSpc>
                <a:spcPct val="110000"/>
              </a:lnSpc>
              <a:spcBef>
                <a:spcPts val="0"/>
              </a:spcBef>
              <a:spcAft>
                <a:spcPts val="1000"/>
              </a:spcAft>
              <a:buFont typeface="Symbol" panose="05050102010706020507" pitchFamily="18" charset="2"/>
              <a:buChar char=""/>
            </a:pPr>
            <a:endParaRPr lang="en-GB" dirty="0">
              <a:effectLst/>
              <a:ea typeface="Times New Roman" panose="02020603050405020304" pitchFamily="18" charset="0"/>
            </a:endParaRPr>
          </a:p>
        </p:txBody>
      </p:sp>
    </p:spTree>
    <p:extLst>
      <p:ext uri="{BB962C8B-B14F-4D97-AF65-F5344CB8AC3E}">
        <p14:creationId xmlns:p14="http://schemas.microsoft.com/office/powerpoint/2010/main" val="2725451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CF41C3-63B1-4BD3-2363-9D4CBB87C5B8}"/>
              </a:ext>
            </a:extLst>
          </p:cNvPr>
          <p:cNvSpPr>
            <a:spLocks noGrp="1"/>
          </p:cNvSpPr>
          <p:nvPr>
            <p:ph type="title"/>
          </p:nvPr>
        </p:nvSpPr>
        <p:spPr>
          <a:xfrm>
            <a:off x="831850" y="1598385"/>
            <a:ext cx="10515600" cy="1340304"/>
          </a:xfrm>
          <a:solidFill>
            <a:srgbClr val="002060"/>
          </a:solidFill>
        </p:spPr>
        <p:txBody>
          <a:bodyPr/>
          <a:lstStyle/>
          <a:p>
            <a:r>
              <a:rPr lang="en-GB" dirty="0">
                <a:solidFill>
                  <a:schemeClr val="bg1"/>
                </a:solidFill>
              </a:rPr>
              <a:t>Additional Market Data</a:t>
            </a:r>
          </a:p>
        </p:txBody>
      </p:sp>
      <p:sp>
        <p:nvSpPr>
          <p:cNvPr id="5" name="Text Placeholder 4">
            <a:extLst>
              <a:ext uri="{FF2B5EF4-FFF2-40B4-BE49-F238E27FC236}">
                <a16:creationId xmlns:a16="http://schemas.microsoft.com/office/drawing/2014/main" id="{8C04B043-29BA-B61A-29DC-3D62D070C5AA}"/>
              </a:ext>
            </a:extLst>
          </p:cNvPr>
          <p:cNvSpPr>
            <a:spLocks noGrp="1"/>
          </p:cNvSpPr>
          <p:nvPr>
            <p:ph type="body" idx="1"/>
          </p:nvPr>
        </p:nvSpPr>
        <p:spPr>
          <a:xfrm>
            <a:off x="831850" y="3169218"/>
            <a:ext cx="10515600" cy="1500187"/>
          </a:xfrm>
        </p:spPr>
        <p:txBody>
          <a:bodyPr/>
          <a:lstStyle/>
          <a:p>
            <a:r>
              <a:rPr lang="en-GB" dirty="0">
                <a:solidFill>
                  <a:schemeClr val="tx1"/>
                </a:solidFill>
              </a:rPr>
              <a:t>Data correct at the time of presentation June 2024</a:t>
            </a:r>
          </a:p>
        </p:txBody>
      </p:sp>
    </p:spTree>
    <p:extLst>
      <p:ext uri="{BB962C8B-B14F-4D97-AF65-F5344CB8AC3E}">
        <p14:creationId xmlns:p14="http://schemas.microsoft.com/office/powerpoint/2010/main" val="3716823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539D8921-997D-A469-B8AB-33F7E4EDBC1A}"/>
              </a:ext>
            </a:extLst>
          </p:cNvPr>
          <p:cNvGraphicFramePr>
            <a:graphicFrameLocks noChangeAspect="1"/>
          </p:cNvGraphicFramePr>
          <p:nvPr>
            <p:custDataLst>
              <p:tags r:id="rId1"/>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name="think-cell Slide" r:id="rId43" imgW="498" imgH="499" progId="TCLayout.ActiveDocument.1">
                  <p:embed/>
                </p:oleObj>
              </mc:Choice>
              <mc:Fallback>
                <p:oleObj name="think-cell Slide" r:id="rId43" imgW="498" imgH="499" progId="TCLayout.ActiveDocument.1">
                  <p:embed/>
                  <p:pic>
                    <p:nvPicPr>
                      <p:cNvPr id="6" name="think-cell data - do not delete" hidden="1">
                        <a:extLst>
                          <a:ext uri="{FF2B5EF4-FFF2-40B4-BE49-F238E27FC236}">
                            <a16:creationId xmlns:a16="http://schemas.microsoft.com/office/drawing/2014/main" id="{539D8921-997D-A469-B8AB-33F7E4EDBC1A}"/>
                          </a:ext>
                        </a:extLst>
                      </p:cNvPr>
                      <p:cNvPicPr/>
                      <p:nvPr/>
                    </p:nvPicPr>
                    <p:blipFill>
                      <a:blip r:embed="rId44"/>
                      <a:stretch>
                        <a:fillRect/>
                      </a:stretch>
                    </p:blipFill>
                    <p:spPr>
                      <a:xfrm>
                        <a:off x="2118" y="2118"/>
                        <a:ext cx="2117" cy="211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752048F1-C13D-A857-E8FC-FDD319C9A221}"/>
              </a:ext>
            </a:extLst>
          </p:cNvPr>
          <p:cNvSpPr>
            <a:spLocks noGrp="1"/>
          </p:cNvSpPr>
          <p:nvPr>
            <p:ph type="title"/>
          </p:nvPr>
        </p:nvSpPr>
        <p:spPr/>
        <p:txBody>
          <a:bodyPr vert="horz">
            <a:normAutofit fontScale="90000"/>
          </a:bodyPr>
          <a:lstStyle/>
          <a:p>
            <a:r>
              <a:rPr lang="fr-FR" dirty="0"/>
              <a:t>Total </a:t>
            </a:r>
            <a:r>
              <a:rPr lang="en-GB" dirty="0"/>
              <a:t>Market</a:t>
            </a:r>
            <a:r>
              <a:rPr lang="fr-FR" dirty="0"/>
              <a:t> Evolution</a:t>
            </a:r>
          </a:p>
        </p:txBody>
      </p:sp>
      <p:graphicFrame>
        <p:nvGraphicFramePr>
          <p:cNvPr id="135" name="Chart 134">
            <a:extLst>
              <a:ext uri="{FF2B5EF4-FFF2-40B4-BE49-F238E27FC236}">
                <a16:creationId xmlns:a16="http://schemas.microsoft.com/office/drawing/2014/main" id="{17E4BC33-3582-8B3F-5E6D-C9CE3540592E}"/>
              </a:ext>
            </a:extLst>
          </p:cNvPr>
          <p:cNvGraphicFramePr/>
          <p:nvPr>
            <p:custDataLst>
              <p:tags r:id="rId2"/>
            </p:custDataLst>
          </p:nvPr>
        </p:nvGraphicFramePr>
        <p:xfrm>
          <a:off x="251884" y="1568452"/>
          <a:ext cx="9514416" cy="4768849"/>
        </p:xfrm>
        <a:graphic>
          <a:graphicData uri="http://schemas.openxmlformats.org/drawingml/2006/chart">
            <c:chart xmlns:c="http://schemas.openxmlformats.org/drawingml/2006/chart" xmlns:r="http://schemas.openxmlformats.org/officeDocument/2006/relationships" r:id="rId45"/>
          </a:graphicData>
        </a:graphic>
      </p:graphicFrame>
      <p:sp>
        <p:nvSpPr>
          <p:cNvPr id="9" name="Text Placeholder 2">
            <a:extLst>
              <a:ext uri="{FF2B5EF4-FFF2-40B4-BE49-F238E27FC236}">
                <a16:creationId xmlns:a16="http://schemas.microsoft.com/office/drawing/2014/main" id="{6288CECD-1CD9-3E75-5AFF-18939325547A}"/>
              </a:ext>
            </a:extLst>
          </p:cNvPr>
          <p:cNvSpPr>
            <a:spLocks noGrp="1"/>
          </p:cNvSpPr>
          <p:nvPr>
            <p:custDataLst>
              <p:tags r:id="rId3"/>
            </p:custDataLst>
          </p:nvPr>
        </p:nvSpPr>
        <p:spPr bwMode="auto">
          <a:xfrm>
            <a:off x="1572684"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DD80A04-ED84-423D-8115-17DF4F208F15}" type="datetime'''2''''''''''''''''0''''2''''''''''''''''''''4'''''''">
              <a:rPr lang="fr-FR" altLang="en-US" sz="1333" b="1">
                <a:latin typeface="+mn-lt"/>
                <a:cs typeface="+mn-cs"/>
              </a:rPr>
              <a:pPr marL="0" indent="0" algn="ctr">
                <a:spcBef>
                  <a:spcPct val="0"/>
                </a:spcBef>
                <a:buNone/>
              </a:pPr>
              <a:t>2024</a:t>
            </a:fld>
            <a:endParaRPr lang="fr-FR" sz="1333" b="1" dirty="0">
              <a:latin typeface="+mn-lt"/>
              <a:cs typeface="+mn-cs"/>
            </a:endParaRPr>
          </a:p>
        </p:txBody>
      </p:sp>
      <p:sp>
        <p:nvSpPr>
          <p:cNvPr id="10" name="Text Placeholder 2">
            <a:extLst>
              <a:ext uri="{FF2B5EF4-FFF2-40B4-BE49-F238E27FC236}">
                <a16:creationId xmlns:a16="http://schemas.microsoft.com/office/drawing/2014/main" id="{67F3B0D6-BA26-CBCB-3EE3-06478837AE1E}"/>
              </a:ext>
            </a:extLst>
          </p:cNvPr>
          <p:cNvSpPr>
            <a:spLocks noGrp="1"/>
          </p:cNvSpPr>
          <p:nvPr>
            <p:custDataLst>
              <p:tags r:id="rId4"/>
            </p:custDataLst>
          </p:nvPr>
        </p:nvSpPr>
        <p:spPr bwMode="auto">
          <a:xfrm>
            <a:off x="2501900"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3BFAFB2-8A54-4AFF-9A52-E4D972DE85D4}" type="datetime'''2''''0''2''''''''''''''''''''''''''''''5'''''">
              <a:rPr lang="fr-FR" altLang="en-US" sz="1333" b="1">
                <a:latin typeface="+mn-lt"/>
                <a:cs typeface="+mn-cs"/>
              </a:rPr>
              <a:pPr marL="0" indent="0" algn="ctr">
                <a:spcBef>
                  <a:spcPct val="0"/>
                </a:spcBef>
                <a:buNone/>
              </a:pPr>
              <a:t>2025</a:t>
            </a:fld>
            <a:endParaRPr lang="fr-FR" sz="1333" b="1" dirty="0">
              <a:latin typeface="+mn-lt"/>
              <a:cs typeface="+mn-cs"/>
            </a:endParaRPr>
          </a:p>
        </p:txBody>
      </p:sp>
      <p:sp>
        <p:nvSpPr>
          <p:cNvPr id="14" name="Text Placeholder 2">
            <a:extLst>
              <a:ext uri="{FF2B5EF4-FFF2-40B4-BE49-F238E27FC236}">
                <a16:creationId xmlns:a16="http://schemas.microsoft.com/office/drawing/2014/main" id="{48FE42F5-591C-8A52-616B-844EC4F5D66B}"/>
              </a:ext>
            </a:extLst>
          </p:cNvPr>
          <p:cNvSpPr>
            <a:spLocks noGrp="1"/>
          </p:cNvSpPr>
          <p:nvPr>
            <p:custDataLst>
              <p:tags r:id="rId5"/>
            </p:custDataLst>
          </p:nvPr>
        </p:nvSpPr>
        <p:spPr bwMode="gray">
          <a:xfrm>
            <a:off x="607485" y="5255685"/>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867DF33-F5F6-4C57-B8FA-C53CFBFA3D40}" type="datetime'''''''''''6'''''''''''''''''''''''',''2''62'''''''''">
              <a:rPr lang="fr-FR" altLang="en-US" sz="1333" b="1">
                <a:latin typeface="+mn-lt"/>
                <a:cs typeface="+mn-cs"/>
              </a:rPr>
              <a:pPr marL="0" indent="0" algn="ctr">
                <a:spcBef>
                  <a:spcPct val="0"/>
                </a:spcBef>
                <a:buNone/>
              </a:pPr>
              <a:t>6,262</a:t>
            </a:fld>
            <a:endParaRPr lang="fr-FR" sz="1333" b="1" dirty="0">
              <a:latin typeface="+mn-lt"/>
              <a:cs typeface="+mn-cs"/>
            </a:endParaRPr>
          </a:p>
        </p:txBody>
      </p:sp>
      <p:sp>
        <p:nvSpPr>
          <p:cNvPr id="15" name="Text Placeholder 2">
            <a:extLst>
              <a:ext uri="{FF2B5EF4-FFF2-40B4-BE49-F238E27FC236}">
                <a16:creationId xmlns:a16="http://schemas.microsoft.com/office/drawing/2014/main" id="{29272984-5F2D-556C-20E5-B2093E236741}"/>
              </a:ext>
            </a:extLst>
          </p:cNvPr>
          <p:cNvSpPr>
            <a:spLocks noGrp="1"/>
          </p:cNvSpPr>
          <p:nvPr>
            <p:custDataLst>
              <p:tags r:id="rId6"/>
            </p:custDataLst>
          </p:nvPr>
        </p:nvSpPr>
        <p:spPr bwMode="gray">
          <a:xfrm>
            <a:off x="1536701" y="4959352"/>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BDEE5BC8-1563-4589-A2BA-C831ED65453A}" type="datetime'''9'''''''',''9''''''''''''''''''''''''''''''''0''''''''''''9'">
              <a:rPr lang="fr-FR" altLang="en-US" sz="1333" b="1">
                <a:latin typeface="+mn-lt"/>
                <a:cs typeface="+mn-cs"/>
              </a:rPr>
              <a:pPr marL="0" indent="0" algn="ctr">
                <a:spcBef>
                  <a:spcPct val="0"/>
                </a:spcBef>
                <a:buNone/>
              </a:pPr>
              <a:t>9,909</a:t>
            </a:fld>
            <a:endParaRPr lang="fr-FR" sz="1333" b="1" dirty="0">
              <a:latin typeface="+mn-lt"/>
              <a:cs typeface="+mn-cs"/>
            </a:endParaRPr>
          </a:p>
        </p:txBody>
      </p:sp>
      <p:sp>
        <p:nvSpPr>
          <p:cNvPr id="16" name="Text Placeholder 2">
            <a:extLst>
              <a:ext uri="{FF2B5EF4-FFF2-40B4-BE49-F238E27FC236}">
                <a16:creationId xmlns:a16="http://schemas.microsoft.com/office/drawing/2014/main" id="{C935066C-0FEE-8B86-F73B-867FB0B7F980}"/>
              </a:ext>
            </a:extLst>
          </p:cNvPr>
          <p:cNvSpPr>
            <a:spLocks noGrp="1"/>
          </p:cNvSpPr>
          <p:nvPr>
            <p:custDataLst>
              <p:tags r:id="rId7"/>
            </p:custDataLst>
          </p:nvPr>
        </p:nvSpPr>
        <p:spPr bwMode="gray">
          <a:xfrm>
            <a:off x="2421467" y="4677834"/>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D0E3A64C-8DCD-4FB8-9D12-46AF45CE4DAE}" type="datetime'1''''''''''''''3'''',''''''''''''''''''''''''3''46'''">
              <a:rPr lang="fr-FR" altLang="en-US" sz="1333" b="1">
                <a:latin typeface="+mn-lt"/>
                <a:cs typeface="+mn-cs"/>
              </a:rPr>
              <a:pPr marL="0" indent="0" algn="ctr">
                <a:spcBef>
                  <a:spcPct val="0"/>
                </a:spcBef>
                <a:buNone/>
              </a:pPr>
              <a:t>13,346</a:t>
            </a:fld>
            <a:endParaRPr lang="fr-FR" sz="1333" b="1" dirty="0">
              <a:latin typeface="+mn-lt"/>
              <a:cs typeface="+mn-cs"/>
            </a:endParaRPr>
          </a:p>
        </p:txBody>
      </p:sp>
      <p:sp>
        <p:nvSpPr>
          <p:cNvPr id="18" name="Text Placeholder 2">
            <a:extLst>
              <a:ext uri="{FF2B5EF4-FFF2-40B4-BE49-F238E27FC236}">
                <a16:creationId xmlns:a16="http://schemas.microsoft.com/office/drawing/2014/main" id="{3BBA7544-E56C-1D8C-D111-DAD4D4E05786}"/>
              </a:ext>
            </a:extLst>
          </p:cNvPr>
          <p:cNvSpPr>
            <a:spLocks noGrp="1"/>
          </p:cNvSpPr>
          <p:nvPr>
            <p:custDataLst>
              <p:tags r:id="rId8"/>
            </p:custDataLst>
          </p:nvPr>
        </p:nvSpPr>
        <p:spPr bwMode="auto">
          <a:xfrm>
            <a:off x="3431117"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0F2D0DBB-E14B-460F-B170-8F974FE3A973}" type="datetime'2''''''''''''''''''''0''''''''''''2''''''''''''''''6'''''''''">
              <a:rPr lang="fr-FR" altLang="en-US" sz="1333" b="1">
                <a:latin typeface="+mn-lt"/>
                <a:cs typeface="+mn-cs"/>
              </a:rPr>
              <a:pPr marL="0" indent="0" algn="ctr">
                <a:spcBef>
                  <a:spcPct val="0"/>
                </a:spcBef>
                <a:buNone/>
              </a:pPr>
              <a:t>2026</a:t>
            </a:fld>
            <a:endParaRPr lang="fr-FR" sz="1333" b="1" dirty="0">
              <a:latin typeface="+mn-lt"/>
              <a:cs typeface="+mn-cs"/>
            </a:endParaRPr>
          </a:p>
        </p:txBody>
      </p:sp>
      <p:sp>
        <p:nvSpPr>
          <p:cNvPr id="19" name="Text Placeholder 2">
            <a:extLst>
              <a:ext uri="{FF2B5EF4-FFF2-40B4-BE49-F238E27FC236}">
                <a16:creationId xmlns:a16="http://schemas.microsoft.com/office/drawing/2014/main" id="{822ABBC1-AED5-264A-DAE6-52FDB44527B6}"/>
              </a:ext>
            </a:extLst>
          </p:cNvPr>
          <p:cNvSpPr>
            <a:spLocks noGrp="1"/>
          </p:cNvSpPr>
          <p:nvPr>
            <p:custDataLst>
              <p:tags r:id="rId9"/>
            </p:custDataLst>
          </p:nvPr>
        </p:nvSpPr>
        <p:spPr bwMode="auto">
          <a:xfrm>
            <a:off x="4360333"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3B31883-9B26-4318-8062-6248DD4329F8}" type="datetime'2''''''''''''''''''''''''''''''''0''''''''''''2''7'''''''''">
              <a:rPr lang="fr-FR" altLang="en-US" sz="1333" b="1">
                <a:latin typeface="+mn-lt"/>
                <a:cs typeface="+mn-cs"/>
              </a:rPr>
              <a:pPr marL="0" indent="0" algn="ctr">
                <a:spcBef>
                  <a:spcPct val="0"/>
                </a:spcBef>
                <a:buNone/>
              </a:pPr>
              <a:t>2027</a:t>
            </a:fld>
            <a:endParaRPr lang="fr-FR" sz="1333" b="1" dirty="0">
              <a:latin typeface="+mn-lt"/>
              <a:cs typeface="+mn-cs"/>
            </a:endParaRPr>
          </a:p>
        </p:txBody>
      </p:sp>
      <p:sp>
        <p:nvSpPr>
          <p:cNvPr id="20" name="Text Placeholder 2">
            <a:extLst>
              <a:ext uri="{FF2B5EF4-FFF2-40B4-BE49-F238E27FC236}">
                <a16:creationId xmlns:a16="http://schemas.microsoft.com/office/drawing/2014/main" id="{852B166B-DAF0-C35B-7074-56B16FD1A81E}"/>
              </a:ext>
            </a:extLst>
          </p:cNvPr>
          <p:cNvSpPr>
            <a:spLocks noGrp="1"/>
          </p:cNvSpPr>
          <p:nvPr>
            <p:custDataLst>
              <p:tags r:id="rId10"/>
            </p:custDataLst>
          </p:nvPr>
        </p:nvSpPr>
        <p:spPr bwMode="auto">
          <a:xfrm>
            <a:off x="5291667"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000F597D-E7A0-4A03-8178-F5D085E20AC5}" type="datetime'''''''2''''''''''''''''''''''028'''''">
              <a:rPr lang="fr-FR" altLang="en-US" sz="1333" b="1">
                <a:latin typeface="+mn-lt"/>
                <a:cs typeface="+mn-cs"/>
              </a:rPr>
              <a:pPr marL="0" indent="0" algn="ctr">
                <a:spcBef>
                  <a:spcPct val="0"/>
                </a:spcBef>
                <a:buNone/>
              </a:pPr>
              <a:t>2028</a:t>
            </a:fld>
            <a:endParaRPr lang="fr-FR" sz="1333" b="1" dirty="0">
              <a:latin typeface="+mn-lt"/>
              <a:cs typeface="+mn-cs"/>
            </a:endParaRPr>
          </a:p>
        </p:txBody>
      </p:sp>
      <p:sp>
        <p:nvSpPr>
          <p:cNvPr id="21" name="Text Placeholder 2">
            <a:extLst>
              <a:ext uri="{FF2B5EF4-FFF2-40B4-BE49-F238E27FC236}">
                <a16:creationId xmlns:a16="http://schemas.microsoft.com/office/drawing/2014/main" id="{4AB9C4B4-1B23-E486-8B0C-2C7FFB3588C2}"/>
              </a:ext>
            </a:extLst>
          </p:cNvPr>
          <p:cNvSpPr>
            <a:spLocks noGrp="1"/>
          </p:cNvSpPr>
          <p:nvPr>
            <p:custDataLst>
              <p:tags r:id="rId11"/>
            </p:custDataLst>
          </p:nvPr>
        </p:nvSpPr>
        <p:spPr bwMode="auto">
          <a:xfrm>
            <a:off x="6220884"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C999544E-1695-4159-A955-1F19AE83A86B}" type="datetime'20''''''''''''''''''''2''''''''''9'''''">
              <a:rPr lang="fr-FR" altLang="en-US" sz="1333" b="1">
                <a:latin typeface="+mn-lt"/>
                <a:cs typeface="+mn-cs"/>
              </a:rPr>
              <a:pPr marL="0" indent="0" algn="ctr">
                <a:spcBef>
                  <a:spcPct val="0"/>
                </a:spcBef>
                <a:buNone/>
              </a:pPr>
              <a:t>2029</a:t>
            </a:fld>
            <a:endParaRPr lang="fr-FR" sz="1333" b="1" dirty="0">
              <a:latin typeface="+mn-lt"/>
              <a:cs typeface="+mn-cs"/>
            </a:endParaRPr>
          </a:p>
        </p:txBody>
      </p:sp>
      <p:sp>
        <p:nvSpPr>
          <p:cNvPr id="22" name="Text Placeholder 2">
            <a:extLst>
              <a:ext uri="{FF2B5EF4-FFF2-40B4-BE49-F238E27FC236}">
                <a16:creationId xmlns:a16="http://schemas.microsoft.com/office/drawing/2014/main" id="{263882CC-3C92-C0BF-DE47-0269D07A75AA}"/>
              </a:ext>
            </a:extLst>
          </p:cNvPr>
          <p:cNvSpPr>
            <a:spLocks noGrp="1"/>
          </p:cNvSpPr>
          <p:nvPr>
            <p:custDataLst>
              <p:tags r:id="rId12"/>
            </p:custDataLst>
          </p:nvPr>
        </p:nvSpPr>
        <p:spPr bwMode="auto">
          <a:xfrm>
            <a:off x="7150100"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CCA5BFEE-34F0-457E-BCE1-93F5FE3A68AA}" type="datetime'''20''3''''''''''''''''''''''''''''''''''''''''''''0'">
              <a:rPr lang="fr-FR" altLang="en-US" sz="1333" b="1">
                <a:latin typeface="+mn-lt"/>
                <a:cs typeface="+mn-cs"/>
              </a:rPr>
              <a:pPr marL="0" indent="0" algn="ctr">
                <a:spcBef>
                  <a:spcPct val="0"/>
                </a:spcBef>
                <a:buNone/>
              </a:pPr>
              <a:t>2030</a:t>
            </a:fld>
            <a:endParaRPr lang="fr-FR" sz="1333" b="1" dirty="0">
              <a:latin typeface="+mn-lt"/>
              <a:cs typeface="+mn-cs"/>
            </a:endParaRPr>
          </a:p>
        </p:txBody>
      </p:sp>
      <p:sp>
        <p:nvSpPr>
          <p:cNvPr id="23" name="Text Placeholder 2">
            <a:extLst>
              <a:ext uri="{FF2B5EF4-FFF2-40B4-BE49-F238E27FC236}">
                <a16:creationId xmlns:a16="http://schemas.microsoft.com/office/drawing/2014/main" id="{FB668780-EDE7-C6FD-82A3-795A0BA97E04}"/>
              </a:ext>
            </a:extLst>
          </p:cNvPr>
          <p:cNvSpPr>
            <a:spLocks noGrp="1"/>
          </p:cNvSpPr>
          <p:nvPr>
            <p:custDataLst>
              <p:tags r:id="rId13"/>
            </p:custDataLst>
          </p:nvPr>
        </p:nvSpPr>
        <p:spPr bwMode="auto">
          <a:xfrm>
            <a:off x="8079317"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442F658-9C46-4F05-A271-C8D445063039}" type="datetime'''''''2''''0''''''''''''''3''1'''''''''''''''">
              <a:rPr lang="fr-FR" altLang="en-US" sz="1333" b="1">
                <a:latin typeface="+mn-lt"/>
                <a:cs typeface="+mn-cs"/>
              </a:rPr>
              <a:pPr marL="0" indent="0" algn="ctr">
                <a:spcBef>
                  <a:spcPct val="0"/>
                </a:spcBef>
                <a:buNone/>
              </a:pPr>
              <a:t>2031</a:t>
            </a:fld>
            <a:endParaRPr lang="fr-FR" sz="1333" b="1" dirty="0">
              <a:latin typeface="+mn-lt"/>
              <a:cs typeface="+mn-cs"/>
            </a:endParaRPr>
          </a:p>
        </p:txBody>
      </p:sp>
      <p:sp>
        <p:nvSpPr>
          <p:cNvPr id="24" name="Text Placeholder 2">
            <a:extLst>
              <a:ext uri="{FF2B5EF4-FFF2-40B4-BE49-F238E27FC236}">
                <a16:creationId xmlns:a16="http://schemas.microsoft.com/office/drawing/2014/main" id="{8D533063-22BE-F79A-37DD-89ADCF1ACD0A}"/>
              </a:ext>
            </a:extLst>
          </p:cNvPr>
          <p:cNvSpPr>
            <a:spLocks noGrp="1"/>
          </p:cNvSpPr>
          <p:nvPr>
            <p:custDataLst>
              <p:tags r:id="rId14"/>
            </p:custDataLst>
          </p:nvPr>
        </p:nvSpPr>
        <p:spPr bwMode="auto">
          <a:xfrm>
            <a:off x="9008533"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2F6DC8D4-8A8F-4A16-A81C-648882A8B30B}" type="datetime'''''2''''0''''''''''''''''''''''''''''3''''''''''''''2'''">
              <a:rPr lang="fr-FR" altLang="en-US" sz="1333" b="1">
                <a:latin typeface="+mn-lt"/>
                <a:cs typeface="+mn-cs"/>
              </a:rPr>
              <a:pPr marL="0" indent="0" algn="ctr">
                <a:spcBef>
                  <a:spcPct val="0"/>
                </a:spcBef>
                <a:buNone/>
              </a:pPr>
              <a:t>2032</a:t>
            </a:fld>
            <a:endParaRPr lang="fr-FR" sz="1333" b="1" dirty="0">
              <a:latin typeface="+mn-lt"/>
              <a:cs typeface="+mn-cs"/>
            </a:endParaRPr>
          </a:p>
        </p:txBody>
      </p:sp>
      <p:sp>
        <p:nvSpPr>
          <p:cNvPr id="45" name="Text Placeholder 2">
            <a:extLst>
              <a:ext uri="{FF2B5EF4-FFF2-40B4-BE49-F238E27FC236}">
                <a16:creationId xmlns:a16="http://schemas.microsoft.com/office/drawing/2014/main" id="{EFB81049-08DA-BD2A-3061-55AA2067294A}"/>
              </a:ext>
            </a:extLst>
          </p:cNvPr>
          <p:cNvSpPr>
            <a:spLocks noGrp="1"/>
          </p:cNvSpPr>
          <p:nvPr>
            <p:custDataLst>
              <p:tags r:id="rId15"/>
            </p:custDataLst>
          </p:nvPr>
        </p:nvSpPr>
        <p:spPr bwMode="gray">
          <a:xfrm>
            <a:off x="2573867" y="4859868"/>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C3DFBCD7-37C8-4E55-B4A4-BD9B19BF69FB}" type="datetime'''9''''''''''''''''''''''''''''''''''''''''''''''''''''''''8'">
              <a:rPr lang="fr-FR" altLang="en-US" sz="1333" b="1">
                <a:solidFill>
                  <a:schemeClr val="bg1"/>
                </a:solidFill>
                <a:latin typeface="+mn-lt"/>
                <a:cs typeface="+mn-cs"/>
              </a:rPr>
              <a:pPr marL="0" indent="0" algn="ctr">
                <a:spcBef>
                  <a:spcPct val="0"/>
                </a:spcBef>
                <a:buNone/>
              </a:pPr>
              <a:t>98</a:t>
            </a:fld>
            <a:endParaRPr lang="fr-FR" sz="1333" b="1" dirty="0">
              <a:solidFill>
                <a:schemeClr val="bg1"/>
              </a:solidFill>
              <a:latin typeface="+mn-lt"/>
              <a:cs typeface="+mn-cs"/>
            </a:endParaRPr>
          </a:p>
        </p:txBody>
      </p:sp>
      <p:sp>
        <p:nvSpPr>
          <p:cNvPr id="47" name="Text Placeholder 2">
            <a:extLst>
              <a:ext uri="{FF2B5EF4-FFF2-40B4-BE49-F238E27FC236}">
                <a16:creationId xmlns:a16="http://schemas.microsoft.com/office/drawing/2014/main" id="{7E1B948E-9B86-C4DA-180F-6523FAC018A8}"/>
              </a:ext>
            </a:extLst>
          </p:cNvPr>
          <p:cNvSpPr>
            <a:spLocks noGrp="1"/>
          </p:cNvSpPr>
          <p:nvPr>
            <p:custDataLst>
              <p:tags r:id="rId16"/>
            </p:custDataLst>
          </p:nvPr>
        </p:nvSpPr>
        <p:spPr bwMode="gray">
          <a:xfrm>
            <a:off x="3503084" y="4548718"/>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ED7C7B7A-8BA3-40CB-B3CD-B93766D208AD}" type="datetime'''''''8''''''''''''''''''''''8'''''''">
              <a:rPr lang="fr-FR" altLang="en-US" sz="1333" b="1">
                <a:solidFill>
                  <a:schemeClr val="bg1"/>
                </a:solidFill>
                <a:latin typeface="+mn-lt"/>
                <a:cs typeface="+mn-cs"/>
              </a:rPr>
              <a:pPr marL="0" indent="0" algn="ctr">
                <a:spcBef>
                  <a:spcPct val="0"/>
                </a:spcBef>
                <a:buNone/>
              </a:pPr>
              <a:t>88</a:t>
            </a:fld>
            <a:endParaRPr lang="fr-FR" sz="1333" b="1" dirty="0">
              <a:solidFill>
                <a:schemeClr val="bg1"/>
              </a:solidFill>
              <a:latin typeface="+mn-lt"/>
              <a:cs typeface="+mn-cs"/>
            </a:endParaRPr>
          </a:p>
        </p:txBody>
      </p:sp>
      <p:sp>
        <p:nvSpPr>
          <p:cNvPr id="48" name="Text Placeholder 2">
            <a:extLst>
              <a:ext uri="{FF2B5EF4-FFF2-40B4-BE49-F238E27FC236}">
                <a16:creationId xmlns:a16="http://schemas.microsoft.com/office/drawing/2014/main" id="{43D0E97B-47DF-C8FA-D70A-FAC68299EC45}"/>
              </a:ext>
            </a:extLst>
          </p:cNvPr>
          <p:cNvSpPr>
            <a:spLocks noGrp="1"/>
          </p:cNvSpPr>
          <p:nvPr>
            <p:custDataLst>
              <p:tags r:id="rId17"/>
            </p:custDataLst>
          </p:nvPr>
        </p:nvSpPr>
        <p:spPr bwMode="gray">
          <a:xfrm>
            <a:off x="3350684" y="4366685"/>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3A72F26-8A8A-41D9-8FE7-569BC7AFFFEC}" type="datetime'''1''''''''''''7'',1''''''''''''''''''''52'''''''''''''''">
              <a:rPr lang="fr-FR" altLang="en-US" sz="1333" b="1">
                <a:latin typeface="+mn-lt"/>
                <a:cs typeface="+mn-cs"/>
              </a:rPr>
              <a:pPr marL="0" indent="0" algn="ctr">
                <a:spcBef>
                  <a:spcPct val="0"/>
                </a:spcBef>
                <a:buNone/>
              </a:pPr>
              <a:t>17,152</a:t>
            </a:fld>
            <a:endParaRPr lang="fr-FR" sz="1333" b="1" dirty="0">
              <a:latin typeface="+mn-lt"/>
              <a:cs typeface="+mn-cs"/>
            </a:endParaRPr>
          </a:p>
        </p:txBody>
      </p:sp>
      <p:sp>
        <p:nvSpPr>
          <p:cNvPr id="49" name="Text Placeholder 2">
            <a:extLst>
              <a:ext uri="{FF2B5EF4-FFF2-40B4-BE49-F238E27FC236}">
                <a16:creationId xmlns:a16="http://schemas.microsoft.com/office/drawing/2014/main" id="{8DB4B455-998C-AE59-A78E-388B383448CF}"/>
              </a:ext>
            </a:extLst>
          </p:cNvPr>
          <p:cNvSpPr>
            <a:spLocks noGrp="1"/>
          </p:cNvSpPr>
          <p:nvPr>
            <p:custDataLst>
              <p:tags r:id="rId18"/>
            </p:custDataLst>
          </p:nvPr>
        </p:nvSpPr>
        <p:spPr bwMode="gray">
          <a:xfrm>
            <a:off x="4432300" y="4161368"/>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23DCE15-B848-4042-8760-FB7B92EF6FC9}" type="datetime'''''7''''''''''''''''''''''''''''''8'''''''''''''''''''''''">
              <a:rPr lang="fr-FR" altLang="en-US" sz="1333" b="1">
                <a:solidFill>
                  <a:schemeClr val="bg1"/>
                </a:solidFill>
                <a:latin typeface="+mn-lt"/>
                <a:cs typeface="+mn-cs"/>
              </a:rPr>
              <a:pPr marL="0" indent="0" algn="ctr">
                <a:spcBef>
                  <a:spcPct val="0"/>
                </a:spcBef>
                <a:buNone/>
              </a:pPr>
              <a:t>78</a:t>
            </a:fld>
            <a:endParaRPr lang="fr-FR" sz="1333" b="1" dirty="0">
              <a:solidFill>
                <a:schemeClr val="bg1"/>
              </a:solidFill>
              <a:latin typeface="+mn-lt"/>
              <a:cs typeface="+mn-cs"/>
            </a:endParaRPr>
          </a:p>
        </p:txBody>
      </p:sp>
      <p:sp>
        <p:nvSpPr>
          <p:cNvPr id="7" name="Text Placeholder 2">
            <a:extLst>
              <a:ext uri="{FF2B5EF4-FFF2-40B4-BE49-F238E27FC236}">
                <a16:creationId xmlns:a16="http://schemas.microsoft.com/office/drawing/2014/main" id="{A6ECE82C-6A13-DF73-B802-3F18309225BF}"/>
              </a:ext>
            </a:extLst>
          </p:cNvPr>
          <p:cNvSpPr>
            <a:spLocks noGrp="1"/>
          </p:cNvSpPr>
          <p:nvPr>
            <p:custDataLst>
              <p:tags r:id="rId19"/>
            </p:custDataLst>
          </p:nvPr>
        </p:nvSpPr>
        <p:spPr bwMode="auto">
          <a:xfrm>
            <a:off x="643467"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1998B78-F774-45F9-9CEA-8B4D8040D6C9}" type="datetime'2''''''0''''''''''2''''''''''''''''''''3'''''">
              <a:rPr lang="fr-FR" altLang="en-US" sz="1333" b="1">
                <a:latin typeface="+mn-lt"/>
                <a:cs typeface="+mn-cs"/>
              </a:rPr>
              <a:pPr marL="0" indent="0" algn="ctr">
                <a:spcBef>
                  <a:spcPct val="0"/>
                </a:spcBef>
                <a:buNone/>
              </a:pPr>
              <a:t>2023</a:t>
            </a:fld>
            <a:endParaRPr lang="fr-FR" sz="1333" b="1" dirty="0">
              <a:latin typeface="+mn-lt"/>
              <a:cs typeface="+mn-cs"/>
            </a:endParaRPr>
          </a:p>
        </p:txBody>
      </p:sp>
      <p:sp>
        <p:nvSpPr>
          <p:cNvPr id="51" name="Text Placeholder 2">
            <a:extLst>
              <a:ext uri="{FF2B5EF4-FFF2-40B4-BE49-F238E27FC236}">
                <a16:creationId xmlns:a16="http://schemas.microsoft.com/office/drawing/2014/main" id="{06F20C36-D363-E886-36F9-B4D265A7F45B}"/>
              </a:ext>
            </a:extLst>
          </p:cNvPr>
          <p:cNvSpPr>
            <a:spLocks noGrp="1"/>
          </p:cNvSpPr>
          <p:nvPr>
            <p:custDataLst>
              <p:tags r:id="rId20"/>
            </p:custDataLst>
          </p:nvPr>
        </p:nvSpPr>
        <p:spPr bwMode="gray">
          <a:xfrm>
            <a:off x="5363634" y="3718985"/>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843572D-1B82-475F-8495-23C6B306C170}" type="datetime'''''''''''6''''''''''''''''9'''''''''''''''''">
              <a:rPr lang="fr-FR" altLang="en-US" sz="1333" b="1">
                <a:solidFill>
                  <a:schemeClr val="bg1"/>
                </a:solidFill>
                <a:latin typeface="+mn-lt"/>
                <a:cs typeface="+mn-cs"/>
              </a:rPr>
              <a:pPr marL="0" indent="0" algn="ctr">
                <a:spcBef>
                  <a:spcPct val="0"/>
                </a:spcBef>
                <a:buNone/>
              </a:pPr>
              <a:t>69</a:t>
            </a:fld>
            <a:endParaRPr lang="fr-FR" sz="1333" b="1" dirty="0">
              <a:solidFill>
                <a:schemeClr val="bg1"/>
              </a:solidFill>
              <a:latin typeface="+mn-lt"/>
              <a:cs typeface="+mn-cs"/>
            </a:endParaRPr>
          </a:p>
        </p:txBody>
      </p:sp>
      <p:sp>
        <p:nvSpPr>
          <p:cNvPr id="52" name="Text Placeholder 2">
            <a:extLst>
              <a:ext uri="{FF2B5EF4-FFF2-40B4-BE49-F238E27FC236}">
                <a16:creationId xmlns:a16="http://schemas.microsoft.com/office/drawing/2014/main" id="{42C5DF51-885B-0ED9-1E94-EE6E88B64FE3}"/>
              </a:ext>
            </a:extLst>
          </p:cNvPr>
          <p:cNvSpPr>
            <a:spLocks noGrp="1"/>
          </p:cNvSpPr>
          <p:nvPr>
            <p:custDataLst>
              <p:tags r:id="rId21"/>
            </p:custDataLst>
          </p:nvPr>
        </p:nvSpPr>
        <p:spPr bwMode="gray">
          <a:xfrm>
            <a:off x="5211234" y="3536952"/>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8BA102C-AE3F-49F8-9CC2-3CA9705FEC9A}" type="datetime'2''''7'''''',''''''''''2''''''''''''9''''''''''''6'''''''''''">
              <a:rPr lang="fr-FR" altLang="en-US" sz="1333" b="1">
                <a:latin typeface="+mn-lt"/>
                <a:cs typeface="+mn-cs"/>
              </a:rPr>
              <a:pPr marL="0" indent="0" algn="ctr">
                <a:spcBef>
                  <a:spcPct val="0"/>
                </a:spcBef>
                <a:buNone/>
              </a:pPr>
              <a:t>27,296</a:t>
            </a:fld>
            <a:endParaRPr lang="fr-FR" sz="1333" b="1" dirty="0">
              <a:latin typeface="+mn-lt"/>
              <a:cs typeface="+mn-cs"/>
            </a:endParaRPr>
          </a:p>
        </p:txBody>
      </p:sp>
      <p:sp>
        <p:nvSpPr>
          <p:cNvPr id="53" name="Text Placeholder 2">
            <a:extLst>
              <a:ext uri="{FF2B5EF4-FFF2-40B4-BE49-F238E27FC236}">
                <a16:creationId xmlns:a16="http://schemas.microsoft.com/office/drawing/2014/main" id="{4E9CB2BD-900C-9F77-88CF-50948180C0FF}"/>
              </a:ext>
            </a:extLst>
          </p:cNvPr>
          <p:cNvSpPr>
            <a:spLocks noGrp="1"/>
          </p:cNvSpPr>
          <p:nvPr>
            <p:custDataLst>
              <p:tags r:id="rId22"/>
            </p:custDataLst>
          </p:nvPr>
        </p:nvSpPr>
        <p:spPr bwMode="gray">
          <a:xfrm>
            <a:off x="6292851" y="3259668"/>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17FD8B88-8680-4932-9E87-6972A5D29B51}" type="datetime'''''''''''6''''''''''''0'''''''''''">
              <a:rPr lang="fr-FR" altLang="en-US" sz="1333" b="1">
                <a:solidFill>
                  <a:schemeClr val="bg1"/>
                </a:solidFill>
                <a:latin typeface="+mn-lt"/>
                <a:cs typeface="+mn-cs"/>
              </a:rPr>
              <a:pPr marL="0" indent="0" algn="ctr">
                <a:spcBef>
                  <a:spcPct val="0"/>
                </a:spcBef>
                <a:buNone/>
              </a:pPr>
              <a:t>60</a:t>
            </a:fld>
            <a:endParaRPr lang="fr-FR" sz="1333" b="1" dirty="0">
              <a:solidFill>
                <a:schemeClr val="bg1"/>
              </a:solidFill>
              <a:latin typeface="+mn-lt"/>
              <a:cs typeface="+mn-cs"/>
            </a:endParaRPr>
          </a:p>
        </p:txBody>
      </p:sp>
      <p:sp>
        <p:nvSpPr>
          <p:cNvPr id="54" name="Text Placeholder 2">
            <a:extLst>
              <a:ext uri="{FF2B5EF4-FFF2-40B4-BE49-F238E27FC236}">
                <a16:creationId xmlns:a16="http://schemas.microsoft.com/office/drawing/2014/main" id="{4E77B276-1AC2-58D8-909E-B2551274364B}"/>
              </a:ext>
            </a:extLst>
          </p:cNvPr>
          <p:cNvSpPr>
            <a:spLocks noGrp="1"/>
          </p:cNvSpPr>
          <p:nvPr>
            <p:custDataLst>
              <p:tags r:id="rId23"/>
            </p:custDataLst>
          </p:nvPr>
        </p:nvSpPr>
        <p:spPr bwMode="gray">
          <a:xfrm>
            <a:off x="6140451" y="3077634"/>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087617A0-1F36-4AB8-BC0C-51C59DFD8F36}" type="datetime'''32'''',9''''''''''''''''''''''2''4'''''''''''''''''''">
              <a:rPr lang="fr-FR" altLang="en-US" sz="1333" b="1">
                <a:latin typeface="+mn-lt"/>
                <a:cs typeface="+mn-cs"/>
              </a:rPr>
              <a:pPr marL="0" indent="0" algn="ctr">
                <a:spcBef>
                  <a:spcPct val="0"/>
                </a:spcBef>
                <a:buNone/>
              </a:pPr>
              <a:t>32,924</a:t>
            </a:fld>
            <a:endParaRPr lang="fr-FR" sz="1333" b="1" dirty="0">
              <a:latin typeface="+mn-lt"/>
              <a:cs typeface="+mn-cs"/>
            </a:endParaRPr>
          </a:p>
        </p:txBody>
      </p:sp>
      <p:sp>
        <p:nvSpPr>
          <p:cNvPr id="55" name="Text Placeholder 2">
            <a:extLst>
              <a:ext uri="{FF2B5EF4-FFF2-40B4-BE49-F238E27FC236}">
                <a16:creationId xmlns:a16="http://schemas.microsoft.com/office/drawing/2014/main" id="{E2BB28F6-91FA-8800-7CE1-B9F52FF88594}"/>
              </a:ext>
            </a:extLst>
          </p:cNvPr>
          <p:cNvSpPr>
            <a:spLocks noGrp="1"/>
          </p:cNvSpPr>
          <p:nvPr>
            <p:custDataLst>
              <p:tags r:id="rId24"/>
            </p:custDataLst>
          </p:nvPr>
        </p:nvSpPr>
        <p:spPr bwMode="gray">
          <a:xfrm>
            <a:off x="7222067" y="2783418"/>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C66C211F-A4C7-462E-A356-000F35E94FE6}" type="datetime'''''''''''''5''''''''''''''''''''''''''''''2'''''''''''''">
              <a:rPr lang="fr-FR" altLang="en-US" sz="1333" b="1">
                <a:solidFill>
                  <a:schemeClr val="bg1"/>
                </a:solidFill>
                <a:latin typeface="+mn-lt"/>
                <a:cs typeface="+mn-cs"/>
              </a:rPr>
              <a:pPr marL="0" indent="0" algn="ctr">
                <a:spcBef>
                  <a:spcPct val="0"/>
                </a:spcBef>
                <a:buNone/>
              </a:pPr>
              <a:t>52</a:t>
            </a:fld>
            <a:endParaRPr lang="fr-FR" sz="1333" b="1" dirty="0">
              <a:solidFill>
                <a:schemeClr val="bg1"/>
              </a:solidFill>
              <a:latin typeface="+mn-lt"/>
              <a:cs typeface="+mn-cs"/>
            </a:endParaRPr>
          </a:p>
        </p:txBody>
      </p:sp>
      <p:sp>
        <p:nvSpPr>
          <p:cNvPr id="56" name="Text Placeholder 2">
            <a:extLst>
              <a:ext uri="{FF2B5EF4-FFF2-40B4-BE49-F238E27FC236}">
                <a16:creationId xmlns:a16="http://schemas.microsoft.com/office/drawing/2014/main" id="{7534DE03-E423-2265-C9B0-076DBE3D18BB}"/>
              </a:ext>
            </a:extLst>
          </p:cNvPr>
          <p:cNvSpPr>
            <a:spLocks noGrp="1"/>
          </p:cNvSpPr>
          <p:nvPr>
            <p:custDataLst>
              <p:tags r:id="rId25"/>
            </p:custDataLst>
          </p:nvPr>
        </p:nvSpPr>
        <p:spPr bwMode="gray">
          <a:xfrm>
            <a:off x="7069667" y="2601385"/>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2B4C88D-C0BC-4D22-8ADD-380F30CC09C3}" type="datetime'''''38'''''',''''''''''''''''''''''7''''''''4''''6'''''">
              <a:rPr lang="fr-FR" altLang="en-US" sz="1333" b="1">
                <a:latin typeface="+mn-lt"/>
                <a:cs typeface="+mn-cs"/>
              </a:rPr>
              <a:pPr marL="0" indent="0" algn="ctr">
                <a:spcBef>
                  <a:spcPct val="0"/>
                </a:spcBef>
                <a:buNone/>
              </a:pPr>
              <a:t>38,746</a:t>
            </a:fld>
            <a:endParaRPr lang="fr-FR" sz="1333" b="1" dirty="0">
              <a:latin typeface="+mn-lt"/>
              <a:cs typeface="+mn-cs"/>
            </a:endParaRPr>
          </a:p>
        </p:txBody>
      </p:sp>
      <p:sp>
        <p:nvSpPr>
          <p:cNvPr id="57" name="Text Placeholder 2">
            <a:extLst>
              <a:ext uri="{FF2B5EF4-FFF2-40B4-BE49-F238E27FC236}">
                <a16:creationId xmlns:a16="http://schemas.microsoft.com/office/drawing/2014/main" id="{25320A7C-0814-F129-BC29-50088F8A70A9}"/>
              </a:ext>
            </a:extLst>
          </p:cNvPr>
          <p:cNvSpPr>
            <a:spLocks noGrp="1"/>
          </p:cNvSpPr>
          <p:nvPr>
            <p:custDataLst>
              <p:tags r:id="rId26"/>
            </p:custDataLst>
          </p:nvPr>
        </p:nvSpPr>
        <p:spPr bwMode="gray">
          <a:xfrm>
            <a:off x="8151284" y="2294468"/>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1D37DDA5-0A9A-438E-A082-21B32B4C65C1}" type="datetime'''''''''''''''''''''''''''''''''''''''''''''45'''''''''''">
              <a:rPr lang="fr-FR" altLang="en-US" sz="1333" b="1">
                <a:solidFill>
                  <a:schemeClr val="bg1"/>
                </a:solidFill>
                <a:latin typeface="+mn-lt"/>
                <a:cs typeface="+mn-cs"/>
              </a:rPr>
              <a:pPr marL="0" indent="0" algn="ctr">
                <a:spcBef>
                  <a:spcPct val="0"/>
                </a:spcBef>
                <a:buNone/>
              </a:pPr>
              <a:t>45</a:t>
            </a:fld>
            <a:endParaRPr lang="fr-FR" sz="1333" b="1" dirty="0">
              <a:solidFill>
                <a:schemeClr val="bg1"/>
              </a:solidFill>
              <a:latin typeface="+mn-lt"/>
              <a:cs typeface="+mn-cs"/>
            </a:endParaRPr>
          </a:p>
        </p:txBody>
      </p:sp>
      <p:sp>
        <p:nvSpPr>
          <p:cNvPr id="58" name="Text Placeholder 2">
            <a:extLst>
              <a:ext uri="{FF2B5EF4-FFF2-40B4-BE49-F238E27FC236}">
                <a16:creationId xmlns:a16="http://schemas.microsoft.com/office/drawing/2014/main" id="{EA2BA6C7-D783-8F00-B9F1-0385825F328C}"/>
              </a:ext>
            </a:extLst>
          </p:cNvPr>
          <p:cNvSpPr>
            <a:spLocks noGrp="1"/>
          </p:cNvSpPr>
          <p:nvPr>
            <p:custDataLst>
              <p:tags r:id="rId27"/>
            </p:custDataLst>
          </p:nvPr>
        </p:nvSpPr>
        <p:spPr bwMode="gray">
          <a:xfrm>
            <a:off x="7998884" y="2112434"/>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332BFB29-D4A4-4359-8228-01AB8FB5AFB1}" type="datetime'''''''''''''''4''''''''''''''4,''7''''''''''4''''''''''''''2'">
              <a:rPr lang="fr-FR" altLang="en-US" sz="1333" b="1">
                <a:latin typeface="+mn-lt"/>
                <a:cs typeface="+mn-cs"/>
              </a:rPr>
              <a:pPr marL="0" indent="0" algn="ctr">
                <a:spcBef>
                  <a:spcPct val="0"/>
                </a:spcBef>
                <a:buNone/>
              </a:pPr>
              <a:t>44,742</a:t>
            </a:fld>
            <a:endParaRPr lang="fr-FR" sz="1333" b="1" dirty="0">
              <a:latin typeface="+mn-lt"/>
              <a:cs typeface="+mn-cs"/>
            </a:endParaRPr>
          </a:p>
        </p:txBody>
      </p:sp>
      <p:sp>
        <p:nvSpPr>
          <p:cNvPr id="59" name="Text Placeholder 2">
            <a:extLst>
              <a:ext uri="{FF2B5EF4-FFF2-40B4-BE49-F238E27FC236}">
                <a16:creationId xmlns:a16="http://schemas.microsoft.com/office/drawing/2014/main" id="{5DB9CE36-F82A-938B-694F-10CFFA238A1B}"/>
              </a:ext>
            </a:extLst>
          </p:cNvPr>
          <p:cNvSpPr>
            <a:spLocks noGrp="1"/>
          </p:cNvSpPr>
          <p:nvPr>
            <p:custDataLst>
              <p:tags r:id="rId28"/>
            </p:custDataLst>
          </p:nvPr>
        </p:nvSpPr>
        <p:spPr bwMode="gray">
          <a:xfrm>
            <a:off x="9010651" y="1686984"/>
            <a:ext cx="361951" cy="364067"/>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09C8C64E-943D-41B4-92A6-B54260931235}" type="datetime'''''''''''''''''''''''3''''''''''''''''''''''7'''''''''''''">
              <a:rPr lang="fr-FR" altLang="en-US" sz="1333" b="1">
                <a:solidFill>
                  <a:schemeClr val="bg1"/>
                </a:solidFill>
                <a:latin typeface="+mn-lt"/>
                <a:cs typeface="+mn-cs"/>
              </a:rPr>
              <a:pPr marL="0" indent="0" algn="ctr">
                <a:spcBef>
                  <a:spcPct val="0"/>
                </a:spcBef>
                <a:buNone/>
              </a:pPr>
              <a:t>37</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AE8B923F-ADBE-42D5-BB81-91CB7E29F652}" type="datetime'''''''''''''''''''''''''''''''0''''''''%'''''''">
              <a:rPr lang="fr-FR" altLang="en-US" sz="1333" b="1">
                <a:solidFill>
                  <a:schemeClr val="bg1"/>
                </a:solidFill>
                <a:latin typeface="+mn-lt"/>
                <a:cs typeface="+mn-cs"/>
              </a:rPr>
              <a:pPr marL="0" indent="0" algn="ctr">
                <a:spcBef>
                  <a:spcPct val="0"/>
                </a:spcBef>
                <a:buNone/>
              </a:pPr>
              <a:t>0%</a:t>
            </a:fld>
            <a:r>
              <a:rPr lang="fr-FR" altLang="en-US" sz="1333" b="1" dirty="0">
                <a:solidFill>
                  <a:schemeClr val="bg1"/>
                </a:solidFill>
                <a:latin typeface="+mn-lt"/>
                <a:cs typeface="+mn-cs"/>
              </a:rPr>
              <a:t>)</a:t>
            </a:r>
            <a:endParaRPr lang="fr-FR" sz="1333" b="1" dirty="0">
              <a:solidFill>
                <a:schemeClr val="bg1"/>
              </a:solidFill>
              <a:latin typeface="+mn-lt"/>
              <a:cs typeface="+mn-cs"/>
            </a:endParaRPr>
          </a:p>
        </p:txBody>
      </p:sp>
      <p:sp>
        <p:nvSpPr>
          <p:cNvPr id="60" name="Text Placeholder 2">
            <a:extLst>
              <a:ext uri="{FF2B5EF4-FFF2-40B4-BE49-F238E27FC236}">
                <a16:creationId xmlns:a16="http://schemas.microsoft.com/office/drawing/2014/main" id="{A1A24589-5D82-8F63-2869-46194FCEDEE3}"/>
              </a:ext>
            </a:extLst>
          </p:cNvPr>
          <p:cNvSpPr>
            <a:spLocks noGrp="1"/>
          </p:cNvSpPr>
          <p:nvPr>
            <p:custDataLst>
              <p:tags r:id="rId29"/>
            </p:custDataLst>
          </p:nvPr>
        </p:nvSpPr>
        <p:spPr bwMode="gray">
          <a:xfrm>
            <a:off x="8928100" y="1504952"/>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27B4D79-516A-49EC-9899-BB82279D36AD}" type="datetime'''''''''5''''''''''''''''''1'''''''''',0''''3''''6'">
              <a:rPr lang="fr-FR" altLang="en-US" sz="1333" b="1">
                <a:latin typeface="+mn-lt"/>
                <a:cs typeface="+mn-cs"/>
              </a:rPr>
              <a:pPr marL="0" indent="0" algn="ctr">
                <a:spcBef>
                  <a:spcPct val="0"/>
                </a:spcBef>
                <a:buNone/>
              </a:pPr>
              <a:t>51,036</a:t>
            </a:fld>
            <a:endParaRPr lang="fr-FR" sz="1333" b="1" dirty="0">
              <a:latin typeface="+mn-lt"/>
              <a:cs typeface="+mn-cs"/>
            </a:endParaRPr>
          </a:p>
        </p:txBody>
      </p:sp>
      <p:sp>
        <p:nvSpPr>
          <p:cNvPr id="106" name="Text Placeholder 2">
            <a:extLst>
              <a:ext uri="{FF2B5EF4-FFF2-40B4-BE49-F238E27FC236}">
                <a16:creationId xmlns:a16="http://schemas.microsoft.com/office/drawing/2014/main" id="{ED86FB22-3C97-6C0D-86D5-82A75241BED5}"/>
              </a:ext>
            </a:extLst>
          </p:cNvPr>
          <p:cNvSpPr>
            <a:spLocks noGrp="1"/>
          </p:cNvSpPr>
          <p:nvPr>
            <p:custDataLst>
              <p:tags r:id="rId30"/>
            </p:custDataLst>
          </p:nvPr>
        </p:nvSpPr>
        <p:spPr bwMode="gray">
          <a:xfrm>
            <a:off x="673100" y="5437718"/>
            <a:ext cx="306917"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1654F61-C088-4BAE-878B-F53E31FC685A}" type="datetime'''''''''''''''''''''''''1''''''''''''1''''''''7'">
              <a:rPr lang="fr-FR" altLang="en-US" sz="1333" b="1">
                <a:solidFill>
                  <a:schemeClr val="bg1"/>
                </a:solidFill>
                <a:latin typeface="+mn-lt"/>
                <a:cs typeface="+mn-cs"/>
              </a:rPr>
              <a:pPr marL="0" indent="0" algn="ctr">
                <a:spcBef>
                  <a:spcPct val="0"/>
                </a:spcBef>
                <a:buNone/>
              </a:pPr>
              <a:t>117</a:t>
            </a:fld>
            <a:endParaRPr lang="fr-FR" sz="1333" b="1" dirty="0">
              <a:solidFill>
                <a:schemeClr val="bg1"/>
              </a:solidFill>
              <a:latin typeface="+mn-lt"/>
              <a:cs typeface="+mn-cs"/>
            </a:endParaRPr>
          </a:p>
        </p:txBody>
      </p:sp>
      <p:sp>
        <p:nvSpPr>
          <p:cNvPr id="108" name="Text Placeholder 2">
            <a:extLst>
              <a:ext uri="{FF2B5EF4-FFF2-40B4-BE49-F238E27FC236}">
                <a16:creationId xmlns:a16="http://schemas.microsoft.com/office/drawing/2014/main" id="{C229F4A4-3A53-64E5-1724-9EBDD1C88FF7}"/>
              </a:ext>
            </a:extLst>
          </p:cNvPr>
          <p:cNvSpPr>
            <a:spLocks noGrp="1"/>
          </p:cNvSpPr>
          <p:nvPr>
            <p:custDataLst>
              <p:tags r:id="rId31"/>
            </p:custDataLst>
          </p:nvPr>
        </p:nvSpPr>
        <p:spPr bwMode="gray">
          <a:xfrm>
            <a:off x="1602318" y="5141385"/>
            <a:ext cx="306917"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A2CA283-C852-4DE0-A186-7C8E8F4741D2}" type="datetime'1''''''''0''''''''''''''''''''''''''''''''''8'''''''">
              <a:rPr lang="fr-FR" altLang="en-US" sz="1333" b="1">
                <a:solidFill>
                  <a:schemeClr val="bg1"/>
                </a:solidFill>
                <a:latin typeface="+mn-lt"/>
                <a:cs typeface="+mn-cs"/>
              </a:rPr>
              <a:pPr marL="0" indent="0" algn="ctr">
                <a:spcBef>
                  <a:spcPct val="0"/>
                </a:spcBef>
                <a:buNone/>
              </a:pPr>
              <a:t>108</a:t>
            </a:fld>
            <a:endParaRPr lang="fr-FR" sz="1333" b="1" dirty="0">
              <a:solidFill>
                <a:schemeClr val="bg1"/>
              </a:solidFill>
              <a:latin typeface="+mn-lt"/>
              <a:cs typeface="+mn-cs"/>
            </a:endParaRPr>
          </a:p>
        </p:txBody>
      </p:sp>
      <p:sp>
        <p:nvSpPr>
          <p:cNvPr id="130" name="Text Placeholder 2">
            <a:extLst>
              <a:ext uri="{FF2B5EF4-FFF2-40B4-BE49-F238E27FC236}">
                <a16:creationId xmlns:a16="http://schemas.microsoft.com/office/drawing/2014/main" id="{2A895BF8-A62E-BD5E-0485-C2FE358DB66A}"/>
              </a:ext>
            </a:extLst>
          </p:cNvPr>
          <p:cNvSpPr>
            <a:spLocks noGrp="1"/>
          </p:cNvSpPr>
          <p:nvPr>
            <p:custDataLst>
              <p:tags r:id="rId32"/>
            </p:custDataLst>
          </p:nvPr>
        </p:nvSpPr>
        <p:spPr bwMode="gray">
          <a:xfrm>
            <a:off x="8928100" y="3098800"/>
            <a:ext cx="524933" cy="364067"/>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E5EA3933-90AF-4477-8E53-F167ED6DC680}" type="datetime'3''4'''''',''''''''''''''5''''''''''''2''''''''2'''''''''''''">
              <a:rPr lang="fr-FR" altLang="en-US" sz="1333" b="1">
                <a:solidFill>
                  <a:schemeClr val="bg1"/>
                </a:solidFill>
                <a:latin typeface="+mn-lt"/>
                <a:cs typeface="+mn-cs"/>
              </a:rPr>
              <a:pPr marL="0" indent="0" algn="ctr">
                <a:spcBef>
                  <a:spcPct val="0"/>
                </a:spcBef>
                <a:buNone/>
              </a:pPr>
              <a:t>34,522</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804299EE-A710-4F17-A915-67E654E0B135}" type="datetime'''''''6''''8%'''''''''">
              <a:rPr lang="fr-FR" altLang="en-US" sz="1333" b="1">
                <a:solidFill>
                  <a:schemeClr val="bg1"/>
                </a:solidFill>
                <a:latin typeface="+mn-lt"/>
                <a:cs typeface="+mn-cs"/>
              </a:rPr>
              <a:pPr marL="0" indent="0" algn="ctr">
                <a:spcBef>
                  <a:spcPct val="0"/>
                </a:spcBef>
                <a:buNone/>
              </a:pPr>
              <a:t>68%</a:t>
            </a:fld>
            <a:r>
              <a:rPr lang="fr-FR" sz="1333" b="1" dirty="0">
                <a:solidFill>
                  <a:schemeClr val="bg1"/>
                </a:solidFill>
                <a:latin typeface="+mn-lt"/>
                <a:cs typeface="+mn-cs"/>
              </a:rPr>
              <a:t>)</a:t>
            </a:r>
          </a:p>
        </p:txBody>
      </p:sp>
      <p:sp>
        <p:nvSpPr>
          <p:cNvPr id="131" name="Text Placeholder 2">
            <a:extLst>
              <a:ext uri="{FF2B5EF4-FFF2-40B4-BE49-F238E27FC236}">
                <a16:creationId xmlns:a16="http://schemas.microsoft.com/office/drawing/2014/main" id="{07DBAA57-21C1-84BC-0F3D-44A2E615F7FE}"/>
              </a:ext>
            </a:extLst>
          </p:cNvPr>
          <p:cNvSpPr>
            <a:spLocks noGrp="1"/>
          </p:cNvSpPr>
          <p:nvPr>
            <p:custDataLst>
              <p:tags r:id="rId33"/>
            </p:custDataLst>
          </p:nvPr>
        </p:nvSpPr>
        <p:spPr bwMode="gray">
          <a:xfrm>
            <a:off x="8928100" y="5181600"/>
            <a:ext cx="524933" cy="364067"/>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CDBBA71-09DD-405A-8376-E2503E51750F}" type="datetime'''''''''1''6'''',''''''''''''''4''77'''''''''''''''''''">
              <a:rPr lang="fr-FR" altLang="en-US" sz="1333" b="1">
                <a:solidFill>
                  <a:schemeClr val="bg1"/>
                </a:solidFill>
                <a:latin typeface="+mn-lt"/>
                <a:cs typeface="+mn-cs"/>
              </a:rPr>
              <a:pPr marL="0" indent="0" algn="ctr">
                <a:spcBef>
                  <a:spcPct val="0"/>
                </a:spcBef>
                <a:buNone/>
              </a:pPr>
              <a:t>16,477</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E479609B-3377-40E0-8E72-AD6D579E1809}" type="datetime'''''''''''''''''3''''''2''''''''%'''''''''">
              <a:rPr lang="fr-FR" altLang="en-US" sz="1333" b="1">
                <a:solidFill>
                  <a:schemeClr val="bg1"/>
                </a:solidFill>
                <a:latin typeface="+mn-lt"/>
                <a:cs typeface="+mn-cs"/>
              </a:rPr>
              <a:pPr marL="0" indent="0" algn="ctr">
                <a:spcBef>
                  <a:spcPct val="0"/>
                </a:spcBef>
                <a:buNone/>
              </a:pPr>
              <a:t>32%</a:t>
            </a:fld>
            <a:r>
              <a:rPr lang="fr-FR" sz="1333" b="1" dirty="0">
                <a:solidFill>
                  <a:schemeClr val="bg1"/>
                </a:solidFill>
                <a:latin typeface="+mn-lt"/>
                <a:cs typeface="+mn-cs"/>
              </a:rPr>
              <a:t>)</a:t>
            </a:r>
          </a:p>
        </p:txBody>
      </p:sp>
      <p:sp>
        <p:nvSpPr>
          <p:cNvPr id="133" name="Text Placeholder 2">
            <a:extLst>
              <a:ext uri="{FF2B5EF4-FFF2-40B4-BE49-F238E27FC236}">
                <a16:creationId xmlns:a16="http://schemas.microsoft.com/office/drawing/2014/main" id="{6F7966DA-5E7C-8513-2672-3334DCC1E154}"/>
              </a:ext>
            </a:extLst>
          </p:cNvPr>
          <p:cNvSpPr>
            <a:spLocks noGrp="1"/>
          </p:cNvSpPr>
          <p:nvPr>
            <p:custDataLst>
              <p:tags r:id="rId34"/>
            </p:custDataLst>
          </p:nvPr>
        </p:nvSpPr>
        <p:spPr bwMode="gray">
          <a:xfrm>
            <a:off x="607485" y="5877986"/>
            <a:ext cx="438151" cy="182033"/>
          </a:xfrm>
          <a:prstGeom prst="rect">
            <a:avLst/>
          </a:prstGeom>
          <a:solidFill>
            <a:schemeClr val="accent3"/>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ED2F9EBF-7AD5-4E8D-8C9F-A22195B76454}" type="datetime'''''1'''',''''''''''''''''''''''''''''6''''''39'''">
              <a:rPr lang="fr-FR" altLang="en-US" sz="1333" b="1">
                <a:solidFill>
                  <a:schemeClr val="bg1"/>
                </a:solidFill>
                <a:latin typeface="+mn-lt"/>
                <a:cs typeface="+mn-cs"/>
              </a:rPr>
              <a:pPr marL="0" indent="0" algn="ctr">
                <a:spcBef>
                  <a:spcPct val="0"/>
                </a:spcBef>
                <a:buNone/>
              </a:pPr>
              <a:t>1,639</a:t>
            </a:fld>
            <a:endParaRPr lang="fr-FR" sz="1333" b="1" dirty="0">
              <a:solidFill>
                <a:schemeClr val="bg1"/>
              </a:solidFill>
              <a:latin typeface="+mn-lt"/>
              <a:cs typeface="+mn-cs"/>
            </a:endParaRPr>
          </a:p>
        </p:txBody>
      </p:sp>
      <p:sp>
        <p:nvSpPr>
          <p:cNvPr id="50" name="Text Placeholder 2">
            <a:extLst>
              <a:ext uri="{FF2B5EF4-FFF2-40B4-BE49-F238E27FC236}">
                <a16:creationId xmlns:a16="http://schemas.microsoft.com/office/drawing/2014/main" id="{56F0E1E9-2D28-BEF4-705B-09F3675E1AC5}"/>
              </a:ext>
            </a:extLst>
          </p:cNvPr>
          <p:cNvSpPr>
            <a:spLocks noGrp="1"/>
          </p:cNvSpPr>
          <p:nvPr>
            <p:custDataLst>
              <p:tags r:id="rId35"/>
            </p:custDataLst>
          </p:nvPr>
        </p:nvSpPr>
        <p:spPr bwMode="gray">
          <a:xfrm>
            <a:off x="4279900" y="3979334"/>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FFE28C8-2BA5-4463-971B-D214A2B43D37}" type="datetime'''''2''1'''''''',''8''''7''''''''''4'''''''''''">
              <a:rPr lang="fr-FR" altLang="en-US" sz="1333" b="1">
                <a:latin typeface="+mn-lt"/>
                <a:cs typeface="+mn-cs"/>
              </a:rPr>
              <a:pPr marL="0" indent="0" algn="ctr">
                <a:spcBef>
                  <a:spcPct val="0"/>
                </a:spcBef>
                <a:buNone/>
              </a:pPr>
              <a:t>21,874</a:t>
            </a:fld>
            <a:endParaRPr lang="fr-FR" sz="1333" b="1" dirty="0">
              <a:latin typeface="+mn-lt"/>
              <a:cs typeface="+mn-cs"/>
            </a:endParaRPr>
          </a:p>
        </p:txBody>
      </p:sp>
      <p:sp>
        <p:nvSpPr>
          <p:cNvPr id="102" name="Rectangle 101">
            <a:extLst>
              <a:ext uri="{FF2B5EF4-FFF2-40B4-BE49-F238E27FC236}">
                <a16:creationId xmlns:a16="http://schemas.microsoft.com/office/drawing/2014/main" id="{3E93FF9B-EE77-8500-D124-1DA5CB42AB77}"/>
              </a:ext>
            </a:extLst>
          </p:cNvPr>
          <p:cNvSpPr/>
          <p:nvPr>
            <p:custDataLst>
              <p:tags r:id="rId36"/>
            </p:custDataLst>
          </p:nvPr>
        </p:nvSpPr>
        <p:spPr bwMode="auto">
          <a:xfrm>
            <a:off x="548217" y="1739900"/>
            <a:ext cx="239184" cy="177800"/>
          </a:xfrm>
          <a:prstGeom prst="rect">
            <a:avLst/>
          </a:prstGeom>
          <a:solidFill>
            <a:schemeClr val="accent1"/>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103" name="Rectangle 102">
            <a:extLst>
              <a:ext uri="{FF2B5EF4-FFF2-40B4-BE49-F238E27FC236}">
                <a16:creationId xmlns:a16="http://schemas.microsoft.com/office/drawing/2014/main" id="{261531DD-7E73-2954-DF44-7977F5A23B66}"/>
              </a:ext>
            </a:extLst>
          </p:cNvPr>
          <p:cNvSpPr/>
          <p:nvPr>
            <p:custDataLst>
              <p:tags r:id="rId37"/>
            </p:custDataLst>
          </p:nvPr>
        </p:nvSpPr>
        <p:spPr bwMode="auto">
          <a:xfrm>
            <a:off x="548217" y="2000251"/>
            <a:ext cx="239184" cy="177800"/>
          </a:xfrm>
          <a:prstGeom prst="rect">
            <a:avLst/>
          </a:prstGeom>
          <a:solidFill>
            <a:schemeClr val="accent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104" name="Rectangle 103">
            <a:extLst>
              <a:ext uri="{FF2B5EF4-FFF2-40B4-BE49-F238E27FC236}">
                <a16:creationId xmlns:a16="http://schemas.microsoft.com/office/drawing/2014/main" id="{17E047EA-9F7D-66FD-F812-07557C0E396D}"/>
              </a:ext>
            </a:extLst>
          </p:cNvPr>
          <p:cNvSpPr/>
          <p:nvPr>
            <p:custDataLst>
              <p:tags r:id="rId38"/>
            </p:custDataLst>
          </p:nvPr>
        </p:nvSpPr>
        <p:spPr bwMode="auto">
          <a:xfrm>
            <a:off x="548217" y="2260600"/>
            <a:ext cx="239184" cy="177800"/>
          </a:xfrm>
          <a:prstGeom prst="rect">
            <a:avLst/>
          </a:prstGeom>
          <a:solidFill>
            <a:schemeClr val="accent3"/>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11" name="Text Placeholder 2">
            <a:extLst>
              <a:ext uri="{FF2B5EF4-FFF2-40B4-BE49-F238E27FC236}">
                <a16:creationId xmlns:a16="http://schemas.microsoft.com/office/drawing/2014/main" id="{BD143E93-79BA-36AA-55E7-30663F60717C}"/>
              </a:ext>
            </a:extLst>
          </p:cNvPr>
          <p:cNvSpPr>
            <a:spLocks noGrp="1"/>
          </p:cNvSpPr>
          <p:nvPr>
            <p:custDataLst>
              <p:tags r:id="rId39"/>
            </p:custDataLst>
          </p:nvPr>
        </p:nvSpPr>
        <p:spPr bwMode="auto">
          <a:xfrm>
            <a:off x="855134" y="1750485"/>
            <a:ext cx="88900"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60157066-1B97-46EA-9ADA-D6A85EB2BFCA}" type="datetime'''''C'''''''''''''''''''''''''''''''''''">
              <a:rPr lang="fr-FR" altLang="en-US" sz="1333" b="1">
                <a:latin typeface="+mn-lt"/>
                <a:cs typeface="+mn-cs"/>
              </a:rPr>
              <a:pPr marL="0" indent="0">
                <a:spcBef>
                  <a:spcPct val="0"/>
                </a:spcBef>
                <a:buNone/>
              </a:pPr>
              <a:t>C</a:t>
            </a:fld>
            <a:endParaRPr lang="fr-FR" sz="1333" b="1" dirty="0">
              <a:latin typeface="+mn-lt"/>
              <a:cs typeface="+mn-cs"/>
            </a:endParaRPr>
          </a:p>
        </p:txBody>
      </p:sp>
      <p:sp>
        <p:nvSpPr>
          <p:cNvPr id="12" name="Text Placeholder 2">
            <a:extLst>
              <a:ext uri="{FF2B5EF4-FFF2-40B4-BE49-F238E27FC236}">
                <a16:creationId xmlns:a16="http://schemas.microsoft.com/office/drawing/2014/main" id="{8C954C05-8A6E-052F-04F4-33065A45AD14}"/>
              </a:ext>
            </a:extLst>
          </p:cNvPr>
          <p:cNvSpPr>
            <a:spLocks noGrp="1"/>
          </p:cNvSpPr>
          <p:nvPr>
            <p:custDataLst>
              <p:tags r:id="rId40"/>
            </p:custDataLst>
          </p:nvPr>
        </p:nvSpPr>
        <p:spPr bwMode="auto">
          <a:xfrm>
            <a:off x="855134" y="2010834"/>
            <a:ext cx="184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9146EDBA-A91F-4F08-8FAE-D5327D2AAEF4}" type="datetime'''''''''''''''''''''''''''''''''''Ku'''''''''''''''''">
              <a:rPr lang="fr-FR" altLang="en-US" sz="1333" b="1">
                <a:latin typeface="+mn-lt"/>
                <a:cs typeface="+mn-cs"/>
              </a:rPr>
              <a:pPr marL="0" indent="0">
                <a:spcBef>
                  <a:spcPct val="0"/>
                </a:spcBef>
                <a:buNone/>
              </a:pPr>
              <a:t>Ku</a:t>
            </a:fld>
            <a:endParaRPr lang="fr-FR" sz="1333" b="1" dirty="0">
              <a:latin typeface="+mn-lt"/>
              <a:cs typeface="+mn-cs"/>
            </a:endParaRPr>
          </a:p>
        </p:txBody>
      </p:sp>
      <p:sp>
        <p:nvSpPr>
          <p:cNvPr id="13" name="Text Placeholder 2">
            <a:extLst>
              <a:ext uri="{FF2B5EF4-FFF2-40B4-BE49-F238E27FC236}">
                <a16:creationId xmlns:a16="http://schemas.microsoft.com/office/drawing/2014/main" id="{36955D5B-B716-A6A7-F30D-9FDCBBD78B48}"/>
              </a:ext>
            </a:extLst>
          </p:cNvPr>
          <p:cNvSpPr>
            <a:spLocks noGrp="1"/>
          </p:cNvSpPr>
          <p:nvPr>
            <p:custDataLst>
              <p:tags r:id="rId41"/>
            </p:custDataLst>
          </p:nvPr>
        </p:nvSpPr>
        <p:spPr bwMode="auto">
          <a:xfrm>
            <a:off x="855134" y="2271185"/>
            <a:ext cx="175684"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8B61C423-0EC6-41C6-BEF6-EA19F66BC6A0}" type="datetime'''''''''''''''''''K''''''''a'''''''''''''''''''''''''''''''''">
              <a:rPr lang="fr-FR" altLang="en-US" sz="1333" b="1">
                <a:latin typeface="+mn-lt"/>
                <a:cs typeface="+mn-cs"/>
              </a:rPr>
              <a:pPr marL="0" indent="0">
                <a:spcBef>
                  <a:spcPct val="0"/>
                </a:spcBef>
                <a:buNone/>
              </a:pPr>
              <a:t>Ka</a:t>
            </a:fld>
            <a:endParaRPr lang="fr-FR" sz="1333" b="1" dirty="0">
              <a:latin typeface="+mn-lt"/>
              <a:cs typeface="+mn-cs"/>
            </a:endParaRPr>
          </a:p>
        </p:txBody>
      </p:sp>
      <p:sp>
        <p:nvSpPr>
          <p:cNvPr id="127" name="Rectangle 126">
            <a:extLst>
              <a:ext uri="{FF2B5EF4-FFF2-40B4-BE49-F238E27FC236}">
                <a16:creationId xmlns:a16="http://schemas.microsoft.com/office/drawing/2014/main" id="{BC72ACEE-A5B6-4089-03F7-6298650F95FA}"/>
              </a:ext>
            </a:extLst>
          </p:cNvPr>
          <p:cNvSpPr/>
          <p:nvPr/>
        </p:nvSpPr>
        <p:spPr>
          <a:xfrm>
            <a:off x="362473" y="929951"/>
            <a:ext cx="11355212" cy="359099"/>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t>Total market demand (all connectivity verticals) in Gbps</a:t>
            </a:r>
          </a:p>
        </p:txBody>
      </p:sp>
      <p:sp>
        <p:nvSpPr>
          <p:cNvPr id="136" name="TextBox 135">
            <a:extLst>
              <a:ext uri="{FF2B5EF4-FFF2-40B4-BE49-F238E27FC236}">
                <a16:creationId xmlns:a16="http://schemas.microsoft.com/office/drawing/2014/main" id="{E5FB5DBF-1577-EB73-2D5F-5988F0125979}"/>
              </a:ext>
            </a:extLst>
          </p:cNvPr>
          <p:cNvSpPr txBox="1"/>
          <p:nvPr/>
        </p:nvSpPr>
        <p:spPr>
          <a:xfrm>
            <a:off x="10328418" y="1252052"/>
            <a:ext cx="663067" cy="338554"/>
          </a:xfrm>
          <a:prstGeom prst="rect">
            <a:avLst/>
          </a:prstGeom>
          <a:noFill/>
        </p:spPr>
        <p:txBody>
          <a:bodyPr wrap="none" rtlCol="0">
            <a:spAutoFit/>
          </a:bodyPr>
          <a:lstStyle/>
          <a:p>
            <a:r>
              <a:rPr lang="fr-FR" sz="1600" b="1" dirty="0"/>
              <a:t>CAGR</a:t>
            </a:r>
          </a:p>
        </p:txBody>
      </p:sp>
      <p:cxnSp>
        <p:nvCxnSpPr>
          <p:cNvPr id="138" name="Straight Connector 137">
            <a:extLst>
              <a:ext uri="{FF2B5EF4-FFF2-40B4-BE49-F238E27FC236}">
                <a16:creationId xmlns:a16="http://schemas.microsoft.com/office/drawing/2014/main" id="{80658274-30BC-DA9D-5138-FDA5145FD62C}"/>
              </a:ext>
            </a:extLst>
          </p:cNvPr>
          <p:cNvCxnSpPr>
            <a:cxnSpLocks/>
          </p:cNvCxnSpPr>
          <p:nvPr/>
        </p:nvCxnSpPr>
        <p:spPr>
          <a:xfrm flipH="1">
            <a:off x="10377671" y="1588679"/>
            <a:ext cx="62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9" name="TextBox 138">
            <a:extLst>
              <a:ext uri="{FF2B5EF4-FFF2-40B4-BE49-F238E27FC236}">
                <a16:creationId xmlns:a16="http://schemas.microsoft.com/office/drawing/2014/main" id="{ECA9797B-6577-A4FE-3760-9998EB114CE3}"/>
              </a:ext>
            </a:extLst>
          </p:cNvPr>
          <p:cNvSpPr txBox="1"/>
          <p:nvPr/>
        </p:nvSpPr>
        <p:spPr>
          <a:xfrm>
            <a:off x="10108101" y="1630920"/>
            <a:ext cx="1041054" cy="307777"/>
          </a:xfrm>
          <a:prstGeom prst="rect">
            <a:avLst/>
          </a:prstGeom>
          <a:noFill/>
        </p:spPr>
        <p:txBody>
          <a:bodyPr wrap="none" rtlCol="0">
            <a:spAutoFit/>
          </a:bodyPr>
          <a:lstStyle/>
          <a:p>
            <a:r>
              <a:rPr lang="fr-FR" sz="1400" b="1" dirty="0"/>
              <a:t>Total: +26%</a:t>
            </a:r>
          </a:p>
        </p:txBody>
      </p:sp>
      <p:sp>
        <p:nvSpPr>
          <p:cNvPr id="140" name="TextBox 139">
            <a:extLst>
              <a:ext uri="{FF2B5EF4-FFF2-40B4-BE49-F238E27FC236}">
                <a16:creationId xmlns:a16="http://schemas.microsoft.com/office/drawing/2014/main" id="{4ACE6FD1-1449-F5B1-4E3D-379A06EA4BC7}"/>
              </a:ext>
            </a:extLst>
          </p:cNvPr>
          <p:cNvSpPr txBox="1"/>
          <p:nvPr/>
        </p:nvSpPr>
        <p:spPr>
          <a:xfrm>
            <a:off x="10071767" y="1930550"/>
            <a:ext cx="1173719" cy="307777"/>
          </a:xfrm>
          <a:prstGeom prst="rect">
            <a:avLst/>
          </a:prstGeom>
          <a:noFill/>
        </p:spPr>
        <p:txBody>
          <a:bodyPr wrap="none" rtlCol="0">
            <a:spAutoFit/>
          </a:bodyPr>
          <a:lstStyle/>
          <a:p>
            <a:r>
              <a:rPr lang="fr-FR" sz="1400" b="1" dirty="0">
                <a:solidFill>
                  <a:srgbClr val="007DB9"/>
                </a:solidFill>
              </a:rPr>
              <a:t>C-Band: -12%</a:t>
            </a:r>
          </a:p>
        </p:txBody>
      </p:sp>
      <p:sp>
        <p:nvSpPr>
          <p:cNvPr id="141" name="TextBox 140">
            <a:extLst>
              <a:ext uri="{FF2B5EF4-FFF2-40B4-BE49-F238E27FC236}">
                <a16:creationId xmlns:a16="http://schemas.microsoft.com/office/drawing/2014/main" id="{50ECF434-7B7A-19AE-109E-BB64499BB263}"/>
              </a:ext>
            </a:extLst>
          </p:cNvPr>
          <p:cNvSpPr txBox="1"/>
          <p:nvPr/>
        </p:nvSpPr>
        <p:spPr>
          <a:xfrm>
            <a:off x="10004441" y="3097873"/>
            <a:ext cx="1306448" cy="307777"/>
          </a:xfrm>
          <a:prstGeom prst="rect">
            <a:avLst/>
          </a:prstGeom>
          <a:noFill/>
        </p:spPr>
        <p:txBody>
          <a:bodyPr wrap="none" rtlCol="0">
            <a:spAutoFit/>
          </a:bodyPr>
          <a:lstStyle/>
          <a:p>
            <a:r>
              <a:rPr lang="fr-FR" sz="1400" b="1" dirty="0">
                <a:solidFill>
                  <a:srgbClr val="FA505B"/>
                </a:solidFill>
              </a:rPr>
              <a:t>Ku-Band: +25%</a:t>
            </a:r>
          </a:p>
        </p:txBody>
      </p:sp>
      <p:sp>
        <p:nvSpPr>
          <p:cNvPr id="142" name="TextBox 141">
            <a:extLst>
              <a:ext uri="{FF2B5EF4-FFF2-40B4-BE49-F238E27FC236}">
                <a16:creationId xmlns:a16="http://schemas.microsoft.com/office/drawing/2014/main" id="{9099EB05-A2D1-97EC-AF23-BAA094753416}"/>
              </a:ext>
            </a:extLst>
          </p:cNvPr>
          <p:cNvSpPr txBox="1"/>
          <p:nvPr/>
        </p:nvSpPr>
        <p:spPr>
          <a:xfrm>
            <a:off x="10008716" y="5154141"/>
            <a:ext cx="1298048" cy="307777"/>
          </a:xfrm>
          <a:prstGeom prst="rect">
            <a:avLst/>
          </a:prstGeom>
          <a:noFill/>
        </p:spPr>
        <p:txBody>
          <a:bodyPr wrap="none" rtlCol="0">
            <a:spAutoFit/>
          </a:bodyPr>
          <a:lstStyle/>
          <a:p>
            <a:r>
              <a:rPr lang="fr-FR" sz="1400" b="1" dirty="0">
                <a:solidFill>
                  <a:srgbClr val="56C1D4"/>
                </a:solidFill>
              </a:rPr>
              <a:t>Ka-Band: +29%</a:t>
            </a:r>
          </a:p>
        </p:txBody>
      </p:sp>
    </p:spTree>
    <p:extLst>
      <p:ext uri="{BB962C8B-B14F-4D97-AF65-F5344CB8AC3E}">
        <p14:creationId xmlns:p14="http://schemas.microsoft.com/office/powerpoint/2010/main" val="1232500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1144D7B-E6E4-7275-7B7A-9920228BE003}"/>
              </a:ext>
            </a:extLst>
          </p:cNvPr>
          <p:cNvGraphicFramePr>
            <a:graphicFrameLocks noChangeAspect="1"/>
          </p:cNvGraphicFramePr>
          <p:nvPr>
            <p:custDataLst>
              <p:tags r:id="rId1"/>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name="think-cell Slide" r:id="rId31" imgW="498" imgH="499" progId="TCLayout.ActiveDocument.1">
                  <p:embed/>
                </p:oleObj>
              </mc:Choice>
              <mc:Fallback>
                <p:oleObj name="think-cell Slide" r:id="rId31" imgW="498" imgH="499" progId="TCLayout.ActiveDocument.1">
                  <p:embed/>
                  <p:pic>
                    <p:nvPicPr>
                      <p:cNvPr id="5" name="think-cell data - do not delete" hidden="1">
                        <a:extLst>
                          <a:ext uri="{FF2B5EF4-FFF2-40B4-BE49-F238E27FC236}">
                            <a16:creationId xmlns:a16="http://schemas.microsoft.com/office/drawing/2014/main" id="{A1144D7B-E6E4-7275-7B7A-9920228BE003}"/>
                          </a:ext>
                        </a:extLst>
                      </p:cNvPr>
                      <p:cNvPicPr/>
                      <p:nvPr/>
                    </p:nvPicPr>
                    <p:blipFill>
                      <a:blip r:embed="rId32"/>
                      <a:stretch>
                        <a:fillRect/>
                      </a:stretch>
                    </p:blipFill>
                    <p:spPr>
                      <a:xfrm>
                        <a:off x="2118" y="2118"/>
                        <a:ext cx="2117" cy="211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8F4B2A3-2543-5C49-6703-ED54A806BA3F}"/>
              </a:ext>
            </a:extLst>
          </p:cNvPr>
          <p:cNvSpPr>
            <a:spLocks noGrp="1"/>
          </p:cNvSpPr>
          <p:nvPr>
            <p:ph type="title"/>
          </p:nvPr>
        </p:nvSpPr>
        <p:spPr/>
        <p:txBody>
          <a:bodyPr vert="horz">
            <a:normAutofit fontScale="90000"/>
          </a:bodyPr>
          <a:lstStyle/>
          <a:p>
            <a:r>
              <a:rPr lang="fr-FR" dirty="0"/>
              <a:t>Focus on Ku-Band  by </a:t>
            </a:r>
            <a:r>
              <a:rPr lang="en-GB" dirty="0"/>
              <a:t>Vertical</a:t>
            </a:r>
          </a:p>
        </p:txBody>
      </p:sp>
      <p:graphicFrame>
        <p:nvGraphicFramePr>
          <p:cNvPr id="177" name="Chart 176">
            <a:extLst>
              <a:ext uri="{FF2B5EF4-FFF2-40B4-BE49-F238E27FC236}">
                <a16:creationId xmlns:a16="http://schemas.microsoft.com/office/drawing/2014/main" id="{92FC558D-D43F-CF4E-6AF6-C8C34BDA7A80}"/>
              </a:ext>
            </a:extLst>
          </p:cNvPr>
          <p:cNvGraphicFramePr/>
          <p:nvPr>
            <p:custDataLst>
              <p:tags r:id="rId2"/>
            </p:custDataLst>
          </p:nvPr>
        </p:nvGraphicFramePr>
        <p:xfrm>
          <a:off x="251884" y="1568452"/>
          <a:ext cx="9514416" cy="4768849"/>
        </p:xfrm>
        <a:graphic>
          <a:graphicData uri="http://schemas.openxmlformats.org/drawingml/2006/chart">
            <c:chart xmlns:c="http://schemas.openxmlformats.org/drawingml/2006/chart" xmlns:r="http://schemas.openxmlformats.org/officeDocument/2006/relationships" r:id="rId33"/>
          </a:graphicData>
        </a:graphic>
      </p:graphicFrame>
      <p:sp>
        <p:nvSpPr>
          <p:cNvPr id="35" name="Text Placeholder 2">
            <a:extLst>
              <a:ext uri="{FF2B5EF4-FFF2-40B4-BE49-F238E27FC236}">
                <a16:creationId xmlns:a16="http://schemas.microsoft.com/office/drawing/2014/main" id="{F2B64FF6-400F-1FAF-32F9-62E448F9FABF}"/>
              </a:ext>
            </a:extLst>
          </p:cNvPr>
          <p:cNvSpPr>
            <a:spLocks noGrp="1"/>
          </p:cNvSpPr>
          <p:nvPr>
            <p:custDataLst>
              <p:tags r:id="rId3"/>
            </p:custDataLst>
          </p:nvPr>
        </p:nvSpPr>
        <p:spPr bwMode="auto">
          <a:xfrm>
            <a:off x="643467"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5CF865E6-B050-48A4-AD1A-93D8742B226D}" type="datetime'''2''''''''''''''0''''''''''''''''''''2''''''''''''''3'''''''">
              <a:rPr lang="fr-FR" altLang="en-US" sz="1333" b="1">
                <a:latin typeface="+mn-lt"/>
                <a:cs typeface="+mn-cs"/>
              </a:rPr>
              <a:pPr marL="0" indent="0" algn="ctr">
                <a:spcBef>
                  <a:spcPct val="0"/>
                </a:spcBef>
                <a:buNone/>
              </a:pPr>
              <a:t>2023</a:t>
            </a:fld>
            <a:endParaRPr lang="fr-FR" sz="1333" b="1" dirty="0">
              <a:latin typeface="+mn-lt"/>
              <a:cs typeface="+mn-cs"/>
            </a:endParaRPr>
          </a:p>
        </p:txBody>
      </p:sp>
      <p:sp>
        <p:nvSpPr>
          <p:cNvPr id="19" name="Text Placeholder 2">
            <a:extLst>
              <a:ext uri="{FF2B5EF4-FFF2-40B4-BE49-F238E27FC236}">
                <a16:creationId xmlns:a16="http://schemas.microsoft.com/office/drawing/2014/main" id="{2D9482C4-C8AB-E948-DC2A-90A56608B711}"/>
              </a:ext>
            </a:extLst>
          </p:cNvPr>
          <p:cNvSpPr>
            <a:spLocks noGrp="1"/>
          </p:cNvSpPr>
          <p:nvPr>
            <p:custDataLst>
              <p:tags r:id="rId4"/>
            </p:custDataLst>
          </p:nvPr>
        </p:nvSpPr>
        <p:spPr bwMode="auto">
          <a:xfrm>
            <a:off x="1572684"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23841AF5-1DBB-4F91-B33B-6C03163F3C52}" type="datetime'''''''''''''''''''''''2''''''''''0''''''''''2''''4'''">
              <a:rPr lang="fr-FR" altLang="en-US" sz="1333" b="1">
                <a:latin typeface="+mn-lt"/>
                <a:cs typeface="+mn-cs"/>
              </a:rPr>
              <a:pPr marL="0" indent="0" algn="ctr">
                <a:spcBef>
                  <a:spcPct val="0"/>
                </a:spcBef>
                <a:buNone/>
              </a:pPr>
              <a:t>2024</a:t>
            </a:fld>
            <a:endParaRPr lang="fr-FR" sz="1333" b="1" dirty="0">
              <a:latin typeface="+mn-lt"/>
              <a:cs typeface="+mn-cs"/>
            </a:endParaRPr>
          </a:p>
        </p:txBody>
      </p:sp>
      <p:sp>
        <p:nvSpPr>
          <p:cNvPr id="20" name="Text Placeholder 2">
            <a:extLst>
              <a:ext uri="{FF2B5EF4-FFF2-40B4-BE49-F238E27FC236}">
                <a16:creationId xmlns:a16="http://schemas.microsoft.com/office/drawing/2014/main" id="{F61D488B-619B-C95D-264A-BA329836C959}"/>
              </a:ext>
            </a:extLst>
          </p:cNvPr>
          <p:cNvSpPr>
            <a:spLocks noGrp="1"/>
          </p:cNvSpPr>
          <p:nvPr>
            <p:custDataLst>
              <p:tags r:id="rId5"/>
            </p:custDataLst>
          </p:nvPr>
        </p:nvSpPr>
        <p:spPr bwMode="auto">
          <a:xfrm>
            <a:off x="2501900"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84A3AF7-40EB-488A-8408-85AE21D537C8}" type="datetime'''20''''''''''''2''''''''''''''''5'''''''''''''''">
              <a:rPr lang="fr-FR" altLang="en-US" sz="1333" b="1">
                <a:latin typeface="+mn-lt"/>
                <a:cs typeface="+mn-cs"/>
              </a:rPr>
              <a:pPr marL="0" indent="0" algn="ctr">
                <a:spcBef>
                  <a:spcPct val="0"/>
                </a:spcBef>
                <a:buNone/>
              </a:pPr>
              <a:t>2025</a:t>
            </a:fld>
            <a:endParaRPr lang="fr-FR" sz="1333" b="1" dirty="0">
              <a:latin typeface="+mn-lt"/>
              <a:cs typeface="+mn-cs"/>
            </a:endParaRPr>
          </a:p>
        </p:txBody>
      </p:sp>
      <p:sp>
        <p:nvSpPr>
          <p:cNvPr id="24" name="Text Placeholder 2">
            <a:extLst>
              <a:ext uri="{FF2B5EF4-FFF2-40B4-BE49-F238E27FC236}">
                <a16:creationId xmlns:a16="http://schemas.microsoft.com/office/drawing/2014/main" id="{B53D96D1-F8B4-2E4B-BC0F-5CB0B0ABC8C0}"/>
              </a:ext>
            </a:extLst>
          </p:cNvPr>
          <p:cNvSpPr>
            <a:spLocks noGrp="1"/>
          </p:cNvSpPr>
          <p:nvPr>
            <p:custDataLst>
              <p:tags r:id="rId6"/>
            </p:custDataLst>
          </p:nvPr>
        </p:nvSpPr>
        <p:spPr bwMode="auto">
          <a:xfrm>
            <a:off x="3431117"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B950C3D-66B4-4355-9A8F-4968C8E337B9}" type="datetime'''''''''''''''''''''''''''''''20''''''''2''''''''''''''''6'''">
              <a:rPr lang="fr-FR" altLang="en-US" sz="1333" b="1">
                <a:latin typeface="+mn-lt"/>
                <a:cs typeface="+mn-cs"/>
              </a:rPr>
              <a:pPr marL="0" indent="0" algn="ctr">
                <a:spcBef>
                  <a:spcPct val="0"/>
                </a:spcBef>
                <a:buNone/>
              </a:pPr>
              <a:t>2026</a:t>
            </a:fld>
            <a:endParaRPr lang="fr-FR" sz="1333" b="1" dirty="0">
              <a:latin typeface="+mn-lt"/>
              <a:cs typeface="+mn-cs"/>
            </a:endParaRPr>
          </a:p>
        </p:txBody>
      </p:sp>
      <p:sp>
        <p:nvSpPr>
          <p:cNvPr id="25" name="Text Placeholder 2">
            <a:extLst>
              <a:ext uri="{FF2B5EF4-FFF2-40B4-BE49-F238E27FC236}">
                <a16:creationId xmlns:a16="http://schemas.microsoft.com/office/drawing/2014/main" id="{A2A4D028-371F-0254-DD89-82301167F2C8}"/>
              </a:ext>
            </a:extLst>
          </p:cNvPr>
          <p:cNvSpPr>
            <a:spLocks noGrp="1"/>
          </p:cNvSpPr>
          <p:nvPr>
            <p:custDataLst>
              <p:tags r:id="rId7"/>
            </p:custDataLst>
          </p:nvPr>
        </p:nvSpPr>
        <p:spPr bwMode="auto">
          <a:xfrm>
            <a:off x="4360333"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2A26CCD0-C6A9-45A4-86D1-5A0BF6839179}" type="datetime'''''''''2''''''''''''0''''''''2''''''''''''''''''''''''''7'">
              <a:rPr lang="fr-FR" altLang="en-US" sz="1333" b="1">
                <a:latin typeface="+mn-lt"/>
                <a:cs typeface="+mn-cs"/>
              </a:rPr>
              <a:pPr marL="0" indent="0" algn="ctr">
                <a:spcBef>
                  <a:spcPct val="0"/>
                </a:spcBef>
                <a:buNone/>
              </a:pPr>
              <a:t>2027</a:t>
            </a:fld>
            <a:endParaRPr lang="fr-FR" sz="1333" b="1" dirty="0">
              <a:latin typeface="+mn-lt"/>
              <a:cs typeface="+mn-cs"/>
            </a:endParaRPr>
          </a:p>
        </p:txBody>
      </p:sp>
      <p:sp>
        <p:nvSpPr>
          <p:cNvPr id="26" name="Text Placeholder 2">
            <a:extLst>
              <a:ext uri="{FF2B5EF4-FFF2-40B4-BE49-F238E27FC236}">
                <a16:creationId xmlns:a16="http://schemas.microsoft.com/office/drawing/2014/main" id="{9DFB9819-90AE-9465-E4DF-ACFD774F42B9}"/>
              </a:ext>
            </a:extLst>
          </p:cNvPr>
          <p:cNvSpPr>
            <a:spLocks noGrp="1"/>
          </p:cNvSpPr>
          <p:nvPr>
            <p:custDataLst>
              <p:tags r:id="rId8"/>
            </p:custDataLst>
          </p:nvPr>
        </p:nvSpPr>
        <p:spPr bwMode="auto">
          <a:xfrm>
            <a:off x="5291667"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D4ADE7EB-6E20-4FC2-878B-6D9D61D00E12}" type="datetime'2''''''''''''''''0''''''''''''2''''''''''''''''''8'''''''">
              <a:rPr lang="fr-FR" altLang="en-US" sz="1333" b="1">
                <a:latin typeface="+mn-lt"/>
                <a:cs typeface="+mn-cs"/>
              </a:rPr>
              <a:pPr marL="0" indent="0" algn="ctr">
                <a:spcBef>
                  <a:spcPct val="0"/>
                </a:spcBef>
                <a:buNone/>
              </a:pPr>
              <a:t>2028</a:t>
            </a:fld>
            <a:endParaRPr lang="fr-FR" sz="1333" b="1" dirty="0">
              <a:latin typeface="+mn-lt"/>
              <a:cs typeface="+mn-cs"/>
            </a:endParaRPr>
          </a:p>
        </p:txBody>
      </p:sp>
      <p:sp>
        <p:nvSpPr>
          <p:cNvPr id="27" name="Text Placeholder 2">
            <a:extLst>
              <a:ext uri="{FF2B5EF4-FFF2-40B4-BE49-F238E27FC236}">
                <a16:creationId xmlns:a16="http://schemas.microsoft.com/office/drawing/2014/main" id="{2646073C-7867-A127-EB45-45B153FE1062}"/>
              </a:ext>
            </a:extLst>
          </p:cNvPr>
          <p:cNvSpPr>
            <a:spLocks noGrp="1"/>
          </p:cNvSpPr>
          <p:nvPr>
            <p:custDataLst>
              <p:tags r:id="rId9"/>
            </p:custDataLst>
          </p:nvPr>
        </p:nvSpPr>
        <p:spPr bwMode="auto">
          <a:xfrm>
            <a:off x="6220884"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E34BAB2C-B107-4363-B3E2-64FED2D9FF45}" type="datetime'2''''''''''0''2''''''''''''''''''''''''9'''''''''''''''''">
              <a:rPr lang="fr-FR" altLang="en-US" sz="1333" b="1">
                <a:latin typeface="+mn-lt"/>
                <a:cs typeface="+mn-cs"/>
              </a:rPr>
              <a:pPr marL="0" indent="0" algn="ctr">
                <a:spcBef>
                  <a:spcPct val="0"/>
                </a:spcBef>
                <a:buNone/>
              </a:pPr>
              <a:t>2029</a:t>
            </a:fld>
            <a:endParaRPr lang="fr-FR" sz="1333" b="1" dirty="0">
              <a:latin typeface="+mn-lt"/>
              <a:cs typeface="+mn-cs"/>
            </a:endParaRPr>
          </a:p>
        </p:txBody>
      </p:sp>
      <p:sp>
        <p:nvSpPr>
          <p:cNvPr id="28" name="Text Placeholder 2">
            <a:extLst>
              <a:ext uri="{FF2B5EF4-FFF2-40B4-BE49-F238E27FC236}">
                <a16:creationId xmlns:a16="http://schemas.microsoft.com/office/drawing/2014/main" id="{257BAE66-1047-2447-236F-21DCF30DF31A}"/>
              </a:ext>
            </a:extLst>
          </p:cNvPr>
          <p:cNvSpPr>
            <a:spLocks noGrp="1"/>
          </p:cNvSpPr>
          <p:nvPr>
            <p:custDataLst>
              <p:tags r:id="rId10"/>
            </p:custDataLst>
          </p:nvPr>
        </p:nvSpPr>
        <p:spPr bwMode="auto">
          <a:xfrm>
            <a:off x="7150100"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E3A1AB9-62B9-44B5-93F8-12FFFF334879}" type="datetime'''''''2''''''0''''3''''''''''''''''''''''''''''''''0'''''''''">
              <a:rPr lang="fr-FR" altLang="en-US" sz="1333" b="1">
                <a:latin typeface="+mn-lt"/>
                <a:cs typeface="+mn-cs"/>
              </a:rPr>
              <a:pPr marL="0" indent="0" algn="ctr">
                <a:spcBef>
                  <a:spcPct val="0"/>
                </a:spcBef>
                <a:buNone/>
              </a:pPr>
              <a:t>2030</a:t>
            </a:fld>
            <a:endParaRPr lang="fr-FR" sz="1333" b="1" dirty="0">
              <a:latin typeface="+mn-lt"/>
              <a:cs typeface="+mn-cs"/>
            </a:endParaRPr>
          </a:p>
        </p:txBody>
      </p:sp>
      <p:sp>
        <p:nvSpPr>
          <p:cNvPr id="29" name="Text Placeholder 2">
            <a:extLst>
              <a:ext uri="{FF2B5EF4-FFF2-40B4-BE49-F238E27FC236}">
                <a16:creationId xmlns:a16="http://schemas.microsoft.com/office/drawing/2014/main" id="{39084B15-680A-7C7B-94BF-7A6C02A35D25}"/>
              </a:ext>
            </a:extLst>
          </p:cNvPr>
          <p:cNvSpPr>
            <a:spLocks noGrp="1"/>
          </p:cNvSpPr>
          <p:nvPr>
            <p:custDataLst>
              <p:tags r:id="rId11"/>
            </p:custDataLst>
          </p:nvPr>
        </p:nvSpPr>
        <p:spPr bwMode="auto">
          <a:xfrm>
            <a:off x="8079317"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D6886FD-3D70-402F-BDBD-2CEE3F672B84}" type="datetime'''2''''''''''''''''''''0''3''''1'''''''''''''''''''''''''''">
              <a:rPr lang="fr-FR" altLang="en-US" sz="1333" b="1">
                <a:latin typeface="+mn-lt"/>
                <a:cs typeface="+mn-cs"/>
              </a:rPr>
              <a:pPr marL="0" indent="0" algn="ctr">
                <a:spcBef>
                  <a:spcPct val="0"/>
                </a:spcBef>
                <a:buNone/>
              </a:pPr>
              <a:t>2031</a:t>
            </a:fld>
            <a:endParaRPr lang="fr-FR" sz="1333" b="1" dirty="0">
              <a:latin typeface="+mn-lt"/>
              <a:cs typeface="+mn-cs"/>
            </a:endParaRPr>
          </a:p>
        </p:txBody>
      </p:sp>
      <p:sp>
        <p:nvSpPr>
          <p:cNvPr id="44" name="Text Placeholder 2">
            <a:extLst>
              <a:ext uri="{FF2B5EF4-FFF2-40B4-BE49-F238E27FC236}">
                <a16:creationId xmlns:a16="http://schemas.microsoft.com/office/drawing/2014/main" id="{21080D3E-C276-2C50-3A3F-C6DFB423F174}"/>
              </a:ext>
            </a:extLst>
          </p:cNvPr>
          <p:cNvSpPr>
            <a:spLocks noGrp="1"/>
          </p:cNvSpPr>
          <p:nvPr>
            <p:custDataLst>
              <p:tags r:id="rId12"/>
            </p:custDataLst>
          </p:nvPr>
        </p:nvSpPr>
        <p:spPr bwMode="gray">
          <a:xfrm>
            <a:off x="8966199" y="5321300"/>
            <a:ext cx="448733" cy="364067"/>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52E8CC24-BD5D-4B24-8F0F-857A75C75888}" type="datetime'''''''8'''''''''',8''2''''''''''''''''5'''''''''''''">
              <a:rPr lang="fr-FR" altLang="en-US" sz="1333" b="1">
                <a:solidFill>
                  <a:schemeClr val="bg1"/>
                </a:solidFill>
                <a:latin typeface="+mn-lt"/>
                <a:cs typeface="+mn-cs"/>
              </a:rPr>
              <a:pPr marL="0" indent="0" algn="ctr">
                <a:spcBef>
                  <a:spcPct val="0"/>
                </a:spcBef>
                <a:buNone/>
              </a:pPr>
              <a:t>8,825</a:t>
            </a:fld>
            <a:br>
              <a:rPr lang="fr-FR" altLang="en-US" sz="1333" b="1">
                <a:solidFill>
                  <a:schemeClr val="bg1"/>
                </a:solidFill>
                <a:latin typeface="+mn-lt"/>
                <a:cs typeface="+mn-cs"/>
              </a:rPr>
            </a:br>
            <a:r>
              <a:rPr lang="fr-FR" altLang="en-US" sz="1333" b="1">
                <a:solidFill>
                  <a:schemeClr val="bg1"/>
                </a:solidFill>
                <a:latin typeface="+mn-lt"/>
                <a:cs typeface="+mn-cs"/>
              </a:rPr>
              <a:t>(</a:t>
            </a:r>
            <a:fld id="{FA96D3B1-BF0E-4026-A3F5-D44B8394C6C7}" type="datetime'''''''''''''''''''''2''''''''''''''''''6''''%'''''''''''''''">
              <a:rPr lang="fr-FR" altLang="en-US" sz="1333" b="1">
                <a:solidFill>
                  <a:schemeClr val="bg1"/>
                </a:solidFill>
                <a:latin typeface="+mn-lt"/>
                <a:cs typeface="+mn-cs"/>
              </a:rPr>
              <a:pPr marL="0" indent="0" algn="ctr">
                <a:spcBef>
                  <a:spcPct val="0"/>
                </a:spcBef>
                <a:buNone/>
              </a:pPr>
              <a:t>26%</a:t>
            </a:fld>
            <a:r>
              <a:rPr lang="fr-FR" altLang="en-US" sz="1333" b="1">
                <a:solidFill>
                  <a:schemeClr val="bg1"/>
                </a:solidFill>
                <a:latin typeface="+mn-lt"/>
                <a:cs typeface="+mn-cs"/>
              </a:rPr>
              <a:t>)</a:t>
            </a:r>
            <a:endParaRPr lang="fr-FR" sz="1333" b="1" dirty="0">
              <a:solidFill>
                <a:schemeClr val="bg1"/>
              </a:solidFill>
              <a:latin typeface="+mn-lt"/>
              <a:cs typeface="+mn-cs"/>
            </a:endParaRPr>
          </a:p>
        </p:txBody>
      </p:sp>
      <p:sp>
        <p:nvSpPr>
          <p:cNvPr id="48" name="Text Placeholder 2">
            <a:extLst>
              <a:ext uri="{FF2B5EF4-FFF2-40B4-BE49-F238E27FC236}">
                <a16:creationId xmlns:a16="http://schemas.microsoft.com/office/drawing/2014/main" id="{31C3F257-A039-36CF-76F0-96CEADF7E73D}"/>
              </a:ext>
            </a:extLst>
          </p:cNvPr>
          <p:cNvSpPr>
            <a:spLocks noGrp="1"/>
          </p:cNvSpPr>
          <p:nvPr>
            <p:custDataLst>
              <p:tags r:id="rId13"/>
            </p:custDataLst>
          </p:nvPr>
        </p:nvSpPr>
        <p:spPr bwMode="gray">
          <a:xfrm>
            <a:off x="8928100" y="3238500"/>
            <a:ext cx="524933" cy="364067"/>
          </a:xfrm>
          <a:prstGeom prst="rect">
            <a:avLst/>
          </a:prstGeom>
          <a:noFill/>
          <a:ln>
            <a:noFill/>
          </a:ln>
          <a:effectLst/>
          <a:extLst>
            <a:ext uri="{909E8E84-426E-40DD-AFC4-6F175D3DCCD1}">
              <a14:hiddenFill xmlns:a14="http://schemas.microsoft.com/office/drawing/2010/main">
                <a:solidFill>
                  <a:schemeClr val="accent2"/>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F62AE90E-856E-47D0-BBFC-DAB5B3D1A61A}" type="datetime'''2''5'''',''''6''9''''''''7'''''''''''''''''">
              <a:rPr lang="fr-FR" altLang="en-US" sz="1333" b="1">
                <a:solidFill>
                  <a:schemeClr val="bg1"/>
                </a:solidFill>
                <a:latin typeface="+mn-lt"/>
                <a:cs typeface="+mn-cs"/>
              </a:rPr>
              <a:pPr marL="0" indent="0" algn="ctr">
                <a:spcBef>
                  <a:spcPct val="0"/>
                </a:spcBef>
                <a:buNone/>
              </a:pPr>
              <a:t>25,697</a:t>
            </a:fld>
            <a:br>
              <a:rPr lang="fr-FR" altLang="en-US" sz="1333" b="1">
                <a:solidFill>
                  <a:schemeClr val="bg1"/>
                </a:solidFill>
                <a:latin typeface="+mn-lt"/>
                <a:cs typeface="+mn-cs"/>
              </a:rPr>
            </a:br>
            <a:r>
              <a:rPr lang="fr-FR" altLang="en-US" sz="1333" b="1">
                <a:solidFill>
                  <a:schemeClr val="bg1"/>
                </a:solidFill>
                <a:latin typeface="+mn-lt"/>
                <a:cs typeface="+mn-cs"/>
              </a:rPr>
              <a:t>(</a:t>
            </a:r>
            <a:fld id="{3DD7B8EE-B31C-42E1-9128-7189A4B9C8D3}" type="datetime'''''''''''74''''''%'''''''''''''''''''''''">
              <a:rPr lang="fr-FR" altLang="en-US" sz="1333" b="1">
                <a:solidFill>
                  <a:schemeClr val="bg1"/>
                </a:solidFill>
                <a:latin typeface="+mn-lt"/>
                <a:cs typeface="+mn-cs"/>
              </a:rPr>
              <a:pPr marL="0" indent="0" algn="ctr">
                <a:spcBef>
                  <a:spcPct val="0"/>
                </a:spcBef>
                <a:buNone/>
              </a:pPr>
              <a:t>74%</a:t>
            </a:fld>
            <a:r>
              <a:rPr lang="fr-FR" sz="1333" b="1">
                <a:solidFill>
                  <a:schemeClr val="bg1"/>
                </a:solidFill>
                <a:latin typeface="+mn-lt"/>
                <a:cs typeface="+mn-cs"/>
              </a:rPr>
              <a:t>)</a:t>
            </a:r>
            <a:endParaRPr lang="fr-FR" sz="1333" b="1" dirty="0">
              <a:solidFill>
                <a:schemeClr val="bg1"/>
              </a:solidFill>
              <a:latin typeface="+mn-lt"/>
              <a:cs typeface="+mn-cs"/>
            </a:endParaRPr>
          </a:p>
        </p:txBody>
      </p:sp>
      <p:sp>
        <p:nvSpPr>
          <p:cNvPr id="30" name="Text Placeholder 2">
            <a:extLst>
              <a:ext uri="{FF2B5EF4-FFF2-40B4-BE49-F238E27FC236}">
                <a16:creationId xmlns:a16="http://schemas.microsoft.com/office/drawing/2014/main" id="{1E784DC6-97E6-29D4-979B-6D4C252CCB77}"/>
              </a:ext>
            </a:extLst>
          </p:cNvPr>
          <p:cNvSpPr>
            <a:spLocks noGrp="1"/>
          </p:cNvSpPr>
          <p:nvPr>
            <p:custDataLst>
              <p:tags r:id="rId14"/>
            </p:custDataLst>
          </p:nvPr>
        </p:nvSpPr>
        <p:spPr bwMode="auto">
          <a:xfrm>
            <a:off x="9008533"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78AE8D1-B288-423E-BF73-2B6B515EBB10}" type="datetime'''''''''''''''''''2''''0''3''''2'''''''''''''''''''''''">
              <a:rPr lang="fr-FR" altLang="en-US" sz="1333" b="1">
                <a:latin typeface="+mn-lt"/>
                <a:cs typeface="+mn-cs"/>
              </a:rPr>
              <a:pPr marL="0" indent="0" algn="ctr">
                <a:spcBef>
                  <a:spcPct val="0"/>
                </a:spcBef>
                <a:buNone/>
              </a:pPr>
              <a:t>2032</a:t>
            </a:fld>
            <a:endParaRPr lang="fr-FR" sz="1333" b="1" dirty="0">
              <a:latin typeface="+mn-lt"/>
              <a:cs typeface="+mn-cs"/>
            </a:endParaRPr>
          </a:p>
        </p:txBody>
      </p:sp>
      <p:sp>
        <p:nvSpPr>
          <p:cNvPr id="21" name="Text Placeholder 2">
            <a:extLst>
              <a:ext uri="{FF2B5EF4-FFF2-40B4-BE49-F238E27FC236}">
                <a16:creationId xmlns:a16="http://schemas.microsoft.com/office/drawing/2014/main" id="{7D7C614A-2EB9-D64C-3380-0633A9137AA5}"/>
              </a:ext>
            </a:extLst>
          </p:cNvPr>
          <p:cNvSpPr>
            <a:spLocks noGrp="1"/>
          </p:cNvSpPr>
          <p:nvPr>
            <p:custDataLst>
              <p:tags r:id="rId15"/>
            </p:custDataLst>
          </p:nvPr>
        </p:nvSpPr>
        <p:spPr bwMode="gray">
          <a:xfrm>
            <a:off x="607485" y="5276852"/>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085694A-F4A9-423B-8EB0-7A5DFC797F56}" type="datetime'''''''''4'''''''''''''''''',''5''''0''''''''''''''''''''6'''">
              <a:rPr lang="fr-FR" altLang="en-US" sz="1333" b="1">
                <a:latin typeface="+mn-lt"/>
                <a:cs typeface="+mn-cs"/>
              </a:rPr>
              <a:pPr marL="0" indent="0" algn="ctr">
                <a:spcBef>
                  <a:spcPct val="0"/>
                </a:spcBef>
                <a:buNone/>
              </a:pPr>
              <a:t>4,506</a:t>
            </a:fld>
            <a:endParaRPr lang="fr-FR" sz="1333" b="1" dirty="0">
              <a:latin typeface="+mn-lt"/>
              <a:cs typeface="+mn-cs"/>
            </a:endParaRPr>
          </a:p>
        </p:txBody>
      </p:sp>
      <p:sp>
        <p:nvSpPr>
          <p:cNvPr id="22" name="Text Placeholder 2">
            <a:extLst>
              <a:ext uri="{FF2B5EF4-FFF2-40B4-BE49-F238E27FC236}">
                <a16:creationId xmlns:a16="http://schemas.microsoft.com/office/drawing/2014/main" id="{832F814A-6AD9-25D0-B58D-86490320D492}"/>
              </a:ext>
            </a:extLst>
          </p:cNvPr>
          <p:cNvSpPr>
            <a:spLocks noGrp="1"/>
          </p:cNvSpPr>
          <p:nvPr>
            <p:custDataLst>
              <p:tags r:id="rId16"/>
            </p:custDataLst>
          </p:nvPr>
        </p:nvSpPr>
        <p:spPr bwMode="gray">
          <a:xfrm>
            <a:off x="1536702" y="4908552"/>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63708F1-7D92-49BD-B3F9-99BBB2E77580}" type="datetime'7'',''''''''5''''''''''''''5''''''''''''''''''''5'''''''''''''">
              <a:rPr lang="fr-FR" altLang="en-US" sz="1333" b="1">
                <a:latin typeface="+mn-lt"/>
                <a:cs typeface="+mn-cs"/>
              </a:rPr>
              <a:pPr marL="0" indent="0" algn="ctr">
                <a:spcBef>
                  <a:spcPct val="0"/>
                </a:spcBef>
                <a:buNone/>
              </a:pPr>
              <a:t>7,555</a:t>
            </a:fld>
            <a:endParaRPr lang="fr-FR" sz="1333" b="1" dirty="0">
              <a:latin typeface="+mn-lt"/>
              <a:cs typeface="+mn-cs"/>
            </a:endParaRPr>
          </a:p>
        </p:txBody>
      </p:sp>
      <p:sp>
        <p:nvSpPr>
          <p:cNvPr id="23" name="Text Placeholder 2">
            <a:extLst>
              <a:ext uri="{FF2B5EF4-FFF2-40B4-BE49-F238E27FC236}">
                <a16:creationId xmlns:a16="http://schemas.microsoft.com/office/drawing/2014/main" id="{98A87476-E2D6-ADD0-9805-9792DE626904}"/>
              </a:ext>
            </a:extLst>
          </p:cNvPr>
          <p:cNvSpPr>
            <a:spLocks noGrp="1"/>
          </p:cNvSpPr>
          <p:nvPr>
            <p:custDataLst>
              <p:tags r:id="rId17"/>
            </p:custDataLst>
          </p:nvPr>
        </p:nvSpPr>
        <p:spPr bwMode="gray">
          <a:xfrm>
            <a:off x="2421467" y="4572001"/>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B1ACDDC9-26F0-41DF-B736-6FC1D7A30CD3}" type="datetime'''1''''''''''0'''''''',3''''3''''6'''''''''''''''''''''''''''">
              <a:rPr lang="fr-FR" altLang="en-US" sz="1333" b="1">
                <a:latin typeface="+mn-lt"/>
                <a:cs typeface="+mn-cs"/>
              </a:rPr>
              <a:pPr marL="0" indent="0" algn="ctr">
                <a:spcBef>
                  <a:spcPct val="0"/>
                </a:spcBef>
                <a:buNone/>
              </a:pPr>
              <a:t>10,336</a:t>
            </a:fld>
            <a:endParaRPr lang="fr-FR" sz="1333" b="1" dirty="0">
              <a:latin typeface="+mn-lt"/>
              <a:cs typeface="+mn-cs"/>
            </a:endParaRPr>
          </a:p>
        </p:txBody>
      </p:sp>
      <p:sp>
        <p:nvSpPr>
          <p:cNvPr id="33" name="Text Placeholder 2">
            <a:extLst>
              <a:ext uri="{FF2B5EF4-FFF2-40B4-BE49-F238E27FC236}">
                <a16:creationId xmlns:a16="http://schemas.microsoft.com/office/drawing/2014/main" id="{FF536370-2501-583D-CBEE-1ADA67A85D6D}"/>
              </a:ext>
            </a:extLst>
          </p:cNvPr>
          <p:cNvSpPr>
            <a:spLocks noGrp="1"/>
          </p:cNvSpPr>
          <p:nvPr>
            <p:custDataLst>
              <p:tags r:id="rId18"/>
            </p:custDataLst>
          </p:nvPr>
        </p:nvSpPr>
        <p:spPr bwMode="gray">
          <a:xfrm>
            <a:off x="3350684" y="4199468"/>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F268685-D6B2-4C26-BE1A-C85A4C7D3A72}" type="datetime'''''''''1''''''''''''3'''''''',''''''''''''''4''25'''''''">
              <a:rPr lang="fr-FR" altLang="en-US" sz="1333" b="1">
                <a:latin typeface="+mn-lt"/>
                <a:cs typeface="+mn-cs"/>
              </a:rPr>
              <a:pPr marL="0" indent="0" algn="ctr">
                <a:spcBef>
                  <a:spcPct val="0"/>
                </a:spcBef>
                <a:buNone/>
              </a:pPr>
              <a:t>13,425</a:t>
            </a:fld>
            <a:endParaRPr lang="fr-FR" sz="1333" b="1" dirty="0">
              <a:latin typeface="+mn-lt"/>
              <a:cs typeface="+mn-cs"/>
            </a:endParaRPr>
          </a:p>
        </p:txBody>
      </p:sp>
      <p:sp>
        <p:nvSpPr>
          <p:cNvPr id="51" name="Text Placeholder 2">
            <a:extLst>
              <a:ext uri="{FF2B5EF4-FFF2-40B4-BE49-F238E27FC236}">
                <a16:creationId xmlns:a16="http://schemas.microsoft.com/office/drawing/2014/main" id="{6B5DB10D-5FAB-8532-FEBA-B8836FBD0354}"/>
              </a:ext>
            </a:extLst>
          </p:cNvPr>
          <p:cNvSpPr>
            <a:spLocks noGrp="1"/>
          </p:cNvSpPr>
          <p:nvPr>
            <p:custDataLst>
              <p:tags r:id="rId19"/>
            </p:custDataLst>
          </p:nvPr>
        </p:nvSpPr>
        <p:spPr bwMode="gray">
          <a:xfrm>
            <a:off x="4279900" y="3795185"/>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4FD2F71-8D25-48DD-95A3-53583A0E6206}" type="datetime'''''''''''''''''''''''''1''''''6'',7''''''7''''''8'''">
              <a:rPr lang="fr-FR" altLang="en-US" sz="1333" b="1">
                <a:latin typeface="+mn-lt"/>
                <a:cs typeface="+mn-cs"/>
              </a:rPr>
              <a:pPr marL="0" indent="0" algn="ctr">
                <a:spcBef>
                  <a:spcPct val="0"/>
                </a:spcBef>
                <a:buNone/>
              </a:pPr>
              <a:t>16,778</a:t>
            </a:fld>
            <a:endParaRPr lang="fr-FR" sz="1333" b="1" dirty="0">
              <a:latin typeface="+mn-lt"/>
              <a:cs typeface="+mn-cs"/>
            </a:endParaRPr>
          </a:p>
        </p:txBody>
      </p:sp>
      <p:sp>
        <p:nvSpPr>
          <p:cNvPr id="37" name="Text Placeholder 2">
            <a:extLst>
              <a:ext uri="{FF2B5EF4-FFF2-40B4-BE49-F238E27FC236}">
                <a16:creationId xmlns:a16="http://schemas.microsoft.com/office/drawing/2014/main" id="{115F18A9-BD2B-889C-DAFE-98D7018CFE27}"/>
              </a:ext>
            </a:extLst>
          </p:cNvPr>
          <p:cNvSpPr>
            <a:spLocks noGrp="1"/>
          </p:cNvSpPr>
          <p:nvPr>
            <p:custDataLst>
              <p:tags r:id="rId20"/>
            </p:custDataLst>
          </p:nvPr>
        </p:nvSpPr>
        <p:spPr bwMode="gray">
          <a:xfrm>
            <a:off x="5211234" y="3367618"/>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2E3D1DFF-9342-4EF0-B6F9-6BB544563447}" type="datetime'''''''''2''''''0'''',''3''''2''''''''''''''''''''''''''9'">
              <a:rPr lang="fr-FR" altLang="en-US" sz="1333" b="1">
                <a:latin typeface="+mn-lt"/>
                <a:cs typeface="+mn-cs"/>
              </a:rPr>
              <a:pPr marL="0" indent="0" algn="ctr">
                <a:spcBef>
                  <a:spcPct val="0"/>
                </a:spcBef>
                <a:buNone/>
              </a:pPr>
              <a:t>20,329</a:t>
            </a:fld>
            <a:endParaRPr lang="fr-FR" sz="1333" b="1" dirty="0">
              <a:latin typeface="+mn-lt"/>
              <a:cs typeface="+mn-cs"/>
            </a:endParaRPr>
          </a:p>
        </p:txBody>
      </p:sp>
      <p:sp>
        <p:nvSpPr>
          <p:cNvPr id="39" name="Text Placeholder 2">
            <a:extLst>
              <a:ext uri="{FF2B5EF4-FFF2-40B4-BE49-F238E27FC236}">
                <a16:creationId xmlns:a16="http://schemas.microsoft.com/office/drawing/2014/main" id="{B78AEF4F-1809-A397-43BC-D5D27C18BE89}"/>
              </a:ext>
            </a:extLst>
          </p:cNvPr>
          <p:cNvSpPr>
            <a:spLocks noGrp="1"/>
          </p:cNvSpPr>
          <p:nvPr>
            <p:custDataLst>
              <p:tags r:id="rId21"/>
            </p:custDataLst>
          </p:nvPr>
        </p:nvSpPr>
        <p:spPr bwMode="gray">
          <a:xfrm>
            <a:off x="6140450" y="2982385"/>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66C4691-0E3C-404D-8967-04454D5FBEF2}" type="datetime'''''''''2''3'''''''''',51''''''''''4'''''''''''''''''''''">
              <a:rPr lang="fr-FR" altLang="en-US" sz="1333" b="1">
                <a:latin typeface="+mn-lt"/>
                <a:cs typeface="+mn-cs"/>
              </a:rPr>
              <a:pPr marL="0" indent="0" algn="ctr">
                <a:spcBef>
                  <a:spcPct val="0"/>
                </a:spcBef>
                <a:buNone/>
              </a:pPr>
              <a:t>23,514</a:t>
            </a:fld>
            <a:endParaRPr lang="fr-FR" sz="1333" b="1" dirty="0">
              <a:latin typeface="+mn-lt"/>
              <a:cs typeface="+mn-cs"/>
            </a:endParaRPr>
          </a:p>
        </p:txBody>
      </p:sp>
      <p:sp>
        <p:nvSpPr>
          <p:cNvPr id="41" name="Text Placeholder 2">
            <a:extLst>
              <a:ext uri="{FF2B5EF4-FFF2-40B4-BE49-F238E27FC236}">
                <a16:creationId xmlns:a16="http://schemas.microsoft.com/office/drawing/2014/main" id="{8FD53E56-672B-459A-4F30-B6BD26C0AE4B}"/>
              </a:ext>
            </a:extLst>
          </p:cNvPr>
          <p:cNvSpPr>
            <a:spLocks noGrp="1"/>
          </p:cNvSpPr>
          <p:nvPr>
            <p:custDataLst>
              <p:tags r:id="rId22"/>
            </p:custDataLst>
          </p:nvPr>
        </p:nvSpPr>
        <p:spPr bwMode="gray">
          <a:xfrm>
            <a:off x="7069666" y="2601385"/>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23F2BD0-6108-4FD1-8A65-DA4F74229878}" type="datetime'2''''''6'''''''',''6''''''''''''''''6''0'''''''''''''''''">
              <a:rPr lang="fr-FR" altLang="en-US" sz="1333" b="1">
                <a:latin typeface="+mn-lt"/>
                <a:cs typeface="+mn-cs"/>
              </a:rPr>
              <a:pPr marL="0" indent="0" algn="ctr">
                <a:spcBef>
                  <a:spcPct val="0"/>
                </a:spcBef>
                <a:buNone/>
              </a:pPr>
              <a:t>26,660</a:t>
            </a:fld>
            <a:endParaRPr lang="fr-FR" sz="1333" b="1" dirty="0">
              <a:latin typeface="+mn-lt"/>
              <a:cs typeface="+mn-cs"/>
            </a:endParaRPr>
          </a:p>
        </p:txBody>
      </p:sp>
      <p:sp>
        <p:nvSpPr>
          <p:cNvPr id="43" name="Text Placeholder 2">
            <a:extLst>
              <a:ext uri="{FF2B5EF4-FFF2-40B4-BE49-F238E27FC236}">
                <a16:creationId xmlns:a16="http://schemas.microsoft.com/office/drawing/2014/main" id="{64533C08-4C63-33A8-3867-0829F6EDD4FD}"/>
              </a:ext>
            </a:extLst>
          </p:cNvPr>
          <p:cNvSpPr>
            <a:spLocks noGrp="1"/>
          </p:cNvSpPr>
          <p:nvPr>
            <p:custDataLst>
              <p:tags r:id="rId23"/>
            </p:custDataLst>
          </p:nvPr>
        </p:nvSpPr>
        <p:spPr bwMode="gray">
          <a:xfrm>
            <a:off x="7998883" y="2131485"/>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CEDCF2E5-D6B2-438C-BEFD-D4B20DB3D60D}" type="datetime'''3''''''0'''''',''''''5''''''''''''''''6''''''''''''''''3'">
              <a:rPr lang="fr-FR" altLang="en-US" sz="1333" b="1">
                <a:latin typeface="+mn-lt"/>
                <a:cs typeface="+mn-cs"/>
              </a:rPr>
              <a:pPr marL="0" indent="0" algn="ctr">
                <a:spcBef>
                  <a:spcPct val="0"/>
                </a:spcBef>
                <a:buNone/>
              </a:pPr>
              <a:t>30,563</a:t>
            </a:fld>
            <a:endParaRPr lang="fr-FR" sz="1333" b="1" dirty="0">
              <a:latin typeface="+mn-lt"/>
              <a:cs typeface="+mn-cs"/>
            </a:endParaRPr>
          </a:p>
        </p:txBody>
      </p:sp>
      <p:sp>
        <p:nvSpPr>
          <p:cNvPr id="45" name="Text Placeholder 2">
            <a:extLst>
              <a:ext uri="{FF2B5EF4-FFF2-40B4-BE49-F238E27FC236}">
                <a16:creationId xmlns:a16="http://schemas.microsoft.com/office/drawing/2014/main" id="{D9ADC02A-A199-4852-3B03-269DF5A077C3}"/>
              </a:ext>
            </a:extLst>
          </p:cNvPr>
          <p:cNvSpPr>
            <a:spLocks noGrp="1"/>
          </p:cNvSpPr>
          <p:nvPr>
            <p:custDataLst>
              <p:tags r:id="rId24"/>
            </p:custDataLst>
          </p:nvPr>
        </p:nvSpPr>
        <p:spPr bwMode="gray">
          <a:xfrm>
            <a:off x="8928099" y="1653118"/>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C3D6C23-C64E-49FD-B710-050AE06A014D}" type="datetime'''''''3''''''''''''''''''''''''''''4,''''''''5''''''2''2'">
              <a:rPr lang="fr-FR" altLang="en-US" sz="1333" b="1">
                <a:latin typeface="+mn-lt"/>
                <a:cs typeface="+mn-cs"/>
              </a:rPr>
              <a:pPr marL="0" indent="0" algn="ctr">
                <a:spcBef>
                  <a:spcPct val="0"/>
                </a:spcBef>
                <a:buNone/>
              </a:pPr>
              <a:t>34,522</a:t>
            </a:fld>
            <a:endParaRPr lang="fr-FR" sz="1333" b="1" dirty="0">
              <a:latin typeface="+mn-lt"/>
              <a:cs typeface="+mn-cs"/>
            </a:endParaRPr>
          </a:p>
        </p:txBody>
      </p:sp>
      <p:sp>
        <p:nvSpPr>
          <p:cNvPr id="151" name="Text Placeholder 2">
            <a:extLst>
              <a:ext uri="{FF2B5EF4-FFF2-40B4-BE49-F238E27FC236}">
                <a16:creationId xmlns:a16="http://schemas.microsoft.com/office/drawing/2014/main" id="{67E6911D-F25B-99AE-4F0F-E91BBBF491B2}"/>
              </a:ext>
            </a:extLst>
          </p:cNvPr>
          <p:cNvSpPr>
            <a:spLocks noGrp="1"/>
          </p:cNvSpPr>
          <p:nvPr>
            <p:custDataLst>
              <p:tags r:id="rId25"/>
            </p:custDataLst>
          </p:nvPr>
        </p:nvSpPr>
        <p:spPr bwMode="gray">
          <a:xfrm>
            <a:off x="673100" y="5892801"/>
            <a:ext cx="306917"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1FB6DECF-38C4-42AF-A805-0EB2691DBB84}" type="datetime'8''5''''''8'''''''''">
              <a:rPr lang="fr-FR" altLang="en-US" sz="1333" b="1">
                <a:solidFill>
                  <a:schemeClr val="bg1"/>
                </a:solidFill>
                <a:latin typeface="+mn-lt"/>
                <a:cs typeface="+mn-cs"/>
              </a:rPr>
              <a:pPr marL="0" indent="0" algn="ctr">
                <a:spcBef>
                  <a:spcPct val="0"/>
                </a:spcBef>
                <a:buNone/>
              </a:pPr>
              <a:t>858</a:t>
            </a:fld>
            <a:endParaRPr lang="fr-FR" sz="1333" b="1" dirty="0">
              <a:solidFill>
                <a:schemeClr val="bg1"/>
              </a:solidFill>
              <a:latin typeface="+mn-lt"/>
              <a:cs typeface="+mn-cs"/>
            </a:endParaRPr>
          </a:p>
        </p:txBody>
      </p:sp>
      <p:sp>
        <p:nvSpPr>
          <p:cNvPr id="52" name="Rectangle 51">
            <a:extLst>
              <a:ext uri="{FF2B5EF4-FFF2-40B4-BE49-F238E27FC236}">
                <a16:creationId xmlns:a16="http://schemas.microsoft.com/office/drawing/2014/main" id="{D4DEDA3C-BE74-F2E6-E9F7-2BEC56E74265}"/>
              </a:ext>
            </a:extLst>
          </p:cNvPr>
          <p:cNvSpPr/>
          <p:nvPr>
            <p:custDataLst>
              <p:tags r:id="rId26"/>
            </p:custDataLst>
          </p:nvPr>
        </p:nvSpPr>
        <p:spPr bwMode="auto">
          <a:xfrm>
            <a:off x="429684" y="2000251"/>
            <a:ext cx="239184" cy="177800"/>
          </a:xfrm>
          <a:prstGeom prst="rect">
            <a:avLst/>
          </a:prstGeom>
          <a:solidFill>
            <a:schemeClr val="accent1"/>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53" name="Rectangle 52">
            <a:extLst>
              <a:ext uri="{FF2B5EF4-FFF2-40B4-BE49-F238E27FC236}">
                <a16:creationId xmlns:a16="http://schemas.microsoft.com/office/drawing/2014/main" id="{A8EA04A3-48D4-0FEC-61AD-FC6A31B4FDDE}"/>
              </a:ext>
            </a:extLst>
          </p:cNvPr>
          <p:cNvSpPr/>
          <p:nvPr>
            <p:custDataLst>
              <p:tags r:id="rId27"/>
            </p:custDataLst>
          </p:nvPr>
        </p:nvSpPr>
        <p:spPr bwMode="auto">
          <a:xfrm>
            <a:off x="429684" y="1739900"/>
            <a:ext cx="239184" cy="177800"/>
          </a:xfrm>
          <a:prstGeom prst="rect">
            <a:avLst/>
          </a:prstGeom>
          <a:solidFill>
            <a:schemeClr val="accent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55" name="Text Placeholder 2">
            <a:extLst>
              <a:ext uri="{FF2B5EF4-FFF2-40B4-BE49-F238E27FC236}">
                <a16:creationId xmlns:a16="http://schemas.microsoft.com/office/drawing/2014/main" id="{E643C4BC-8679-E913-6CB5-CB77BEEF130B}"/>
              </a:ext>
            </a:extLst>
          </p:cNvPr>
          <p:cNvSpPr>
            <a:spLocks noGrp="1"/>
          </p:cNvSpPr>
          <p:nvPr>
            <p:custDataLst>
              <p:tags r:id="rId28"/>
            </p:custDataLst>
          </p:nvPr>
        </p:nvSpPr>
        <p:spPr bwMode="auto">
          <a:xfrm>
            <a:off x="736600" y="2010834"/>
            <a:ext cx="11768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66212CF3-1CA1-4349-97B1-7407C60CC5E3}" type="datetime'B''''''2''B ''''co''nn''''''''''''e''c''t''''''i''vit''y'">
              <a:rPr lang="fr-FR" altLang="en-US" sz="1333" b="1">
                <a:latin typeface="+mn-lt"/>
                <a:cs typeface="+mn-cs"/>
              </a:rPr>
              <a:pPr marL="0" indent="0">
                <a:spcBef>
                  <a:spcPct val="0"/>
                </a:spcBef>
                <a:buNone/>
              </a:pPr>
              <a:t>B2B connectivity</a:t>
            </a:fld>
            <a:endParaRPr lang="fr-FR" sz="1333" b="1" dirty="0">
              <a:latin typeface="+mn-lt"/>
              <a:cs typeface="+mn-cs"/>
            </a:endParaRPr>
          </a:p>
        </p:txBody>
      </p:sp>
      <p:sp>
        <p:nvSpPr>
          <p:cNvPr id="56" name="Text Placeholder 2">
            <a:extLst>
              <a:ext uri="{FF2B5EF4-FFF2-40B4-BE49-F238E27FC236}">
                <a16:creationId xmlns:a16="http://schemas.microsoft.com/office/drawing/2014/main" id="{774776E9-F234-D9A6-ED6C-8D30BF3F03CD}"/>
              </a:ext>
            </a:extLst>
          </p:cNvPr>
          <p:cNvSpPr>
            <a:spLocks noGrp="1"/>
          </p:cNvSpPr>
          <p:nvPr>
            <p:custDataLst>
              <p:tags r:id="rId29"/>
            </p:custDataLst>
          </p:nvPr>
        </p:nvSpPr>
        <p:spPr bwMode="auto">
          <a:xfrm>
            <a:off x="736600" y="1750485"/>
            <a:ext cx="1524000"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8DA65FF2-F47E-40D9-BD31-2F06E5186C3E}" type="datetime'Con''''''s''''''u''''me''''''r'' Br''''oa''''d''''b''''''and'">
              <a:rPr lang="fr-FR" altLang="en-US" sz="1333" b="1">
                <a:latin typeface="+mn-lt"/>
                <a:cs typeface="+mn-cs"/>
              </a:rPr>
              <a:pPr marL="0" indent="0">
                <a:spcBef>
                  <a:spcPct val="0"/>
                </a:spcBef>
                <a:buNone/>
              </a:pPr>
              <a:t>Consumer Broadband</a:t>
            </a:fld>
            <a:endParaRPr lang="fr-FR" sz="1333" b="1" dirty="0">
              <a:latin typeface="+mn-lt"/>
              <a:cs typeface="+mn-cs"/>
            </a:endParaRPr>
          </a:p>
        </p:txBody>
      </p:sp>
      <p:sp>
        <p:nvSpPr>
          <p:cNvPr id="58" name="Rectangle 57">
            <a:extLst>
              <a:ext uri="{FF2B5EF4-FFF2-40B4-BE49-F238E27FC236}">
                <a16:creationId xmlns:a16="http://schemas.microsoft.com/office/drawing/2014/main" id="{49E75D82-4750-D956-70C3-33324CE637F2}"/>
              </a:ext>
            </a:extLst>
          </p:cNvPr>
          <p:cNvSpPr/>
          <p:nvPr/>
        </p:nvSpPr>
        <p:spPr>
          <a:xfrm>
            <a:off x="362473" y="929951"/>
            <a:ext cx="11355212" cy="3590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t>Ku-Band demand evolution by connectivity vertical in Gbps</a:t>
            </a:r>
          </a:p>
        </p:txBody>
      </p:sp>
      <p:sp>
        <p:nvSpPr>
          <p:cNvPr id="59" name="TextBox 58">
            <a:extLst>
              <a:ext uri="{FF2B5EF4-FFF2-40B4-BE49-F238E27FC236}">
                <a16:creationId xmlns:a16="http://schemas.microsoft.com/office/drawing/2014/main" id="{4745B405-6C62-8627-11EF-6B5058EB7EBC}"/>
              </a:ext>
            </a:extLst>
          </p:cNvPr>
          <p:cNvSpPr txBox="1"/>
          <p:nvPr/>
        </p:nvSpPr>
        <p:spPr>
          <a:xfrm>
            <a:off x="10466066" y="1261884"/>
            <a:ext cx="663067" cy="338554"/>
          </a:xfrm>
          <a:prstGeom prst="rect">
            <a:avLst/>
          </a:prstGeom>
          <a:noFill/>
        </p:spPr>
        <p:txBody>
          <a:bodyPr wrap="none" rtlCol="0">
            <a:spAutoFit/>
          </a:bodyPr>
          <a:lstStyle/>
          <a:p>
            <a:r>
              <a:rPr lang="fr-FR" sz="1600" b="1" dirty="0"/>
              <a:t>CAGR</a:t>
            </a:r>
          </a:p>
        </p:txBody>
      </p:sp>
      <p:cxnSp>
        <p:nvCxnSpPr>
          <p:cNvPr id="60" name="Straight Connector 59">
            <a:extLst>
              <a:ext uri="{FF2B5EF4-FFF2-40B4-BE49-F238E27FC236}">
                <a16:creationId xmlns:a16="http://schemas.microsoft.com/office/drawing/2014/main" id="{0E0E9E0C-A563-CB7C-130D-5030FB0CAED6}"/>
              </a:ext>
            </a:extLst>
          </p:cNvPr>
          <p:cNvCxnSpPr>
            <a:cxnSpLocks/>
          </p:cNvCxnSpPr>
          <p:nvPr/>
        </p:nvCxnSpPr>
        <p:spPr>
          <a:xfrm flipH="1">
            <a:off x="10515319" y="1598511"/>
            <a:ext cx="62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89F4F90F-4C1B-E6AA-22F2-67BCB7896AA5}"/>
              </a:ext>
            </a:extLst>
          </p:cNvPr>
          <p:cNvSpPr txBox="1"/>
          <p:nvPr/>
        </p:nvSpPr>
        <p:spPr>
          <a:xfrm>
            <a:off x="10502230" y="1559289"/>
            <a:ext cx="588623" cy="307777"/>
          </a:xfrm>
          <a:prstGeom prst="rect">
            <a:avLst/>
          </a:prstGeom>
          <a:noFill/>
        </p:spPr>
        <p:txBody>
          <a:bodyPr wrap="none" rtlCol="0">
            <a:spAutoFit/>
          </a:bodyPr>
          <a:lstStyle/>
          <a:p>
            <a:r>
              <a:rPr lang="fr-FR" sz="1400" b="1" dirty="0"/>
              <a:t>+25%</a:t>
            </a:r>
          </a:p>
        </p:txBody>
      </p:sp>
      <p:sp>
        <p:nvSpPr>
          <p:cNvPr id="178" name="TextBox 177">
            <a:extLst>
              <a:ext uri="{FF2B5EF4-FFF2-40B4-BE49-F238E27FC236}">
                <a16:creationId xmlns:a16="http://schemas.microsoft.com/office/drawing/2014/main" id="{77467BB4-D237-BC5F-765D-93462895478B}"/>
              </a:ext>
            </a:extLst>
          </p:cNvPr>
          <p:cNvSpPr txBox="1"/>
          <p:nvPr/>
        </p:nvSpPr>
        <p:spPr>
          <a:xfrm>
            <a:off x="10502230" y="5321301"/>
            <a:ext cx="588623" cy="307777"/>
          </a:xfrm>
          <a:prstGeom prst="rect">
            <a:avLst/>
          </a:prstGeom>
          <a:noFill/>
        </p:spPr>
        <p:txBody>
          <a:bodyPr wrap="none" rtlCol="0">
            <a:spAutoFit/>
          </a:bodyPr>
          <a:lstStyle/>
          <a:p>
            <a:r>
              <a:rPr lang="fr-FR" sz="1400" b="1" dirty="0">
                <a:solidFill>
                  <a:srgbClr val="007DB9"/>
                </a:solidFill>
              </a:rPr>
              <a:t>+30%</a:t>
            </a:r>
          </a:p>
        </p:txBody>
      </p:sp>
      <p:sp>
        <p:nvSpPr>
          <p:cNvPr id="179" name="TextBox 178">
            <a:extLst>
              <a:ext uri="{FF2B5EF4-FFF2-40B4-BE49-F238E27FC236}">
                <a16:creationId xmlns:a16="http://schemas.microsoft.com/office/drawing/2014/main" id="{BAC54B20-8004-6890-8161-7DDBFBFD90CF}"/>
              </a:ext>
            </a:extLst>
          </p:cNvPr>
          <p:cNvSpPr txBox="1"/>
          <p:nvPr/>
        </p:nvSpPr>
        <p:spPr>
          <a:xfrm>
            <a:off x="10502230" y="3097873"/>
            <a:ext cx="588623" cy="307777"/>
          </a:xfrm>
          <a:prstGeom prst="rect">
            <a:avLst/>
          </a:prstGeom>
          <a:noFill/>
        </p:spPr>
        <p:txBody>
          <a:bodyPr wrap="none" rtlCol="0">
            <a:spAutoFit/>
          </a:bodyPr>
          <a:lstStyle/>
          <a:p>
            <a:r>
              <a:rPr lang="fr-FR" sz="1400" b="1" dirty="0">
                <a:solidFill>
                  <a:srgbClr val="FA505B"/>
                </a:solidFill>
              </a:rPr>
              <a:t>+24%</a:t>
            </a:r>
          </a:p>
        </p:txBody>
      </p:sp>
    </p:spTree>
    <p:extLst>
      <p:ext uri="{BB962C8B-B14F-4D97-AF65-F5344CB8AC3E}">
        <p14:creationId xmlns:p14="http://schemas.microsoft.com/office/powerpoint/2010/main" val="26777126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UApqIFgkbw9BefyLv2arhQ"/>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CDwQWfjEZtPJZ3HzkZvu8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Clep0iJ5zJTcwej3thO9vw"/>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5mZbj_WBdO_t4Yi9lsXUM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GDXQP0WtifZlZ9FlobMQ"/>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JPBLE9uJY2Ecx7vDyySyj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ZVYW_7dX2PDxIh11U_9io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lWqN2MZiCjd1QC4ga3Jpa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xd8Z1_mcXk6f9a9zjKiT8Q"/>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7Rt6RlpJS350qiEqM6K1l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4b3Z8MJkGAXUCf0pvyoFA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3IkSLTPnSYIgeFU06ZSfVQ"/>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fUyU8XxEv93G4DBpgGUL3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rxEWp30ld68gfeqpO6CUx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8PxaEJ3uqim9AnfOdCeJ.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lt7Th3p6XlJqOdCrZmh.I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r1hPADug4bdjMPaPD_WWO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97XzEwi2savx2Lna7yRzt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ppDwZ_NtnNkGK2JZztxVi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5xJ6qsQPuEzTQxZtCMmB9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uObl4A1A9ZBMDK642WGhIg"/>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NYc_nE0FmGsSIAAjty7uf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lhJvfGa2Apw0kTVYt4zA6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BGt6covnkVv05U37ZouAog"/>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V8mC8vvRJqPW6j9CA0bFY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JSAliMl5DSWav_URsPoRW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8XKH8CKjxo7Tet9FiIALq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N3gyo8F19DJcNU0zwVIGS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aqbmZ5xahPkFpjf8MThRZ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xUwMXlfL26gJxq9s8t81w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n_x52eD8REBimMRmm8HZP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P.FofYnSOQMAlDylYV8oQ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dz_JJ5TsD1lOIZSh59tgd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LvS6igX7ahYv_tzfTAApzg"/>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vrbr_yQ4IT6tFxFp8eKeC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JieCJzzSbvolWwF9vTF6T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RjxEOk0QNhRkRhpUd3Q6W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Y8O.F80fURoKVn20qOANuQ"/>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etgEsipmXh8Zc8_W.1DUyQ"/>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Y4hdoq7EzjXqfN24ZpV9B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xdOagXFIYkWI_DQSez.9M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bz9dRwqqLSBTr6KcMSocX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9Y4IQYI8rohs.oUtM6Xgi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fBXN7KW_9jThBibDQX_OR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M3W8EIKz_9z7ahBt9lwfe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xMfnaZIQtZpDx32qQHKwh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shpdW2cHj1uWsElEclmpm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mHw.zXGM7TY3FcgQ7Rpml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fdcGiOowvIT1VJUn914xh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FrV9VnodYpZVh17TkJbIJ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dYl0HhKbpAWVDYs8Cakjm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lxQTcSBUPvrfBFxzv_bWy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isw_F9auopLpp7upVo3zT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X5.ejeFRW.c95HknNmbos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AaM1Wl.aW_DgAubXdBpK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0_sC0FWMorJBeajzduqrj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L6.phUPM7IAQWNE09tUKA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Fvg8_rquKpVCLkcvsA_Ik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bNqbIO6SHkje13fK9NTTw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GWQ1MXe1G2lqlCMhx_6vV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M6lyfYCTjWKQEjAHNK2vA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fmkCt_km4KIl05qyzbhmn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RBDJ7k6etW_kNH2sIqSbN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VelKM66lIhMZc1FWjAuWu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Xih90522X96F584yQ5hDU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cFzPwldxIolm3MG2ulsEe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DOWCdPuZHp3oGSW2fA9mm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QPH_tN.rMpV.cNNYs1Vqz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3TfGTBU1oA8fH8Ol9euTC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4KczJdxiBdXCa1dGbJzrw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jPhErSz7IZ2ha7zrtS2E4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p7HO99ahqy2zDw9DeS2A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CDwQWfjEZtPJZ3HzkZvu8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Clep0iJ5zJTcwej3thO9v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ZVYW_7dX2PDxIh11U_9io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lWqN2MZiCjd1QC4ga3Jpa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xd8Z1_mcXk6f9a9zjKiT8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7Rt6RlpJS350qiEqM6K1l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sVACp154hRMe8MW9CjLsk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TROm9udp7fkfVUfKdTAQb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4b3Z8MJkGAXUCf0pvyoFA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fUyU8XxEv93G4DBpgGUL3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rxEWp30ld68gfeqpO6CUx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8PxaEJ3uqim9AnfOdCeJ.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uObl4A1A9ZBMDK642WGhI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NYc_nE0FmGsSIAAjty7uf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BGt6covnkVv05U37ZouAo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V8mC8vvRJqPW6j9CA0bFY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JSAliMl5DSWav_URsPoRW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1NR5SNAJkG4a1U8GzPeggg"/>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8XKH8CKjxo7Tet9FiIALq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U5I90ElXUTUmSB3arh8MD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Qeh8ecpDywI0mvAvIwf4t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gODS.TDnoZss_qjbsBoC3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mkW9RRw1T0IUHUWonoUHmg"/>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99TD6wkVtn3COVfWcqyPD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VFI2P69Cy.HWo2Kfmdgj.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N3gyo8F19DJcNU0zwVIGS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aqbmZ5xahPkFpjf8MThRZ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vrbr_yQ4IT6tFxFp8eKeC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18fYZgLMV3qs8RFs8zyum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JieCJzzSbvolWwF9vTF6T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p7HO99ahqy2zDw9DeS2A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Teu3yFLtWVGtZ2jFpFYHP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mOo.qPct.PptJEJKhWTzS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jTtl.zbHJe9f5mmscScwn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vCdGtKvB87cAMxU5ehxIl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_hhUMjXgEg7jq7CvQrrMmA"/>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G9y7n1CH_Ft6fJSDfeVvB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8DvwEOeXKfMfPfMizSsiF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xBhQ8PiNBGS.I93UIz7Ll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aqqhsdJQWCRgd3TrTnhd1w"/>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NOJGs8tWT.t4J2fsrFv_h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l6Ajy01nsqy0LbS_GANYU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1kphlE.Z8BtqhWGoQyEFz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JTeCd6aTi5xi4dqeSHY5N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3xWp32wo0NkDkROxNUsT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rutqLmuBrjFiFhj.6Sjysg"/>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UFFTUF.rBzuO_kbM6wZ5F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WdSaxobwx9JRz20Q9zQNe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emPp6iiZAzVd5iayFOf2I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jWG7JRZUPZkRtE6ZRyVQZ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yVBDC3G0qHZTaXuP2PA2S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XxXJP2Y4546Vm6z6X_h.u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U5I90ElXUTUmSB3arh8MD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Qeh8ecpDywI0mvAvIwf4t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gODS.TDnoZss_qjbsBoC3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mkW9RRw1T0IUHUWonoUHmg"/>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99TD6wkVtn3COVfWcqyPD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rVQxcgHR8uCHzgWrdvJT1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TROm9udp7fkfVUfKdTAQbg"/>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WCvT6ZqK5Om_2PJAuwHlaA"/>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241</TotalTime>
  <Words>701</Words>
  <Application>Microsoft Office PowerPoint</Application>
  <PresentationFormat>Widescreen</PresentationFormat>
  <Paragraphs>157</Paragraphs>
  <Slides>10</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7" baseType="lpstr">
      <vt:lpstr>Arial</vt:lpstr>
      <vt:lpstr>Calibri</vt:lpstr>
      <vt:lpstr>Calibri Light</vt:lpstr>
      <vt:lpstr>Symbol</vt:lpstr>
      <vt:lpstr>Times New Roman</vt:lpstr>
      <vt:lpstr>Office Theme</vt:lpstr>
      <vt:lpstr>think-cell Slide</vt:lpstr>
      <vt:lpstr>Motivation for Standardising the Ku Band </vt:lpstr>
      <vt:lpstr>Introduction and Background</vt:lpstr>
      <vt:lpstr>The Ku Band in Three ITU Regions</vt:lpstr>
      <vt:lpstr>Ku Band Market Forecast and Services Utilising Connectivity through the Ku Band. the Compound Annual Growth Rate (CAGR) is around 14.7% with the market growing to approximately 9M terminals by 2031. </vt:lpstr>
      <vt:lpstr>Ku Band WID Objectives</vt:lpstr>
      <vt:lpstr>Conclusions and Proposal </vt:lpstr>
      <vt:lpstr>Additional Market Data</vt:lpstr>
      <vt:lpstr>Total Market Evolution</vt:lpstr>
      <vt:lpstr>Focus on Ku-Band  by Vertical</vt:lpstr>
      <vt:lpstr>Focus on Ku-Band  by Vsertical (excluding consumer broadband)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Standardising the Ku Band</dc:title>
  <dc:creator>Soghomonian, Manook (ITN)</dc:creator>
  <cp:lastModifiedBy>Soghomonian, Manook (ITN)</cp:lastModifiedBy>
  <cp:revision>13</cp:revision>
  <dcterms:created xsi:type="dcterms:W3CDTF">2024-05-31T12:10:01Z</dcterms:created>
  <dcterms:modified xsi:type="dcterms:W3CDTF">2024-06-17T03:36:11Z</dcterms:modified>
</cp:coreProperties>
</file>