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
  </p:notesMasterIdLst>
  <p:sldIdLst>
    <p:sldId id="256" r:id="rId5"/>
    <p:sldId id="532" r:id="rId6"/>
    <p:sldId id="531" r:id="rId7"/>
    <p:sldId id="481" r:id="rId8"/>
    <p:sldId id="533" r:id="rId9"/>
    <p:sldId id="53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498925C-6D32-745B-B65D-A30FFC619BAD}" name="Jaffar, Munira" initials="JM" userId="S::Munira.Jaffar@hughes.com::04055942-5c4a-42e7-96e7-8ac0dda98f6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E07BC2-C2EB-4B13-B51C-E7AA9CBF29B0}" v="9" dt="2024-06-10T20:45:36.4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76"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 Lodigiani" userId="dbecbdc4-19ea-4ab2-8160-ea7bc6df931a" providerId="ADAL" clId="{6CE07BC2-C2EB-4B13-B51C-E7AA9CBF29B0}"/>
    <pc:docChg chg="undo custSel addSld delSld modSld">
      <pc:chgData name="Luca Lodigiani" userId="dbecbdc4-19ea-4ab2-8160-ea7bc6df931a" providerId="ADAL" clId="{6CE07BC2-C2EB-4B13-B51C-E7AA9CBF29B0}" dt="2024-06-10T20:47:56.242" v="103" actId="113"/>
      <pc:docMkLst>
        <pc:docMk/>
      </pc:docMkLst>
      <pc:sldChg chg="addSp modSp mod">
        <pc:chgData name="Luca Lodigiani" userId="dbecbdc4-19ea-4ab2-8160-ea7bc6df931a" providerId="ADAL" clId="{6CE07BC2-C2EB-4B13-B51C-E7AA9CBF29B0}" dt="2024-06-10T20:46:51.485" v="98" actId="20577"/>
        <pc:sldMkLst>
          <pc:docMk/>
          <pc:sldMk cId="1102165752" sldId="256"/>
        </pc:sldMkLst>
        <pc:spChg chg="mod">
          <ac:chgData name="Luca Lodigiani" userId="dbecbdc4-19ea-4ab2-8160-ea7bc6df931a" providerId="ADAL" clId="{6CE07BC2-C2EB-4B13-B51C-E7AA9CBF29B0}" dt="2024-06-10T20:41:09.303" v="31" actId="120"/>
          <ac:spMkLst>
            <pc:docMk/>
            <pc:sldMk cId="1102165752" sldId="256"/>
            <ac:spMk id="2" creationId="{60646054-FC96-7B25-8061-213F1D16CD99}"/>
          </ac:spMkLst>
        </pc:spChg>
        <pc:spChg chg="mod">
          <ac:chgData name="Luca Lodigiani" userId="dbecbdc4-19ea-4ab2-8160-ea7bc6df931a" providerId="ADAL" clId="{6CE07BC2-C2EB-4B13-B51C-E7AA9CBF29B0}" dt="2024-06-10T20:46:51.485" v="98" actId="20577"/>
          <ac:spMkLst>
            <pc:docMk/>
            <pc:sldMk cId="1102165752" sldId="256"/>
            <ac:spMk id="3" creationId="{9FD80402-AFD5-26EF-139B-953D244D7558}"/>
          </ac:spMkLst>
        </pc:spChg>
        <pc:spChg chg="add mod">
          <ac:chgData name="Luca Lodigiani" userId="dbecbdc4-19ea-4ab2-8160-ea7bc6df931a" providerId="ADAL" clId="{6CE07BC2-C2EB-4B13-B51C-E7AA9CBF29B0}" dt="2024-06-10T20:45:32.696" v="87"/>
          <ac:spMkLst>
            <pc:docMk/>
            <pc:sldMk cId="1102165752" sldId="256"/>
            <ac:spMk id="4" creationId="{E5AAB18A-EBAA-7DD8-91B1-0265A6D59149}"/>
          </ac:spMkLst>
        </pc:spChg>
        <pc:spChg chg="mod">
          <ac:chgData name="Luca Lodigiani" userId="dbecbdc4-19ea-4ab2-8160-ea7bc6df931a" providerId="ADAL" clId="{6CE07BC2-C2EB-4B13-B51C-E7AA9CBF29B0}" dt="2024-06-10T20:39:05.306" v="17" actId="404"/>
          <ac:spMkLst>
            <pc:docMk/>
            <pc:sldMk cId="1102165752" sldId="256"/>
            <ac:spMk id="5" creationId="{2C5BA8C0-560F-4365-56A3-96D322B0345A}"/>
          </ac:spMkLst>
        </pc:spChg>
        <pc:spChg chg="add mod">
          <ac:chgData name="Luca Lodigiani" userId="dbecbdc4-19ea-4ab2-8160-ea7bc6df931a" providerId="ADAL" clId="{6CE07BC2-C2EB-4B13-B51C-E7AA9CBF29B0}" dt="2024-06-10T20:45:41.045" v="90" actId="207"/>
          <ac:spMkLst>
            <pc:docMk/>
            <pc:sldMk cId="1102165752" sldId="256"/>
            <ac:spMk id="6" creationId="{26D3DB58-5DDC-4C09-94DA-94C31F7C8F8E}"/>
          </ac:spMkLst>
        </pc:spChg>
      </pc:sldChg>
      <pc:sldChg chg="addSp delSp modSp add mod">
        <pc:chgData name="Luca Lodigiani" userId="dbecbdc4-19ea-4ab2-8160-ea7bc6df931a" providerId="ADAL" clId="{6CE07BC2-C2EB-4B13-B51C-E7AA9CBF29B0}" dt="2024-06-10T20:47:52.242" v="101" actId="113"/>
        <pc:sldMkLst>
          <pc:docMk/>
          <pc:sldMk cId="4118326501" sldId="481"/>
        </pc:sldMkLst>
        <pc:spChg chg="add mod">
          <ac:chgData name="Luca Lodigiani" userId="dbecbdc4-19ea-4ab2-8160-ea7bc6df931a" providerId="ADAL" clId="{6CE07BC2-C2EB-4B13-B51C-E7AA9CBF29B0}" dt="2024-06-10T20:45:25.481" v="83"/>
          <ac:spMkLst>
            <pc:docMk/>
            <pc:sldMk cId="4118326501" sldId="481"/>
            <ac:spMk id="2" creationId="{D25D6AA8-A1F0-0514-84D9-FED9C76FD60E}"/>
          </ac:spMkLst>
        </pc:spChg>
        <pc:spChg chg="del">
          <ac:chgData name="Luca Lodigiani" userId="dbecbdc4-19ea-4ab2-8160-ea7bc6df931a" providerId="ADAL" clId="{6CE07BC2-C2EB-4B13-B51C-E7AA9CBF29B0}" dt="2024-06-10T20:41:04.655" v="30" actId="478"/>
          <ac:spMkLst>
            <pc:docMk/>
            <pc:sldMk cId="4118326501" sldId="481"/>
            <ac:spMk id="3" creationId="{8F2B796C-36E4-251C-25F6-69572D5DE970}"/>
          </ac:spMkLst>
        </pc:spChg>
        <pc:spChg chg="mod">
          <ac:chgData name="Luca Lodigiani" userId="dbecbdc4-19ea-4ab2-8160-ea7bc6df931a" providerId="ADAL" clId="{6CE07BC2-C2EB-4B13-B51C-E7AA9CBF29B0}" dt="2024-06-10T20:47:52.242" v="101" actId="113"/>
          <ac:spMkLst>
            <pc:docMk/>
            <pc:sldMk cId="4118326501" sldId="481"/>
            <ac:spMk id="5" creationId="{7DD9666F-DC4C-A7E4-A103-2A34D378D3DB}"/>
          </ac:spMkLst>
        </pc:spChg>
        <pc:spChg chg="mod">
          <ac:chgData name="Luca Lodigiani" userId="dbecbdc4-19ea-4ab2-8160-ea7bc6df931a" providerId="ADAL" clId="{6CE07BC2-C2EB-4B13-B51C-E7AA9CBF29B0}" dt="2024-06-10T20:43:00.103" v="63" actId="20577"/>
          <ac:spMkLst>
            <pc:docMk/>
            <pc:sldMk cId="4118326501" sldId="481"/>
            <ac:spMk id="6" creationId="{C34BBB77-CBE1-C6E1-2575-C40A3FDEF48B}"/>
          </ac:spMkLst>
        </pc:spChg>
      </pc:sldChg>
      <pc:sldChg chg="del">
        <pc:chgData name="Luca Lodigiani" userId="dbecbdc4-19ea-4ab2-8160-ea7bc6df931a" providerId="ADAL" clId="{6CE07BC2-C2EB-4B13-B51C-E7AA9CBF29B0}" dt="2024-06-10T20:40:41.377" v="25" actId="47"/>
        <pc:sldMkLst>
          <pc:docMk/>
          <pc:sldMk cId="233463941" sldId="515"/>
        </pc:sldMkLst>
      </pc:sldChg>
      <pc:sldChg chg="del">
        <pc:chgData name="Luca Lodigiani" userId="dbecbdc4-19ea-4ab2-8160-ea7bc6df931a" providerId="ADAL" clId="{6CE07BC2-C2EB-4B13-B51C-E7AA9CBF29B0}" dt="2024-06-10T20:40:41.377" v="25" actId="47"/>
        <pc:sldMkLst>
          <pc:docMk/>
          <pc:sldMk cId="2645447455" sldId="516"/>
        </pc:sldMkLst>
      </pc:sldChg>
      <pc:sldChg chg="del">
        <pc:chgData name="Luca Lodigiani" userId="dbecbdc4-19ea-4ab2-8160-ea7bc6df931a" providerId="ADAL" clId="{6CE07BC2-C2EB-4B13-B51C-E7AA9CBF29B0}" dt="2024-06-10T20:40:41.377" v="25" actId="47"/>
        <pc:sldMkLst>
          <pc:docMk/>
          <pc:sldMk cId="809741720" sldId="525"/>
        </pc:sldMkLst>
      </pc:sldChg>
      <pc:sldChg chg="del">
        <pc:chgData name="Luca Lodigiani" userId="dbecbdc4-19ea-4ab2-8160-ea7bc6df931a" providerId="ADAL" clId="{6CE07BC2-C2EB-4B13-B51C-E7AA9CBF29B0}" dt="2024-06-10T20:40:41.377" v="25" actId="47"/>
        <pc:sldMkLst>
          <pc:docMk/>
          <pc:sldMk cId="3216216143" sldId="526"/>
        </pc:sldMkLst>
      </pc:sldChg>
      <pc:sldChg chg="del">
        <pc:chgData name="Luca Lodigiani" userId="dbecbdc4-19ea-4ab2-8160-ea7bc6df931a" providerId="ADAL" clId="{6CE07BC2-C2EB-4B13-B51C-E7AA9CBF29B0}" dt="2024-06-10T20:40:41.377" v="25" actId="47"/>
        <pc:sldMkLst>
          <pc:docMk/>
          <pc:sldMk cId="4121735578" sldId="527"/>
        </pc:sldMkLst>
      </pc:sldChg>
      <pc:sldChg chg="modSp del mod">
        <pc:chgData name="Luca Lodigiani" userId="dbecbdc4-19ea-4ab2-8160-ea7bc6df931a" providerId="ADAL" clId="{6CE07BC2-C2EB-4B13-B51C-E7AA9CBF29B0}" dt="2024-06-10T20:43:08.369" v="64" actId="2696"/>
        <pc:sldMkLst>
          <pc:docMk/>
          <pc:sldMk cId="1534721948" sldId="528"/>
        </pc:sldMkLst>
        <pc:spChg chg="mod">
          <ac:chgData name="Luca Lodigiani" userId="dbecbdc4-19ea-4ab2-8160-ea7bc6df931a" providerId="ADAL" clId="{6CE07BC2-C2EB-4B13-B51C-E7AA9CBF29B0}" dt="2024-06-10T20:40:03.414" v="23" actId="20577"/>
          <ac:spMkLst>
            <pc:docMk/>
            <pc:sldMk cId="1534721948" sldId="528"/>
            <ac:spMk id="20" creationId="{7B6B9F68-2E0E-DDCA-4C04-CC03BF94D8D4}"/>
          </ac:spMkLst>
        </pc:spChg>
      </pc:sldChg>
      <pc:sldChg chg="del">
        <pc:chgData name="Luca Lodigiani" userId="dbecbdc4-19ea-4ab2-8160-ea7bc6df931a" providerId="ADAL" clId="{6CE07BC2-C2EB-4B13-B51C-E7AA9CBF29B0}" dt="2024-06-10T20:40:37.258" v="24" actId="47"/>
        <pc:sldMkLst>
          <pc:docMk/>
          <pc:sldMk cId="305589512" sldId="529"/>
        </pc:sldMkLst>
      </pc:sldChg>
      <pc:sldChg chg="del">
        <pc:chgData name="Luca Lodigiani" userId="dbecbdc4-19ea-4ab2-8160-ea7bc6df931a" providerId="ADAL" clId="{6CE07BC2-C2EB-4B13-B51C-E7AA9CBF29B0}" dt="2024-06-10T20:40:41.377" v="25" actId="47"/>
        <pc:sldMkLst>
          <pc:docMk/>
          <pc:sldMk cId="3855928115" sldId="530"/>
        </pc:sldMkLst>
      </pc:sldChg>
      <pc:sldChg chg="addSp delSp modSp add del mod">
        <pc:chgData name="Luca Lodigiani" userId="dbecbdc4-19ea-4ab2-8160-ea7bc6df931a" providerId="ADAL" clId="{6CE07BC2-C2EB-4B13-B51C-E7AA9CBF29B0}" dt="2024-06-10T20:47:50.710" v="100" actId="113"/>
        <pc:sldMkLst>
          <pc:docMk/>
          <pc:sldMk cId="2062960129" sldId="531"/>
        </pc:sldMkLst>
        <pc:spChg chg="mod">
          <ac:chgData name="Luca Lodigiani" userId="dbecbdc4-19ea-4ab2-8160-ea7bc6df931a" providerId="ADAL" clId="{6CE07BC2-C2EB-4B13-B51C-E7AA9CBF29B0}" dt="2024-06-10T20:47:50.710" v="100" actId="113"/>
          <ac:spMkLst>
            <pc:docMk/>
            <pc:sldMk cId="2062960129" sldId="531"/>
            <ac:spMk id="3" creationId="{A8766E8F-82F7-B6BC-9843-FE5C1420BC20}"/>
          </ac:spMkLst>
        </pc:spChg>
        <pc:spChg chg="mod">
          <ac:chgData name="Luca Lodigiani" userId="dbecbdc4-19ea-4ab2-8160-ea7bc6df931a" providerId="ADAL" clId="{6CE07BC2-C2EB-4B13-B51C-E7AA9CBF29B0}" dt="2024-06-10T20:41:42.748" v="34"/>
          <ac:spMkLst>
            <pc:docMk/>
            <pc:sldMk cId="2062960129" sldId="531"/>
            <ac:spMk id="14" creationId="{49CDCBAD-7055-DBA6-81E5-6BAC16427AA5}"/>
          </ac:spMkLst>
        </pc:spChg>
        <pc:spChg chg="mod">
          <ac:chgData name="Luca Lodigiani" userId="dbecbdc4-19ea-4ab2-8160-ea7bc6df931a" providerId="ADAL" clId="{6CE07BC2-C2EB-4B13-B51C-E7AA9CBF29B0}" dt="2024-06-10T20:41:42.748" v="34"/>
          <ac:spMkLst>
            <pc:docMk/>
            <pc:sldMk cId="2062960129" sldId="531"/>
            <ac:spMk id="15" creationId="{279F5293-AF06-F9B9-405C-AAAEFD69C6F4}"/>
          </ac:spMkLst>
        </pc:spChg>
        <pc:spChg chg="mod">
          <ac:chgData name="Luca Lodigiani" userId="dbecbdc4-19ea-4ab2-8160-ea7bc6df931a" providerId="ADAL" clId="{6CE07BC2-C2EB-4B13-B51C-E7AA9CBF29B0}" dt="2024-06-10T20:41:42.748" v="34"/>
          <ac:spMkLst>
            <pc:docMk/>
            <pc:sldMk cId="2062960129" sldId="531"/>
            <ac:spMk id="16" creationId="{16DDFD5E-03DD-86F6-F9FE-45C70735E1C7}"/>
          </ac:spMkLst>
        </pc:spChg>
        <pc:spChg chg="mod">
          <ac:chgData name="Luca Lodigiani" userId="dbecbdc4-19ea-4ab2-8160-ea7bc6df931a" providerId="ADAL" clId="{6CE07BC2-C2EB-4B13-B51C-E7AA9CBF29B0}" dt="2024-06-10T20:41:42.748" v="34"/>
          <ac:spMkLst>
            <pc:docMk/>
            <pc:sldMk cId="2062960129" sldId="531"/>
            <ac:spMk id="19" creationId="{3FC9DFFD-8B66-C0C3-078E-E8C7BF15C9A0}"/>
          </ac:spMkLst>
        </pc:spChg>
        <pc:spChg chg="mod">
          <ac:chgData name="Luca Lodigiani" userId="dbecbdc4-19ea-4ab2-8160-ea7bc6df931a" providerId="ADAL" clId="{6CE07BC2-C2EB-4B13-B51C-E7AA9CBF29B0}" dt="2024-06-10T20:41:42.748" v="34"/>
          <ac:spMkLst>
            <pc:docMk/>
            <pc:sldMk cId="2062960129" sldId="531"/>
            <ac:spMk id="28" creationId="{F1BEE518-505C-E9E2-A6BC-55BAD133F8FB}"/>
          </ac:spMkLst>
        </pc:spChg>
        <pc:spChg chg="mod">
          <ac:chgData name="Luca Lodigiani" userId="dbecbdc4-19ea-4ab2-8160-ea7bc6df931a" providerId="ADAL" clId="{6CE07BC2-C2EB-4B13-B51C-E7AA9CBF29B0}" dt="2024-06-10T20:41:42.748" v="34"/>
          <ac:spMkLst>
            <pc:docMk/>
            <pc:sldMk cId="2062960129" sldId="531"/>
            <ac:spMk id="46" creationId="{920804E7-F2FE-4F8A-03EF-774F838DC1D9}"/>
          </ac:spMkLst>
        </pc:spChg>
        <pc:spChg chg="mod">
          <ac:chgData name="Luca Lodigiani" userId="dbecbdc4-19ea-4ab2-8160-ea7bc6df931a" providerId="ADAL" clId="{6CE07BC2-C2EB-4B13-B51C-E7AA9CBF29B0}" dt="2024-06-10T20:41:42.748" v="34"/>
          <ac:spMkLst>
            <pc:docMk/>
            <pc:sldMk cId="2062960129" sldId="531"/>
            <ac:spMk id="47" creationId="{A0054974-6A1A-DED8-E620-515498688D14}"/>
          </ac:spMkLst>
        </pc:spChg>
        <pc:spChg chg="mod">
          <ac:chgData name="Luca Lodigiani" userId="dbecbdc4-19ea-4ab2-8160-ea7bc6df931a" providerId="ADAL" clId="{6CE07BC2-C2EB-4B13-B51C-E7AA9CBF29B0}" dt="2024-06-10T20:41:42.748" v="34"/>
          <ac:spMkLst>
            <pc:docMk/>
            <pc:sldMk cId="2062960129" sldId="531"/>
            <ac:spMk id="48" creationId="{1369D727-E2E6-80FC-0666-C2BC1612DD49}"/>
          </ac:spMkLst>
        </pc:spChg>
        <pc:spChg chg="mod">
          <ac:chgData name="Luca Lodigiani" userId="dbecbdc4-19ea-4ab2-8160-ea7bc6df931a" providerId="ADAL" clId="{6CE07BC2-C2EB-4B13-B51C-E7AA9CBF29B0}" dt="2024-06-10T20:41:42.748" v="34"/>
          <ac:spMkLst>
            <pc:docMk/>
            <pc:sldMk cId="2062960129" sldId="531"/>
            <ac:spMk id="50" creationId="{7315C4E6-43C5-7739-EBE4-862A2BCBE8FC}"/>
          </ac:spMkLst>
        </pc:spChg>
        <pc:spChg chg="mod">
          <ac:chgData name="Luca Lodigiani" userId="dbecbdc4-19ea-4ab2-8160-ea7bc6df931a" providerId="ADAL" clId="{6CE07BC2-C2EB-4B13-B51C-E7AA9CBF29B0}" dt="2024-06-10T20:41:42.748" v="34"/>
          <ac:spMkLst>
            <pc:docMk/>
            <pc:sldMk cId="2062960129" sldId="531"/>
            <ac:spMk id="52" creationId="{911E4C28-5973-24D5-CA47-9572899778CB}"/>
          </ac:spMkLst>
        </pc:spChg>
        <pc:spChg chg="mod">
          <ac:chgData name="Luca Lodigiani" userId="dbecbdc4-19ea-4ab2-8160-ea7bc6df931a" providerId="ADAL" clId="{6CE07BC2-C2EB-4B13-B51C-E7AA9CBF29B0}" dt="2024-06-10T20:41:42.748" v="34"/>
          <ac:spMkLst>
            <pc:docMk/>
            <pc:sldMk cId="2062960129" sldId="531"/>
            <ac:spMk id="53" creationId="{51FAE867-2577-007E-4D3A-E3BF3CB6F72A}"/>
          </ac:spMkLst>
        </pc:spChg>
        <pc:spChg chg="mod">
          <ac:chgData name="Luca Lodigiani" userId="dbecbdc4-19ea-4ab2-8160-ea7bc6df931a" providerId="ADAL" clId="{6CE07BC2-C2EB-4B13-B51C-E7AA9CBF29B0}" dt="2024-06-10T20:41:42.748" v="34"/>
          <ac:spMkLst>
            <pc:docMk/>
            <pc:sldMk cId="2062960129" sldId="531"/>
            <ac:spMk id="55" creationId="{2D7CD47C-45C3-9367-8FFA-2804F5209FE8}"/>
          </ac:spMkLst>
        </pc:spChg>
        <pc:spChg chg="mod">
          <ac:chgData name="Luca Lodigiani" userId="dbecbdc4-19ea-4ab2-8160-ea7bc6df931a" providerId="ADAL" clId="{6CE07BC2-C2EB-4B13-B51C-E7AA9CBF29B0}" dt="2024-06-10T20:41:42.748" v="34"/>
          <ac:spMkLst>
            <pc:docMk/>
            <pc:sldMk cId="2062960129" sldId="531"/>
            <ac:spMk id="56" creationId="{8FE0E7BD-092B-3B40-2CCA-3B3723158061}"/>
          </ac:spMkLst>
        </pc:spChg>
        <pc:spChg chg="mod">
          <ac:chgData name="Luca Lodigiani" userId="dbecbdc4-19ea-4ab2-8160-ea7bc6df931a" providerId="ADAL" clId="{6CE07BC2-C2EB-4B13-B51C-E7AA9CBF29B0}" dt="2024-06-10T20:41:42.748" v="34"/>
          <ac:spMkLst>
            <pc:docMk/>
            <pc:sldMk cId="2062960129" sldId="531"/>
            <ac:spMk id="57" creationId="{4C4DE828-4FFD-7FEE-DFA2-C04C9C18DB68}"/>
          </ac:spMkLst>
        </pc:spChg>
        <pc:spChg chg="mod">
          <ac:chgData name="Luca Lodigiani" userId="dbecbdc4-19ea-4ab2-8160-ea7bc6df931a" providerId="ADAL" clId="{6CE07BC2-C2EB-4B13-B51C-E7AA9CBF29B0}" dt="2024-06-10T20:41:42.748" v="34"/>
          <ac:spMkLst>
            <pc:docMk/>
            <pc:sldMk cId="2062960129" sldId="531"/>
            <ac:spMk id="59" creationId="{CD47026A-67FA-79F1-FFFF-A71301543591}"/>
          </ac:spMkLst>
        </pc:spChg>
        <pc:spChg chg="mod">
          <ac:chgData name="Luca Lodigiani" userId="dbecbdc4-19ea-4ab2-8160-ea7bc6df931a" providerId="ADAL" clId="{6CE07BC2-C2EB-4B13-B51C-E7AA9CBF29B0}" dt="2024-06-10T20:41:42.748" v="34"/>
          <ac:spMkLst>
            <pc:docMk/>
            <pc:sldMk cId="2062960129" sldId="531"/>
            <ac:spMk id="61" creationId="{AE144277-B7D1-304E-68EB-8E130C542883}"/>
          </ac:spMkLst>
        </pc:spChg>
        <pc:spChg chg="mod">
          <ac:chgData name="Luca Lodigiani" userId="dbecbdc4-19ea-4ab2-8160-ea7bc6df931a" providerId="ADAL" clId="{6CE07BC2-C2EB-4B13-B51C-E7AA9CBF29B0}" dt="2024-06-10T20:41:42.748" v="34"/>
          <ac:spMkLst>
            <pc:docMk/>
            <pc:sldMk cId="2062960129" sldId="531"/>
            <ac:spMk id="62" creationId="{7F274E05-FBBA-4011-7148-3819778A6E23}"/>
          </ac:spMkLst>
        </pc:spChg>
        <pc:spChg chg="mod">
          <ac:chgData name="Luca Lodigiani" userId="dbecbdc4-19ea-4ab2-8160-ea7bc6df931a" providerId="ADAL" clId="{6CE07BC2-C2EB-4B13-B51C-E7AA9CBF29B0}" dt="2024-06-10T20:41:42.748" v="34"/>
          <ac:spMkLst>
            <pc:docMk/>
            <pc:sldMk cId="2062960129" sldId="531"/>
            <ac:spMk id="63" creationId="{8E49F084-9637-3693-A3AC-4217AD8C708A}"/>
          </ac:spMkLst>
        </pc:spChg>
        <pc:spChg chg="mod">
          <ac:chgData name="Luca Lodigiani" userId="dbecbdc4-19ea-4ab2-8160-ea7bc6df931a" providerId="ADAL" clId="{6CE07BC2-C2EB-4B13-B51C-E7AA9CBF29B0}" dt="2024-06-10T20:41:42.748" v="34"/>
          <ac:spMkLst>
            <pc:docMk/>
            <pc:sldMk cId="2062960129" sldId="531"/>
            <ac:spMk id="64" creationId="{076CC787-91A5-BBDA-3603-A37F81A8BB7F}"/>
          </ac:spMkLst>
        </pc:spChg>
        <pc:spChg chg="mod">
          <ac:chgData name="Luca Lodigiani" userId="dbecbdc4-19ea-4ab2-8160-ea7bc6df931a" providerId="ADAL" clId="{6CE07BC2-C2EB-4B13-B51C-E7AA9CBF29B0}" dt="2024-06-10T20:41:42.748" v="34"/>
          <ac:spMkLst>
            <pc:docMk/>
            <pc:sldMk cId="2062960129" sldId="531"/>
            <ac:spMk id="65" creationId="{DA2F8168-24EC-EF44-8A9C-52D3D908F43A}"/>
          </ac:spMkLst>
        </pc:spChg>
        <pc:spChg chg="mod">
          <ac:chgData name="Luca Lodigiani" userId="dbecbdc4-19ea-4ab2-8160-ea7bc6df931a" providerId="ADAL" clId="{6CE07BC2-C2EB-4B13-B51C-E7AA9CBF29B0}" dt="2024-06-10T20:41:42.748" v="34"/>
          <ac:spMkLst>
            <pc:docMk/>
            <pc:sldMk cId="2062960129" sldId="531"/>
            <ac:spMk id="66" creationId="{79519B9E-017A-A7EF-D550-09ADB8131CE3}"/>
          </ac:spMkLst>
        </pc:spChg>
        <pc:spChg chg="mod">
          <ac:chgData name="Luca Lodigiani" userId="dbecbdc4-19ea-4ab2-8160-ea7bc6df931a" providerId="ADAL" clId="{6CE07BC2-C2EB-4B13-B51C-E7AA9CBF29B0}" dt="2024-06-10T20:41:42.748" v="34"/>
          <ac:spMkLst>
            <pc:docMk/>
            <pc:sldMk cId="2062960129" sldId="531"/>
            <ac:spMk id="67" creationId="{66A9976C-B904-B441-0A0E-778B41FA6B19}"/>
          </ac:spMkLst>
        </pc:spChg>
        <pc:spChg chg="add mod">
          <ac:chgData name="Luca Lodigiani" userId="dbecbdc4-19ea-4ab2-8160-ea7bc6df931a" providerId="ADAL" clId="{6CE07BC2-C2EB-4B13-B51C-E7AA9CBF29B0}" dt="2024-06-10T20:45:26.714" v="84"/>
          <ac:spMkLst>
            <pc:docMk/>
            <pc:sldMk cId="2062960129" sldId="531"/>
            <ac:spMk id="68" creationId="{A6657FEC-F022-E0AE-0EFD-CBDE490FA01F}"/>
          </ac:spMkLst>
        </pc:spChg>
        <pc:grpChg chg="del">
          <ac:chgData name="Luca Lodigiani" userId="dbecbdc4-19ea-4ab2-8160-ea7bc6df931a" providerId="ADAL" clId="{6CE07BC2-C2EB-4B13-B51C-E7AA9CBF29B0}" dt="2024-06-10T20:41:33.633" v="33" actId="478"/>
          <ac:grpSpMkLst>
            <pc:docMk/>
            <pc:sldMk cId="2062960129" sldId="531"/>
            <ac:grpSpMk id="2" creationId="{BBE3AF43-3116-D0F9-D52D-147695600A26}"/>
          </ac:grpSpMkLst>
        </pc:grpChg>
        <pc:grpChg chg="add mod">
          <ac:chgData name="Luca Lodigiani" userId="dbecbdc4-19ea-4ab2-8160-ea7bc6df931a" providerId="ADAL" clId="{6CE07BC2-C2EB-4B13-B51C-E7AA9CBF29B0}" dt="2024-06-10T20:41:45.999" v="35" actId="1076"/>
          <ac:grpSpMkLst>
            <pc:docMk/>
            <pc:sldMk cId="2062960129" sldId="531"/>
            <ac:grpSpMk id="12" creationId="{50F952AE-5676-D07E-0798-56DA25723156}"/>
          </ac:grpSpMkLst>
        </pc:grpChg>
        <pc:picChg chg="mod">
          <ac:chgData name="Luca Lodigiani" userId="dbecbdc4-19ea-4ab2-8160-ea7bc6df931a" providerId="ADAL" clId="{6CE07BC2-C2EB-4B13-B51C-E7AA9CBF29B0}" dt="2024-06-10T20:41:42.748" v="34"/>
          <ac:picMkLst>
            <pc:docMk/>
            <pc:sldMk cId="2062960129" sldId="531"/>
            <ac:picMk id="13" creationId="{CF4079F3-315C-E6CD-AF9C-0496DA3A12D8}"/>
          </ac:picMkLst>
        </pc:picChg>
        <pc:picChg chg="mod">
          <ac:chgData name="Luca Lodigiani" userId="dbecbdc4-19ea-4ab2-8160-ea7bc6df931a" providerId="ADAL" clId="{6CE07BC2-C2EB-4B13-B51C-E7AA9CBF29B0}" dt="2024-06-10T20:41:42.748" v="34"/>
          <ac:picMkLst>
            <pc:docMk/>
            <pc:sldMk cId="2062960129" sldId="531"/>
            <ac:picMk id="29" creationId="{07D5F169-CCBE-1B0D-F954-D3EFAE8E3B92}"/>
          </ac:picMkLst>
        </pc:picChg>
        <pc:picChg chg="mod">
          <ac:chgData name="Luca Lodigiani" userId="dbecbdc4-19ea-4ab2-8160-ea7bc6df931a" providerId="ADAL" clId="{6CE07BC2-C2EB-4B13-B51C-E7AA9CBF29B0}" dt="2024-06-10T20:41:42.748" v="34"/>
          <ac:picMkLst>
            <pc:docMk/>
            <pc:sldMk cId="2062960129" sldId="531"/>
            <ac:picMk id="54" creationId="{2BA481DE-1425-AFC1-5B0A-9AEA99A35DCD}"/>
          </ac:picMkLst>
        </pc:picChg>
        <pc:cxnChg chg="mod">
          <ac:chgData name="Luca Lodigiani" userId="dbecbdc4-19ea-4ab2-8160-ea7bc6df931a" providerId="ADAL" clId="{6CE07BC2-C2EB-4B13-B51C-E7AA9CBF29B0}" dt="2024-06-10T20:41:33.633" v="33" actId="478"/>
          <ac:cxnSpMkLst>
            <pc:docMk/>
            <pc:sldMk cId="2062960129" sldId="531"/>
            <ac:cxnSpMk id="9" creationId="{3F291CAA-608A-363D-0DA7-AD9DEC7AE2A8}"/>
          </ac:cxnSpMkLst>
        </pc:cxnChg>
        <pc:cxnChg chg="mod">
          <ac:chgData name="Luca Lodigiani" userId="dbecbdc4-19ea-4ab2-8160-ea7bc6df931a" providerId="ADAL" clId="{6CE07BC2-C2EB-4B13-B51C-E7AA9CBF29B0}" dt="2024-06-10T20:41:33.633" v="33" actId="478"/>
          <ac:cxnSpMkLst>
            <pc:docMk/>
            <pc:sldMk cId="2062960129" sldId="531"/>
            <ac:cxnSpMk id="11" creationId="{C87C63EC-6F98-F3C4-67DC-68078C82028A}"/>
          </ac:cxnSpMkLst>
        </pc:cxnChg>
        <pc:cxnChg chg="mod">
          <ac:chgData name="Luca Lodigiani" userId="dbecbdc4-19ea-4ab2-8160-ea7bc6df931a" providerId="ADAL" clId="{6CE07BC2-C2EB-4B13-B51C-E7AA9CBF29B0}" dt="2024-06-10T20:41:42.748" v="34"/>
          <ac:cxnSpMkLst>
            <pc:docMk/>
            <pc:sldMk cId="2062960129" sldId="531"/>
            <ac:cxnSpMk id="18" creationId="{828539EF-D939-127C-FC4A-4A2EB7AD75F8}"/>
          </ac:cxnSpMkLst>
        </pc:cxnChg>
        <pc:cxnChg chg="mod">
          <ac:chgData name="Luca Lodigiani" userId="dbecbdc4-19ea-4ab2-8160-ea7bc6df931a" providerId="ADAL" clId="{6CE07BC2-C2EB-4B13-B51C-E7AA9CBF29B0}" dt="2024-06-10T20:41:42.748" v="34"/>
          <ac:cxnSpMkLst>
            <pc:docMk/>
            <pc:sldMk cId="2062960129" sldId="531"/>
            <ac:cxnSpMk id="20" creationId="{EC534B8F-D338-F2D1-7664-2D5FA0C9F202}"/>
          </ac:cxnSpMkLst>
        </pc:cxnChg>
        <pc:cxnChg chg="mod">
          <ac:chgData name="Luca Lodigiani" userId="dbecbdc4-19ea-4ab2-8160-ea7bc6df931a" providerId="ADAL" clId="{6CE07BC2-C2EB-4B13-B51C-E7AA9CBF29B0}" dt="2024-06-10T20:41:33.633" v="33" actId="478"/>
          <ac:cxnSpMkLst>
            <pc:docMk/>
            <pc:sldMk cId="2062960129" sldId="531"/>
            <ac:cxnSpMk id="25" creationId="{BED39B5D-BF9B-3F3C-6EAD-6054A59CF182}"/>
          </ac:cxnSpMkLst>
        </pc:cxnChg>
        <pc:cxnChg chg="mod">
          <ac:chgData name="Luca Lodigiani" userId="dbecbdc4-19ea-4ab2-8160-ea7bc6df931a" providerId="ADAL" clId="{6CE07BC2-C2EB-4B13-B51C-E7AA9CBF29B0}" dt="2024-06-10T20:41:33.633" v="33" actId="478"/>
          <ac:cxnSpMkLst>
            <pc:docMk/>
            <pc:sldMk cId="2062960129" sldId="531"/>
            <ac:cxnSpMk id="27" creationId="{672F41C1-7382-77F9-5606-F6F7562F562D}"/>
          </ac:cxnSpMkLst>
        </pc:cxnChg>
        <pc:cxnChg chg="mod">
          <ac:chgData name="Luca Lodigiani" userId="dbecbdc4-19ea-4ab2-8160-ea7bc6df931a" providerId="ADAL" clId="{6CE07BC2-C2EB-4B13-B51C-E7AA9CBF29B0}" dt="2024-06-10T20:41:33.633" v="33" actId="478"/>
          <ac:cxnSpMkLst>
            <pc:docMk/>
            <pc:sldMk cId="2062960129" sldId="531"/>
            <ac:cxnSpMk id="36" creationId="{682B9103-E421-6F8C-65FB-B5F4FC367D9F}"/>
          </ac:cxnSpMkLst>
        </pc:cxnChg>
        <pc:cxnChg chg="mod">
          <ac:chgData name="Luca Lodigiani" userId="dbecbdc4-19ea-4ab2-8160-ea7bc6df931a" providerId="ADAL" clId="{6CE07BC2-C2EB-4B13-B51C-E7AA9CBF29B0}" dt="2024-06-10T20:41:33.633" v="33" actId="478"/>
          <ac:cxnSpMkLst>
            <pc:docMk/>
            <pc:sldMk cId="2062960129" sldId="531"/>
            <ac:cxnSpMk id="38" creationId="{897E757C-4111-8E48-C838-D2AE6FB5B5A1}"/>
          </ac:cxnSpMkLst>
        </pc:cxnChg>
        <pc:cxnChg chg="mod">
          <ac:chgData name="Luca Lodigiani" userId="dbecbdc4-19ea-4ab2-8160-ea7bc6df931a" providerId="ADAL" clId="{6CE07BC2-C2EB-4B13-B51C-E7AA9CBF29B0}" dt="2024-06-10T20:41:42.748" v="34"/>
          <ac:cxnSpMkLst>
            <pc:docMk/>
            <pc:sldMk cId="2062960129" sldId="531"/>
            <ac:cxnSpMk id="49" creationId="{EDC49F43-9CCE-76C7-2071-7C0181A4C2C6}"/>
          </ac:cxnSpMkLst>
        </pc:cxnChg>
        <pc:cxnChg chg="mod">
          <ac:chgData name="Luca Lodigiani" userId="dbecbdc4-19ea-4ab2-8160-ea7bc6df931a" providerId="ADAL" clId="{6CE07BC2-C2EB-4B13-B51C-E7AA9CBF29B0}" dt="2024-06-10T20:41:42.748" v="34"/>
          <ac:cxnSpMkLst>
            <pc:docMk/>
            <pc:sldMk cId="2062960129" sldId="531"/>
            <ac:cxnSpMk id="51" creationId="{EAF6C5EA-11B5-14DD-0520-CE5D681D29A5}"/>
          </ac:cxnSpMkLst>
        </pc:cxnChg>
        <pc:cxnChg chg="mod">
          <ac:chgData name="Luca Lodigiani" userId="dbecbdc4-19ea-4ab2-8160-ea7bc6df931a" providerId="ADAL" clId="{6CE07BC2-C2EB-4B13-B51C-E7AA9CBF29B0}" dt="2024-06-10T20:41:42.748" v="34"/>
          <ac:cxnSpMkLst>
            <pc:docMk/>
            <pc:sldMk cId="2062960129" sldId="531"/>
            <ac:cxnSpMk id="58" creationId="{F58ED08A-8FBE-D67F-CF49-9A99FCA9D29D}"/>
          </ac:cxnSpMkLst>
        </pc:cxnChg>
        <pc:cxnChg chg="mod">
          <ac:chgData name="Luca Lodigiani" userId="dbecbdc4-19ea-4ab2-8160-ea7bc6df931a" providerId="ADAL" clId="{6CE07BC2-C2EB-4B13-B51C-E7AA9CBF29B0}" dt="2024-06-10T20:41:42.748" v="34"/>
          <ac:cxnSpMkLst>
            <pc:docMk/>
            <pc:sldMk cId="2062960129" sldId="531"/>
            <ac:cxnSpMk id="60" creationId="{58DCDCA0-E8FC-300B-E285-BF7A8197C93A}"/>
          </ac:cxnSpMkLst>
        </pc:cxnChg>
      </pc:sldChg>
      <pc:sldChg chg="addSp delSp modSp add mod">
        <pc:chgData name="Luca Lodigiani" userId="dbecbdc4-19ea-4ab2-8160-ea7bc6df931a" providerId="ADAL" clId="{6CE07BC2-C2EB-4B13-B51C-E7AA9CBF29B0}" dt="2024-06-10T20:47:49.493" v="99" actId="113"/>
        <pc:sldMkLst>
          <pc:docMk/>
          <pc:sldMk cId="3217884074" sldId="532"/>
        </pc:sldMkLst>
        <pc:spChg chg="del">
          <ac:chgData name="Luca Lodigiani" userId="dbecbdc4-19ea-4ab2-8160-ea7bc6df931a" providerId="ADAL" clId="{6CE07BC2-C2EB-4B13-B51C-E7AA9CBF29B0}" dt="2024-06-10T20:41:00.538" v="29" actId="478"/>
          <ac:spMkLst>
            <pc:docMk/>
            <pc:sldMk cId="3217884074" sldId="532"/>
            <ac:spMk id="3" creationId="{04F7C030-A3D5-B2F9-CBC9-B18FEBA57C07}"/>
          </ac:spMkLst>
        </pc:spChg>
        <pc:spChg chg="mod">
          <ac:chgData name="Luca Lodigiani" userId="dbecbdc4-19ea-4ab2-8160-ea7bc6df931a" providerId="ADAL" clId="{6CE07BC2-C2EB-4B13-B51C-E7AA9CBF29B0}" dt="2024-06-10T20:47:49.493" v="99" actId="113"/>
          <ac:spMkLst>
            <pc:docMk/>
            <pc:sldMk cId="3217884074" sldId="532"/>
            <ac:spMk id="5" creationId="{9F4DADDF-2D0C-5172-D0AD-7F7E9990F99D}"/>
          </ac:spMkLst>
        </pc:spChg>
        <pc:spChg chg="add mod">
          <ac:chgData name="Luca Lodigiani" userId="dbecbdc4-19ea-4ab2-8160-ea7bc6df931a" providerId="ADAL" clId="{6CE07BC2-C2EB-4B13-B51C-E7AA9CBF29B0}" dt="2024-06-10T20:41:28.794" v="32"/>
          <ac:spMkLst>
            <pc:docMk/>
            <pc:sldMk cId="3217884074" sldId="532"/>
            <ac:spMk id="10" creationId="{0D0577A3-8494-30FE-138B-F7817F8BFB37}"/>
          </ac:spMkLst>
        </pc:spChg>
        <pc:spChg chg="del">
          <ac:chgData name="Luca Lodigiani" userId="dbecbdc4-19ea-4ab2-8160-ea7bc6df931a" providerId="ADAL" clId="{6CE07BC2-C2EB-4B13-B51C-E7AA9CBF29B0}" dt="2024-06-10T20:40:58.855" v="28" actId="478"/>
          <ac:spMkLst>
            <pc:docMk/>
            <pc:sldMk cId="3217884074" sldId="532"/>
            <ac:spMk id="11" creationId="{D1AF0856-EFE2-C95A-144B-4E8669F715E3}"/>
          </ac:spMkLst>
        </pc:spChg>
        <pc:spChg chg="del">
          <ac:chgData name="Luca Lodigiani" userId="dbecbdc4-19ea-4ab2-8160-ea7bc6df931a" providerId="ADAL" clId="{6CE07BC2-C2EB-4B13-B51C-E7AA9CBF29B0}" dt="2024-06-10T20:40:58.855" v="28" actId="478"/>
          <ac:spMkLst>
            <pc:docMk/>
            <pc:sldMk cId="3217884074" sldId="532"/>
            <ac:spMk id="12" creationId="{6BFA8C1E-DF58-5FED-3F7A-718B01ED7886}"/>
          </ac:spMkLst>
        </pc:spChg>
        <pc:spChg chg="add mod">
          <ac:chgData name="Luca Lodigiani" userId="dbecbdc4-19ea-4ab2-8160-ea7bc6df931a" providerId="ADAL" clId="{6CE07BC2-C2EB-4B13-B51C-E7AA9CBF29B0}" dt="2024-06-10T20:41:28.794" v="32"/>
          <ac:spMkLst>
            <pc:docMk/>
            <pc:sldMk cId="3217884074" sldId="532"/>
            <ac:spMk id="15" creationId="{F1B16A4A-5AAF-430F-5EF8-B6AC085D6850}"/>
          </ac:spMkLst>
        </pc:spChg>
        <pc:spChg chg="add mod">
          <ac:chgData name="Luca Lodigiani" userId="dbecbdc4-19ea-4ab2-8160-ea7bc6df931a" providerId="ADAL" clId="{6CE07BC2-C2EB-4B13-B51C-E7AA9CBF29B0}" dt="2024-06-10T20:41:28.794" v="32"/>
          <ac:spMkLst>
            <pc:docMk/>
            <pc:sldMk cId="3217884074" sldId="532"/>
            <ac:spMk id="18" creationId="{A14130FF-2794-8EA7-0901-5044B3FBE253}"/>
          </ac:spMkLst>
        </pc:spChg>
        <pc:spChg chg="add mod">
          <ac:chgData name="Luca Lodigiani" userId="dbecbdc4-19ea-4ab2-8160-ea7bc6df931a" providerId="ADAL" clId="{6CE07BC2-C2EB-4B13-B51C-E7AA9CBF29B0}" dt="2024-06-10T20:41:28.794" v="32"/>
          <ac:spMkLst>
            <pc:docMk/>
            <pc:sldMk cId="3217884074" sldId="532"/>
            <ac:spMk id="19" creationId="{06F43B96-66A2-55B2-4F8A-12EE2412BD9C}"/>
          </ac:spMkLst>
        </pc:spChg>
        <pc:spChg chg="add mod">
          <ac:chgData name="Luca Lodigiani" userId="dbecbdc4-19ea-4ab2-8160-ea7bc6df931a" providerId="ADAL" clId="{6CE07BC2-C2EB-4B13-B51C-E7AA9CBF29B0}" dt="2024-06-10T20:41:28.794" v="32"/>
          <ac:spMkLst>
            <pc:docMk/>
            <pc:sldMk cId="3217884074" sldId="532"/>
            <ac:spMk id="20" creationId="{6DBC51F6-174E-D464-F89C-ABF077F0F1B4}"/>
          </ac:spMkLst>
        </pc:spChg>
        <pc:spChg chg="add mod">
          <ac:chgData name="Luca Lodigiani" userId="dbecbdc4-19ea-4ab2-8160-ea7bc6df931a" providerId="ADAL" clId="{6CE07BC2-C2EB-4B13-B51C-E7AA9CBF29B0}" dt="2024-06-10T20:41:28.794" v="32"/>
          <ac:spMkLst>
            <pc:docMk/>
            <pc:sldMk cId="3217884074" sldId="532"/>
            <ac:spMk id="21" creationId="{04EEE9F1-3B89-7B45-D86D-FDB5786D5401}"/>
          </ac:spMkLst>
        </pc:spChg>
        <pc:spChg chg="add mod">
          <ac:chgData name="Luca Lodigiani" userId="dbecbdc4-19ea-4ab2-8160-ea7bc6df931a" providerId="ADAL" clId="{6CE07BC2-C2EB-4B13-B51C-E7AA9CBF29B0}" dt="2024-06-10T20:41:28.794" v="32"/>
          <ac:spMkLst>
            <pc:docMk/>
            <pc:sldMk cId="3217884074" sldId="532"/>
            <ac:spMk id="22" creationId="{15EEAC47-0748-B705-6532-D7C5585173BA}"/>
          </ac:spMkLst>
        </pc:spChg>
        <pc:spChg chg="add mod">
          <ac:chgData name="Luca Lodigiani" userId="dbecbdc4-19ea-4ab2-8160-ea7bc6df931a" providerId="ADAL" clId="{6CE07BC2-C2EB-4B13-B51C-E7AA9CBF29B0}" dt="2024-06-10T20:41:28.794" v="32"/>
          <ac:spMkLst>
            <pc:docMk/>
            <pc:sldMk cId="3217884074" sldId="532"/>
            <ac:spMk id="23" creationId="{EBC937B6-64ED-4E1C-3195-7DA8BC096155}"/>
          </ac:spMkLst>
        </pc:spChg>
        <pc:spChg chg="add mod">
          <ac:chgData name="Luca Lodigiani" userId="dbecbdc4-19ea-4ab2-8160-ea7bc6df931a" providerId="ADAL" clId="{6CE07BC2-C2EB-4B13-B51C-E7AA9CBF29B0}" dt="2024-06-10T20:41:28.794" v="32"/>
          <ac:spMkLst>
            <pc:docMk/>
            <pc:sldMk cId="3217884074" sldId="532"/>
            <ac:spMk id="24" creationId="{25F2457B-6026-DD90-AF8C-4ED022FA0C2C}"/>
          </ac:spMkLst>
        </pc:spChg>
        <pc:spChg chg="add mod">
          <ac:chgData name="Luca Lodigiani" userId="dbecbdc4-19ea-4ab2-8160-ea7bc6df931a" providerId="ADAL" clId="{6CE07BC2-C2EB-4B13-B51C-E7AA9CBF29B0}" dt="2024-06-10T20:41:28.794" v="32"/>
          <ac:spMkLst>
            <pc:docMk/>
            <pc:sldMk cId="3217884074" sldId="532"/>
            <ac:spMk id="28" creationId="{84DF7370-9F77-2BF4-C3AA-7FAD0B3F6279}"/>
          </ac:spMkLst>
        </pc:spChg>
        <pc:spChg chg="del">
          <ac:chgData name="Luca Lodigiani" userId="dbecbdc4-19ea-4ab2-8160-ea7bc6df931a" providerId="ADAL" clId="{6CE07BC2-C2EB-4B13-B51C-E7AA9CBF29B0}" dt="2024-06-10T20:40:58.855" v="28" actId="478"/>
          <ac:spMkLst>
            <pc:docMk/>
            <pc:sldMk cId="3217884074" sldId="532"/>
            <ac:spMk id="30" creationId="{70A85D76-7A24-9423-8AC3-C481DF7F1260}"/>
          </ac:spMkLst>
        </pc:spChg>
        <pc:spChg chg="del">
          <ac:chgData name="Luca Lodigiani" userId="dbecbdc4-19ea-4ab2-8160-ea7bc6df931a" providerId="ADAL" clId="{6CE07BC2-C2EB-4B13-B51C-E7AA9CBF29B0}" dt="2024-06-10T20:40:58.855" v="28" actId="478"/>
          <ac:spMkLst>
            <pc:docMk/>
            <pc:sldMk cId="3217884074" sldId="532"/>
            <ac:spMk id="31" creationId="{B77382EF-7705-60D4-ED20-7C9DF42B0743}"/>
          </ac:spMkLst>
        </pc:spChg>
        <pc:spChg chg="del">
          <ac:chgData name="Luca Lodigiani" userId="dbecbdc4-19ea-4ab2-8160-ea7bc6df931a" providerId="ADAL" clId="{6CE07BC2-C2EB-4B13-B51C-E7AA9CBF29B0}" dt="2024-06-10T20:40:58.855" v="28" actId="478"/>
          <ac:spMkLst>
            <pc:docMk/>
            <pc:sldMk cId="3217884074" sldId="532"/>
            <ac:spMk id="32" creationId="{5A1BE8ED-4E5D-132D-7905-B874A2F37AB9}"/>
          </ac:spMkLst>
        </pc:spChg>
        <pc:spChg chg="del">
          <ac:chgData name="Luca Lodigiani" userId="dbecbdc4-19ea-4ab2-8160-ea7bc6df931a" providerId="ADAL" clId="{6CE07BC2-C2EB-4B13-B51C-E7AA9CBF29B0}" dt="2024-06-10T20:40:58.855" v="28" actId="478"/>
          <ac:spMkLst>
            <pc:docMk/>
            <pc:sldMk cId="3217884074" sldId="532"/>
            <ac:spMk id="33" creationId="{2968E7CE-AB3F-E23B-BA20-31B0851798D1}"/>
          </ac:spMkLst>
        </pc:spChg>
        <pc:spChg chg="del">
          <ac:chgData name="Luca Lodigiani" userId="dbecbdc4-19ea-4ab2-8160-ea7bc6df931a" providerId="ADAL" clId="{6CE07BC2-C2EB-4B13-B51C-E7AA9CBF29B0}" dt="2024-06-10T20:40:58.855" v="28" actId="478"/>
          <ac:spMkLst>
            <pc:docMk/>
            <pc:sldMk cId="3217884074" sldId="532"/>
            <ac:spMk id="34" creationId="{676848D1-DEA4-972D-B7C7-371622AE9AE2}"/>
          </ac:spMkLst>
        </pc:spChg>
        <pc:spChg chg="add mod">
          <ac:chgData name="Luca Lodigiani" userId="dbecbdc4-19ea-4ab2-8160-ea7bc6df931a" providerId="ADAL" clId="{6CE07BC2-C2EB-4B13-B51C-E7AA9CBF29B0}" dt="2024-06-10T20:41:28.794" v="32"/>
          <ac:spMkLst>
            <pc:docMk/>
            <pc:sldMk cId="3217884074" sldId="532"/>
            <ac:spMk id="36" creationId="{5342C14E-1E64-B405-F49D-452DE0436DB1}"/>
          </ac:spMkLst>
        </pc:spChg>
        <pc:spChg chg="del">
          <ac:chgData name="Luca Lodigiani" userId="dbecbdc4-19ea-4ab2-8160-ea7bc6df931a" providerId="ADAL" clId="{6CE07BC2-C2EB-4B13-B51C-E7AA9CBF29B0}" dt="2024-06-10T20:40:58.855" v="28" actId="478"/>
          <ac:spMkLst>
            <pc:docMk/>
            <pc:sldMk cId="3217884074" sldId="532"/>
            <ac:spMk id="37" creationId="{194FF13E-AFD0-99BE-77C3-7B4A39553859}"/>
          </ac:spMkLst>
        </pc:spChg>
        <pc:spChg chg="del">
          <ac:chgData name="Luca Lodigiani" userId="dbecbdc4-19ea-4ab2-8160-ea7bc6df931a" providerId="ADAL" clId="{6CE07BC2-C2EB-4B13-B51C-E7AA9CBF29B0}" dt="2024-06-10T20:40:58.855" v="28" actId="478"/>
          <ac:spMkLst>
            <pc:docMk/>
            <pc:sldMk cId="3217884074" sldId="532"/>
            <ac:spMk id="38" creationId="{F9569BCB-456D-A952-9A68-379BF42CB669}"/>
          </ac:spMkLst>
        </pc:spChg>
        <pc:spChg chg="add mod">
          <ac:chgData name="Luca Lodigiani" userId="dbecbdc4-19ea-4ab2-8160-ea7bc6df931a" providerId="ADAL" clId="{6CE07BC2-C2EB-4B13-B51C-E7AA9CBF29B0}" dt="2024-06-10T20:41:28.794" v="32"/>
          <ac:spMkLst>
            <pc:docMk/>
            <pc:sldMk cId="3217884074" sldId="532"/>
            <ac:spMk id="39" creationId="{95949155-7D1D-E6E8-2F8E-116F93984B2C}"/>
          </ac:spMkLst>
        </pc:spChg>
        <pc:spChg chg="add mod">
          <ac:chgData name="Luca Lodigiani" userId="dbecbdc4-19ea-4ab2-8160-ea7bc6df931a" providerId="ADAL" clId="{6CE07BC2-C2EB-4B13-B51C-E7AA9CBF29B0}" dt="2024-06-10T20:41:28.794" v="32"/>
          <ac:spMkLst>
            <pc:docMk/>
            <pc:sldMk cId="3217884074" sldId="532"/>
            <ac:spMk id="41" creationId="{614DBBB9-C2E0-9FB0-908E-C2E1A100EBDF}"/>
          </ac:spMkLst>
        </pc:spChg>
        <pc:spChg chg="add mod">
          <ac:chgData name="Luca Lodigiani" userId="dbecbdc4-19ea-4ab2-8160-ea7bc6df931a" providerId="ADAL" clId="{6CE07BC2-C2EB-4B13-B51C-E7AA9CBF29B0}" dt="2024-06-10T20:41:28.794" v="32"/>
          <ac:spMkLst>
            <pc:docMk/>
            <pc:sldMk cId="3217884074" sldId="532"/>
            <ac:spMk id="43" creationId="{D4944F56-4F34-952F-B0C1-995D66250CD3}"/>
          </ac:spMkLst>
        </pc:spChg>
        <pc:spChg chg="add mod">
          <ac:chgData name="Luca Lodigiani" userId="dbecbdc4-19ea-4ab2-8160-ea7bc6df931a" providerId="ADAL" clId="{6CE07BC2-C2EB-4B13-B51C-E7AA9CBF29B0}" dt="2024-06-10T20:41:28.794" v="32"/>
          <ac:spMkLst>
            <pc:docMk/>
            <pc:sldMk cId="3217884074" sldId="532"/>
            <ac:spMk id="44" creationId="{FE4E2478-6969-EC20-B2D4-C707FBBB95A1}"/>
          </ac:spMkLst>
        </pc:spChg>
        <pc:spChg chg="add mod">
          <ac:chgData name="Luca Lodigiani" userId="dbecbdc4-19ea-4ab2-8160-ea7bc6df931a" providerId="ADAL" clId="{6CE07BC2-C2EB-4B13-B51C-E7AA9CBF29B0}" dt="2024-06-10T20:41:28.794" v="32"/>
          <ac:spMkLst>
            <pc:docMk/>
            <pc:sldMk cId="3217884074" sldId="532"/>
            <ac:spMk id="48" creationId="{DAD8E40F-C40A-CD9C-3AB7-14849E40F08F}"/>
          </ac:spMkLst>
        </pc:spChg>
        <pc:spChg chg="del">
          <ac:chgData name="Luca Lodigiani" userId="dbecbdc4-19ea-4ab2-8160-ea7bc6df931a" providerId="ADAL" clId="{6CE07BC2-C2EB-4B13-B51C-E7AA9CBF29B0}" dt="2024-06-10T20:40:58.855" v="28" actId="478"/>
          <ac:spMkLst>
            <pc:docMk/>
            <pc:sldMk cId="3217884074" sldId="532"/>
            <ac:spMk id="51" creationId="{FBF6103C-9617-411D-8E59-98BFFD76684D}"/>
          </ac:spMkLst>
        </pc:spChg>
        <pc:spChg chg="del">
          <ac:chgData name="Luca Lodigiani" userId="dbecbdc4-19ea-4ab2-8160-ea7bc6df931a" providerId="ADAL" clId="{6CE07BC2-C2EB-4B13-B51C-E7AA9CBF29B0}" dt="2024-06-10T20:40:58.855" v="28" actId="478"/>
          <ac:spMkLst>
            <pc:docMk/>
            <pc:sldMk cId="3217884074" sldId="532"/>
            <ac:spMk id="55" creationId="{3FD67CE1-2D52-7CF5-A8C5-9B2C9AEEE318}"/>
          </ac:spMkLst>
        </pc:spChg>
        <pc:spChg chg="del">
          <ac:chgData name="Luca Lodigiani" userId="dbecbdc4-19ea-4ab2-8160-ea7bc6df931a" providerId="ADAL" clId="{6CE07BC2-C2EB-4B13-B51C-E7AA9CBF29B0}" dt="2024-06-10T20:40:58.855" v="28" actId="478"/>
          <ac:spMkLst>
            <pc:docMk/>
            <pc:sldMk cId="3217884074" sldId="532"/>
            <ac:spMk id="56" creationId="{6ABCBA34-BEC5-CCEB-27F2-39818CA370E7}"/>
          </ac:spMkLst>
        </pc:spChg>
        <pc:spChg chg="add mod">
          <ac:chgData name="Luca Lodigiani" userId="dbecbdc4-19ea-4ab2-8160-ea7bc6df931a" providerId="ADAL" clId="{6CE07BC2-C2EB-4B13-B51C-E7AA9CBF29B0}" dt="2024-06-10T20:41:28.794" v="32"/>
          <ac:spMkLst>
            <pc:docMk/>
            <pc:sldMk cId="3217884074" sldId="532"/>
            <ac:spMk id="58" creationId="{FAA51008-20A1-BC73-7FFD-555416C68E12}"/>
          </ac:spMkLst>
        </pc:spChg>
        <pc:spChg chg="del">
          <ac:chgData name="Luca Lodigiani" userId="dbecbdc4-19ea-4ab2-8160-ea7bc6df931a" providerId="ADAL" clId="{6CE07BC2-C2EB-4B13-B51C-E7AA9CBF29B0}" dt="2024-06-10T20:40:58.855" v="28" actId="478"/>
          <ac:spMkLst>
            <pc:docMk/>
            <pc:sldMk cId="3217884074" sldId="532"/>
            <ac:spMk id="59" creationId="{E4BF5A13-1454-D931-5F87-03A6675B2F4D}"/>
          </ac:spMkLst>
        </pc:spChg>
        <pc:spChg chg="del">
          <ac:chgData name="Luca Lodigiani" userId="dbecbdc4-19ea-4ab2-8160-ea7bc6df931a" providerId="ADAL" clId="{6CE07BC2-C2EB-4B13-B51C-E7AA9CBF29B0}" dt="2024-06-10T20:40:58.855" v="28" actId="478"/>
          <ac:spMkLst>
            <pc:docMk/>
            <pc:sldMk cId="3217884074" sldId="532"/>
            <ac:spMk id="60" creationId="{6F0F54F4-2489-F4AC-F8BD-24440EFE8D59}"/>
          </ac:spMkLst>
        </pc:spChg>
        <pc:spChg chg="del">
          <ac:chgData name="Luca Lodigiani" userId="dbecbdc4-19ea-4ab2-8160-ea7bc6df931a" providerId="ADAL" clId="{6CE07BC2-C2EB-4B13-B51C-E7AA9CBF29B0}" dt="2024-06-10T20:40:58.855" v="28" actId="478"/>
          <ac:spMkLst>
            <pc:docMk/>
            <pc:sldMk cId="3217884074" sldId="532"/>
            <ac:spMk id="61" creationId="{9EF76180-C36E-26A7-071D-D42832EF7AB5}"/>
          </ac:spMkLst>
        </pc:spChg>
        <pc:spChg chg="add mod">
          <ac:chgData name="Luca Lodigiani" userId="dbecbdc4-19ea-4ab2-8160-ea7bc6df931a" providerId="ADAL" clId="{6CE07BC2-C2EB-4B13-B51C-E7AA9CBF29B0}" dt="2024-06-10T20:41:28.794" v="32"/>
          <ac:spMkLst>
            <pc:docMk/>
            <pc:sldMk cId="3217884074" sldId="532"/>
            <ac:spMk id="66" creationId="{7B1288C0-3D78-3174-5545-BF447F298C6A}"/>
          </ac:spMkLst>
        </pc:spChg>
        <pc:spChg chg="add mod">
          <ac:chgData name="Luca Lodigiani" userId="dbecbdc4-19ea-4ab2-8160-ea7bc6df931a" providerId="ADAL" clId="{6CE07BC2-C2EB-4B13-B51C-E7AA9CBF29B0}" dt="2024-06-10T20:41:28.794" v="32"/>
          <ac:spMkLst>
            <pc:docMk/>
            <pc:sldMk cId="3217884074" sldId="532"/>
            <ac:spMk id="67" creationId="{70E59A26-080E-5BCE-D724-122249C20E9E}"/>
          </ac:spMkLst>
        </pc:spChg>
        <pc:spChg chg="del">
          <ac:chgData name="Luca Lodigiani" userId="dbecbdc4-19ea-4ab2-8160-ea7bc6df931a" providerId="ADAL" clId="{6CE07BC2-C2EB-4B13-B51C-E7AA9CBF29B0}" dt="2024-06-10T20:40:58.855" v="28" actId="478"/>
          <ac:spMkLst>
            <pc:docMk/>
            <pc:sldMk cId="3217884074" sldId="532"/>
            <ac:spMk id="69" creationId="{2B47548C-5824-1C38-BE7F-6AF19FAB7D90}"/>
          </ac:spMkLst>
        </pc:spChg>
        <pc:spChg chg="add mod">
          <ac:chgData name="Luca Lodigiani" userId="dbecbdc4-19ea-4ab2-8160-ea7bc6df931a" providerId="ADAL" clId="{6CE07BC2-C2EB-4B13-B51C-E7AA9CBF29B0}" dt="2024-06-10T20:45:27.731" v="85"/>
          <ac:spMkLst>
            <pc:docMk/>
            <pc:sldMk cId="3217884074" sldId="532"/>
            <ac:spMk id="72" creationId="{16BB5CC8-9C8D-50EB-7C91-9C3D6455AB99}"/>
          </ac:spMkLst>
        </pc:spChg>
        <pc:spChg chg="del">
          <ac:chgData name="Luca Lodigiani" userId="dbecbdc4-19ea-4ab2-8160-ea7bc6df931a" providerId="ADAL" clId="{6CE07BC2-C2EB-4B13-B51C-E7AA9CBF29B0}" dt="2024-06-10T20:40:58.855" v="28" actId="478"/>
          <ac:spMkLst>
            <pc:docMk/>
            <pc:sldMk cId="3217884074" sldId="532"/>
            <ac:spMk id="74" creationId="{737C0730-BBBB-2DF1-24A4-E2A3B0A89D47}"/>
          </ac:spMkLst>
        </pc:spChg>
        <pc:spChg chg="del">
          <ac:chgData name="Luca Lodigiani" userId="dbecbdc4-19ea-4ab2-8160-ea7bc6df931a" providerId="ADAL" clId="{6CE07BC2-C2EB-4B13-B51C-E7AA9CBF29B0}" dt="2024-06-10T20:40:58.855" v="28" actId="478"/>
          <ac:spMkLst>
            <pc:docMk/>
            <pc:sldMk cId="3217884074" sldId="532"/>
            <ac:spMk id="82" creationId="{5B1C3049-53A0-49EC-4944-D0A46F0A26E5}"/>
          </ac:spMkLst>
        </pc:spChg>
        <pc:spChg chg="del">
          <ac:chgData name="Luca Lodigiani" userId="dbecbdc4-19ea-4ab2-8160-ea7bc6df931a" providerId="ADAL" clId="{6CE07BC2-C2EB-4B13-B51C-E7AA9CBF29B0}" dt="2024-06-10T20:40:58.855" v="28" actId="478"/>
          <ac:spMkLst>
            <pc:docMk/>
            <pc:sldMk cId="3217884074" sldId="532"/>
            <ac:spMk id="83" creationId="{F6D885B7-40A4-81AD-8C5D-C8E9E499AE0C}"/>
          </ac:spMkLst>
        </pc:spChg>
        <pc:grpChg chg="add mod">
          <ac:chgData name="Luca Lodigiani" userId="dbecbdc4-19ea-4ab2-8160-ea7bc6df931a" providerId="ADAL" clId="{6CE07BC2-C2EB-4B13-B51C-E7AA9CBF29B0}" dt="2024-06-10T20:41:28.794" v="32"/>
          <ac:grpSpMkLst>
            <pc:docMk/>
            <pc:sldMk cId="3217884074" sldId="532"/>
            <ac:grpSpMk id="49" creationId="{ECB45522-906D-480C-2CB4-9417E001CB1E}"/>
          </ac:grpSpMkLst>
        </pc:grpChg>
        <pc:grpChg chg="del">
          <ac:chgData name="Luca Lodigiani" userId="dbecbdc4-19ea-4ab2-8160-ea7bc6df931a" providerId="ADAL" clId="{6CE07BC2-C2EB-4B13-B51C-E7AA9CBF29B0}" dt="2024-06-10T20:40:58.855" v="28" actId="478"/>
          <ac:grpSpMkLst>
            <pc:docMk/>
            <pc:sldMk cId="3217884074" sldId="532"/>
            <ac:grpSpMk id="81" creationId="{1B8E5E56-6A5E-73CB-3F9E-E64F1A3E8B9A}"/>
          </ac:grpSpMkLst>
        </pc:grpChg>
        <pc:cxnChg chg="del">
          <ac:chgData name="Luca Lodigiani" userId="dbecbdc4-19ea-4ab2-8160-ea7bc6df931a" providerId="ADAL" clId="{6CE07BC2-C2EB-4B13-B51C-E7AA9CBF29B0}" dt="2024-06-10T20:40:58.855" v="28" actId="478"/>
          <ac:cxnSpMkLst>
            <pc:docMk/>
            <pc:sldMk cId="3217884074" sldId="532"/>
            <ac:cxnSpMk id="6" creationId="{AF421133-B5A0-BF8D-4561-8F7FE3F1F675}"/>
          </ac:cxnSpMkLst>
        </pc:cxnChg>
        <pc:cxnChg chg="del">
          <ac:chgData name="Luca Lodigiani" userId="dbecbdc4-19ea-4ab2-8160-ea7bc6df931a" providerId="ADAL" clId="{6CE07BC2-C2EB-4B13-B51C-E7AA9CBF29B0}" dt="2024-06-10T20:40:58.855" v="28" actId="478"/>
          <ac:cxnSpMkLst>
            <pc:docMk/>
            <pc:sldMk cId="3217884074" sldId="532"/>
            <ac:cxnSpMk id="7" creationId="{66F104CD-C84D-253A-8B27-AD487912690C}"/>
          </ac:cxnSpMkLst>
        </pc:cxnChg>
        <pc:cxnChg chg="add mod">
          <ac:chgData name="Luca Lodigiani" userId="dbecbdc4-19ea-4ab2-8160-ea7bc6df931a" providerId="ADAL" clId="{6CE07BC2-C2EB-4B13-B51C-E7AA9CBF29B0}" dt="2024-06-10T20:41:28.794" v="32"/>
          <ac:cxnSpMkLst>
            <pc:docMk/>
            <pc:sldMk cId="3217884074" sldId="532"/>
            <ac:cxnSpMk id="8" creationId="{6003CC5E-C546-34AF-13C1-C1409B16CA87}"/>
          </ac:cxnSpMkLst>
        </pc:cxnChg>
        <pc:cxnChg chg="add mod">
          <ac:chgData name="Luca Lodigiani" userId="dbecbdc4-19ea-4ab2-8160-ea7bc6df931a" providerId="ADAL" clId="{6CE07BC2-C2EB-4B13-B51C-E7AA9CBF29B0}" dt="2024-06-10T20:41:28.794" v="32"/>
          <ac:cxnSpMkLst>
            <pc:docMk/>
            <pc:sldMk cId="3217884074" sldId="532"/>
            <ac:cxnSpMk id="9" creationId="{AD7DF00B-0323-2FD8-BCEE-0AFAC2FF667A}"/>
          </ac:cxnSpMkLst>
        </pc:cxnChg>
        <pc:cxnChg chg="del">
          <ac:chgData name="Luca Lodigiani" userId="dbecbdc4-19ea-4ab2-8160-ea7bc6df931a" providerId="ADAL" clId="{6CE07BC2-C2EB-4B13-B51C-E7AA9CBF29B0}" dt="2024-06-10T20:40:58.855" v="28" actId="478"/>
          <ac:cxnSpMkLst>
            <pc:docMk/>
            <pc:sldMk cId="3217884074" sldId="532"/>
            <ac:cxnSpMk id="13" creationId="{89430040-FA63-8283-F56C-1B3A199A5C3B}"/>
          </ac:cxnSpMkLst>
        </pc:cxnChg>
        <pc:cxnChg chg="del">
          <ac:chgData name="Luca Lodigiani" userId="dbecbdc4-19ea-4ab2-8160-ea7bc6df931a" providerId="ADAL" clId="{6CE07BC2-C2EB-4B13-B51C-E7AA9CBF29B0}" dt="2024-06-10T20:40:58.855" v="28" actId="478"/>
          <ac:cxnSpMkLst>
            <pc:docMk/>
            <pc:sldMk cId="3217884074" sldId="532"/>
            <ac:cxnSpMk id="14" creationId="{10C3F615-2179-4592-FFF2-B360BC3C2D53}"/>
          </ac:cxnSpMkLst>
        </pc:cxnChg>
        <pc:cxnChg chg="add mod">
          <ac:chgData name="Luca Lodigiani" userId="dbecbdc4-19ea-4ab2-8160-ea7bc6df931a" providerId="ADAL" clId="{6CE07BC2-C2EB-4B13-B51C-E7AA9CBF29B0}" dt="2024-06-10T20:41:28.794" v="32"/>
          <ac:cxnSpMkLst>
            <pc:docMk/>
            <pc:sldMk cId="3217884074" sldId="532"/>
            <ac:cxnSpMk id="16" creationId="{45176BC9-969B-5017-BAAD-4F445C45ABB8}"/>
          </ac:cxnSpMkLst>
        </pc:cxnChg>
        <pc:cxnChg chg="add mod">
          <ac:chgData name="Luca Lodigiani" userId="dbecbdc4-19ea-4ab2-8160-ea7bc6df931a" providerId="ADAL" clId="{6CE07BC2-C2EB-4B13-B51C-E7AA9CBF29B0}" dt="2024-06-10T20:41:28.794" v="32"/>
          <ac:cxnSpMkLst>
            <pc:docMk/>
            <pc:sldMk cId="3217884074" sldId="532"/>
            <ac:cxnSpMk id="17" creationId="{02926A97-26B6-408E-13F4-7E34E5BF7BC8}"/>
          </ac:cxnSpMkLst>
        </pc:cxnChg>
        <pc:cxnChg chg="add mod">
          <ac:chgData name="Luca Lodigiani" userId="dbecbdc4-19ea-4ab2-8160-ea7bc6df931a" providerId="ADAL" clId="{6CE07BC2-C2EB-4B13-B51C-E7AA9CBF29B0}" dt="2024-06-10T20:41:28.794" v="32"/>
          <ac:cxnSpMkLst>
            <pc:docMk/>
            <pc:sldMk cId="3217884074" sldId="532"/>
            <ac:cxnSpMk id="25" creationId="{129AF197-5982-1B52-F960-C4F6830E5A2A}"/>
          </ac:cxnSpMkLst>
        </pc:cxnChg>
        <pc:cxnChg chg="add mod">
          <ac:chgData name="Luca Lodigiani" userId="dbecbdc4-19ea-4ab2-8160-ea7bc6df931a" providerId="ADAL" clId="{6CE07BC2-C2EB-4B13-B51C-E7AA9CBF29B0}" dt="2024-06-10T20:41:28.794" v="32"/>
          <ac:cxnSpMkLst>
            <pc:docMk/>
            <pc:sldMk cId="3217884074" sldId="532"/>
            <ac:cxnSpMk id="26" creationId="{6965087F-E48D-CB5B-3264-5221C3F36704}"/>
          </ac:cxnSpMkLst>
        </pc:cxnChg>
        <pc:cxnChg chg="add mod">
          <ac:chgData name="Luca Lodigiani" userId="dbecbdc4-19ea-4ab2-8160-ea7bc6df931a" providerId="ADAL" clId="{6CE07BC2-C2EB-4B13-B51C-E7AA9CBF29B0}" dt="2024-06-10T20:41:28.794" v="32"/>
          <ac:cxnSpMkLst>
            <pc:docMk/>
            <pc:sldMk cId="3217884074" sldId="532"/>
            <ac:cxnSpMk id="27" creationId="{85832AE1-9C20-78E4-08EA-BA90F4AE387F}"/>
          </ac:cxnSpMkLst>
        </pc:cxnChg>
        <pc:cxnChg chg="add mod">
          <ac:chgData name="Luca Lodigiani" userId="dbecbdc4-19ea-4ab2-8160-ea7bc6df931a" providerId="ADAL" clId="{6CE07BC2-C2EB-4B13-B51C-E7AA9CBF29B0}" dt="2024-06-10T20:41:28.794" v="32"/>
          <ac:cxnSpMkLst>
            <pc:docMk/>
            <pc:sldMk cId="3217884074" sldId="532"/>
            <ac:cxnSpMk id="29" creationId="{8F6CE8BB-40A9-BDEC-A784-AE51CF4579FE}"/>
          </ac:cxnSpMkLst>
        </pc:cxnChg>
        <pc:cxnChg chg="add mod">
          <ac:chgData name="Luca Lodigiani" userId="dbecbdc4-19ea-4ab2-8160-ea7bc6df931a" providerId="ADAL" clId="{6CE07BC2-C2EB-4B13-B51C-E7AA9CBF29B0}" dt="2024-06-10T20:41:28.794" v="32"/>
          <ac:cxnSpMkLst>
            <pc:docMk/>
            <pc:sldMk cId="3217884074" sldId="532"/>
            <ac:cxnSpMk id="35" creationId="{84BE2FC2-7CD2-538A-E687-6617E8DC8BC9}"/>
          </ac:cxnSpMkLst>
        </pc:cxnChg>
        <pc:cxnChg chg="del mod">
          <ac:chgData name="Luca Lodigiani" userId="dbecbdc4-19ea-4ab2-8160-ea7bc6df931a" providerId="ADAL" clId="{6CE07BC2-C2EB-4B13-B51C-E7AA9CBF29B0}" dt="2024-06-10T20:40:58.855" v="28" actId="478"/>
          <ac:cxnSpMkLst>
            <pc:docMk/>
            <pc:sldMk cId="3217884074" sldId="532"/>
            <ac:cxnSpMk id="40" creationId="{38989B51-9577-D31C-6EBD-EBC632B7E73D}"/>
          </ac:cxnSpMkLst>
        </pc:cxnChg>
        <pc:cxnChg chg="del mod">
          <ac:chgData name="Luca Lodigiani" userId="dbecbdc4-19ea-4ab2-8160-ea7bc6df931a" providerId="ADAL" clId="{6CE07BC2-C2EB-4B13-B51C-E7AA9CBF29B0}" dt="2024-06-10T20:40:58.855" v="28" actId="478"/>
          <ac:cxnSpMkLst>
            <pc:docMk/>
            <pc:sldMk cId="3217884074" sldId="532"/>
            <ac:cxnSpMk id="42" creationId="{8A39B9F3-C4DB-5759-050F-837EE72D748D}"/>
          </ac:cxnSpMkLst>
        </pc:cxnChg>
        <pc:cxnChg chg="del">
          <ac:chgData name="Luca Lodigiani" userId="dbecbdc4-19ea-4ab2-8160-ea7bc6df931a" providerId="ADAL" clId="{6CE07BC2-C2EB-4B13-B51C-E7AA9CBF29B0}" dt="2024-06-10T20:40:58.855" v="28" actId="478"/>
          <ac:cxnSpMkLst>
            <pc:docMk/>
            <pc:sldMk cId="3217884074" sldId="532"/>
            <ac:cxnSpMk id="45" creationId="{5ED3A2B4-30C5-67BF-F316-D86132F54920}"/>
          </ac:cxnSpMkLst>
        </pc:cxnChg>
        <pc:cxnChg chg="add mod">
          <ac:chgData name="Luca Lodigiani" userId="dbecbdc4-19ea-4ab2-8160-ea7bc6df931a" providerId="ADAL" clId="{6CE07BC2-C2EB-4B13-B51C-E7AA9CBF29B0}" dt="2024-06-10T20:41:28.794" v="32"/>
          <ac:cxnSpMkLst>
            <pc:docMk/>
            <pc:sldMk cId="3217884074" sldId="532"/>
            <ac:cxnSpMk id="46" creationId="{C31DA4BF-32D5-1C38-9FA4-B14DB9DE7F16}"/>
          </ac:cxnSpMkLst>
        </pc:cxnChg>
        <pc:cxnChg chg="add mod">
          <ac:chgData name="Luca Lodigiani" userId="dbecbdc4-19ea-4ab2-8160-ea7bc6df931a" providerId="ADAL" clId="{6CE07BC2-C2EB-4B13-B51C-E7AA9CBF29B0}" dt="2024-06-10T20:41:28.794" v="32"/>
          <ac:cxnSpMkLst>
            <pc:docMk/>
            <pc:sldMk cId="3217884074" sldId="532"/>
            <ac:cxnSpMk id="47" creationId="{FD39ABCD-969E-35FE-85FD-8C3B0D68B248}"/>
          </ac:cxnSpMkLst>
        </pc:cxnChg>
        <pc:cxnChg chg="mod">
          <ac:chgData name="Luca Lodigiani" userId="dbecbdc4-19ea-4ab2-8160-ea7bc6df931a" providerId="ADAL" clId="{6CE07BC2-C2EB-4B13-B51C-E7AA9CBF29B0}" dt="2024-06-10T20:41:28.794" v="32"/>
          <ac:cxnSpMkLst>
            <pc:docMk/>
            <pc:sldMk cId="3217884074" sldId="532"/>
            <ac:cxnSpMk id="50" creationId="{1DAAE121-3C81-CA4E-C6C6-49515B9DF934}"/>
          </ac:cxnSpMkLst>
        </pc:cxnChg>
        <pc:cxnChg chg="del">
          <ac:chgData name="Luca Lodigiani" userId="dbecbdc4-19ea-4ab2-8160-ea7bc6df931a" providerId="ADAL" clId="{6CE07BC2-C2EB-4B13-B51C-E7AA9CBF29B0}" dt="2024-06-10T20:40:58.855" v="28" actId="478"/>
          <ac:cxnSpMkLst>
            <pc:docMk/>
            <pc:sldMk cId="3217884074" sldId="532"/>
            <ac:cxnSpMk id="52" creationId="{C2F836E8-A821-D935-0932-EA397941A7B1}"/>
          </ac:cxnSpMkLst>
        </pc:cxnChg>
        <pc:cxnChg chg="del">
          <ac:chgData name="Luca Lodigiani" userId="dbecbdc4-19ea-4ab2-8160-ea7bc6df931a" providerId="ADAL" clId="{6CE07BC2-C2EB-4B13-B51C-E7AA9CBF29B0}" dt="2024-06-10T20:40:58.855" v="28" actId="478"/>
          <ac:cxnSpMkLst>
            <pc:docMk/>
            <pc:sldMk cId="3217884074" sldId="532"/>
            <ac:cxnSpMk id="53" creationId="{699937A7-C217-AFFF-08A3-0A793C3626FA}"/>
          </ac:cxnSpMkLst>
        </pc:cxnChg>
        <pc:cxnChg chg="mod">
          <ac:chgData name="Luca Lodigiani" userId="dbecbdc4-19ea-4ab2-8160-ea7bc6df931a" providerId="ADAL" clId="{6CE07BC2-C2EB-4B13-B51C-E7AA9CBF29B0}" dt="2024-06-10T20:41:28.794" v="32"/>
          <ac:cxnSpMkLst>
            <pc:docMk/>
            <pc:sldMk cId="3217884074" sldId="532"/>
            <ac:cxnSpMk id="54" creationId="{EBDA6A84-BF4C-29AC-C17C-D55954D8F123}"/>
          </ac:cxnSpMkLst>
        </pc:cxnChg>
        <pc:cxnChg chg="mod">
          <ac:chgData name="Luca Lodigiani" userId="dbecbdc4-19ea-4ab2-8160-ea7bc6df931a" providerId="ADAL" clId="{6CE07BC2-C2EB-4B13-B51C-E7AA9CBF29B0}" dt="2024-06-10T20:41:28.794" v="32"/>
          <ac:cxnSpMkLst>
            <pc:docMk/>
            <pc:sldMk cId="3217884074" sldId="532"/>
            <ac:cxnSpMk id="57" creationId="{F91A0C25-2C2B-F1F7-C96E-92B0526C8761}"/>
          </ac:cxnSpMkLst>
        </pc:cxnChg>
        <pc:cxnChg chg="del mod">
          <ac:chgData name="Luca Lodigiani" userId="dbecbdc4-19ea-4ab2-8160-ea7bc6df931a" providerId="ADAL" clId="{6CE07BC2-C2EB-4B13-B51C-E7AA9CBF29B0}" dt="2024-06-10T20:40:58.855" v="28" actId="478"/>
          <ac:cxnSpMkLst>
            <pc:docMk/>
            <pc:sldMk cId="3217884074" sldId="532"/>
            <ac:cxnSpMk id="62" creationId="{1B2A1273-79E6-E3B6-54FE-F2D178EFE4CB}"/>
          </ac:cxnSpMkLst>
        </pc:cxnChg>
        <pc:cxnChg chg="del mod">
          <ac:chgData name="Luca Lodigiani" userId="dbecbdc4-19ea-4ab2-8160-ea7bc6df931a" providerId="ADAL" clId="{6CE07BC2-C2EB-4B13-B51C-E7AA9CBF29B0}" dt="2024-06-10T20:40:58.855" v="28" actId="478"/>
          <ac:cxnSpMkLst>
            <pc:docMk/>
            <pc:sldMk cId="3217884074" sldId="532"/>
            <ac:cxnSpMk id="63" creationId="{D9F84218-99D1-4CF8-EADE-CAE1C1E3CAE6}"/>
          </ac:cxnSpMkLst>
        </pc:cxnChg>
        <pc:cxnChg chg="add mod">
          <ac:chgData name="Luca Lodigiani" userId="dbecbdc4-19ea-4ab2-8160-ea7bc6df931a" providerId="ADAL" clId="{6CE07BC2-C2EB-4B13-B51C-E7AA9CBF29B0}" dt="2024-06-10T20:41:28.794" v="32"/>
          <ac:cxnSpMkLst>
            <pc:docMk/>
            <pc:sldMk cId="3217884074" sldId="532"/>
            <ac:cxnSpMk id="65" creationId="{FCC26D7A-FE25-8A44-AAD7-955BDCAEBD3F}"/>
          </ac:cxnSpMkLst>
        </pc:cxnChg>
        <pc:cxnChg chg="add mod">
          <ac:chgData name="Luca Lodigiani" userId="dbecbdc4-19ea-4ab2-8160-ea7bc6df931a" providerId="ADAL" clId="{6CE07BC2-C2EB-4B13-B51C-E7AA9CBF29B0}" dt="2024-06-10T20:41:28.794" v="32"/>
          <ac:cxnSpMkLst>
            <pc:docMk/>
            <pc:sldMk cId="3217884074" sldId="532"/>
            <ac:cxnSpMk id="68" creationId="{E29BF87D-62ED-688D-63D4-9B3A9877C771}"/>
          </ac:cxnSpMkLst>
        </pc:cxnChg>
        <pc:cxnChg chg="del mod">
          <ac:chgData name="Luca Lodigiani" userId="dbecbdc4-19ea-4ab2-8160-ea7bc6df931a" providerId="ADAL" clId="{6CE07BC2-C2EB-4B13-B51C-E7AA9CBF29B0}" dt="2024-06-10T20:40:58.855" v="28" actId="478"/>
          <ac:cxnSpMkLst>
            <pc:docMk/>
            <pc:sldMk cId="3217884074" sldId="532"/>
            <ac:cxnSpMk id="75" creationId="{75A11B8B-C5B7-4195-5A39-F04E82D4C7AD}"/>
          </ac:cxnSpMkLst>
        </pc:cxnChg>
        <pc:cxnChg chg="del mod">
          <ac:chgData name="Luca Lodigiani" userId="dbecbdc4-19ea-4ab2-8160-ea7bc6df931a" providerId="ADAL" clId="{6CE07BC2-C2EB-4B13-B51C-E7AA9CBF29B0}" dt="2024-06-10T20:40:58.855" v="28" actId="478"/>
          <ac:cxnSpMkLst>
            <pc:docMk/>
            <pc:sldMk cId="3217884074" sldId="532"/>
            <ac:cxnSpMk id="84" creationId="{F311F420-DF66-4B94-52D1-C2D92EF84B43}"/>
          </ac:cxnSpMkLst>
        </pc:cxnChg>
      </pc:sldChg>
      <pc:sldChg chg="modSp add mod">
        <pc:chgData name="Luca Lodigiani" userId="dbecbdc4-19ea-4ab2-8160-ea7bc6df931a" providerId="ADAL" clId="{6CE07BC2-C2EB-4B13-B51C-E7AA9CBF29B0}" dt="2024-06-10T20:47:53.942" v="102" actId="113"/>
        <pc:sldMkLst>
          <pc:docMk/>
          <pc:sldMk cId="2743622819" sldId="533"/>
        </pc:sldMkLst>
        <pc:spChg chg="mod">
          <ac:chgData name="Luca Lodigiani" userId="dbecbdc4-19ea-4ab2-8160-ea7bc6df931a" providerId="ADAL" clId="{6CE07BC2-C2EB-4B13-B51C-E7AA9CBF29B0}" dt="2024-06-10T20:45:11.083" v="70" actId="20577"/>
          <ac:spMkLst>
            <pc:docMk/>
            <pc:sldMk cId="2743622819" sldId="533"/>
            <ac:spMk id="3" creationId="{BB514EE9-75E8-D75D-9062-70E7E3FA5ECF}"/>
          </ac:spMkLst>
        </pc:spChg>
        <pc:spChg chg="mod">
          <ac:chgData name="Luca Lodigiani" userId="dbecbdc4-19ea-4ab2-8160-ea7bc6df931a" providerId="ADAL" clId="{6CE07BC2-C2EB-4B13-B51C-E7AA9CBF29B0}" dt="2024-06-10T20:47:53.942" v="102" actId="113"/>
          <ac:spMkLst>
            <pc:docMk/>
            <pc:sldMk cId="2743622819" sldId="533"/>
            <ac:spMk id="5" creationId="{FBEE8605-649F-2340-13E6-AAC26B7F3B7A}"/>
          </ac:spMkLst>
        </pc:spChg>
      </pc:sldChg>
      <pc:sldChg chg="modSp add mod">
        <pc:chgData name="Luca Lodigiani" userId="dbecbdc4-19ea-4ab2-8160-ea7bc6df931a" providerId="ADAL" clId="{6CE07BC2-C2EB-4B13-B51C-E7AA9CBF29B0}" dt="2024-06-10T20:47:56.242" v="103" actId="113"/>
        <pc:sldMkLst>
          <pc:docMk/>
          <pc:sldMk cId="1037378094" sldId="534"/>
        </pc:sldMkLst>
        <pc:spChg chg="mod">
          <ac:chgData name="Luca Lodigiani" userId="dbecbdc4-19ea-4ab2-8160-ea7bc6df931a" providerId="ADAL" clId="{6CE07BC2-C2EB-4B13-B51C-E7AA9CBF29B0}" dt="2024-06-10T20:40:47.840" v="27" actId="27636"/>
          <ac:spMkLst>
            <pc:docMk/>
            <pc:sldMk cId="1037378094" sldId="534"/>
            <ac:spMk id="2" creationId="{07406A4E-5817-F3AF-7BE0-52115D387153}"/>
          </ac:spMkLst>
        </pc:spChg>
        <pc:spChg chg="mod">
          <ac:chgData name="Luca Lodigiani" userId="dbecbdc4-19ea-4ab2-8160-ea7bc6df931a" providerId="ADAL" clId="{6CE07BC2-C2EB-4B13-B51C-E7AA9CBF29B0}" dt="2024-06-10T20:45:20.764" v="82" actId="20577"/>
          <ac:spMkLst>
            <pc:docMk/>
            <pc:sldMk cId="1037378094" sldId="534"/>
            <ac:spMk id="3" creationId="{8E7D74B9-BB82-894F-2F28-E24BA9F4DF71}"/>
          </ac:spMkLst>
        </pc:spChg>
        <pc:spChg chg="mod">
          <ac:chgData name="Luca Lodigiani" userId="dbecbdc4-19ea-4ab2-8160-ea7bc6df931a" providerId="ADAL" clId="{6CE07BC2-C2EB-4B13-B51C-E7AA9CBF29B0}" dt="2024-06-10T20:47:56.242" v="103" actId="113"/>
          <ac:spMkLst>
            <pc:docMk/>
            <pc:sldMk cId="1037378094" sldId="534"/>
            <ac:spMk id="5" creationId="{A7192724-173D-D4D5-376A-15DDF9B93F66}"/>
          </ac:spMkLst>
        </pc:spChg>
        <pc:spChg chg="mod">
          <ac:chgData name="Luca Lodigiani" userId="dbecbdc4-19ea-4ab2-8160-ea7bc6df931a" providerId="ADAL" clId="{6CE07BC2-C2EB-4B13-B51C-E7AA9CBF29B0}" dt="2024-06-10T20:45:17.583" v="72" actId="6549"/>
          <ac:spMkLst>
            <pc:docMk/>
            <pc:sldMk cId="1037378094" sldId="534"/>
            <ac:spMk id="27" creationId="{E555E728-12D6-9640-4FB0-9EECF39C13E8}"/>
          </ac:spMkLst>
        </pc:spChg>
      </pc:sldChg>
    </pc:docChg>
  </pc:docChgLst>
  <pc:docChgLst>
    <pc:chgData name="Luca Lodigiani" userId="dbecbdc4-19ea-4ab2-8160-ea7bc6df931a" providerId="ADAL" clId="{773DA06C-8A62-4D56-A72A-CA4F6289665E}"/>
    <pc:docChg chg="undo custSel addSld delSld modSld sldOrd">
      <pc:chgData name="Luca Lodigiani" userId="dbecbdc4-19ea-4ab2-8160-ea7bc6df931a" providerId="ADAL" clId="{773DA06C-8A62-4D56-A72A-CA4F6289665E}" dt="2024-03-25T17:37:30.995" v="5473" actId="1076"/>
      <pc:docMkLst>
        <pc:docMk/>
      </pc:docMkLst>
      <pc:sldChg chg="modSp mod">
        <pc:chgData name="Luca Lodigiani" userId="dbecbdc4-19ea-4ab2-8160-ea7bc6df931a" providerId="ADAL" clId="{773DA06C-8A62-4D56-A72A-CA4F6289665E}" dt="2024-03-11T19:56:05.936" v="5236" actId="20577"/>
        <pc:sldMkLst>
          <pc:docMk/>
          <pc:sldMk cId="1102165752" sldId="256"/>
        </pc:sldMkLst>
        <pc:spChg chg="mod">
          <ac:chgData name="Luca Lodigiani" userId="dbecbdc4-19ea-4ab2-8160-ea7bc6df931a" providerId="ADAL" clId="{773DA06C-8A62-4D56-A72A-CA4F6289665E}" dt="2024-03-11T18:22:44.111" v="5180" actId="113"/>
          <ac:spMkLst>
            <pc:docMk/>
            <pc:sldMk cId="1102165752" sldId="256"/>
            <ac:spMk id="2" creationId="{60646054-FC96-7B25-8061-213F1D16CD99}"/>
          </ac:spMkLst>
        </pc:spChg>
        <pc:spChg chg="mod">
          <ac:chgData name="Luca Lodigiani" userId="dbecbdc4-19ea-4ab2-8160-ea7bc6df931a" providerId="ADAL" clId="{773DA06C-8A62-4D56-A72A-CA4F6289665E}" dt="2024-03-11T19:56:05.936" v="5236" actId="20577"/>
          <ac:spMkLst>
            <pc:docMk/>
            <pc:sldMk cId="1102165752" sldId="256"/>
            <ac:spMk id="3" creationId="{9FD80402-AFD5-26EF-139B-953D244D7558}"/>
          </ac:spMkLst>
        </pc:spChg>
        <pc:spChg chg="mod">
          <ac:chgData name="Luca Lodigiani" userId="dbecbdc4-19ea-4ab2-8160-ea7bc6df931a" providerId="ADAL" clId="{773DA06C-8A62-4D56-A72A-CA4F6289665E}" dt="2024-03-11T18:37:32.744" v="5215" actId="20577"/>
          <ac:spMkLst>
            <pc:docMk/>
            <pc:sldMk cId="1102165752" sldId="256"/>
            <ac:spMk id="5" creationId="{2C5BA8C0-560F-4365-56A3-96D322B0345A}"/>
          </ac:spMkLst>
        </pc:spChg>
      </pc:sldChg>
      <pc:sldChg chg="modSp mod">
        <pc:chgData name="Luca Lodigiani" userId="dbecbdc4-19ea-4ab2-8160-ea7bc6df931a" providerId="ADAL" clId="{773DA06C-8A62-4D56-A72A-CA4F6289665E}" dt="2024-03-11T18:23:57.704" v="5195" actId="113"/>
        <pc:sldMkLst>
          <pc:docMk/>
          <pc:sldMk cId="233463941" sldId="515"/>
        </pc:sldMkLst>
        <pc:spChg chg="mod">
          <ac:chgData name="Luca Lodigiani" userId="dbecbdc4-19ea-4ab2-8160-ea7bc6df931a" providerId="ADAL" clId="{773DA06C-8A62-4D56-A72A-CA4F6289665E}" dt="2024-03-11T18:00:45.095" v="5077" actId="20577"/>
          <ac:spMkLst>
            <pc:docMk/>
            <pc:sldMk cId="233463941" sldId="515"/>
            <ac:spMk id="2" creationId="{D7B549CB-F5FA-8DD8-0908-3BB811224454}"/>
          </ac:spMkLst>
        </pc:spChg>
        <pc:spChg chg="mod">
          <ac:chgData name="Luca Lodigiani" userId="dbecbdc4-19ea-4ab2-8160-ea7bc6df931a" providerId="ADAL" clId="{773DA06C-8A62-4D56-A72A-CA4F6289665E}" dt="2024-03-11T18:23:57.704" v="5195" actId="113"/>
          <ac:spMkLst>
            <pc:docMk/>
            <pc:sldMk cId="233463941" sldId="515"/>
            <ac:spMk id="5" creationId="{DE44DE1A-014D-B18C-E1CE-C9CE683B11D5}"/>
          </ac:spMkLst>
        </pc:spChg>
      </pc:sldChg>
      <pc:sldChg chg="modSp mod delCm modCm">
        <pc:chgData name="Luca Lodigiani" userId="dbecbdc4-19ea-4ab2-8160-ea7bc6df931a" providerId="ADAL" clId="{773DA06C-8A62-4D56-A72A-CA4F6289665E}" dt="2024-03-11T18:23:56.296" v="5194" actId="113"/>
        <pc:sldMkLst>
          <pc:docMk/>
          <pc:sldMk cId="2645447455" sldId="516"/>
        </pc:sldMkLst>
        <pc:spChg chg="mod">
          <ac:chgData name="Luca Lodigiani" userId="dbecbdc4-19ea-4ab2-8160-ea7bc6df931a" providerId="ADAL" clId="{773DA06C-8A62-4D56-A72A-CA4F6289665E}" dt="2024-03-11T18:05:57.698" v="5170" actId="27636"/>
          <ac:spMkLst>
            <pc:docMk/>
            <pc:sldMk cId="2645447455" sldId="516"/>
            <ac:spMk id="2" creationId="{3508B9BB-B45A-3CC4-EDE9-865C70101E0D}"/>
          </ac:spMkLst>
        </pc:spChg>
        <pc:spChg chg="mod">
          <ac:chgData name="Luca Lodigiani" userId="dbecbdc4-19ea-4ab2-8160-ea7bc6df931a" providerId="ADAL" clId="{773DA06C-8A62-4D56-A72A-CA4F6289665E}" dt="2024-03-11T18:23:56.296" v="5194" actId="113"/>
          <ac:spMkLst>
            <pc:docMk/>
            <pc:sldMk cId="2645447455" sldId="516"/>
            <ac:spMk id="5" creationId="{48236C53-2EB3-E5E5-8C3E-FEAFAD1CE3A7}"/>
          </ac:spMkLst>
        </pc:spChg>
        <pc:extLst>
          <p:ext xmlns:p="http://schemas.openxmlformats.org/presentationml/2006/main" uri="{D6D511B9-2390-475A-947B-AFAB55BFBCF1}">
            <pc226:cmChg xmlns:pc226="http://schemas.microsoft.com/office/powerpoint/2022/06/main/command" chg="del mod">
              <pc226:chgData name="Luca Lodigiani" userId="dbecbdc4-19ea-4ab2-8160-ea7bc6df931a" providerId="ADAL" clId="{773DA06C-8A62-4D56-A72A-CA4F6289665E}" dt="2024-03-11T17:53:55.712" v="4699"/>
              <pc2:cmMkLst xmlns:pc2="http://schemas.microsoft.com/office/powerpoint/2019/9/main/command">
                <pc:docMk/>
                <pc:sldMk cId="2645447455" sldId="516"/>
                <pc2:cmMk id="{8EFFB61A-F4F8-4BFF-BCB4-15CDAFFF93A7}"/>
              </pc2:cmMkLst>
            </pc226:cmChg>
          </p:ext>
        </pc:extLst>
      </pc:sldChg>
      <pc:sldChg chg="modSp mod delCm modCm">
        <pc:chgData name="Luca Lodigiani" userId="dbecbdc4-19ea-4ab2-8160-ea7bc6df931a" providerId="ADAL" clId="{773DA06C-8A62-4D56-A72A-CA4F6289665E}" dt="2024-03-11T18:24:03.756" v="5199" actId="113"/>
        <pc:sldMkLst>
          <pc:docMk/>
          <pc:sldMk cId="809741720" sldId="525"/>
        </pc:sldMkLst>
        <pc:spChg chg="mod">
          <ac:chgData name="Luca Lodigiani" userId="dbecbdc4-19ea-4ab2-8160-ea7bc6df931a" providerId="ADAL" clId="{773DA06C-8A62-4D56-A72A-CA4F6289665E}" dt="2024-03-11T18:22:52.858" v="5185" actId="20577"/>
          <ac:spMkLst>
            <pc:docMk/>
            <pc:sldMk cId="809741720" sldId="525"/>
            <ac:spMk id="2" creationId="{9B74128C-8A2F-FC8D-25F9-05325576462F}"/>
          </ac:spMkLst>
        </pc:spChg>
        <pc:spChg chg="mod">
          <ac:chgData name="Luca Lodigiani" userId="dbecbdc4-19ea-4ab2-8160-ea7bc6df931a" providerId="ADAL" clId="{773DA06C-8A62-4D56-A72A-CA4F6289665E}" dt="2024-03-11T18:24:03.756" v="5199" actId="113"/>
          <ac:spMkLst>
            <pc:docMk/>
            <pc:sldMk cId="809741720" sldId="525"/>
            <ac:spMk id="5" creationId="{BE7301EA-F3B5-B38A-CC2A-CF0A0326C644}"/>
          </ac:spMkLst>
        </pc:spChg>
        <pc:extLst>
          <p:ext xmlns:p="http://schemas.openxmlformats.org/presentationml/2006/main" uri="{D6D511B9-2390-475A-947B-AFAB55BFBCF1}">
            <pc226:cmChg xmlns:pc226="http://schemas.microsoft.com/office/powerpoint/2022/06/main/command" chg="del mod">
              <pc226:chgData name="Luca Lodigiani" userId="dbecbdc4-19ea-4ab2-8160-ea7bc6df931a" providerId="ADAL" clId="{773DA06C-8A62-4D56-A72A-CA4F6289665E}" dt="2024-03-11T17:54:12.504" v="4702"/>
              <pc2:cmMkLst xmlns:pc2="http://schemas.microsoft.com/office/powerpoint/2019/9/main/command">
                <pc:docMk/>
                <pc:sldMk cId="809741720" sldId="525"/>
                <pc2:cmMk id="{72F628B3-A200-4504-AEB9-06DA3398F356}"/>
              </pc2:cmMkLst>
            </pc226:cmChg>
          </p:ext>
        </pc:extLst>
      </pc:sldChg>
      <pc:sldChg chg="modSp add mod ord">
        <pc:chgData name="Luca Lodigiani" userId="dbecbdc4-19ea-4ab2-8160-ea7bc6df931a" providerId="ADAL" clId="{773DA06C-8A62-4D56-A72A-CA4F6289665E}" dt="2024-03-11T18:24:00.919" v="5198" actId="113"/>
        <pc:sldMkLst>
          <pc:docMk/>
          <pc:sldMk cId="3216216143" sldId="526"/>
        </pc:sldMkLst>
        <pc:spChg chg="mod">
          <ac:chgData name="Luca Lodigiani" userId="dbecbdc4-19ea-4ab2-8160-ea7bc6df931a" providerId="ADAL" clId="{773DA06C-8A62-4D56-A72A-CA4F6289665E}" dt="2024-03-11T18:23:06.065" v="5186" actId="20577"/>
          <ac:spMkLst>
            <pc:docMk/>
            <pc:sldMk cId="3216216143" sldId="526"/>
            <ac:spMk id="2" creationId="{9B74128C-8A2F-FC8D-25F9-05325576462F}"/>
          </ac:spMkLst>
        </pc:spChg>
        <pc:spChg chg="mod">
          <ac:chgData name="Luca Lodigiani" userId="dbecbdc4-19ea-4ab2-8160-ea7bc6df931a" providerId="ADAL" clId="{773DA06C-8A62-4D56-A72A-CA4F6289665E}" dt="2024-03-11T18:24:00.919" v="5198" actId="113"/>
          <ac:spMkLst>
            <pc:docMk/>
            <pc:sldMk cId="3216216143" sldId="526"/>
            <ac:spMk id="5" creationId="{BE7301EA-F3B5-B38A-CC2A-CF0A0326C644}"/>
          </ac:spMkLst>
        </pc:spChg>
      </pc:sldChg>
      <pc:sldChg chg="modSp add mod">
        <pc:chgData name="Luca Lodigiani" userId="dbecbdc4-19ea-4ab2-8160-ea7bc6df931a" providerId="ADAL" clId="{773DA06C-8A62-4D56-A72A-CA4F6289665E}" dt="2024-03-11T18:23:54.525" v="5193" actId="113"/>
        <pc:sldMkLst>
          <pc:docMk/>
          <pc:sldMk cId="4121735578" sldId="527"/>
        </pc:sldMkLst>
        <pc:spChg chg="mod">
          <ac:chgData name="Luca Lodigiani" userId="dbecbdc4-19ea-4ab2-8160-ea7bc6df931a" providerId="ADAL" clId="{773DA06C-8A62-4D56-A72A-CA4F6289665E}" dt="2024-03-11T18:05:46.122" v="5165" actId="14100"/>
          <ac:spMkLst>
            <pc:docMk/>
            <pc:sldMk cId="4121735578" sldId="527"/>
            <ac:spMk id="2" creationId="{3508B9BB-B45A-3CC4-EDE9-865C70101E0D}"/>
          </ac:spMkLst>
        </pc:spChg>
        <pc:spChg chg="mod">
          <ac:chgData name="Luca Lodigiani" userId="dbecbdc4-19ea-4ab2-8160-ea7bc6df931a" providerId="ADAL" clId="{773DA06C-8A62-4D56-A72A-CA4F6289665E}" dt="2024-03-11T18:23:54.525" v="5193" actId="113"/>
          <ac:spMkLst>
            <pc:docMk/>
            <pc:sldMk cId="4121735578" sldId="527"/>
            <ac:spMk id="5" creationId="{48236C53-2EB3-E5E5-8C3E-FEAFAD1CE3A7}"/>
          </ac:spMkLst>
        </pc:spChg>
      </pc:sldChg>
      <pc:sldChg chg="addSp delSp modSp new mod ord">
        <pc:chgData name="Luca Lodigiani" userId="dbecbdc4-19ea-4ab2-8160-ea7bc6df931a" providerId="ADAL" clId="{773DA06C-8A62-4D56-A72A-CA4F6289665E}" dt="2024-03-11T20:19:14.726" v="5238" actId="20577"/>
        <pc:sldMkLst>
          <pc:docMk/>
          <pc:sldMk cId="1534721948" sldId="528"/>
        </pc:sldMkLst>
        <pc:spChg chg="mod">
          <ac:chgData name="Luca Lodigiani" userId="dbecbdc4-19ea-4ab2-8160-ea7bc6df931a" providerId="ADAL" clId="{773DA06C-8A62-4D56-A72A-CA4F6289665E}" dt="2024-03-11T18:06:08.098" v="5171" actId="403"/>
          <ac:spMkLst>
            <pc:docMk/>
            <pc:sldMk cId="1534721948" sldId="528"/>
            <ac:spMk id="2" creationId="{E1D767AA-AE33-F3D7-82BF-48B2ED7467FC}"/>
          </ac:spMkLst>
        </pc:spChg>
        <pc:spChg chg="mod">
          <ac:chgData name="Luca Lodigiani" userId="dbecbdc4-19ea-4ab2-8160-ea7bc6df931a" providerId="ADAL" clId="{773DA06C-8A62-4D56-A72A-CA4F6289665E}" dt="2024-03-11T18:24:09.601" v="5200" actId="113"/>
          <ac:spMkLst>
            <pc:docMk/>
            <pc:sldMk cId="1534721948" sldId="528"/>
            <ac:spMk id="3" creationId="{1377A4EC-E988-6D45-0B8E-3133E7E1673B}"/>
          </ac:spMkLst>
        </pc:spChg>
        <pc:spChg chg="add mod">
          <ac:chgData name="Luca Lodigiani" userId="dbecbdc4-19ea-4ab2-8160-ea7bc6df931a" providerId="ADAL" clId="{773DA06C-8A62-4D56-A72A-CA4F6289665E}" dt="2024-03-11T17:21:57.423" v="4595" actId="1076"/>
          <ac:spMkLst>
            <pc:docMk/>
            <pc:sldMk cId="1534721948" sldId="528"/>
            <ac:spMk id="4" creationId="{A9B1B7A2-A409-E792-D94A-9071024E22CF}"/>
          </ac:spMkLst>
        </pc:spChg>
        <pc:spChg chg="add mod">
          <ac:chgData name="Luca Lodigiani" userId="dbecbdc4-19ea-4ab2-8160-ea7bc6df931a" providerId="ADAL" clId="{773DA06C-8A62-4D56-A72A-CA4F6289665E}" dt="2024-03-11T17:21:57.423" v="4595" actId="1076"/>
          <ac:spMkLst>
            <pc:docMk/>
            <pc:sldMk cId="1534721948" sldId="528"/>
            <ac:spMk id="7" creationId="{FE6FE299-0824-63DE-9153-B430206599CB}"/>
          </ac:spMkLst>
        </pc:spChg>
        <pc:spChg chg="add mod">
          <ac:chgData name="Luca Lodigiani" userId="dbecbdc4-19ea-4ab2-8160-ea7bc6df931a" providerId="ADAL" clId="{773DA06C-8A62-4D56-A72A-CA4F6289665E}" dt="2024-03-11T17:21:57.423" v="4595" actId="1076"/>
          <ac:spMkLst>
            <pc:docMk/>
            <pc:sldMk cId="1534721948" sldId="528"/>
            <ac:spMk id="8" creationId="{F3BB6AC4-924A-C8B5-CBA9-4DEE4FB59470}"/>
          </ac:spMkLst>
        </pc:spChg>
        <pc:spChg chg="add mod">
          <ac:chgData name="Luca Lodigiani" userId="dbecbdc4-19ea-4ab2-8160-ea7bc6df931a" providerId="ADAL" clId="{773DA06C-8A62-4D56-A72A-CA4F6289665E}" dt="2024-03-11T17:21:57.423" v="4595" actId="1076"/>
          <ac:spMkLst>
            <pc:docMk/>
            <pc:sldMk cId="1534721948" sldId="528"/>
            <ac:spMk id="9" creationId="{EAFDE6D9-A27C-765A-D055-047061B9BD00}"/>
          </ac:spMkLst>
        </pc:spChg>
        <pc:spChg chg="add mod">
          <ac:chgData name="Luca Lodigiani" userId="dbecbdc4-19ea-4ab2-8160-ea7bc6df931a" providerId="ADAL" clId="{773DA06C-8A62-4D56-A72A-CA4F6289665E}" dt="2024-03-11T17:21:57.423" v="4595" actId="1076"/>
          <ac:spMkLst>
            <pc:docMk/>
            <pc:sldMk cId="1534721948" sldId="528"/>
            <ac:spMk id="15" creationId="{4820496D-5C4F-DB48-2950-8E32162D4F83}"/>
          </ac:spMkLst>
        </pc:spChg>
        <pc:spChg chg="add mod">
          <ac:chgData name="Luca Lodigiani" userId="dbecbdc4-19ea-4ab2-8160-ea7bc6df931a" providerId="ADAL" clId="{773DA06C-8A62-4D56-A72A-CA4F6289665E}" dt="2024-03-11T17:21:57.423" v="4595" actId="1076"/>
          <ac:spMkLst>
            <pc:docMk/>
            <pc:sldMk cId="1534721948" sldId="528"/>
            <ac:spMk id="16" creationId="{8B23D4C3-9E04-7009-C1D8-8970133A7F27}"/>
          </ac:spMkLst>
        </pc:spChg>
        <pc:spChg chg="add del mod">
          <ac:chgData name="Luca Lodigiani" userId="dbecbdc4-19ea-4ab2-8160-ea7bc6df931a" providerId="ADAL" clId="{773DA06C-8A62-4D56-A72A-CA4F6289665E}" dt="2024-03-11T17:22:13.286" v="4603" actId="22"/>
          <ac:spMkLst>
            <pc:docMk/>
            <pc:sldMk cId="1534721948" sldId="528"/>
            <ac:spMk id="18" creationId="{B69F6F59-3AE1-8862-A86B-69B27CB3E3BA}"/>
          </ac:spMkLst>
        </pc:spChg>
        <pc:spChg chg="add mod">
          <ac:chgData name="Luca Lodigiani" userId="dbecbdc4-19ea-4ab2-8160-ea7bc6df931a" providerId="ADAL" clId="{773DA06C-8A62-4D56-A72A-CA4F6289665E}" dt="2024-03-11T20:19:14.726" v="5238" actId="20577"/>
          <ac:spMkLst>
            <pc:docMk/>
            <pc:sldMk cId="1534721948" sldId="528"/>
            <ac:spMk id="20" creationId="{7B6B9F68-2E0E-DDCA-4C04-CC03BF94D8D4}"/>
          </ac:spMkLst>
        </pc:spChg>
        <pc:spChg chg="add del mod">
          <ac:chgData name="Luca Lodigiani" userId="dbecbdc4-19ea-4ab2-8160-ea7bc6df931a" providerId="ADAL" clId="{773DA06C-8A62-4D56-A72A-CA4F6289665E}" dt="2024-03-11T17:26:04.417" v="4681" actId="478"/>
          <ac:spMkLst>
            <pc:docMk/>
            <pc:sldMk cId="1534721948" sldId="528"/>
            <ac:spMk id="21" creationId="{5D631657-9EF3-A4A8-9F2D-75E60B01FCA0}"/>
          </ac:spMkLst>
        </pc:spChg>
        <pc:spChg chg="add del mod">
          <ac:chgData name="Luca Lodigiani" userId="dbecbdc4-19ea-4ab2-8160-ea7bc6df931a" providerId="ADAL" clId="{773DA06C-8A62-4D56-A72A-CA4F6289665E}" dt="2024-03-11T17:24:11.192" v="4648" actId="478"/>
          <ac:spMkLst>
            <pc:docMk/>
            <pc:sldMk cId="1534721948" sldId="528"/>
            <ac:spMk id="24" creationId="{FF4E3050-C436-CD3D-0523-6815008C9A92}"/>
          </ac:spMkLst>
        </pc:spChg>
        <pc:spChg chg="add del mod">
          <ac:chgData name="Luca Lodigiani" userId="dbecbdc4-19ea-4ab2-8160-ea7bc6df931a" providerId="ADAL" clId="{773DA06C-8A62-4D56-A72A-CA4F6289665E}" dt="2024-03-11T17:23:46.664" v="4639" actId="478"/>
          <ac:spMkLst>
            <pc:docMk/>
            <pc:sldMk cId="1534721948" sldId="528"/>
            <ac:spMk id="25" creationId="{978D8ED6-A51A-8847-28CE-2E7E8B3890A9}"/>
          </ac:spMkLst>
        </pc:spChg>
        <pc:spChg chg="add del mod">
          <ac:chgData name="Luca Lodigiani" userId="dbecbdc4-19ea-4ab2-8160-ea7bc6df931a" providerId="ADAL" clId="{773DA06C-8A62-4D56-A72A-CA4F6289665E}" dt="2024-03-11T17:23:58.871" v="4643" actId="478"/>
          <ac:spMkLst>
            <pc:docMk/>
            <pc:sldMk cId="1534721948" sldId="528"/>
            <ac:spMk id="26" creationId="{91949A5F-0C3F-465B-EFF6-55B032B78643}"/>
          </ac:spMkLst>
        </pc:spChg>
        <pc:spChg chg="add del mod">
          <ac:chgData name="Luca Lodigiani" userId="dbecbdc4-19ea-4ab2-8160-ea7bc6df931a" providerId="ADAL" clId="{773DA06C-8A62-4D56-A72A-CA4F6289665E}" dt="2024-03-11T17:26:09.544" v="4686" actId="478"/>
          <ac:spMkLst>
            <pc:docMk/>
            <pc:sldMk cId="1534721948" sldId="528"/>
            <ac:spMk id="32" creationId="{360B6C85-0022-52F2-5B87-D61B113D5CA6}"/>
          </ac:spMkLst>
        </pc:spChg>
        <pc:spChg chg="add del mod">
          <ac:chgData name="Luca Lodigiani" userId="dbecbdc4-19ea-4ab2-8160-ea7bc6df931a" providerId="ADAL" clId="{773DA06C-8A62-4D56-A72A-CA4F6289665E}" dt="2024-03-11T17:26:04.417" v="4681" actId="478"/>
          <ac:spMkLst>
            <pc:docMk/>
            <pc:sldMk cId="1534721948" sldId="528"/>
            <ac:spMk id="33" creationId="{BD749FFA-20A7-721E-097A-FDBAC1C27939}"/>
          </ac:spMkLst>
        </pc:spChg>
        <pc:spChg chg="add del mod">
          <ac:chgData name="Luca Lodigiani" userId="dbecbdc4-19ea-4ab2-8160-ea7bc6df931a" providerId="ADAL" clId="{773DA06C-8A62-4D56-A72A-CA4F6289665E}" dt="2024-03-11T17:26:06.052" v="4682" actId="478"/>
          <ac:spMkLst>
            <pc:docMk/>
            <pc:sldMk cId="1534721948" sldId="528"/>
            <ac:spMk id="35" creationId="{1C3BB84D-3667-8F16-B2A1-81B2E2CEEEFB}"/>
          </ac:spMkLst>
        </pc:spChg>
        <pc:spChg chg="add del mod">
          <ac:chgData name="Luca Lodigiani" userId="dbecbdc4-19ea-4ab2-8160-ea7bc6df931a" providerId="ADAL" clId="{773DA06C-8A62-4D56-A72A-CA4F6289665E}" dt="2024-03-11T17:26:04.417" v="4681" actId="478"/>
          <ac:spMkLst>
            <pc:docMk/>
            <pc:sldMk cId="1534721948" sldId="528"/>
            <ac:spMk id="38" creationId="{F615D042-F430-1DED-5583-3747ED2EC4A3}"/>
          </ac:spMkLst>
        </pc:spChg>
        <pc:spChg chg="add del mod">
          <ac:chgData name="Luca Lodigiani" userId="dbecbdc4-19ea-4ab2-8160-ea7bc6df931a" providerId="ADAL" clId="{773DA06C-8A62-4D56-A72A-CA4F6289665E}" dt="2024-03-11T17:26:07.386" v="4685" actId="478"/>
          <ac:spMkLst>
            <pc:docMk/>
            <pc:sldMk cId="1534721948" sldId="528"/>
            <ac:spMk id="39" creationId="{8C71D668-276E-EE2B-A0C7-E91F49D3BE4C}"/>
          </ac:spMkLst>
        </pc:spChg>
        <pc:spChg chg="add del mod">
          <ac:chgData name="Luca Lodigiani" userId="dbecbdc4-19ea-4ab2-8160-ea7bc6df931a" providerId="ADAL" clId="{773DA06C-8A62-4D56-A72A-CA4F6289665E}" dt="2024-03-11T17:26:06.052" v="4682" actId="478"/>
          <ac:spMkLst>
            <pc:docMk/>
            <pc:sldMk cId="1534721948" sldId="528"/>
            <ac:spMk id="40" creationId="{59BB3B4D-E8B3-32BD-F402-DE14CDD6C086}"/>
          </ac:spMkLst>
        </pc:spChg>
        <pc:grpChg chg="add mod">
          <ac:chgData name="Luca Lodigiani" userId="dbecbdc4-19ea-4ab2-8160-ea7bc6df931a" providerId="ADAL" clId="{773DA06C-8A62-4D56-A72A-CA4F6289665E}" dt="2024-03-11T17:21:57.423" v="4595" actId="1076"/>
          <ac:grpSpMkLst>
            <pc:docMk/>
            <pc:sldMk cId="1534721948" sldId="528"/>
            <ac:grpSpMk id="11" creationId="{6DC24681-B692-8022-2D7A-5ED79659D9D7}"/>
          </ac:grpSpMkLst>
        </pc:grpChg>
        <pc:grpChg chg="add del mod">
          <ac:chgData name="Luca Lodigiani" userId="dbecbdc4-19ea-4ab2-8160-ea7bc6df931a" providerId="ADAL" clId="{773DA06C-8A62-4D56-A72A-CA4F6289665E}" dt="2024-03-11T17:26:10.292" v="4687" actId="478"/>
          <ac:grpSpMkLst>
            <pc:docMk/>
            <pc:sldMk cId="1534721948" sldId="528"/>
            <ac:grpSpMk id="28" creationId="{3FC62343-0B33-F994-7398-315A23EDA549}"/>
          </ac:grpSpMkLst>
        </pc:grpChg>
        <pc:picChg chg="add mod">
          <ac:chgData name="Luca Lodigiani" userId="dbecbdc4-19ea-4ab2-8160-ea7bc6df931a" providerId="ADAL" clId="{773DA06C-8A62-4D56-A72A-CA4F6289665E}" dt="2024-03-11T17:21:57.423" v="4595" actId="1076"/>
          <ac:picMkLst>
            <pc:docMk/>
            <pc:sldMk cId="1534721948" sldId="528"/>
            <ac:picMk id="5" creationId="{346651C5-1612-7B63-B3CD-8BC002E5304A}"/>
          </ac:picMkLst>
        </pc:picChg>
        <pc:picChg chg="add mod">
          <ac:chgData name="Luca Lodigiani" userId="dbecbdc4-19ea-4ab2-8160-ea7bc6df931a" providerId="ADAL" clId="{773DA06C-8A62-4D56-A72A-CA4F6289665E}" dt="2024-03-11T17:21:57.423" v="4595" actId="1076"/>
          <ac:picMkLst>
            <pc:docMk/>
            <pc:sldMk cId="1534721948" sldId="528"/>
            <ac:picMk id="10" creationId="{C51C5FCF-12DA-C91B-AEA1-E07D6EB77EFA}"/>
          </ac:picMkLst>
        </pc:picChg>
        <pc:picChg chg="add del mod">
          <ac:chgData name="Luca Lodigiani" userId="dbecbdc4-19ea-4ab2-8160-ea7bc6df931a" providerId="ADAL" clId="{773DA06C-8A62-4D56-A72A-CA4F6289665E}" dt="2024-03-11T17:26:20.964" v="4689" actId="478"/>
          <ac:picMkLst>
            <pc:docMk/>
            <pc:sldMk cId="1534721948" sldId="528"/>
            <ac:picMk id="22" creationId="{C6B51F12-2456-5EAD-5C1C-7AFD8AB8A508}"/>
          </ac:picMkLst>
        </pc:picChg>
        <pc:picChg chg="add del mod">
          <ac:chgData name="Luca Lodigiani" userId="dbecbdc4-19ea-4ab2-8160-ea7bc6df931a" providerId="ADAL" clId="{773DA06C-8A62-4D56-A72A-CA4F6289665E}" dt="2024-03-11T17:26:21.512" v="4690" actId="478"/>
          <ac:picMkLst>
            <pc:docMk/>
            <pc:sldMk cId="1534721948" sldId="528"/>
            <ac:picMk id="27" creationId="{CD871F78-CA80-6614-61E2-BD0B66A2C660}"/>
          </ac:picMkLst>
        </pc:picChg>
        <pc:cxnChg chg="add mod">
          <ac:chgData name="Luca Lodigiani" userId="dbecbdc4-19ea-4ab2-8160-ea7bc6df931a" providerId="ADAL" clId="{773DA06C-8A62-4D56-A72A-CA4F6289665E}" dt="2024-03-11T17:21:57.423" v="4595" actId="1076"/>
          <ac:cxnSpMkLst>
            <pc:docMk/>
            <pc:sldMk cId="1534721948" sldId="528"/>
            <ac:cxnSpMk id="6" creationId="{443C969A-E6E4-28A7-EA93-79C311308962}"/>
          </ac:cxnSpMkLst>
        </pc:cxnChg>
        <pc:cxnChg chg="mod">
          <ac:chgData name="Luca Lodigiani" userId="dbecbdc4-19ea-4ab2-8160-ea7bc6df931a" providerId="ADAL" clId="{773DA06C-8A62-4D56-A72A-CA4F6289665E}" dt="2024-03-11T17:21:29.595" v="4593"/>
          <ac:cxnSpMkLst>
            <pc:docMk/>
            <pc:sldMk cId="1534721948" sldId="528"/>
            <ac:cxnSpMk id="12" creationId="{69B6C209-EB0A-C057-5691-42AD32E2CEDE}"/>
          </ac:cxnSpMkLst>
        </pc:cxnChg>
        <pc:cxnChg chg="mod">
          <ac:chgData name="Luca Lodigiani" userId="dbecbdc4-19ea-4ab2-8160-ea7bc6df931a" providerId="ADAL" clId="{773DA06C-8A62-4D56-A72A-CA4F6289665E}" dt="2024-03-11T17:21:29.595" v="4593"/>
          <ac:cxnSpMkLst>
            <pc:docMk/>
            <pc:sldMk cId="1534721948" sldId="528"/>
            <ac:cxnSpMk id="13" creationId="{A1E579B0-43BC-2830-9B95-36A82AF7891C}"/>
          </ac:cxnSpMkLst>
        </pc:cxnChg>
        <pc:cxnChg chg="mod">
          <ac:chgData name="Luca Lodigiani" userId="dbecbdc4-19ea-4ab2-8160-ea7bc6df931a" providerId="ADAL" clId="{773DA06C-8A62-4D56-A72A-CA4F6289665E}" dt="2024-03-11T17:21:29.595" v="4593"/>
          <ac:cxnSpMkLst>
            <pc:docMk/>
            <pc:sldMk cId="1534721948" sldId="528"/>
            <ac:cxnSpMk id="14" creationId="{E3753CB1-7FE5-19E7-A20C-3144F5B56532}"/>
          </ac:cxnSpMkLst>
        </pc:cxnChg>
        <pc:cxnChg chg="add del mod">
          <ac:chgData name="Luca Lodigiani" userId="dbecbdc4-19ea-4ab2-8160-ea7bc6df931a" providerId="ADAL" clId="{773DA06C-8A62-4D56-A72A-CA4F6289665E}" dt="2024-03-11T17:26:04.417" v="4681" actId="478"/>
          <ac:cxnSpMkLst>
            <pc:docMk/>
            <pc:sldMk cId="1534721948" sldId="528"/>
            <ac:cxnSpMk id="23" creationId="{7F73A8C5-9B7C-22E6-D762-98D40BAC9967}"/>
          </ac:cxnSpMkLst>
        </pc:cxnChg>
        <pc:cxnChg chg="mod">
          <ac:chgData name="Luca Lodigiani" userId="dbecbdc4-19ea-4ab2-8160-ea7bc6df931a" providerId="ADAL" clId="{773DA06C-8A62-4D56-A72A-CA4F6289665E}" dt="2024-03-11T17:23:29.164" v="4626"/>
          <ac:cxnSpMkLst>
            <pc:docMk/>
            <pc:sldMk cId="1534721948" sldId="528"/>
            <ac:cxnSpMk id="29" creationId="{F9580CB1-C744-CA72-0CA6-157C561C16E3}"/>
          </ac:cxnSpMkLst>
        </pc:cxnChg>
        <pc:cxnChg chg="mod">
          <ac:chgData name="Luca Lodigiani" userId="dbecbdc4-19ea-4ab2-8160-ea7bc6df931a" providerId="ADAL" clId="{773DA06C-8A62-4D56-A72A-CA4F6289665E}" dt="2024-03-11T17:23:29.164" v="4626"/>
          <ac:cxnSpMkLst>
            <pc:docMk/>
            <pc:sldMk cId="1534721948" sldId="528"/>
            <ac:cxnSpMk id="30" creationId="{CEC6FFA2-2181-BEF8-E6BF-26DB313A40F3}"/>
          </ac:cxnSpMkLst>
        </pc:cxnChg>
        <pc:cxnChg chg="mod">
          <ac:chgData name="Luca Lodigiani" userId="dbecbdc4-19ea-4ab2-8160-ea7bc6df931a" providerId="ADAL" clId="{773DA06C-8A62-4D56-A72A-CA4F6289665E}" dt="2024-03-11T17:23:29.164" v="4626"/>
          <ac:cxnSpMkLst>
            <pc:docMk/>
            <pc:sldMk cId="1534721948" sldId="528"/>
            <ac:cxnSpMk id="31" creationId="{723E82E1-248A-7A9A-3C09-008B6FD98BBD}"/>
          </ac:cxnSpMkLst>
        </pc:cxnChg>
        <pc:cxnChg chg="add del mod">
          <ac:chgData name="Luca Lodigiani" userId="dbecbdc4-19ea-4ab2-8160-ea7bc6df931a" providerId="ADAL" clId="{773DA06C-8A62-4D56-A72A-CA4F6289665E}" dt="2024-03-11T17:26:06.553" v="4683" actId="478"/>
          <ac:cxnSpMkLst>
            <pc:docMk/>
            <pc:sldMk cId="1534721948" sldId="528"/>
            <ac:cxnSpMk id="37" creationId="{44BEF0D4-BC31-CAC5-BA4C-499ABD562C7A}"/>
          </ac:cxnSpMkLst>
        </pc:cxnChg>
      </pc:sldChg>
      <pc:sldChg chg="addSp delSp modSp new mod">
        <pc:chgData name="Luca Lodigiani" userId="dbecbdc4-19ea-4ab2-8160-ea7bc6df931a" providerId="ADAL" clId="{773DA06C-8A62-4D56-A72A-CA4F6289665E}" dt="2024-03-11T18:24:15.411" v="5206" actId="20577"/>
        <pc:sldMkLst>
          <pc:docMk/>
          <pc:sldMk cId="305589512" sldId="529"/>
        </pc:sldMkLst>
        <pc:spChg chg="mod">
          <ac:chgData name="Luca Lodigiani" userId="dbecbdc4-19ea-4ab2-8160-ea7bc6df931a" providerId="ADAL" clId="{773DA06C-8A62-4D56-A72A-CA4F6289665E}" dt="2024-03-11T18:24:15.411" v="5206" actId="20577"/>
          <ac:spMkLst>
            <pc:docMk/>
            <pc:sldMk cId="305589512" sldId="529"/>
            <ac:spMk id="2" creationId="{31FD1B50-B235-4B6B-E9A4-514E74455E65}"/>
          </ac:spMkLst>
        </pc:spChg>
        <pc:spChg chg="mod">
          <ac:chgData name="Luca Lodigiani" userId="dbecbdc4-19ea-4ab2-8160-ea7bc6df931a" providerId="ADAL" clId="{773DA06C-8A62-4D56-A72A-CA4F6289665E}" dt="2024-03-11T18:24:11.608" v="5201" actId="113"/>
          <ac:spMkLst>
            <pc:docMk/>
            <pc:sldMk cId="305589512" sldId="529"/>
            <ac:spMk id="3" creationId="{6C213D90-1E68-325A-3893-59EE7C7D9007}"/>
          </ac:spMkLst>
        </pc:spChg>
        <pc:spChg chg="add mod">
          <ac:chgData name="Luca Lodigiani" userId="dbecbdc4-19ea-4ab2-8160-ea7bc6df931a" providerId="ADAL" clId="{773DA06C-8A62-4D56-A72A-CA4F6289665E}" dt="2024-03-11T17:19:18.587" v="4555" actId="14100"/>
          <ac:spMkLst>
            <pc:docMk/>
            <pc:sldMk cId="305589512" sldId="529"/>
            <ac:spMk id="4" creationId="{CE7EB742-5288-F3C8-30AE-4DDF64D5531B}"/>
          </ac:spMkLst>
        </pc:spChg>
        <pc:spChg chg="add del">
          <ac:chgData name="Luca Lodigiani" userId="dbecbdc4-19ea-4ab2-8160-ea7bc6df931a" providerId="ADAL" clId="{773DA06C-8A62-4D56-A72A-CA4F6289665E}" dt="2024-03-11T16:25:48.416" v="1245" actId="22"/>
          <ac:spMkLst>
            <pc:docMk/>
            <pc:sldMk cId="305589512" sldId="529"/>
            <ac:spMk id="5" creationId="{9128B511-F6E0-2F9D-E00D-1A72D4AD3C62}"/>
          </ac:spMkLst>
        </pc:spChg>
        <pc:spChg chg="add mod">
          <ac:chgData name="Luca Lodigiani" userId="dbecbdc4-19ea-4ab2-8160-ea7bc6df931a" providerId="ADAL" clId="{773DA06C-8A62-4D56-A72A-CA4F6289665E}" dt="2024-03-11T17:19:26.738" v="4557" actId="404"/>
          <ac:spMkLst>
            <pc:docMk/>
            <pc:sldMk cId="305589512" sldId="529"/>
            <ac:spMk id="8" creationId="{41071CEA-43FD-449C-9685-F24A1DB17BB4}"/>
          </ac:spMkLst>
        </pc:spChg>
        <pc:spChg chg="add mod">
          <ac:chgData name="Luca Lodigiani" userId="dbecbdc4-19ea-4ab2-8160-ea7bc6df931a" providerId="ADAL" clId="{773DA06C-8A62-4D56-A72A-CA4F6289665E}" dt="2024-03-11T17:20:38.163" v="4574" actId="14100"/>
          <ac:spMkLst>
            <pc:docMk/>
            <pc:sldMk cId="305589512" sldId="529"/>
            <ac:spMk id="10" creationId="{994D60C8-A93D-2493-10EF-9B0FFC55F7D3}"/>
          </ac:spMkLst>
        </pc:spChg>
        <pc:spChg chg="add mod">
          <ac:chgData name="Luca Lodigiani" userId="dbecbdc4-19ea-4ab2-8160-ea7bc6df931a" providerId="ADAL" clId="{773DA06C-8A62-4D56-A72A-CA4F6289665E}" dt="2024-03-11T17:19:10.186" v="4553" actId="1076"/>
          <ac:spMkLst>
            <pc:docMk/>
            <pc:sldMk cId="305589512" sldId="529"/>
            <ac:spMk id="11" creationId="{F6929646-AB92-BD5B-8788-7C7DEBA68382}"/>
          </ac:spMkLst>
        </pc:spChg>
        <pc:spChg chg="add mod">
          <ac:chgData name="Luca Lodigiani" userId="dbecbdc4-19ea-4ab2-8160-ea7bc6df931a" providerId="ADAL" clId="{773DA06C-8A62-4D56-A72A-CA4F6289665E}" dt="2024-03-11T17:21:03.249" v="4588" actId="1076"/>
          <ac:spMkLst>
            <pc:docMk/>
            <pc:sldMk cId="305589512" sldId="529"/>
            <ac:spMk id="17" creationId="{6A5BF116-5DF2-F4B7-49C9-4B9EB6D724DC}"/>
          </ac:spMkLst>
        </pc:spChg>
        <pc:spChg chg="add del mod">
          <ac:chgData name="Luca Lodigiani" userId="dbecbdc4-19ea-4ab2-8160-ea7bc6df931a" providerId="ADAL" clId="{773DA06C-8A62-4D56-A72A-CA4F6289665E}" dt="2024-03-11T17:20:45.576" v="4576" actId="478"/>
          <ac:spMkLst>
            <pc:docMk/>
            <pc:sldMk cId="305589512" sldId="529"/>
            <ac:spMk id="18" creationId="{FA61E4D7-D714-45F8-59EB-D7FDE4CDE520}"/>
          </ac:spMkLst>
        </pc:spChg>
        <pc:spChg chg="add mod">
          <ac:chgData name="Luca Lodigiani" userId="dbecbdc4-19ea-4ab2-8160-ea7bc6df931a" providerId="ADAL" clId="{773DA06C-8A62-4D56-A72A-CA4F6289665E}" dt="2024-03-11T17:21:07.425" v="4591" actId="20577"/>
          <ac:spMkLst>
            <pc:docMk/>
            <pc:sldMk cId="305589512" sldId="529"/>
            <ac:spMk id="19" creationId="{80BA5035-BFA5-23A1-B20D-3D0CEB3FCCA2}"/>
          </ac:spMkLst>
        </pc:spChg>
        <pc:spChg chg="add del">
          <ac:chgData name="Luca Lodigiani" userId="dbecbdc4-19ea-4ab2-8160-ea7bc6df931a" providerId="ADAL" clId="{773DA06C-8A62-4D56-A72A-CA4F6289665E}" dt="2024-03-11T17:23:01.679" v="4618" actId="22"/>
          <ac:spMkLst>
            <pc:docMk/>
            <pc:sldMk cId="305589512" sldId="529"/>
            <ac:spMk id="21" creationId="{3C41E11C-0A7B-5B21-77BD-2B04DCD3A41C}"/>
          </ac:spMkLst>
        </pc:spChg>
        <pc:spChg chg="add mod">
          <ac:chgData name="Luca Lodigiani" userId="dbecbdc4-19ea-4ab2-8160-ea7bc6df931a" providerId="ADAL" clId="{773DA06C-8A62-4D56-A72A-CA4F6289665E}" dt="2024-03-11T18:06:16.729" v="5173" actId="403"/>
          <ac:spMkLst>
            <pc:docMk/>
            <pc:sldMk cId="305589512" sldId="529"/>
            <ac:spMk id="23" creationId="{C6E78918-F326-DB68-B4F7-0A02B6EB8963}"/>
          </ac:spMkLst>
        </pc:spChg>
        <pc:grpChg chg="add mod">
          <ac:chgData name="Luca Lodigiani" userId="dbecbdc4-19ea-4ab2-8160-ea7bc6df931a" providerId="ADAL" clId="{773DA06C-8A62-4D56-A72A-CA4F6289665E}" dt="2024-03-11T17:20:16.447" v="4565" actId="14100"/>
          <ac:grpSpMkLst>
            <pc:docMk/>
            <pc:sldMk cId="305589512" sldId="529"/>
            <ac:grpSpMk id="13" creationId="{5D63975F-B281-AE06-D8DC-6692C069446E}"/>
          </ac:grpSpMkLst>
        </pc:grpChg>
        <pc:picChg chg="add mod">
          <ac:chgData name="Luca Lodigiani" userId="dbecbdc4-19ea-4ab2-8160-ea7bc6df931a" providerId="ADAL" clId="{773DA06C-8A62-4D56-A72A-CA4F6289665E}" dt="2024-03-11T17:16:18.161" v="4492" actId="1076"/>
          <ac:picMkLst>
            <pc:docMk/>
            <pc:sldMk cId="305589512" sldId="529"/>
            <ac:picMk id="5" creationId="{7FC873B8-9EBE-3CA9-18B1-DBF6B5D3B9C5}"/>
          </ac:picMkLst>
        </pc:picChg>
        <pc:picChg chg="add mod">
          <ac:chgData name="Luca Lodigiani" userId="dbecbdc4-19ea-4ab2-8160-ea7bc6df931a" providerId="ADAL" clId="{773DA06C-8A62-4D56-A72A-CA4F6289665E}" dt="2024-03-11T17:20:31.727" v="4571" actId="1076"/>
          <ac:picMkLst>
            <pc:docMk/>
            <pc:sldMk cId="305589512" sldId="529"/>
            <ac:picMk id="12" creationId="{3DB4E8FF-1A5F-A9B6-61C5-95E0038E653F}"/>
          </ac:picMkLst>
        </pc:picChg>
        <pc:cxnChg chg="add mod">
          <ac:chgData name="Luca Lodigiani" userId="dbecbdc4-19ea-4ab2-8160-ea7bc6df931a" providerId="ADAL" clId="{773DA06C-8A62-4D56-A72A-CA4F6289665E}" dt="2024-03-11T17:17:24.651" v="4544" actId="14100"/>
          <ac:cxnSpMkLst>
            <pc:docMk/>
            <pc:sldMk cId="305589512" sldId="529"/>
            <ac:cxnSpMk id="7" creationId="{112235BC-FA99-2428-D6C8-2D0F79185C35}"/>
          </ac:cxnSpMkLst>
        </pc:cxnChg>
        <pc:cxnChg chg="mod">
          <ac:chgData name="Luca Lodigiani" userId="dbecbdc4-19ea-4ab2-8160-ea7bc6df931a" providerId="ADAL" clId="{773DA06C-8A62-4D56-A72A-CA4F6289665E}" dt="2024-03-11T17:20:10.785" v="4562"/>
          <ac:cxnSpMkLst>
            <pc:docMk/>
            <pc:sldMk cId="305589512" sldId="529"/>
            <ac:cxnSpMk id="14" creationId="{97094235-E1AD-911B-F1E6-F9C167089F19}"/>
          </ac:cxnSpMkLst>
        </pc:cxnChg>
        <pc:cxnChg chg="mod">
          <ac:chgData name="Luca Lodigiani" userId="dbecbdc4-19ea-4ab2-8160-ea7bc6df931a" providerId="ADAL" clId="{773DA06C-8A62-4D56-A72A-CA4F6289665E}" dt="2024-03-11T17:20:10.785" v="4562"/>
          <ac:cxnSpMkLst>
            <pc:docMk/>
            <pc:sldMk cId="305589512" sldId="529"/>
            <ac:cxnSpMk id="15" creationId="{ECE49695-63E0-1446-2894-8CB1AD3AC065}"/>
          </ac:cxnSpMkLst>
        </pc:cxnChg>
        <pc:cxnChg chg="mod">
          <ac:chgData name="Luca Lodigiani" userId="dbecbdc4-19ea-4ab2-8160-ea7bc6df931a" providerId="ADAL" clId="{773DA06C-8A62-4D56-A72A-CA4F6289665E}" dt="2024-03-11T17:20:10.785" v="4562"/>
          <ac:cxnSpMkLst>
            <pc:docMk/>
            <pc:sldMk cId="305589512" sldId="529"/>
            <ac:cxnSpMk id="16" creationId="{4DA993A1-46B9-0FA1-E2A6-CD468B661C44}"/>
          </ac:cxnSpMkLst>
        </pc:cxnChg>
      </pc:sldChg>
      <pc:sldChg chg="modSp add mod">
        <pc:chgData name="Luca Lodigiani" userId="dbecbdc4-19ea-4ab2-8160-ea7bc6df931a" providerId="ADAL" clId="{773DA06C-8A62-4D56-A72A-CA4F6289665E}" dt="2024-03-11T18:23:38.936" v="5188" actId="404"/>
        <pc:sldMkLst>
          <pc:docMk/>
          <pc:sldMk cId="3855928115" sldId="530"/>
        </pc:sldMkLst>
        <pc:spChg chg="mod">
          <ac:chgData name="Luca Lodigiani" userId="dbecbdc4-19ea-4ab2-8160-ea7bc6df931a" providerId="ADAL" clId="{773DA06C-8A62-4D56-A72A-CA4F6289665E}" dt="2024-03-11T18:23:38.936" v="5188" actId="404"/>
          <ac:spMkLst>
            <pc:docMk/>
            <pc:sldMk cId="3855928115" sldId="530"/>
            <ac:spMk id="2" creationId="{3508B9BB-B45A-3CC4-EDE9-865C70101E0D}"/>
          </ac:spMkLst>
        </pc:spChg>
      </pc:sldChg>
      <pc:sldChg chg="addSp delSp modSp new mod">
        <pc:chgData name="Luca Lodigiani" userId="dbecbdc4-19ea-4ab2-8160-ea7bc6df931a" providerId="ADAL" clId="{773DA06C-8A62-4D56-A72A-CA4F6289665E}" dt="2024-03-25T17:37:30.995" v="5473" actId="1076"/>
        <pc:sldMkLst>
          <pc:docMk/>
          <pc:sldMk cId="2062960129" sldId="531"/>
        </pc:sldMkLst>
        <pc:spChg chg="del">
          <ac:chgData name="Luca Lodigiani" userId="dbecbdc4-19ea-4ab2-8160-ea7bc6df931a" providerId="ADAL" clId="{773DA06C-8A62-4D56-A72A-CA4F6289665E}" dt="2024-03-25T17:29:38.626" v="5244" actId="478"/>
          <ac:spMkLst>
            <pc:docMk/>
            <pc:sldMk cId="2062960129" sldId="531"/>
            <ac:spMk id="2" creationId="{BEAE3FD2-B58B-32FB-4A91-57D44EA165EA}"/>
          </ac:spMkLst>
        </pc:spChg>
        <pc:spChg chg="mod">
          <ac:chgData name="Luca Lodigiani" userId="dbecbdc4-19ea-4ab2-8160-ea7bc6df931a" providerId="ADAL" clId="{773DA06C-8A62-4D56-A72A-CA4F6289665E}" dt="2024-03-25T17:32:11.594" v="5381" actId="1076"/>
          <ac:spMkLst>
            <pc:docMk/>
            <pc:sldMk cId="2062960129" sldId="531"/>
            <ac:spMk id="3" creationId="{A8766E8F-82F7-B6BC-9843-FE5C1420BC20}"/>
          </ac:spMkLst>
        </pc:spChg>
        <pc:spChg chg="add mod">
          <ac:chgData name="Luca Lodigiani" userId="dbecbdc4-19ea-4ab2-8160-ea7bc6df931a" providerId="ADAL" clId="{773DA06C-8A62-4D56-A72A-CA4F6289665E}" dt="2024-03-25T17:37:22.846" v="5472" actId="1076"/>
          <ac:spMkLst>
            <pc:docMk/>
            <pc:sldMk cId="2062960129" sldId="531"/>
            <ac:spMk id="5" creationId="{B6EFFE4B-3567-8617-8022-DF844598E39E}"/>
          </ac:spMkLst>
        </pc:spChg>
        <pc:spChg chg="add mod">
          <ac:chgData name="Luca Lodigiani" userId="dbecbdc4-19ea-4ab2-8160-ea7bc6df931a" providerId="ADAL" clId="{773DA06C-8A62-4D56-A72A-CA4F6289665E}" dt="2024-03-25T17:37:22.846" v="5472" actId="1076"/>
          <ac:spMkLst>
            <pc:docMk/>
            <pc:sldMk cId="2062960129" sldId="531"/>
            <ac:spMk id="6" creationId="{EA7493F8-615C-383B-0C55-7BA71ADDC017}"/>
          </ac:spMkLst>
        </pc:spChg>
        <pc:spChg chg="add mod">
          <ac:chgData name="Luca Lodigiani" userId="dbecbdc4-19ea-4ab2-8160-ea7bc6df931a" providerId="ADAL" clId="{773DA06C-8A62-4D56-A72A-CA4F6289665E}" dt="2024-03-25T17:31:41.635" v="5359" actId="1076"/>
          <ac:spMkLst>
            <pc:docMk/>
            <pc:sldMk cId="2062960129" sldId="531"/>
            <ac:spMk id="7" creationId="{3E951FBD-B79E-F46A-B261-37DAE1366C9D}"/>
          </ac:spMkLst>
        </pc:spChg>
        <pc:spChg chg="add mod">
          <ac:chgData name="Luca Lodigiani" userId="dbecbdc4-19ea-4ab2-8160-ea7bc6df931a" providerId="ADAL" clId="{773DA06C-8A62-4D56-A72A-CA4F6289665E}" dt="2024-03-25T17:31:41.635" v="5359" actId="1076"/>
          <ac:spMkLst>
            <pc:docMk/>
            <pc:sldMk cId="2062960129" sldId="531"/>
            <ac:spMk id="10" creationId="{388F83B7-F44E-E9E1-38EA-49FA37E526B8}"/>
          </ac:spMkLst>
        </pc:spChg>
        <pc:spChg chg="add mod">
          <ac:chgData name="Luca Lodigiani" userId="dbecbdc4-19ea-4ab2-8160-ea7bc6df931a" providerId="ADAL" clId="{773DA06C-8A62-4D56-A72A-CA4F6289665E}" dt="2024-03-25T17:31:52.046" v="5373" actId="20577"/>
          <ac:spMkLst>
            <pc:docMk/>
            <pc:sldMk cId="2062960129" sldId="531"/>
            <ac:spMk id="17" creationId="{2617D861-1007-5211-6566-B3E1134AF7CD}"/>
          </ac:spMkLst>
        </pc:spChg>
        <pc:spChg chg="add mod">
          <ac:chgData name="Luca Lodigiani" userId="dbecbdc4-19ea-4ab2-8160-ea7bc6df931a" providerId="ADAL" clId="{773DA06C-8A62-4D56-A72A-CA4F6289665E}" dt="2024-03-25T17:36:24.041" v="5471" actId="1076"/>
          <ac:spMkLst>
            <pc:docMk/>
            <pc:sldMk cId="2062960129" sldId="531"/>
            <ac:spMk id="22" creationId="{F8BABB1D-A344-CBCE-FCDE-B33A44703AAB}"/>
          </ac:spMkLst>
        </pc:spChg>
        <pc:spChg chg="add mod">
          <ac:chgData name="Luca Lodigiani" userId="dbecbdc4-19ea-4ab2-8160-ea7bc6df931a" providerId="ADAL" clId="{773DA06C-8A62-4D56-A72A-CA4F6289665E}" dt="2024-03-25T17:36:24.041" v="5471" actId="1076"/>
          <ac:spMkLst>
            <pc:docMk/>
            <pc:sldMk cId="2062960129" sldId="531"/>
            <ac:spMk id="23" creationId="{DBF1C8BB-6947-AF17-1853-1D2FE9AA32BD}"/>
          </ac:spMkLst>
        </pc:spChg>
        <pc:spChg chg="add mod">
          <ac:chgData name="Luca Lodigiani" userId="dbecbdc4-19ea-4ab2-8160-ea7bc6df931a" providerId="ADAL" clId="{773DA06C-8A62-4D56-A72A-CA4F6289665E}" dt="2024-03-25T17:33:05.778" v="5417" actId="1076"/>
          <ac:spMkLst>
            <pc:docMk/>
            <pc:sldMk cId="2062960129" sldId="531"/>
            <ac:spMk id="24" creationId="{36271DEB-6E00-26F6-7987-CB6A1351D155}"/>
          </ac:spMkLst>
        </pc:spChg>
        <pc:spChg chg="add mod">
          <ac:chgData name="Luca Lodigiani" userId="dbecbdc4-19ea-4ab2-8160-ea7bc6df931a" providerId="ADAL" clId="{773DA06C-8A62-4D56-A72A-CA4F6289665E}" dt="2024-03-25T17:33:05.778" v="5417" actId="1076"/>
          <ac:spMkLst>
            <pc:docMk/>
            <pc:sldMk cId="2062960129" sldId="531"/>
            <ac:spMk id="26" creationId="{9722D683-51E4-7C99-8887-471D0D0EA2D6}"/>
          </ac:spMkLst>
        </pc:spChg>
        <pc:spChg chg="add del mod">
          <ac:chgData name="Luca Lodigiani" userId="dbecbdc4-19ea-4ab2-8160-ea7bc6df931a" providerId="ADAL" clId="{773DA06C-8A62-4D56-A72A-CA4F6289665E}" dt="2024-03-25T17:32:07.888" v="5379" actId="478"/>
          <ac:spMkLst>
            <pc:docMk/>
            <pc:sldMk cId="2062960129" sldId="531"/>
            <ac:spMk id="28" creationId="{B4C6A5D1-7CC2-3697-5C67-848014852983}"/>
          </ac:spMkLst>
        </pc:spChg>
        <pc:spChg chg="add mod">
          <ac:chgData name="Luca Lodigiani" userId="dbecbdc4-19ea-4ab2-8160-ea7bc6df931a" providerId="ADAL" clId="{773DA06C-8A62-4D56-A72A-CA4F6289665E}" dt="2024-03-25T17:32:35.636" v="5403" actId="403"/>
          <ac:spMkLst>
            <pc:docMk/>
            <pc:sldMk cId="2062960129" sldId="531"/>
            <ac:spMk id="30" creationId="{EDC9511D-C3E4-0C60-537B-E5B7E8C3A9C3}"/>
          </ac:spMkLst>
        </pc:spChg>
        <pc:spChg chg="add mod">
          <ac:chgData name="Luca Lodigiani" userId="dbecbdc4-19ea-4ab2-8160-ea7bc6df931a" providerId="ADAL" clId="{773DA06C-8A62-4D56-A72A-CA4F6289665E}" dt="2024-03-25T17:33:18.598" v="5424" actId="1076"/>
          <ac:spMkLst>
            <pc:docMk/>
            <pc:sldMk cId="2062960129" sldId="531"/>
            <ac:spMk id="31" creationId="{DA8AE067-0DF6-AD07-4F92-8DE8DB009C23}"/>
          </ac:spMkLst>
        </pc:spChg>
        <pc:spChg chg="add mod">
          <ac:chgData name="Luca Lodigiani" userId="dbecbdc4-19ea-4ab2-8160-ea7bc6df931a" providerId="ADAL" clId="{773DA06C-8A62-4D56-A72A-CA4F6289665E}" dt="2024-03-25T17:37:30.995" v="5473" actId="1076"/>
          <ac:spMkLst>
            <pc:docMk/>
            <pc:sldMk cId="2062960129" sldId="531"/>
            <ac:spMk id="33" creationId="{F0B6FDE6-63EA-66CA-F540-099B938463E9}"/>
          </ac:spMkLst>
        </pc:spChg>
        <pc:spChg chg="add mod">
          <ac:chgData name="Luca Lodigiani" userId="dbecbdc4-19ea-4ab2-8160-ea7bc6df931a" providerId="ADAL" clId="{773DA06C-8A62-4D56-A72A-CA4F6289665E}" dt="2024-03-25T17:37:30.995" v="5473" actId="1076"/>
          <ac:spMkLst>
            <pc:docMk/>
            <pc:sldMk cId="2062960129" sldId="531"/>
            <ac:spMk id="34" creationId="{E47572BE-2D26-5294-2721-6C5084D10A8A}"/>
          </ac:spMkLst>
        </pc:spChg>
        <pc:spChg chg="add mod">
          <ac:chgData name="Luca Lodigiani" userId="dbecbdc4-19ea-4ab2-8160-ea7bc6df931a" providerId="ADAL" clId="{773DA06C-8A62-4D56-A72A-CA4F6289665E}" dt="2024-03-25T17:33:42.004" v="5435" actId="1076"/>
          <ac:spMkLst>
            <pc:docMk/>
            <pc:sldMk cId="2062960129" sldId="531"/>
            <ac:spMk id="35" creationId="{BD537BB1-36FB-08F4-35C8-21E03A819FDE}"/>
          </ac:spMkLst>
        </pc:spChg>
        <pc:spChg chg="add mod">
          <ac:chgData name="Luca Lodigiani" userId="dbecbdc4-19ea-4ab2-8160-ea7bc6df931a" providerId="ADAL" clId="{773DA06C-8A62-4D56-A72A-CA4F6289665E}" dt="2024-03-25T17:35:16.678" v="5470" actId="20577"/>
          <ac:spMkLst>
            <pc:docMk/>
            <pc:sldMk cId="2062960129" sldId="531"/>
            <ac:spMk id="37" creationId="{835D8299-4EBB-781E-BA0A-F1AC5DFEAB7F}"/>
          </ac:spMkLst>
        </pc:spChg>
        <pc:spChg chg="add mod">
          <ac:chgData name="Luca Lodigiani" userId="dbecbdc4-19ea-4ab2-8160-ea7bc6df931a" providerId="ADAL" clId="{773DA06C-8A62-4D56-A72A-CA4F6289665E}" dt="2024-03-25T17:33:42.004" v="5435" actId="1076"/>
          <ac:spMkLst>
            <pc:docMk/>
            <pc:sldMk cId="2062960129" sldId="531"/>
            <ac:spMk id="39" creationId="{AEFC9709-CB45-0D8D-3A28-360D88D33074}"/>
          </ac:spMkLst>
        </pc:spChg>
        <pc:spChg chg="add mod">
          <ac:chgData name="Luca Lodigiani" userId="dbecbdc4-19ea-4ab2-8160-ea7bc6df931a" providerId="ADAL" clId="{773DA06C-8A62-4D56-A72A-CA4F6289665E}" dt="2024-03-25T17:34:32.960" v="5458" actId="1076"/>
          <ac:spMkLst>
            <pc:docMk/>
            <pc:sldMk cId="2062960129" sldId="531"/>
            <ac:spMk id="40" creationId="{411F08D2-7753-5595-5FE0-F074230F1023}"/>
          </ac:spMkLst>
        </pc:spChg>
        <pc:spChg chg="add mod">
          <ac:chgData name="Luca Lodigiani" userId="dbecbdc4-19ea-4ab2-8160-ea7bc6df931a" providerId="ADAL" clId="{773DA06C-8A62-4D56-A72A-CA4F6289665E}" dt="2024-03-25T17:34:35.806" v="5460" actId="1076"/>
          <ac:spMkLst>
            <pc:docMk/>
            <pc:sldMk cId="2062960129" sldId="531"/>
            <ac:spMk id="41" creationId="{3F153154-3D04-545A-899A-432A11D2EF8A}"/>
          </ac:spMkLst>
        </pc:spChg>
        <pc:spChg chg="add mod">
          <ac:chgData name="Luca Lodigiani" userId="dbecbdc4-19ea-4ab2-8160-ea7bc6df931a" providerId="ADAL" clId="{773DA06C-8A62-4D56-A72A-CA4F6289665E}" dt="2024-03-25T17:34:39.071" v="5462" actId="1076"/>
          <ac:spMkLst>
            <pc:docMk/>
            <pc:sldMk cId="2062960129" sldId="531"/>
            <ac:spMk id="42" creationId="{23DBA8E2-6FE2-4BB2-D8FF-CCC7BEDD066C}"/>
          </ac:spMkLst>
        </pc:spChg>
        <pc:spChg chg="add mod">
          <ac:chgData name="Luca Lodigiani" userId="dbecbdc4-19ea-4ab2-8160-ea7bc6df931a" providerId="ADAL" clId="{773DA06C-8A62-4D56-A72A-CA4F6289665E}" dt="2024-03-25T17:34:42.735" v="5464" actId="1076"/>
          <ac:spMkLst>
            <pc:docMk/>
            <pc:sldMk cId="2062960129" sldId="531"/>
            <ac:spMk id="43" creationId="{16DE6876-6539-E024-1D3A-F2245812B608}"/>
          </ac:spMkLst>
        </pc:spChg>
        <pc:spChg chg="add mod">
          <ac:chgData name="Luca Lodigiani" userId="dbecbdc4-19ea-4ab2-8160-ea7bc6df931a" providerId="ADAL" clId="{773DA06C-8A62-4D56-A72A-CA4F6289665E}" dt="2024-03-25T17:34:45.694" v="5466" actId="1076"/>
          <ac:spMkLst>
            <pc:docMk/>
            <pc:sldMk cId="2062960129" sldId="531"/>
            <ac:spMk id="44" creationId="{C42ADCFA-9EB5-B386-32F6-DB4F8D88C214}"/>
          </ac:spMkLst>
        </pc:spChg>
        <pc:spChg chg="add mod">
          <ac:chgData name="Luca Lodigiani" userId="dbecbdc4-19ea-4ab2-8160-ea7bc6df931a" providerId="ADAL" clId="{773DA06C-8A62-4D56-A72A-CA4F6289665E}" dt="2024-03-25T17:34:48.633" v="5468" actId="1076"/>
          <ac:spMkLst>
            <pc:docMk/>
            <pc:sldMk cId="2062960129" sldId="531"/>
            <ac:spMk id="45" creationId="{E417C3E6-60C9-0AB6-999A-1CE7E865C335}"/>
          </ac:spMkLst>
        </pc:spChg>
        <pc:picChg chg="add mod">
          <ac:chgData name="Luca Lodigiani" userId="dbecbdc4-19ea-4ab2-8160-ea7bc6df931a" providerId="ADAL" clId="{773DA06C-8A62-4D56-A72A-CA4F6289665E}" dt="2024-03-25T17:31:41.635" v="5359" actId="1076"/>
          <ac:picMkLst>
            <pc:docMk/>
            <pc:sldMk cId="2062960129" sldId="531"/>
            <ac:picMk id="4" creationId="{046E8489-8F8D-0418-BC20-A0F74DA3DEC2}"/>
          </ac:picMkLst>
        </pc:picChg>
        <pc:picChg chg="add mod">
          <ac:chgData name="Luca Lodigiani" userId="dbecbdc4-19ea-4ab2-8160-ea7bc6df931a" providerId="ADAL" clId="{773DA06C-8A62-4D56-A72A-CA4F6289665E}" dt="2024-03-25T17:33:05.778" v="5417" actId="1076"/>
          <ac:picMkLst>
            <pc:docMk/>
            <pc:sldMk cId="2062960129" sldId="531"/>
            <ac:picMk id="21" creationId="{6EDEBF90-6402-F2A4-A536-7F9CB76D4A25}"/>
          </ac:picMkLst>
        </pc:picChg>
        <pc:picChg chg="add mod">
          <ac:chgData name="Luca Lodigiani" userId="dbecbdc4-19ea-4ab2-8160-ea7bc6df931a" providerId="ADAL" clId="{773DA06C-8A62-4D56-A72A-CA4F6289665E}" dt="2024-03-25T17:33:42.004" v="5435" actId="1076"/>
          <ac:picMkLst>
            <pc:docMk/>
            <pc:sldMk cId="2062960129" sldId="531"/>
            <ac:picMk id="32" creationId="{2EBB00B1-0265-05FF-094B-022DC5F68A97}"/>
          </ac:picMkLst>
        </pc:picChg>
        <pc:cxnChg chg="add mod">
          <ac:chgData name="Luca Lodigiani" userId="dbecbdc4-19ea-4ab2-8160-ea7bc6df931a" providerId="ADAL" clId="{773DA06C-8A62-4D56-A72A-CA4F6289665E}" dt="2024-03-25T17:37:22.846" v="5472" actId="1076"/>
          <ac:cxnSpMkLst>
            <pc:docMk/>
            <pc:sldMk cId="2062960129" sldId="531"/>
            <ac:cxnSpMk id="9" creationId="{3F291CAA-608A-363D-0DA7-AD9DEC7AE2A8}"/>
          </ac:cxnSpMkLst>
        </pc:cxnChg>
        <pc:cxnChg chg="add mod">
          <ac:chgData name="Luca Lodigiani" userId="dbecbdc4-19ea-4ab2-8160-ea7bc6df931a" providerId="ADAL" clId="{773DA06C-8A62-4D56-A72A-CA4F6289665E}" dt="2024-03-25T17:37:22.846" v="5472" actId="1076"/>
          <ac:cxnSpMkLst>
            <pc:docMk/>
            <pc:sldMk cId="2062960129" sldId="531"/>
            <ac:cxnSpMk id="11" creationId="{C87C63EC-6F98-F3C4-67DC-68078C82028A}"/>
          </ac:cxnSpMkLst>
        </pc:cxnChg>
        <pc:cxnChg chg="add del mod">
          <ac:chgData name="Luca Lodigiani" userId="dbecbdc4-19ea-4ab2-8160-ea7bc6df931a" providerId="ADAL" clId="{773DA06C-8A62-4D56-A72A-CA4F6289665E}" dt="2024-03-25T17:30:48.093" v="5302" actId="478"/>
          <ac:cxnSpMkLst>
            <pc:docMk/>
            <pc:sldMk cId="2062960129" sldId="531"/>
            <ac:cxnSpMk id="16" creationId="{F374C333-5677-80E1-40F7-4E4C99A22C48}"/>
          </ac:cxnSpMkLst>
        </pc:cxnChg>
        <pc:cxnChg chg="add del mod">
          <ac:chgData name="Luca Lodigiani" userId="dbecbdc4-19ea-4ab2-8160-ea7bc6df931a" providerId="ADAL" clId="{773DA06C-8A62-4D56-A72A-CA4F6289665E}" dt="2024-03-25T17:32:23.265" v="5384" actId="478"/>
          <ac:cxnSpMkLst>
            <pc:docMk/>
            <pc:sldMk cId="2062960129" sldId="531"/>
            <ac:cxnSpMk id="19" creationId="{3016B3AB-1B71-6C44-FC8F-A16FD6A01E0C}"/>
          </ac:cxnSpMkLst>
        </pc:cxnChg>
        <pc:cxnChg chg="add mod">
          <ac:chgData name="Luca Lodigiani" userId="dbecbdc4-19ea-4ab2-8160-ea7bc6df931a" providerId="ADAL" clId="{773DA06C-8A62-4D56-A72A-CA4F6289665E}" dt="2024-03-25T17:36:24.041" v="5471" actId="1076"/>
          <ac:cxnSpMkLst>
            <pc:docMk/>
            <pc:sldMk cId="2062960129" sldId="531"/>
            <ac:cxnSpMk id="25" creationId="{BED39B5D-BF9B-3F3C-6EAD-6054A59CF182}"/>
          </ac:cxnSpMkLst>
        </pc:cxnChg>
        <pc:cxnChg chg="add mod">
          <ac:chgData name="Luca Lodigiani" userId="dbecbdc4-19ea-4ab2-8160-ea7bc6df931a" providerId="ADAL" clId="{773DA06C-8A62-4D56-A72A-CA4F6289665E}" dt="2024-03-25T17:36:24.041" v="5471" actId="1076"/>
          <ac:cxnSpMkLst>
            <pc:docMk/>
            <pc:sldMk cId="2062960129" sldId="531"/>
            <ac:cxnSpMk id="27" creationId="{672F41C1-7382-77F9-5606-F6F7562F562D}"/>
          </ac:cxnSpMkLst>
        </pc:cxnChg>
        <pc:cxnChg chg="add del mod">
          <ac:chgData name="Luca Lodigiani" userId="dbecbdc4-19ea-4ab2-8160-ea7bc6df931a" providerId="ADAL" clId="{773DA06C-8A62-4D56-A72A-CA4F6289665E}" dt="2024-03-25T17:32:21.541" v="5383" actId="478"/>
          <ac:cxnSpMkLst>
            <pc:docMk/>
            <pc:sldMk cId="2062960129" sldId="531"/>
            <ac:cxnSpMk id="29" creationId="{75BD016B-78AB-EDEB-F03E-48E605A903CA}"/>
          </ac:cxnSpMkLst>
        </pc:cxnChg>
        <pc:cxnChg chg="add mod">
          <ac:chgData name="Luca Lodigiani" userId="dbecbdc4-19ea-4ab2-8160-ea7bc6df931a" providerId="ADAL" clId="{773DA06C-8A62-4D56-A72A-CA4F6289665E}" dt="2024-03-25T17:37:30.995" v="5473" actId="1076"/>
          <ac:cxnSpMkLst>
            <pc:docMk/>
            <pc:sldMk cId="2062960129" sldId="531"/>
            <ac:cxnSpMk id="36" creationId="{682B9103-E421-6F8C-65FB-B5F4FC367D9F}"/>
          </ac:cxnSpMkLst>
        </pc:cxnChg>
        <pc:cxnChg chg="add mod">
          <ac:chgData name="Luca Lodigiani" userId="dbecbdc4-19ea-4ab2-8160-ea7bc6df931a" providerId="ADAL" clId="{773DA06C-8A62-4D56-A72A-CA4F6289665E}" dt="2024-03-25T17:37:30.995" v="5473" actId="1076"/>
          <ac:cxnSpMkLst>
            <pc:docMk/>
            <pc:sldMk cId="2062960129" sldId="531"/>
            <ac:cxnSpMk id="38" creationId="{897E757C-4111-8E48-C838-D2AE6FB5B5A1}"/>
          </ac:cxnSpMkLst>
        </pc:cxnChg>
      </pc:sldChg>
      <pc:sldChg chg="add del">
        <pc:chgData name="Luca Lodigiani" userId="dbecbdc4-19ea-4ab2-8160-ea7bc6df931a" providerId="ADAL" clId="{773DA06C-8A62-4D56-A72A-CA4F6289665E}" dt="2024-03-11T18:23:52.004" v="5192" actId="47"/>
        <pc:sldMkLst>
          <pc:docMk/>
          <pc:sldMk cId="2085197738" sldId="531"/>
        </pc:sldMkLst>
      </pc:sldChg>
      <pc:sldChg chg="new del">
        <pc:chgData name="Luca Lodigiani" userId="dbecbdc4-19ea-4ab2-8160-ea7bc6df931a" providerId="ADAL" clId="{773DA06C-8A62-4D56-A72A-CA4F6289665E}" dt="2024-03-25T17:29:15.669" v="5240" actId="680"/>
        <pc:sldMkLst>
          <pc:docMk/>
          <pc:sldMk cId="3726649122" sldId="53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C661FA-15D4-48A8-9391-900AA7535281}" type="datetimeFigureOut">
              <a:rPr lang="en-GB" smtClean="0"/>
              <a:t>10/06/2024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DB08D1-E2F8-47FD-9862-55E68CA09EDD}" type="slidenum">
              <a:rPr lang="en-GB" smtClean="0"/>
              <a:t>‹#›</a:t>
            </a:fld>
            <a:endParaRPr lang="en-GB"/>
          </a:p>
        </p:txBody>
      </p:sp>
    </p:spTree>
    <p:extLst>
      <p:ext uri="{BB962C8B-B14F-4D97-AF65-F5344CB8AC3E}">
        <p14:creationId xmlns:p14="http://schemas.microsoft.com/office/powerpoint/2010/main" val="41610460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970487E-C31C-472B-A8F6-5B563AF64981}" type="slidenum">
              <a:rPr lang="en-US" smtClean="0"/>
              <a:t>3</a:t>
            </a:fld>
            <a:endParaRPr lang="en-US"/>
          </a:p>
        </p:txBody>
      </p:sp>
    </p:spTree>
    <p:extLst>
      <p:ext uri="{BB962C8B-B14F-4D97-AF65-F5344CB8AC3E}">
        <p14:creationId xmlns:p14="http://schemas.microsoft.com/office/powerpoint/2010/main" val="689515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ADBBC-D705-54C9-C33A-48540849A5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5985FDD-184D-83F8-99CA-AC10FFBD61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CEB959C-2CBE-30D2-B9D6-2C1477801A88}"/>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5" name="Footer Placeholder 4">
            <a:extLst>
              <a:ext uri="{FF2B5EF4-FFF2-40B4-BE49-F238E27FC236}">
                <a16:creationId xmlns:a16="http://schemas.microsoft.com/office/drawing/2014/main" id="{24344FAA-380A-D256-78AD-F4414000039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5E00697-5FDF-0801-1B59-8EF8D5EFEEFA}"/>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850053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426D4-321A-0095-D956-33C1A1191C4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DD841B5-4959-773A-9DFD-678795F95B8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EEC72DC-2D40-7463-CD8B-DDE2C3BE7DF5}"/>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5" name="Footer Placeholder 4">
            <a:extLst>
              <a:ext uri="{FF2B5EF4-FFF2-40B4-BE49-F238E27FC236}">
                <a16:creationId xmlns:a16="http://schemas.microsoft.com/office/drawing/2014/main" id="{32DE238B-6D48-7C4E-A241-D2A3CD9890E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4674148-54CC-8BF7-F4EB-6A31475E7B4C}"/>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990779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AB532CF-F9BC-0C83-D9A7-1D1239F7592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023663C-FFC5-6E45-5D6E-E9FD16B5CEE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D36C458-C163-5EB0-E64B-3D6E7EE61329}"/>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5" name="Footer Placeholder 4">
            <a:extLst>
              <a:ext uri="{FF2B5EF4-FFF2-40B4-BE49-F238E27FC236}">
                <a16:creationId xmlns:a16="http://schemas.microsoft.com/office/drawing/2014/main" id="{E75DFF28-F197-5F7A-21AF-FE493E993AA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A58E4EC-F7DD-097A-F190-AB6A7CD00526}"/>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32608985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19926484-A2E5-4D4A-97FA-F5A03DA5296D}"/>
              </a:ext>
            </a:extLst>
          </p:cNvPr>
          <p:cNvSpPr>
            <a:spLocks noGrp="1"/>
          </p:cNvSpPr>
          <p:nvPr>
            <p:ph sz="quarter" idx="12" hasCustomPrompt="1"/>
          </p:nvPr>
        </p:nvSpPr>
        <p:spPr>
          <a:xfrm>
            <a:off x="660400" y="1317625"/>
            <a:ext cx="10871200" cy="4854575"/>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EAA815D7-85F7-244B-BEFD-A56A1161D6AF}"/>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10C7921B-AC41-ED49-9FD0-7CD8BA22BD21}"/>
              </a:ext>
            </a:extLst>
          </p:cNvPr>
          <p:cNvSpPr>
            <a:spLocks noGrp="1"/>
          </p:cNvSpPr>
          <p:nvPr>
            <p:ph type="sldNum" sz="quarter" idx="14"/>
          </p:nvPr>
        </p:nvSpPr>
        <p:spPr/>
        <p:txBody>
          <a:bodyPr/>
          <a:lstStyle/>
          <a:p>
            <a:fld id="{9D269874-3913-3E4A-9285-BA6A0CAD74F5}" type="slidenum">
              <a:rPr lang="en-US" smtClean="0"/>
              <a:pPr/>
              <a:t>‹#›</a:t>
            </a:fld>
            <a:endParaRPr lang="en-US" dirty="0"/>
          </a:p>
        </p:txBody>
      </p:sp>
      <p:sp>
        <p:nvSpPr>
          <p:cNvPr id="8" name="Title 1">
            <a:extLst>
              <a:ext uri="{FF2B5EF4-FFF2-40B4-BE49-F238E27FC236}">
                <a16:creationId xmlns:a16="http://schemas.microsoft.com/office/drawing/2014/main" id="{E247DA28-2273-5749-8D7F-A382F83EE39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709314665"/>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35DB0-3EEB-6ED7-95D5-0A57445AE13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0C419C0-F79C-9E06-2ED9-90FEFEAABFA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CDC3C7F-1452-7660-B283-6491EEFB40EA}"/>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5" name="Footer Placeholder 4">
            <a:extLst>
              <a:ext uri="{FF2B5EF4-FFF2-40B4-BE49-F238E27FC236}">
                <a16:creationId xmlns:a16="http://schemas.microsoft.com/office/drawing/2014/main" id="{DC1F3E31-D6D8-52CB-C803-22CF1D5D2A3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90A30CC-DB88-156A-FD1F-2BC2AF469F9E}"/>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3739946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59872-457C-B88B-07F5-86561B9AD93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E171669-7D61-D9D3-F62A-CFFCFB17DE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B87DFD5-94B0-64DF-6EF5-F35063DB2C95}"/>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5" name="Footer Placeholder 4">
            <a:extLst>
              <a:ext uri="{FF2B5EF4-FFF2-40B4-BE49-F238E27FC236}">
                <a16:creationId xmlns:a16="http://schemas.microsoft.com/office/drawing/2014/main" id="{DC1ED5DD-9B48-1E08-E0BA-3FF59A2052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B21AA27-EA3A-2B3C-B9AA-A7F21B87F8EC}"/>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17140745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79C1D-D5F7-ADEF-72DF-85DBCA46924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3CB1719-893C-D900-3420-3AE53D8F102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7D9F76B-A3A4-48D6-7AB1-17E3BE1399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BC16F85A-9A78-1C9B-95C7-C920C8E49389}"/>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6" name="Footer Placeholder 5">
            <a:extLst>
              <a:ext uri="{FF2B5EF4-FFF2-40B4-BE49-F238E27FC236}">
                <a16:creationId xmlns:a16="http://schemas.microsoft.com/office/drawing/2014/main" id="{898CF3C7-0BA2-F62E-75B4-9F49895C03C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4180387-6CC3-3C44-BF2E-DFE3BFEC657E}"/>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2307158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D544-5DB0-71D3-2CFA-B1A4889D07D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A91884E-138B-EAC7-47CA-7F8A856669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94C6E2B-C0C2-045F-41E5-94688B8850A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7E242E8-0FAF-5E08-7150-C951D2B1B2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027F09-8060-851A-18DA-C0CD5BC1A74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C9518D-569F-257A-AF14-8FDCF8A2D8BA}"/>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8" name="Footer Placeholder 7">
            <a:extLst>
              <a:ext uri="{FF2B5EF4-FFF2-40B4-BE49-F238E27FC236}">
                <a16:creationId xmlns:a16="http://schemas.microsoft.com/office/drawing/2014/main" id="{095C85F3-F0AB-40D3-2D1F-FA26D48DD4E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5FB37FA-695A-8153-DCFE-E922D4FC3277}"/>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1814643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930FE-CE51-1DFE-8893-8AFFC2EE218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7A570C9-88C2-2DE5-DB87-B2B0D17A6148}"/>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4" name="Footer Placeholder 3">
            <a:extLst>
              <a:ext uri="{FF2B5EF4-FFF2-40B4-BE49-F238E27FC236}">
                <a16:creationId xmlns:a16="http://schemas.microsoft.com/office/drawing/2014/main" id="{88BDD459-FD30-A641-F299-B8F8BA6B582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ED7ADE0-B888-58F1-F282-3631CF38DC1F}"/>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633142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760C40F-EF32-5E58-F19B-2C51DAC319C3}"/>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3" name="Footer Placeholder 2">
            <a:extLst>
              <a:ext uri="{FF2B5EF4-FFF2-40B4-BE49-F238E27FC236}">
                <a16:creationId xmlns:a16="http://schemas.microsoft.com/office/drawing/2014/main" id="{94466064-1E1A-5BB3-1BBB-1F57D84162F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438D7F9-4EC7-F377-5440-27B2E3DE23D0}"/>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3368482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590FA-9DA1-D426-587B-9A22A89E8C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2A607E4-1E4E-5D9F-1614-3223E676BC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E03B311-5E56-1E7D-21AA-294DBEEAE9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068AEC-B198-6B8F-66B4-24999B609758}"/>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6" name="Footer Placeholder 5">
            <a:extLst>
              <a:ext uri="{FF2B5EF4-FFF2-40B4-BE49-F238E27FC236}">
                <a16:creationId xmlns:a16="http://schemas.microsoft.com/office/drawing/2014/main" id="{BBA1B7BD-F4FF-E302-115F-20CAC812B1D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4160C94-1109-DE0E-7581-1B9A85236797}"/>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239710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7B58E-09C3-F305-E51F-5C1D0EF5E37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1F4B22E-6E09-C3FB-06DA-C5B9DAA858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D330C2C-E04A-0EB3-5789-A345AA24F1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C6CFD9-CCE6-E68B-9B22-E2963711EC8B}"/>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6" name="Footer Placeholder 5">
            <a:extLst>
              <a:ext uri="{FF2B5EF4-FFF2-40B4-BE49-F238E27FC236}">
                <a16:creationId xmlns:a16="http://schemas.microsoft.com/office/drawing/2014/main" id="{D5535E08-3871-B853-0A97-7BA008B30E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3884C7A-DDF9-DE5A-FB23-E1AEB55A628D}"/>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2547686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6C7ACF-7BED-8015-8672-FBF8203AA2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0FC17C0-2632-E8CB-2344-18C69D8AC4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3DBA6B5-3A71-15E4-2D00-606F3BA8FB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EE14E0-572E-4904-BE2F-7ED472ACBBDC}" type="datetimeFigureOut">
              <a:rPr lang="en-GB" smtClean="0"/>
              <a:t>10/06/2024</a:t>
            </a:fld>
            <a:endParaRPr lang="en-GB"/>
          </a:p>
        </p:txBody>
      </p:sp>
      <p:sp>
        <p:nvSpPr>
          <p:cNvPr id="5" name="Footer Placeholder 4">
            <a:extLst>
              <a:ext uri="{FF2B5EF4-FFF2-40B4-BE49-F238E27FC236}">
                <a16:creationId xmlns:a16="http://schemas.microsoft.com/office/drawing/2014/main" id="{4BAF0F6D-FB3C-020B-50C4-FE3C9B0C68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2977066-ECA1-32A4-550B-3FEA4679B6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39ACE8-C2E8-446E-BC4F-E50ED8533A03}" type="slidenum">
              <a:rPr lang="en-GB" smtClean="0"/>
              <a:t>‹#›</a:t>
            </a:fld>
            <a:endParaRPr lang="en-GB"/>
          </a:p>
        </p:txBody>
      </p:sp>
    </p:spTree>
    <p:extLst>
      <p:ext uri="{BB962C8B-B14F-4D97-AF65-F5344CB8AC3E}">
        <p14:creationId xmlns:p14="http://schemas.microsoft.com/office/powerpoint/2010/main" val="18836598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46054-FC96-7B25-8061-213F1D16CD99}"/>
              </a:ext>
            </a:extLst>
          </p:cNvPr>
          <p:cNvSpPr>
            <a:spLocks noGrp="1"/>
          </p:cNvSpPr>
          <p:nvPr>
            <p:ph type="ctrTitle"/>
          </p:nvPr>
        </p:nvSpPr>
        <p:spPr>
          <a:xfrm>
            <a:off x="167780" y="2423506"/>
            <a:ext cx="11845255" cy="1873906"/>
          </a:xfrm>
        </p:spPr>
        <p:txBody>
          <a:bodyPr>
            <a:noAutofit/>
          </a:bodyPr>
          <a:lstStyle/>
          <a:p>
            <a:pPr algn="l"/>
            <a:r>
              <a:rPr lang="en-GB" sz="4800" b="1" dirty="0"/>
              <a:t>Intra-SAN Carrier Aggregation (CA) and fragmented carrier aspects for NR NTN</a:t>
            </a:r>
          </a:p>
        </p:txBody>
      </p:sp>
      <p:sp>
        <p:nvSpPr>
          <p:cNvPr id="3" name="Subtitle 2">
            <a:extLst>
              <a:ext uri="{FF2B5EF4-FFF2-40B4-BE49-F238E27FC236}">
                <a16:creationId xmlns:a16="http://schemas.microsoft.com/office/drawing/2014/main" id="{9FD80402-AFD5-26EF-139B-953D244D7558}"/>
              </a:ext>
            </a:extLst>
          </p:cNvPr>
          <p:cNvSpPr>
            <a:spLocks noGrp="1"/>
          </p:cNvSpPr>
          <p:nvPr>
            <p:ph type="subTitle" idx="1"/>
          </p:nvPr>
        </p:nvSpPr>
        <p:spPr>
          <a:xfrm>
            <a:off x="260407" y="4439603"/>
            <a:ext cx="10955674" cy="1655762"/>
          </a:xfrm>
        </p:spPr>
        <p:txBody>
          <a:bodyPr/>
          <a:lstStyle/>
          <a:p>
            <a:pPr algn="l"/>
            <a:r>
              <a:rPr lang="en-GB" b="1" dirty="0"/>
              <a:t>Source: Inmarsat, Viasat, Thuraya/</a:t>
            </a:r>
            <a:r>
              <a:rPr lang="en-GB" b="1" dirty="0" err="1"/>
              <a:t>Yahsat</a:t>
            </a:r>
            <a:r>
              <a:rPr lang="en-GB" b="1" dirty="0"/>
              <a:t>, </a:t>
            </a:r>
            <a:r>
              <a:rPr lang="en-GB" b="1" dirty="0" err="1"/>
              <a:t>Terrestar</a:t>
            </a:r>
            <a:r>
              <a:rPr lang="en-GB" b="1" dirty="0"/>
              <a:t> Solutions, </a:t>
            </a:r>
            <a:r>
              <a:rPr lang="en-GB" b="1" dirty="0" err="1"/>
              <a:t>Omnispace</a:t>
            </a:r>
            <a:endParaRPr lang="en-GB" b="1" dirty="0"/>
          </a:p>
        </p:txBody>
      </p:sp>
      <p:sp>
        <p:nvSpPr>
          <p:cNvPr id="5" name="Text Placeholder 1">
            <a:extLst>
              <a:ext uri="{FF2B5EF4-FFF2-40B4-BE49-F238E27FC236}">
                <a16:creationId xmlns:a16="http://schemas.microsoft.com/office/drawing/2014/main" id="{2C5BA8C0-560F-4365-56A3-96D322B0345A}"/>
              </a:ext>
            </a:extLst>
          </p:cNvPr>
          <p:cNvSpPr txBox="1">
            <a:spLocks/>
          </p:cNvSpPr>
          <p:nvPr/>
        </p:nvSpPr>
        <p:spPr>
          <a:xfrm>
            <a:off x="260407" y="172989"/>
            <a:ext cx="11514940" cy="2387600"/>
          </a:xfrm>
          <a:prstGeom prst="rect">
            <a:avLst/>
          </a:prstGeom>
          <a:noFill/>
        </p:spPr>
        <p:txBody>
          <a:bodyPr vert="horz" lIns="0" tIns="0" rIns="0" bIns="0" rtlCol="0" anchor="t">
            <a:normAutofit/>
          </a:bodyPr>
          <a:lstStyle>
            <a:lvl1pPr marL="0" indent="0" algn="l" defTabSz="685800" rtl="0" eaLnBrk="1" latinLnBrk="0" hangingPunct="1">
              <a:lnSpc>
                <a:spcPct val="100000"/>
              </a:lnSpc>
              <a:spcBef>
                <a:spcPts val="0"/>
              </a:spcBef>
              <a:spcAft>
                <a:spcPts val="600"/>
              </a:spcAft>
              <a:buClr>
                <a:schemeClr val="accent1"/>
              </a:buClr>
              <a:buSzPct val="120000"/>
              <a:buFont typeface="Verdana" panose="020B0604030504040204" pitchFamily="34" charset="0"/>
              <a:buNone/>
              <a:defRPr sz="2000" b="0" kern="1200">
                <a:solidFill>
                  <a:schemeClr val="tx2"/>
                </a:solidFill>
                <a:latin typeface="+mn-lt"/>
                <a:ea typeface="+mn-ea"/>
                <a:cs typeface="+mn-cs"/>
              </a:defRPr>
            </a:lvl1pPr>
            <a:lvl2pPr marL="342884" indent="0" algn="ctr" defTabSz="685800" rtl="0" eaLnBrk="1" latinLnBrk="0" hangingPunct="1">
              <a:lnSpc>
                <a:spcPct val="100000"/>
              </a:lnSpc>
              <a:spcBef>
                <a:spcPts val="600"/>
              </a:spcBef>
              <a:spcAft>
                <a:spcPts val="600"/>
              </a:spcAft>
              <a:buClr>
                <a:srgbClr val="666666"/>
              </a:buClr>
              <a:buSzPct val="100000"/>
              <a:buFont typeface="Wingdings" pitchFamily="2" charset="2"/>
              <a:buNone/>
              <a:defRPr lang="en-US" sz="1500" kern="1200">
                <a:solidFill>
                  <a:schemeClr val="tx2"/>
                </a:solidFill>
                <a:latin typeface="+mn-lt"/>
                <a:ea typeface="+mn-ea"/>
                <a:cs typeface="+mn-cs"/>
              </a:defRPr>
            </a:lvl2pPr>
            <a:lvl3pPr marL="685766" indent="0" algn="ctr" defTabSz="685800" rtl="0" eaLnBrk="1" latinLnBrk="0" hangingPunct="1">
              <a:lnSpc>
                <a:spcPct val="100000"/>
              </a:lnSpc>
              <a:spcBef>
                <a:spcPts val="600"/>
              </a:spcBef>
              <a:spcAft>
                <a:spcPts val="300"/>
              </a:spcAft>
              <a:buClr>
                <a:srgbClr val="666666"/>
              </a:buClr>
              <a:buFont typeface="System Font Regular"/>
              <a:buNone/>
              <a:defRPr lang="en-US" sz="1350" kern="1200">
                <a:solidFill>
                  <a:schemeClr val="tx2"/>
                </a:solidFill>
                <a:latin typeface="+mn-lt"/>
                <a:ea typeface="+mn-ea"/>
                <a:cs typeface="+mn-cs"/>
              </a:defRPr>
            </a:lvl3pPr>
            <a:lvl4pPr marL="1028649" indent="0" algn="ctr" defTabSz="685800" rtl="0" eaLnBrk="1" latinLnBrk="0" hangingPunct="1">
              <a:lnSpc>
                <a:spcPct val="100000"/>
              </a:lnSpc>
              <a:spcBef>
                <a:spcPts val="300"/>
              </a:spcBef>
              <a:spcAft>
                <a:spcPts val="300"/>
              </a:spcAft>
              <a:buClr>
                <a:schemeClr val="bg2"/>
              </a:buClr>
              <a:buFont typeface="Arial" panose="020B0604020202020204" pitchFamily="34" charset="0"/>
              <a:buNone/>
              <a:defRPr lang="en-US" sz="1200" kern="1200">
                <a:solidFill>
                  <a:schemeClr val="tx2"/>
                </a:solidFill>
                <a:latin typeface="+mn-lt"/>
                <a:ea typeface="+mn-ea"/>
                <a:cs typeface="+mn-cs"/>
              </a:defRPr>
            </a:lvl4pPr>
            <a:lvl5pPr marL="1371532" indent="0" algn="ctr" defTabSz="685800" rtl="0" eaLnBrk="1" latinLnBrk="0" hangingPunct="1">
              <a:lnSpc>
                <a:spcPct val="100000"/>
              </a:lnSpc>
              <a:spcBef>
                <a:spcPts val="600"/>
              </a:spcBef>
              <a:spcAft>
                <a:spcPts val="0"/>
              </a:spcAft>
              <a:buClr>
                <a:schemeClr val="bg2"/>
              </a:buClr>
              <a:buFont typeface="System Font Regular"/>
              <a:buNone/>
              <a:defRPr lang="en-US" sz="1200" kern="1200">
                <a:solidFill>
                  <a:schemeClr val="tx2"/>
                </a:solidFill>
                <a:latin typeface="+mn-lt"/>
                <a:ea typeface="+mn-ea"/>
                <a:cs typeface="+mn-cs"/>
              </a:defRPr>
            </a:lvl5pPr>
            <a:lvl6pPr marL="1714415"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297"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18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064"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eaLnBrk="1" hangingPunct="1">
              <a:spcBef>
                <a:spcPct val="0"/>
              </a:spcBef>
              <a:buFontTx/>
              <a:buNone/>
            </a:pPr>
            <a:r>
              <a:rPr lang="en-GB" altLang="fr-FR" sz="2800" b="1" dirty="0">
                <a:solidFill>
                  <a:schemeClr val="tx1"/>
                </a:solidFill>
              </a:rPr>
              <a:t>3GPP TSG RAN #104</a:t>
            </a:r>
          </a:p>
          <a:p>
            <a:pPr eaLnBrk="1" hangingPunct="1">
              <a:spcBef>
                <a:spcPct val="0"/>
              </a:spcBef>
              <a:buFontTx/>
              <a:buNone/>
            </a:pPr>
            <a:r>
              <a:rPr lang="en-GB" altLang="fr-FR" sz="2800" b="1" dirty="0">
                <a:solidFill>
                  <a:schemeClr val="tx1"/>
                </a:solidFill>
              </a:rPr>
              <a:t>June 16 - 20, 2024, Shanghai, China</a:t>
            </a:r>
          </a:p>
          <a:p>
            <a:pPr eaLnBrk="1" hangingPunct="1">
              <a:spcBef>
                <a:spcPct val="0"/>
              </a:spcBef>
              <a:buFontTx/>
              <a:buNone/>
            </a:pPr>
            <a:r>
              <a:rPr lang="en-GB" altLang="fr-FR" b="1" dirty="0">
                <a:solidFill>
                  <a:schemeClr val="tx1"/>
                </a:solidFill>
              </a:rPr>
              <a:t>Agenda:  9.1.4 - Proposals led by RAN4 (non-spectrum related)</a:t>
            </a:r>
          </a:p>
          <a:p>
            <a:pPr eaLnBrk="1" hangingPunct="1">
              <a:spcBef>
                <a:spcPct val="0"/>
              </a:spcBef>
              <a:buFontTx/>
              <a:buNone/>
            </a:pPr>
            <a:r>
              <a:rPr lang="en-GB" altLang="fr-FR" b="1" dirty="0">
                <a:solidFill>
                  <a:schemeClr val="tx1"/>
                </a:solidFill>
              </a:rPr>
              <a:t>TDOC:	 RP-241533</a:t>
            </a:r>
          </a:p>
          <a:p>
            <a:pPr eaLnBrk="1" hangingPunct="1">
              <a:spcBef>
                <a:spcPct val="0"/>
              </a:spcBef>
              <a:buFontTx/>
              <a:buNone/>
            </a:pPr>
            <a:r>
              <a:rPr lang="en-GB" altLang="fr-FR" b="1" dirty="0">
                <a:solidFill>
                  <a:schemeClr val="tx1"/>
                </a:solidFill>
              </a:rPr>
              <a:t>For:	discussion</a:t>
            </a:r>
          </a:p>
        </p:txBody>
      </p:sp>
      <p:sp>
        <p:nvSpPr>
          <p:cNvPr id="6" name="Footer Placeholder 2">
            <a:extLst>
              <a:ext uri="{FF2B5EF4-FFF2-40B4-BE49-F238E27FC236}">
                <a16:creationId xmlns:a16="http://schemas.microsoft.com/office/drawing/2014/main" id="{26D3DB58-5DDC-4C09-94DA-94C31F7C8F8E}"/>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solidFill>
                  <a:schemeClr val="bg1">
                    <a:lumMod val="50000"/>
                  </a:schemeClr>
                </a:solidFill>
              </a:rPr>
              <a:t>Public</a:t>
            </a:r>
            <a:endParaRPr lang="en-US" dirty="0">
              <a:solidFill>
                <a:schemeClr val="bg1">
                  <a:lumMod val="50000"/>
                </a:schemeClr>
              </a:solidFill>
            </a:endParaRPr>
          </a:p>
        </p:txBody>
      </p:sp>
    </p:spTree>
    <p:extLst>
      <p:ext uri="{BB962C8B-B14F-4D97-AF65-F5344CB8AC3E}">
        <p14:creationId xmlns:p14="http://schemas.microsoft.com/office/powerpoint/2010/main" val="1102165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F4795B-A0F6-1848-D9C5-E4992E36C902}"/>
              </a:ext>
            </a:extLst>
          </p:cNvPr>
          <p:cNvSpPr>
            <a:spLocks noGrp="1"/>
          </p:cNvSpPr>
          <p:nvPr>
            <p:ph sz="quarter" idx="12"/>
          </p:nvPr>
        </p:nvSpPr>
        <p:spPr>
          <a:xfrm>
            <a:off x="660400" y="1317625"/>
            <a:ext cx="10871200" cy="2357269"/>
          </a:xfrm>
        </p:spPr>
        <p:txBody>
          <a:bodyPr>
            <a:normAutofit/>
          </a:bodyPr>
          <a:lstStyle/>
          <a:p>
            <a:r>
              <a:rPr lang="en-GB" dirty="0"/>
              <a:t>Initial channel allocations may in certain regions be constrained by existing/legacy services, whereby channels may become available in non-contiguous areas of spectrum </a:t>
            </a:r>
          </a:p>
          <a:p>
            <a:r>
              <a:rPr lang="en-GB" dirty="0"/>
              <a:t>With dual band satellites, in some cases the capacity and DL throughput could be significantly increased by aggregating carriers from different bands (e.g. n255 + n256) – </a:t>
            </a:r>
            <a:r>
              <a:rPr lang="en-GB" b="1" dirty="0"/>
              <a:t>in the same satellite (SAN)</a:t>
            </a:r>
            <a:endParaRPr lang="en-GB" dirty="0"/>
          </a:p>
          <a:p>
            <a:r>
              <a:rPr lang="en-GB" dirty="0"/>
              <a:t>Intra-band non-contiguous CA and inter-band CA would thus unlock increasing the channel BW (and thus cell throughput) to provide higher data rates</a:t>
            </a:r>
          </a:p>
        </p:txBody>
      </p:sp>
      <p:sp>
        <p:nvSpPr>
          <p:cNvPr id="4" name="Slide Number Placeholder 3">
            <a:extLst>
              <a:ext uri="{FF2B5EF4-FFF2-40B4-BE49-F238E27FC236}">
                <a16:creationId xmlns:a16="http://schemas.microsoft.com/office/drawing/2014/main" id="{C2C49316-FAD2-D021-A963-4C82810F3342}"/>
              </a:ext>
            </a:extLst>
          </p:cNvPr>
          <p:cNvSpPr>
            <a:spLocks noGrp="1"/>
          </p:cNvSpPr>
          <p:nvPr>
            <p:ph type="sldNum" sz="quarter" idx="14"/>
          </p:nvPr>
        </p:nvSpPr>
        <p:spPr/>
        <p:txBody>
          <a:bodyPr/>
          <a:lstStyle/>
          <a:p>
            <a:fld id="{9D269874-3913-3E4A-9285-BA6A0CAD74F5}" type="slidenum">
              <a:rPr lang="en-US" smtClean="0"/>
              <a:pPr/>
              <a:t>2</a:t>
            </a:fld>
            <a:endParaRPr lang="en-US" dirty="0"/>
          </a:p>
        </p:txBody>
      </p:sp>
      <p:sp>
        <p:nvSpPr>
          <p:cNvPr id="5" name="Title 4">
            <a:extLst>
              <a:ext uri="{FF2B5EF4-FFF2-40B4-BE49-F238E27FC236}">
                <a16:creationId xmlns:a16="http://schemas.microsoft.com/office/drawing/2014/main" id="{9F4DADDF-2D0C-5172-D0AD-7F7E9990F99D}"/>
              </a:ext>
            </a:extLst>
          </p:cNvPr>
          <p:cNvSpPr>
            <a:spLocks noGrp="1"/>
          </p:cNvSpPr>
          <p:nvPr>
            <p:ph type="title"/>
          </p:nvPr>
        </p:nvSpPr>
        <p:spPr/>
        <p:txBody>
          <a:bodyPr/>
          <a:lstStyle/>
          <a:p>
            <a:r>
              <a:rPr lang="en-GB" b="1" dirty="0"/>
              <a:t>Rationale - DL Carrier Aggregation</a:t>
            </a:r>
          </a:p>
        </p:txBody>
      </p:sp>
      <p:cxnSp>
        <p:nvCxnSpPr>
          <p:cNvPr id="8" name="Straight Connector 7">
            <a:extLst>
              <a:ext uri="{FF2B5EF4-FFF2-40B4-BE49-F238E27FC236}">
                <a16:creationId xmlns:a16="http://schemas.microsoft.com/office/drawing/2014/main" id="{6003CC5E-C546-34AF-13C1-C1409B16CA87}"/>
              </a:ext>
            </a:extLst>
          </p:cNvPr>
          <p:cNvCxnSpPr>
            <a:cxnSpLocks/>
          </p:cNvCxnSpPr>
          <p:nvPr/>
        </p:nvCxnSpPr>
        <p:spPr>
          <a:xfrm>
            <a:off x="1000653" y="5578475"/>
            <a:ext cx="3195661" cy="6440"/>
          </a:xfrm>
          <a:prstGeom prst="line">
            <a:avLst/>
          </a:prstGeom>
          <a:noFill/>
          <a:ln w="38100" cap="flat" cmpd="sng" algn="ctr">
            <a:solidFill>
              <a:srgbClr val="000000"/>
            </a:solidFill>
            <a:prstDash val="solid"/>
            <a:miter lim="800000"/>
          </a:ln>
          <a:effectLst/>
        </p:spPr>
      </p:cxnSp>
      <p:cxnSp>
        <p:nvCxnSpPr>
          <p:cNvPr id="9" name="Straight Connector 8">
            <a:extLst>
              <a:ext uri="{FF2B5EF4-FFF2-40B4-BE49-F238E27FC236}">
                <a16:creationId xmlns:a16="http://schemas.microsoft.com/office/drawing/2014/main" id="{AD7DF00B-0323-2FD8-BCEE-0AFAC2FF667A}"/>
              </a:ext>
            </a:extLst>
          </p:cNvPr>
          <p:cNvCxnSpPr>
            <a:cxnSpLocks/>
          </p:cNvCxnSpPr>
          <p:nvPr/>
        </p:nvCxnSpPr>
        <p:spPr>
          <a:xfrm flipV="1">
            <a:off x="1897853" y="5406451"/>
            <a:ext cx="0" cy="344046"/>
          </a:xfrm>
          <a:prstGeom prst="line">
            <a:avLst/>
          </a:prstGeom>
          <a:noFill/>
          <a:ln w="28575" cap="flat" cmpd="sng" algn="ctr">
            <a:solidFill>
              <a:srgbClr val="000000"/>
            </a:solidFill>
            <a:prstDash val="solid"/>
            <a:miter lim="800000"/>
          </a:ln>
          <a:effectLst/>
        </p:spPr>
      </p:cxnSp>
      <p:sp>
        <p:nvSpPr>
          <p:cNvPr id="10" name="TextBox 9">
            <a:extLst>
              <a:ext uri="{FF2B5EF4-FFF2-40B4-BE49-F238E27FC236}">
                <a16:creationId xmlns:a16="http://schemas.microsoft.com/office/drawing/2014/main" id="{0D0577A3-8494-30FE-138B-F7817F8BFB37}"/>
              </a:ext>
            </a:extLst>
          </p:cNvPr>
          <p:cNvSpPr txBox="1"/>
          <p:nvPr/>
        </p:nvSpPr>
        <p:spPr>
          <a:xfrm>
            <a:off x="982138" y="5664339"/>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[n253]</a:t>
            </a:r>
          </a:p>
        </p:txBody>
      </p:sp>
      <p:sp>
        <p:nvSpPr>
          <p:cNvPr id="15" name="TextBox 14">
            <a:extLst>
              <a:ext uri="{FF2B5EF4-FFF2-40B4-BE49-F238E27FC236}">
                <a16:creationId xmlns:a16="http://schemas.microsoft.com/office/drawing/2014/main" id="{F1B16A4A-5AAF-430F-5EF8-B6AC085D6850}"/>
              </a:ext>
            </a:extLst>
          </p:cNvPr>
          <p:cNvSpPr txBox="1"/>
          <p:nvPr/>
        </p:nvSpPr>
        <p:spPr>
          <a:xfrm>
            <a:off x="2780162" y="5703959"/>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n255</a:t>
            </a:r>
          </a:p>
        </p:txBody>
      </p:sp>
      <p:cxnSp>
        <p:nvCxnSpPr>
          <p:cNvPr id="16" name="Straight Connector 15">
            <a:extLst>
              <a:ext uri="{FF2B5EF4-FFF2-40B4-BE49-F238E27FC236}">
                <a16:creationId xmlns:a16="http://schemas.microsoft.com/office/drawing/2014/main" id="{45176BC9-969B-5017-BAAD-4F445C45ABB8}"/>
              </a:ext>
            </a:extLst>
          </p:cNvPr>
          <p:cNvCxnSpPr>
            <a:cxnSpLocks/>
          </p:cNvCxnSpPr>
          <p:nvPr/>
        </p:nvCxnSpPr>
        <p:spPr>
          <a:xfrm flipV="1">
            <a:off x="1000653" y="5527707"/>
            <a:ext cx="0" cy="101534"/>
          </a:xfrm>
          <a:prstGeom prst="line">
            <a:avLst/>
          </a:prstGeom>
          <a:noFill/>
          <a:ln w="19050" cap="flat" cmpd="sng" algn="ctr">
            <a:solidFill>
              <a:srgbClr val="000000"/>
            </a:solidFill>
            <a:prstDash val="solid"/>
            <a:miter lim="800000"/>
          </a:ln>
          <a:effectLst/>
        </p:spPr>
      </p:cxnSp>
      <p:cxnSp>
        <p:nvCxnSpPr>
          <p:cNvPr id="17" name="Straight Connector 16">
            <a:extLst>
              <a:ext uri="{FF2B5EF4-FFF2-40B4-BE49-F238E27FC236}">
                <a16:creationId xmlns:a16="http://schemas.microsoft.com/office/drawing/2014/main" id="{02926A97-26B6-408E-13F4-7E34E5BF7BC8}"/>
              </a:ext>
            </a:extLst>
          </p:cNvPr>
          <p:cNvCxnSpPr>
            <a:cxnSpLocks/>
          </p:cNvCxnSpPr>
          <p:nvPr/>
        </p:nvCxnSpPr>
        <p:spPr>
          <a:xfrm flipV="1">
            <a:off x="4196314" y="5539559"/>
            <a:ext cx="0" cy="101534"/>
          </a:xfrm>
          <a:prstGeom prst="line">
            <a:avLst/>
          </a:prstGeom>
          <a:noFill/>
          <a:ln w="19050" cap="flat" cmpd="sng" algn="ctr">
            <a:solidFill>
              <a:srgbClr val="000000"/>
            </a:solidFill>
            <a:prstDash val="solid"/>
            <a:miter lim="800000"/>
          </a:ln>
          <a:effectLst/>
        </p:spPr>
      </p:cxnSp>
      <p:sp>
        <p:nvSpPr>
          <p:cNvPr id="18" name="Rectangle 17">
            <a:extLst>
              <a:ext uri="{FF2B5EF4-FFF2-40B4-BE49-F238E27FC236}">
                <a16:creationId xmlns:a16="http://schemas.microsoft.com/office/drawing/2014/main" id="{A14130FF-2794-8EA7-0901-5044B3FBE253}"/>
              </a:ext>
            </a:extLst>
          </p:cNvPr>
          <p:cNvSpPr/>
          <p:nvPr/>
        </p:nvSpPr>
        <p:spPr>
          <a:xfrm>
            <a:off x="1321547" y="5269658"/>
            <a:ext cx="551422" cy="281605"/>
          </a:xfrm>
          <a:prstGeom prst="rect">
            <a:avLst/>
          </a:prstGeom>
          <a:solidFill>
            <a:srgbClr val="009DE0"/>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sp>
        <p:nvSpPr>
          <p:cNvPr id="19" name="Rectangle 18">
            <a:extLst>
              <a:ext uri="{FF2B5EF4-FFF2-40B4-BE49-F238E27FC236}">
                <a16:creationId xmlns:a16="http://schemas.microsoft.com/office/drawing/2014/main" id="{06F43B96-66A2-55B2-4F8A-12EE2412BD9C}"/>
              </a:ext>
            </a:extLst>
          </p:cNvPr>
          <p:cNvSpPr/>
          <p:nvPr/>
        </p:nvSpPr>
        <p:spPr>
          <a:xfrm>
            <a:off x="2129167" y="5030986"/>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6DBC51F6-174E-D464-F89C-ABF077F0F1B4}"/>
              </a:ext>
            </a:extLst>
          </p:cNvPr>
          <p:cNvSpPr/>
          <p:nvPr/>
        </p:nvSpPr>
        <p:spPr>
          <a:xfrm>
            <a:off x="2336714" y="5265277"/>
            <a:ext cx="551422" cy="281605"/>
          </a:xfrm>
          <a:prstGeom prst="rect">
            <a:avLst/>
          </a:prstGeom>
          <a:solidFill>
            <a:srgbClr val="009DE0"/>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sp>
        <p:nvSpPr>
          <p:cNvPr id="21" name="Rectangle 20">
            <a:extLst>
              <a:ext uri="{FF2B5EF4-FFF2-40B4-BE49-F238E27FC236}">
                <a16:creationId xmlns:a16="http://schemas.microsoft.com/office/drawing/2014/main" id="{04EEE9F1-3B89-7B45-D86D-FDB5786D5401}"/>
              </a:ext>
            </a:extLst>
          </p:cNvPr>
          <p:cNvSpPr/>
          <p:nvPr/>
        </p:nvSpPr>
        <p:spPr>
          <a:xfrm>
            <a:off x="2936942" y="5040977"/>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2" name="Rectangle 21">
            <a:extLst>
              <a:ext uri="{FF2B5EF4-FFF2-40B4-BE49-F238E27FC236}">
                <a16:creationId xmlns:a16="http://schemas.microsoft.com/office/drawing/2014/main" id="{15EEAC47-0748-B705-6532-D7C5585173BA}"/>
              </a:ext>
            </a:extLst>
          </p:cNvPr>
          <p:cNvSpPr/>
          <p:nvPr/>
        </p:nvSpPr>
        <p:spPr>
          <a:xfrm>
            <a:off x="3144455" y="5030986"/>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3" name="Rectangle 22">
            <a:extLst>
              <a:ext uri="{FF2B5EF4-FFF2-40B4-BE49-F238E27FC236}">
                <a16:creationId xmlns:a16="http://schemas.microsoft.com/office/drawing/2014/main" id="{EBC937B6-64ED-4E1C-3195-7DA8BC096155}"/>
              </a:ext>
            </a:extLst>
          </p:cNvPr>
          <p:cNvSpPr/>
          <p:nvPr/>
        </p:nvSpPr>
        <p:spPr>
          <a:xfrm>
            <a:off x="4001434" y="5047484"/>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4" name="TextBox 23">
            <a:extLst>
              <a:ext uri="{FF2B5EF4-FFF2-40B4-BE49-F238E27FC236}">
                <a16:creationId xmlns:a16="http://schemas.microsoft.com/office/drawing/2014/main" id="{25F2457B-6026-DD90-AF8C-4ED022FA0C2C}"/>
              </a:ext>
            </a:extLst>
          </p:cNvPr>
          <p:cNvSpPr txBox="1"/>
          <p:nvPr/>
        </p:nvSpPr>
        <p:spPr>
          <a:xfrm>
            <a:off x="2598483" y="4073635"/>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legacy services</a:t>
            </a:r>
          </a:p>
        </p:txBody>
      </p:sp>
      <p:cxnSp>
        <p:nvCxnSpPr>
          <p:cNvPr id="25" name="Straight Connector 24">
            <a:extLst>
              <a:ext uri="{FF2B5EF4-FFF2-40B4-BE49-F238E27FC236}">
                <a16:creationId xmlns:a16="http://schemas.microsoft.com/office/drawing/2014/main" id="{129AF197-5982-1B52-F960-C4F6830E5A2A}"/>
              </a:ext>
            </a:extLst>
          </p:cNvPr>
          <p:cNvCxnSpPr>
            <a:cxnSpLocks/>
            <a:stCxn id="24" idx="2"/>
          </p:cNvCxnSpPr>
          <p:nvPr/>
        </p:nvCxnSpPr>
        <p:spPr>
          <a:xfrm flipH="1">
            <a:off x="2336680" y="4404757"/>
            <a:ext cx="725200" cy="547323"/>
          </a:xfrm>
          <a:prstGeom prst="line">
            <a:avLst/>
          </a:prstGeom>
          <a:noFill/>
          <a:ln w="6350" cap="flat" cmpd="sng" algn="ctr">
            <a:solidFill>
              <a:srgbClr val="000000"/>
            </a:solidFill>
            <a:prstDash val="solid"/>
            <a:miter lim="800000"/>
            <a:headEnd type="none" w="med" len="med"/>
            <a:tailEnd type="triangle" w="med" len="med"/>
          </a:ln>
          <a:effectLst/>
        </p:spPr>
      </p:cxnSp>
      <p:cxnSp>
        <p:nvCxnSpPr>
          <p:cNvPr id="26" name="Straight Connector 25">
            <a:extLst>
              <a:ext uri="{FF2B5EF4-FFF2-40B4-BE49-F238E27FC236}">
                <a16:creationId xmlns:a16="http://schemas.microsoft.com/office/drawing/2014/main" id="{6965087F-E48D-CB5B-3264-5221C3F36704}"/>
              </a:ext>
            </a:extLst>
          </p:cNvPr>
          <p:cNvCxnSpPr>
            <a:cxnSpLocks/>
            <a:stCxn id="24" idx="2"/>
          </p:cNvCxnSpPr>
          <p:nvPr/>
        </p:nvCxnSpPr>
        <p:spPr>
          <a:xfrm>
            <a:off x="3061880" y="4404757"/>
            <a:ext cx="239766" cy="559265"/>
          </a:xfrm>
          <a:prstGeom prst="line">
            <a:avLst/>
          </a:prstGeom>
          <a:noFill/>
          <a:ln w="6350" cap="flat" cmpd="sng" algn="ctr">
            <a:solidFill>
              <a:srgbClr val="000000"/>
            </a:solidFill>
            <a:prstDash val="solid"/>
            <a:miter lim="800000"/>
            <a:headEnd type="none" w="med" len="med"/>
            <a:tailEnd type="triangle" w="med" len="med"/>
          </a:ln>
          <a:effectLst/>
        </p:spPr>
      </p:cxnSp>
      <p:cxnSp>
        <p:nvCxnSpPr>
          <p:cNvPr id="27" name="Straight Connector 26">
            <a:extLst>
              <a:ext uri="{FF2B5EF4-FFF2-40B4-BE49-F238E27FC236}">
                <a16:creationId xmlns:a16="http://schemas.microsoft.com/office/drawing/2014/main" id="{85832AE1-9C20-78E4-08EA-BA90F4AE387F}"/>
              </a:ext>
            </a:extLst>
          </p:cNvPr>
          <p:cNvCxnSpPr>
            <a:cxnSpLocks/>
          </p:cNvCxnSpPr>
          <p:nvPr/>
        </p:nvCxnSpPr>
        <p:spPr>
          <a:xfrm>
            <a:off x="6299894" y="5578475"/>
            <a:ext cx="2252987" cy="0"/>
          </a:xfrm>
          <a:prstGeom prst="line">
            <a:avLst/>
          </a:prstGeom>
          <a:noFill/>
          <a:ln w="38100" cap="flat" cmpd="sng" algn="ctr">
            <a:solidFill>
              <a:srgbClr val="000000"/>
            </a:solidFill>
            <a:prstDash val="solid"/>
            <a:miter lim="800000"/>
          </a:ln>
          <a:effectLst/>
        </p:spPr>
      </p:cxnSp>
      <p:sp>
        <p:nvSpPr>
          <p:cNvPr id="28" name="TextBox 27">
            <a:extLst>
              <a:ext uri="{FF2B5EF4-FFF2-40B4-BE49-F238E27FC236}">
                <a16:creationId xmlns:a16="http://schemas.microsoft.com/office/drawing/2014/main" id="{84DF7370-9F77-2BF4-C3AA-7FAD0B3F6279}"/>
              </a:ext>
            </a:extLst>
          </p:cNvPr>
          <p:cNvSpPr txBox="1"/>
          <p:nvPr/>
        </p:nvSpPr>
        <p:spPr>
          <a:xfrm>
            <a:off x="6947692" y="5703959"/>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n255</a:t>
            </a:r>
          </a:p>
        </p:txBody>
      </p:sp>
      <p:cxnSp>
        <p:nvCxnSpPr>
          <p:cNvPr id="29" name="Straight Connector 28">
            <a:extLst>
              <a:ext uri="{FF2B5EF4-FFF2-40B4-BE49-F238E27FC236}">
                <a16:creationId xmlns:a16="http://schemas.microsoft.com/office/drawing/2014/main" id="{8F6CE8BB-40A9-BDEC-A784-AE51CF4579FE}"/>
              </a:ext>
            </a:extLst>
          </p:cNvPr>
          <p:cNvCxnSpPr>
            <a:cxnSpLocks/>
          </p:cNvCxnSpPr>
          <p:nvPr/>
        </p:nvCxnSpPr>
        <p:spPr>
          <a:xfrm flipV="1">
            <a:off x="6299894" y="5515335"/>
            <a:ext cx="0" cy="101534"/>
          </a:xfrm>
          <a:prstGeom prst="line">
            <a:avLst/>
          </a:prstGeom>
          <a:noFill/>
          <a:ln w="19050" cap="flat" cmpd="sng" algn="ctr">
            <a:solidFill>
              <a:srgbClr val="000000"/>
            </a:solidFill>
            <a:prstDash val="solid"/>
            <a:miter lim="800000"/>
          </a:ln>
          <a:effectLst/>
        </p:spPr>
      </p:cxnSp>
      <p:cxnSp>
        <p:nvCxnSpPr>
          <p:cNvPr id="35" name="Straight Connector 34">
            <a:extLst>
              <a:ext uri="{FF2B5EF4-FFF2-40B4-BE49-F238E27FC236}">
                <a16:creationId xmlns:a16="http://schemas.microsoft.com/office/drawing/2014/main" id="{84BE2FC2-7CD2-538A-E687-6617E8DC8BC9}"/>
              </a:ext>
            </a:extLst>
          </p:cNvPr>
          <p:cNvCxnSpPr>
            <a:cxnSpLocks/>
          </p:cNvCxnSpPr>
          <p:nvPr/>
        </p:nvCxnSpPr>
        <p:spPr>
          <a:xfrm flipV="1">
            <a:off x="8552881" y="5527187"/>
            <a:ext cx="0" cy="101534"/>
          </a:xfrm>
          <a:prstGeom prst="line">
            <a:avLst/>
          </a:prstGeom>
          <a:noFill/>
          <a:ln w="19050" cap="flat" cmpd="sng" algn="ctr">
            <a:solidFill>
              <a:srgbClr val="000000"/>
            </a:solidFill>
            <a:prstDash val="solid"/>
            <a:miter lim="800000"/>
          </a:ln>
          <a:effectLst/>
        </p:spPr>
      </p:cxnSp>
      <p:sp>
        <p:nvSpPr>
          <p:cNvPr id="36" name="Rectangle 35">
            <a:extLst>
              <a:ext uri="{FF2B5EF4-FFF2-40B4-BE49-F238E27FC236}">
                <a16:creationId xmlns:a16="http://schemas.microsoft.com/office/drawing/2014/main" id="{5342C14E-1E64-B405-F49D-452DE0436DB1}"/>
              </a:ext>
            </a:extLst>
          </p:cNvPr>
          <p:cNvSpPr/>
          <p:nvPr/>
        </p:nvSpPr>
        <p:spPr>
          <a:xfrm>
            <a:off x="6485734" y="5018614"/>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39" name="Rectangle 38">
            <a:extLst>
              <a:ext uri="{FF2B5EF4-FFF2-40B4-BE49-F238E27FC236}">
                <a16:creationId xmlns:a16="http://schemas.microsoft.com/office/drawing/2014/main" id="{95949155-7D1D-E6E8-2F8E-116F93984B2C}"/>
              </a:ext>
            </a:extLst>
          </p:cNvPr>
          <p:cNvSpPr/>
          <p:nvPr/>
        </p:nvSpPr>
        <p:spPr>
          <a:xfrm>
            <a:off x="6693281" y="5252905"/>
            <a:ext cx="962400" cy="281605"/>
          </a:xfrm>
          <a:prstGeom prst="rect">
            <a:avLst/>
          </a:prstGeom>
          <a:solidFill>
            <a:srgbClr val="009DE0"/>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sp>
        <p:nvSpPr>
          <p:cNvPr id="41" name="Rectangle 40">
            <a:extLst>
              <a:ext uri="{FF2B5EF4-FFF2-40B4-BE49-F238E27FC236}">
                <a16:creationId xmlns:a16="http://schemas.microsoft.com/office/drawing/2014/main" id="{614DBBB9-C2E0-9FB0-908E-C2E1A100EBDF}"/>
              </a:ext>
            </a:extLst>
          </p:cNvPr>
          <p:cNvSpPr/>
          <p:nvPr/>
        </p:nvSpPr>
        <p:spPr>
          <a:xfrm>
            <a:off x="7680490" y="5015937"/>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43" name="Rectangle 42">
            <a:extLst>
              <a:ext uri="{FF2B5EF4-FFF2-40B4-BE49-F238E27FC236}">
                <a16:creationId xmlns:a16="http://schemas.microsoft.com/office/drawing/2014/main" id="{D4944F56-4F34-952F-B0C1-995D66250CD3}"/>
              </a:ext>
            </a:extLst>
          </p:cNvPr>
          <p:cNvSpPr/>
          <p:nvPr/>
        </p:nvSpPr>
        <p:spPr>
          <a:xfrm>
            <a:off x="7893855" y="5015937"/>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44" name="TextBox 43">
            <a:extLst>
              <a:ext uri="{FF2B5EF4-FFF2-40B4-BE49-F238E27FC236}">
                <a16:creationId xmlns:a16="http://schemas.microsoft.com/office/drawing/2014/main" id="{FE4E2478-6969-EC20-B2D4-C707FBBB95A1}"/>
              </a:ext>
            </a:extLst>
          </p:cNvPr>
          <p:cNvSpPr txBox="1"/>
          <p:nvPr/>
        </p:nvSpPr>
        <p:spPr>
          <a:xfrm>
            <a:off x="6955050" y="4061263"/>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legacy services</a:t>
            </a:r>
          </a:p>
        </p:txBody>
      </p:sp>
      <p:cxnSp>
        <p:nvCxnSpPr>
          <p:cNvPr id="46" name="Straight Connector 45">
            <a:extLst>
              <a:ext uri="{FF2B5EF4-FFF2-40B4-BE49-F238E27FC236}">
                <a16:creationId xmlns:a16="http://schemas.microsoft.com/office/drawing/2014/main" id="{C31DA4BF-32D5-1C38-9FA4-B14DB9DE7F16}"/>
              </a:ext>
            </a:extLst>
          </p:cNvPr>
          <p:cNvCxnSpPr>
            <a:cxnSpLocks/>
            <a:stCxn id="44" idx="2"/>
          </p:cNvCxnSpPr>
          <p:nvPr/>
        </p:nvCxnSpPr>
        <p:spPr>
          <a:xfrm flipH="1">
            <a:off x="6693247" y="4392385"/>
            <a:ext cx="725200" cy="547323"/>
          </a:xfrm>
          <a:prstGeom prst="line">
            <a:avLst/>
          </a:prstGeom>
          <a:noFill/>
          <a:ln w="6350" cap="flat" cmpd="sng" algn="ctr">
            <a:solidFill>
              <a:srgbClr val="000000"/>
            </a:solidFill>
            <a:prstDash val="solid"/>
            <a:miter lim="800000"/>
            <a:headEnd type="none" w="med" len="med"/>
            <a:tailEnd type="triangle" w="med" len="med"/>
          </a:ln>
          <a:effectLst/>
        </p:spPr>
      </p:cxnSp>
      <p:cxnSp>
        <p:nvCxnSpPr>
          <p:cNvPr id="47" name="Straight Connector 46">
            <a:extLst>
              <a:ext uri="{FF2B5EF4-FFF2-40B4-BE49-F238E27FC236}">
                <a16:creationId xmlns:a16="http://schemas.microsoft.com/office/drawing/2014/main" id="{FD39ABCD-969E-35FE-85FD-8C3B0D68B248}"/>
              </a:ext>
            </a:extLst>
          </p:cNvPr>
          <p:cNvCxnSpPr>
            <a:cxnSpLocks/>
            <a:stCxn id="44" idx="2"/>
          </p:cNvCxnSpPr>
          <p:nvPr/>
        </p:nvCxnSpPr>
        <p:spPr>
          <a:xfrm>
            <a:off x="7418447" y="4392385"/>
            <a:ext cx="239766" cy="559265"/>
          </a:xfrm>
          <a:prstGeom prst="line">
            <a:avLst/>
          </a:prstGeom>
          <a:noFill/>
          <a:ln w="6350" cap="flat" cmpd="sng" algn="ctr">
            <a:solidFill>
              <a:srgbClr val="000000"/>
            </a:solidFill>
            <a:prstDash val="solid"/>
            <a:miter lim="800000"/>
            <a:headEnd type="none" w="med" len="med"/>
            <a:tailEnd type="triangle" w="med" len="med"/>
          </a:ln>
          <a:effectLst/>
        </p:spPr>
      </p:cxnSp>
      <p:sp>
        <p:nvSpPr>
          <p:cNvPr id="48" name="TextBox 47">
            <a:extLst>
              <a:ext uri="{FF2B5EF4-FFF2-40B4-BE49-F238E27FC236}">
                <a16:creationId xmlns:a16="http://schemas.microsoft.com/office/drawing/2014/main" id="{DAD8E40F-C40A-CD9C-3AB7-14849E40F08F}"/>
              </a:ext>
            </a:extLst>
          </p:cNvPr>
          <p:cNvSpPr txBox="1"/>
          <p:nvPr/>
        </p:nvSpPr>
        <p:spPr>
          <a:xfrm>
            <a:off x="9586392" y="5708117"/>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n256</a:t>
            </a:r>
          </a:p>
        </p:txBody>
      </p:sp>
      <p:grpSp>
        <p:nvGrpSpPr>
          <p:cNvPr id="49" name="Group 48">
            <a:extLst>
              <a:ext uri="{FF2B5EF4-FFF2-40B4-BE49-F238E27FC236}">
                <a16:creationId xmlns:a16="http://schemas.microsoft.com/office/drawing/2014/main" id="{ECB45522-906D-480C-2CB4-9417E001CB1E}"/>
              </a:ext>
            </a:extLst>
          </p:cNvPr>
          <p:cNvGrpSpPr/>
          <p:nvPr/>
        </p:nvGrpSpPr>
        <p:grpSpPr>
          <a:xfrm>
            <a:off x="8983039" y="5508122"/>
            <a:ext cx="2061816" cy="186230"/>
            <a:chOff x="8683574" y="5016588"/>
            <a:chExt cx="3195661" cy="113386"/>
          </a:xfrm>
        </p:grpSpPr>
        <p:cxnSp>
          <p:nvCxnSpPr>
            <p:cNvPr id="50" name="Straight Connector 49">
              <a:extLst>
                <a:ext uri="{FF2B5EF4-FFF2-40B4-BE49-F238E27FC236}">
                  <a16:creationId xmlns:a16="http://schemas.microsoft.com/office/drawing/2014/main" id="{1DAAE121-3C81-CA4E-C6C6-49515B9DF934}"/>
                </a:ext>
              </a:extLst>
            </p:cNvPr>
            <p:cNvCxnSpPr>
              <a:cxnSpLocks/>
            </p:cNvCxnSpPr>
            <p:nvPr/>
          </p:nvCxnSpPr>
          <p:spPr>
            <a:xfrm>
              <a:off x="8683574" y="5067356"/>
              <a:ext cx="3195661" cy="6440"/>
            </a:xfrm>
            <a:prstGeom prst="line">
              <a:avLst/>
            </a:prstGeom>
            <a:noFill/>
            <a:ln w="38100" cap="flat" cmpd="sng" algn="ctr">
              <a:solidFill>
                <a:srgbClr val="000000"/>
              </a:solidFill>
              <a:prstDash val="solid"/>
              <a:miter lim="800000"/>
            </a:ln>
            <a:effectLst/>
          </p:spPr>
        </p:cxnSp>
        <p:cxnSp>
          <p:nvCxnSpPr>
            <p:cNvPr id="54" name="Straight Connector 53">
              <a:extLst>
                <a:ext uri="{FF2B5EF4-FFF2-40B4-BE49-F238E27FC236}">
                  <a16:creationId xmlns:a16="http://schemas.microsoft.com/office/drawing/2014/main" id="{EBDA6A84-BF4C-29AC-C17C-D55954D8F123}"/>
                </a:ext>
              </a:extLst>
            </p:cNvPr>
            <p:cNvCxnSpPr>
              <a:cxnSpLocks/>
            </p:cNvCxnSpPr>
            <p:nvPr/>
          </p:nvCxnSpPr>
          <p:spPr>
            <a:xfrm flipV="1">
              <a:off x="8683574" y="5016588"/>
              <a:ext cx="0" cy="101534"/>
            </a:xfrm>
            <a:prstGeom prst="line">
              <a:avLst/>
            </a:prstGeom>
            <a:noFill/>
            <a:ln w="19050" cap="flat" cmpd="sng" algn="ctr">
              <a:solidFill>
                <a:srgbClr val="000000"/>
              </a:solidFill>
              <a:prstDash val="solid"/>
              <a:miter lim="800000"/>
            </a:ln>
            <a:effectLst/>
          </p:spPr>
        </p:cxnSp>
        <p:cxnSp>
          <p:nvCxnSpPr>
            <p:cNvPr id="57" name="Straight Connector 56">
              <a:extLst>
                <a:ext uri="{FF2B5EF4-FFF2-40B4-BE49-F238E27FC236}">
                  <a16:creationId xmlns:a16="http://schemas.microsoft.com/office/drawing/2014/main" id="{F91A0C25-2C2B-F1F7-C96E-92B0526C8761}"/>
                </a:ext>
              </a:extLst>
            </p:cNvPr>
            <p:cNvCxnSpPr>
              <a:cxnSpLocks/>
            </p:cNvCxnSpPr>
            <p:nvPr/>
          </p:nvCxnSpPr>
          <p:spPr>
            <a:xfrm flipV="1">
              <a:off x="11879235" y="5028440"/>
              <a:ext cx="0" cy="101534"/>
            </a:xfrm>
            <a:prstGeom prst="line">
              <a:avLst/>
            </a:prstGeom>
            <a:noFill/>
            <a:ln w="19050" cap="flat" cmpd="sng" algn="ctr">
              <a:solidFill>
                <a:srgbClr val="000000"/>
              </a:solidFill>
              <a:prstDash val="solid"/>
              <a:miter lim="800000"/>
            </a:ln>
            <a:effectLst/>
          </p:spPr>
        </p:cxnSp>
      </p:grpSp>
      <p:sp>
        <p:nvSpPr>
          <p:cNvPr id="58" name="Rectangle 57">
            <a:extLst>
              <a:ext uri="{FF2B5EF4-FFF2-40B4-BE49-F238E27FC236}">
                <a16:creationId xmlns:a16="http://schemas.microsoft.com/office/drawing/2014/main" id="{FAA51008-20A1-BC73-7FFD-555416C68E12}"/>
              </a:ext>
            </a:extLst>
          </p:cNvPr>
          <p:cNvSpPr/>
          <p:nvPr/>
        </p:nvSpPr>
        <p:spPr>
          <a:xfrm>
            <a:off x="3375829" y="5254526"/>
            <a:ext cx="551422" cy="281605"/>
          </a:xfrm>
          <a:prstGeom prst="rect">
            <a:avLst/>
          </a:prstGeom>
          <a:solidFill>
            <a:srgbClr val="009DE0"/>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cxnSp>
        <p:nvCxnSpPr>
          <p:cNvPr id="65" name="Straight Connector 64">
            <a:extLst>
              <a:ext uri="{FF2B5EF4-FFF2-40B4-BE49-F238E27FC236}">
                <a16:creationId xmlns:a16="http://schemas.microsoft.com/office/drawing/2014/main" id="{FCC26D7A-FE25-8A44-AAD7-955BDCAEBD3F}"/>
              </a:ext>
            </a:extLst>
          </p:cNvPr>
          <p:cNvCxnSpPr>
            <a:cxnSpLocks/>
            <a:stCxn id="24" idx="2"/>
          </p:cNvCxnSpPr>
          <p:nvPr/>
        </p:nvCxnSpPr>
        <p:spPr>
          <a:xfrm>
            <a:off x="3061880" y="4404757"/>
            <a:ext cx="939554" cy="564441"/>
          </a:xfrm>
          <a:prstGeom prst="line">
            <a:avLst/>
          </a:prstGeom>
          <a:noFill/>
          <a:ln w="6350" cap="flat" cmpd="sng" algn="ctr">
            <a:solidFill>
              <a:srgbClr val="000000"/>
            </a:solidFill>
            <a:prstDash val="solid"/>
            <a:miter lim="800000"/>
            <a:headEnd type="none" w="med" len="med"/>
            <a:tailEnd type="triangle" w="med" len="med"/>
          </a:ln>
          <a:effectLst/>
        </p:spPr>
      </p:cxnSp>
      <p:sp>
        <p:nvSpPr>
          <p:cNvPr id="66" name="Rectangle 65">
            <a:extLst>
              <a:ext uri="{FF2B5EF4-FFF2-40B4-BE49-F238E27FC236}">
                <a16:creationId xmlns:a16="http://schemas.microsoft.com/office/drawing/2014/main" id="{7B1288C0-3D78-3174-5545-BF447F298C6A}"/>
              </a:ext>
            </a:extLst>
          </p:cNvPr>
          <p:cNvSpPr/>
          <p:nvPr/>
        </p:nvSpPr>
        <p:spPr>
          <a:xfrm>
            <a:off x="9084142" y="5232693"/>
            <a:ext cx="962400" cy="281605"/>
          </a:xfrm>
          <a:prstGeom prst="rect">
            <a:avLst/>
          </a:prstGeom>
          <a:solidFill>
            <a:srgbClr val="BED733"/>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sp>
        <p:nvSpPr>
          <p:cNvPr id="67" name="Rectangle 66">
            <a:extLst>
              <a:ext uri="{FF2B5EF4-FFF2-40B4-BE49-F238E27FC236}">
                <a16:creationId xmlns:a16="http://schemas.microsoft.com/office/drawing/2014/main" id="{70E59A26-080E-5BCE-D724-122249C20E9E}"/>
              </a:ext>
            </a:extLst>
          </p:cNvPr>
          <p:cNvSpPr/>
          <p:nvPr/>
        </p:nvSpPr>
        <p:spPr>
          <a:xfrm>
            <a:off x="10104471" y="5040977"/>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68" name="Straight Connector 67">
            <a:extLst>
              <a:ext uri="{FF2B5EF4-FFF2-40B4-BE49-F238E27FC236}">
                <a16:creationId xmlns:a16="http://schemas.microsoft.com/office/drawing/2014/main" id="{E29BF87D-62ED-688D-63D4-9B3A9877C771}"/>
              </a:ext>
            </a:extLst>
          </p:cNvPr>
          <p:cNvCxnSpPr>
            <a:cxnSpLocks/>
            <a:stCxn id="44" idx="2"/>
            <a:endCxn id="67" idx="0"/>
          </p:cNvCxnSpPr>
          <p:nvPr/>
        </p:nvCxnSpPr>
        <p:spPr>
          <a:xfrm>
            <a:off x="7418447" y="4392385"/>
            <a:ext cx="2764620" cy="648592"/>
          </a:xfrm>
          <a:prstGeom prst="line">
            <a:avLst/>
          </a:prstGeom>
          <a:noFill/>
          <a:ln w="6350" cap="flat" cmpd="sng" algn="ctr">
            <a:solidFill>
              <a:srgbClr val="000000"/>
            </a:solidFill>
            <a:prstDash val="solid"/>
            <a:miter lim="800000"/>
            <a:headEnd type="none" w="med" len="med"/>
            <a:tailEnd type="triangle" w="med" len="med"/>
          </a:ln>
          <a:effectLst/>
        </p:spPr>
      </p:cxnSp>
      <p:sp>
        <p:nvSpPr>
          <p:cNvPr id="72" name="Footer Placeholder 2">
            <a:extLst>
              <a:ext uri="{FF2B5EF4-FFF2-40B4-BE49-F238E27FC236}">
                <a16:creationId xmlns:a16="http://schemas.microsoft.com/office/drawing/2014/main" id="{16BB5CC8-9C8D-50EB-7C91-9C3D6455AB99}"/>
              </a:ext>
            </a:extLst>
          </p:cNvPr>
          <p:cNvSpPr>
            <a:spLocks noGrp="1"/>
          </p:cNvSpPr>
          <p:nvPr>
            <p:ph type="ftr" sz="quarter" idx="13"/>
          </p:nvPr>
        </p:nvSpPr>
        <p:spPr>
          <a:xfrm>
            <a:off x="4038600" y="6356350"/>
            <a:ext cx="4114800" cy="365125"/>
          </a:xfrm>
        </p:spPr>
        <p:txBody>
          <a:bodyPr/>
          <a:lstStyle/>
          <a:p>
            <a:r>
              <a:rPr lang="en-US" dirty="0"/>
              <a:t>Public</a:t>
            </a:r>
          </a:p>
        </p:txBody>
      </p:sp>
    </p:spTree>
    <p:extLst>
      <p:ext uri="{BB962C8B-B14F-4D97-AF65-F5344CB8AC3E}">
        <p14:creationId xmlns:p14="http://schemas.microsoft.com/office/powerpoint/2010/main" val="32178840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766E8F-82F7-B6BC-9843-FE5C1420BC20}"/>
              </a:ext>
            </a:extLst>
          </p:cNvPr>
          <p:cNvSpPr>
            <a:spLocks noGrp="1"/>
          </p:cNvSpPr>
          <p:nvPr>
            <p:ph type="title"/>
          </p:nvPr>
        </p:nvSpPr>
        <p:spPr/>
        <p:txBody>
          <a:bodyPr/>
          <a:lstStyle/>
          <a:p>
            <a:r>
              <a:rPr lang="en-GB" b="1" dirty="0"/>
              <a:t>Rationale - UL Carrier Aggregation</a:t>
            </a:r>
          </a:p>
        </p:txBody>
      </p:sp>
      <p:sp>
        <p:nvSpPr>
          <p:cNvPr id="8" name="Content Placeholder 1">
            <a:extLst>
              <a:ext uri="{FF2B5EF4-FFF2-40B4-BE49-F238E27FC236}">
                <a16:creationId xmlns:a16="http://schemas.microsoft.com/office/drawing/2014/main" id="{CC0AE729-A994-C84F-C01D-5BC03E87E98C}"/>
              </a:ext>
            </a:extLst>
          </p:cNvPr>
          <p:cNvSpPr>
            <a:spLocks noGrp="1"/>
          </p:cNvSpPr>
          <p:nvPr>
            <p:ph sz="quarter" idx="12"/>
          </p:nvPr>
        </p:nvSpPr>
        <p:spPr>
          <a:xfrm>
            <a:off x="660400" y="1317625"/>
            <a:ext cx="10871200" cy="4854575"/>
          </a:xfrm>
        </p:spPr>
        <p:txBody>
          <a:bodyPr>
            <a:normAutofit/>
          </a:bodyPr>
          <a:lstStyle/>
          <a:p>
            <a:r>
              <a:rPr lang="en-GB" sz="1300" dirty="0"/>
              <a:t>NR NTN smartphone is UL link-budget limited, thus limiting how many PRBs can realistically be allocated </a:t>
            </a:r>
          </a:p>
          <a:p>
            <a:r>
              <a:rPr lang="en-GB" sz="1300" dirty="0"/>
              <a:t>Higher PRB allocations are practically limited by PA Max Out Power (MOP) which reduces the UL Power Spectral Density (PSD) as more PRB are allocated</a:t>
            </a:r>
          </a:p>
          <a:p>
            <a:r>
              <a:rPr lang="en-GB" sz="1300" dirty="0"/>
              <a:t>By making use of multiple mid-band PAs available on the device, allocating PRB groups to different PAs (intra-band, inter-band), we could increase the effective UL BW without compromising UL PSD. PA chain could be reused across TN-NTN bands, increasing number of available PAs.</a:t>
            </a:r>
          </a:p>
          <a:p>
            <a:r>
              <a:rPr lang="en-GB" sz="1300" dirty="0"/>
              <a:t>2TX configurations with 4 PRBs could also be considered in addition</a:t>
            </a:r>
          </a:p>
          <a:p>
            <a:r>
              <a:rPr lang="en-GB" sz="1300" dirty="0"/>
              <a:t>CA approach should be agnostic of the Power Class - even stronger applicability to higher-class devices with higher power and higher-gain, such as non-smartphone devices (e.g. CPE/FWA, automotive/vehicular, UAV/UAS, directional/high-gain UE</a:t>
            </a:r>
          </a:p>
        </p:txBody>
      </p:sp>
      <p:grpSp>
        <p:nvGrpSpPr>
          <p:cNvPr id="12" name="Group 11">
            <a:extLst>
              <a:ext uri="{FF2B5EF4-FFF2-40B4-BE49-F238E27FC236}">
                <a16:creationId xmlns:a16="http://schemas.microsoft.com/office/drawing/2014/main" id="{50F952AE-5676-D07E-0798-56DA25723156}"/>
              </a:ext>
            </a:extLst>
          </p:cNvPr>
          <p:cNvGrpSpPr/>
          <p:nvPr/>
        </p:nvGrpSpPr>
        <p:grpSpPr>
          <a:xfrm>
            <a:off x="1279168" y="3666706"/>
            <a:ext cx="9379228" cy="2703950"/>
            <a:chOff x="923616" y="1524148"/>
            <a:chExt cx="10626632" cy="3449789"/>
          </a:xfrm>
        </p:grpSpPr>
        <p:pic>
          <p:nvPicPr>
            <p:cNvPr id="13" name="Content Placeholder 9">
              <a:extLst>
                <a:ext uri="{FF2B5EF4-FFF2-40B4-BE49-F238E27FC236}">
                  <a16:creationId xmlns:a16="http://schemas.microsoft.com/office/drawing/2014/main" id="{CF4079F3-315C-E6CD-AF9C-0496DA3A12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23771" y="3840275"/>
              <a:ext cx="1121132" cy="1121132"/>
            </a:xfrm>
            <a:prstGeom prst="rect">
              <a:avLst/>
            </a:prstGeom>
          </p:spPr>
        </p:pic>
        <p:sp>
          <p:nvSpPr>
            <p:cNvPr id="14" name="Rectangle 13">
              <a:extLst>
                <a:ext uri="{FF2B5EF4-FFF2-40B4-BE49-F238E27FC236}">
                  <a16:creationId xmlns:a16="http://schemas.microsoft.com/office/drawing/2014/main" id="{49CDCBAD-7055-DBA6-81E5-6BAC16427AA5}"/>
                </a:ext>
              </a:extLst>
            </p:cNvPr>
            <p:cNvSpPr/>
            <p:nvPr/>
          </p:nvSpPr>
          <p:spPr>
            <a:xfrm>
              <a:off x="1624788" y="3429000"/>
              <a:ext cx="512719" cy="304481"/>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000000"/>
                  </a:solidFill>
                  <a:effectLst/>
                  <a:uLnTx/>
                  <a:uFillTx/>
                  <a:latin typeface="Arial"/>
                  <a:ea typeface="+mn-ea"/>
                  <a:cs typeface="+mn-cs"/>
                </a:rPr>
                <a:t>PA1</a:t>
              </a:r>
            </a:p>
          </p:txBody>
        </p:sp>
        <p:sp>
          <p:nvSpPr>
            <p:cNvPr id="15" name="Rectangle 14">
              <a:extLst>
                <a:ext uri="{FF2B5EF4-FFF2-40B4-BE49-F238E27FC236}">
                  <a16:creationId xmlns:a16="http://schemas.microsoft.com/office/drawing/2014/main" id="{279F5293-AF06-F9B9-405C-AAAEFD69C6F4}"/>
                </a:ext>
              </a:extLst>
            </p:cNvPr>
            <p:cNvSpPr/>
            <p:nvPr/>
          </p:nvSpPr>
          <p:spPr>
            <a:xfrm>
              <a:off x="2828223" y="3429000"/>
              <a:ext cx="512719" cy="304481"/>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000000"/>
                  </a:solidFill>
                  <a:effectLst/>
                  <a:uLnTx/>
                  <a:uFillTx/>
                  <a:latin typeface="Arial"/>
                  <a:ea typeface="+mn-ea"/>
                  <a:cs typeface="+mn-cs"/>
                </a:rPr>
                <a:t>PA2</a:t>
              </a:r>
            </a:p>
          </p:txBody>
        </p:sp>
        <p:sp>
          <p:nvSpPr>
            <p:cNvPr id="16" name="Rectangle 15">
              <a:extLst>
                <a:ext uri="{FF2B5EF4-FFF2-40B4-BE49-F238E27FC236}">
                  <a16:creationId xmlns:a16="http://schemas.microsoft.com/office/drawing/2014/main" id="{16DDFD5E-03DD-86F6-F9FE-45C70735E1C7}"/>
                </a:ext>
              </a:extLst>
            </p:cNvPr>
            <p:cNvSpPr/>
            <p:nvPr/>
          </p:nvSpPr>
          <p:spPr>
            <a:xfrm>
              <a:off x="923616" y="2127420"/>
              <a:ext cx="1070154" cy="311254"/>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Arial"/>
                  <a:ea typeface="+mn-ea"/>
                  <a:cs typeface="+mn-cs"/>
                </a:rPr>
                <a:t>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Arial"/>
                  <a:ea typeface="+mn-ea"/>
                  <a:cs typeface="+mn-cs"/>
                </a:rPr>
                <a:t>CC1</a:t>
              </a:r>
              <a:endParaRPr kumimoji="0" lang="en-GB" sz="7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18" name="Straight Arrow Connector 17">
              <a:extLst>
                <a:ext uri="{FF2B5EF4-FFF2-40B4-BE49-F238E27FC236}">
                  <a16:creationId xmlns:a16="http://schemas.microsoft.com/office/drawing/2014/main" id="{828539EF-D939-127C-FC4A-4A2EB7AD75F8}"/>
                </a:ext>
              </a:extLst>
            </p:cNvPr>
            <p:cNvCxnSpPr>
              <a:stCxn id="14" idx="0"/>
              <a:endCxn id="16" idx="2"/>
            </p:cNvCxnSpPr>
            <p:nvPr/>
          </p:nvCxnSpPr>
          <p:spPr>
            <a:xfrm flipH="1" flipV="1">
              <a:off x="1458693" y="2438674"/>
              <a:ext cx="422455" cy="990326"/>
            </a:xfrm>
            <a:prstGeom prst="straightConnector1">
              <a:avLst/>
            </a:prstGeom>
            <a:noFill/>
            <a:ln w="6350" cap="flat" cmpd="sng" algn="ctr">
              <a:solidFill>
                <a:srgbClr val="009DE0"/>
              </a:solidFill>
              <a:prstDash val="solid"/>
              <a:miter lim="800000"/>
              <a:tailEnd type="triangle"/>
            </a:ln>
            <a:effectLst/>
          </p:spPr>
        </p:cxnSp>
        <p:sp>
          <p:nvSpPr>
            <p:cNvPr id="19" name="Rectangle 18">
              <a:extLst>
                <a:ext uri="{FF2B5EF4-FFF2-40B4-BE49-F238E27FC236}">
                  <a16:creationId xmlns:a16="http://schemas.microsoft.com/office/drawing/2014/main" id="{3FC9DFFD-8B66-C0C3-078E-E8C7BF15C9A0}"/>
                </a:ext>
              </a:extLst>
            </p:cNvPr>
            <p:cNvSpPr/>
            <p:nvPr/>
          </p:nvSpPr>
          <p:spPr>
            <a:xfrm>
              <a:off x="2828223" y="2119485"/>
              <a:ext cx="1070154" cy="311254"/>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Arial"/>
                  <a:ea typeface="+mn-ea"/>
                  <a:cs typeface="+mn-cs"/>
                </a:rPr>
                <a:t>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Arial"/>
                  <a:ea typeface="+mn-ea"/>
                  <a:cs typeface="+mn-cs"/>
                </a:rPr>
                <a:t>CC2</a:t>
              </a:r>
              <a:endParaRPr kumimoji="0" lang="en-GB" sz="7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20" name="Straight Arrow Connector 19">
              <a:extLst>
                <a:ext uri="{FF2B5EF4-FFF2-40B4-BE49-F238E27FC236}">
                  <a16:creationId xmlns:a16="http://schemas.microsoft.com/office/drawing/2014/main" id="{EC534B8F-D338-F2D1-7664-2D5FA0C9F202}"/>
                </a:ext>
              </a:extLst>
            </p:cNvPr>
            <p:cNvCxnSpPr>
              <a:cxnSpLocks/>
              <a:stCxn id="15" idx="0"/>
              <a:endCxn id="19" idx="2"/>
            </p:cNvCxnSpPr>
            <p:nvPr/>
          </p:nvCxnSpPr>
          <p:spPr>
            <a:xfrm flipV="1">
              <a:off x="3084583" y="2430739"/>
              <a:ext cx="278717" cy="998261"/>
            </a:xfrm>
            <a:prstGeom prst="straightConnector1">
              <a:avLst/>
            </a:prstGeom>
            <a:noFill/>
            <a:ln w="6350" cap="flat" cmpd="sng" algn="ctr">
              <a:solidFill>
                <a:srgbClr val="009DE0"/>
              </a:solidFill>
              <a:prstDash val="solid"/>
              <a:miter lim="800000"/>
              <a:tailEnd type="triangle"/>
            </a:ln>
            <a:effectLst/>
          </p:spPr>
        </p:cxnSp>
        <p:sp>
          <p:nvSpPr>
            <p:cNvPr id="28" name="TextBox 27">
              <a:extLst>
                <a:ext uri="{FF2B5EF4-FFF2-40B4-BE49-F238E27FC236}">
                  <a16:creationId xmlns:a16="http://schemas.microsoft.com/office/drawing/2014/main" id="{F1BEE518-505C-E9E2-A6BC-55BAD133F8FB}"/>
                </a:ext>
              </a:extLst>
            </p:cNvPr>
            <p:cNvSpPr txBox="1"/>
            <p:nvPr/>
          </p:nvSpPr>
          <p:spPr>
            <a:xfrm>
              <a:off x="1857062" y="2436933"/>
              <a:ext cx="1107868" cy="70680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err="1">
                  <a:ln>
                    <a:noFill/>
                  </a:ln>
                  <a:solidFill>
                    <a:srgbClr val="000000"/>
                  </a:solidFill>
                  <a:effectLst/>
                  <a:uLnTx/>
                  <a:uFillTx/>
                  <a:latin typeface="Arial"/>
                </a:rPr>
                <a:t>Intermods</a:t>
              </a:r>
              <a:r>
                <a:rPr kumimoji="0" lang="en-GB" sz="1000" b="1" i="0" u="none" strike="noStrike" kern="0" cap="none" spc="0" normalizeH="0" baseline="0" noProof="0" dirty="0">
                  <a:ln>
                    <a:noFill/>
                  </a:ln>
                  <a:solidFill>
                    <a:srgbClr val="000000"/>
                  </a:solidFill>
                  <a:effectLst/>
                  <a:uLnTx/>
                  <a:uFillTx/>
                  <a:latin typeface="Arial"/>
                </a:rPr>
                <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000000"/>
                  </a:solidFill>
                  <a:effectLst/>
                  <a:uLnTx/>
                  <a:uFillTx/>
                  <a:latin typeface="Arial"/>
                </a:rPr>
                <a:t>suppression/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000000"/>
                  </a:solidFill>
                  <a:effectLst/>
                  <a:uLnTx/>
                  <a:uFillTx/>
                  <a:latin typeface="Arial"/>
                </a:rPr>
                <a:t>leakages?</a:t>
              </a:r>
            </a:p>
          </p:txBody>
        </p:sp>
        <p:pic>
          <p:nvPicPr>
            <p:cNvPr id="29" name="Content Placeholder 9">
              <a:extLst>
                <a:ext uri="{FF2B5EF4-FFF2-40B4-BE49-F238E27FC236}">
                  <a16:creationId xmlns:a16="http://schemas.microsoft.com/office/drawing/2014/main" id="{07D5F169-CCBE-1B0D-F954-D3EFAE8E3B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66659" y="3845015"/>
              <a:ext cx="1121132" cy="1121132"/>
            </a:xfrm>
            <a:prstGeom prst="rect">
              <a:avLst/>
            </a:prstGeom>
          </p:spPr>
        </p:pic>
        <p:sp>
          <p:nvSpPr>
            <p:cNvPr id="46" name="Rectangle 45">
              <a:extLst>
                <a:ext uri="{FF2B5EF4-FFF2-40B4-BE49-F238E27FC236}">
                  <a16:creationId xmlns:a16="http://schemas.microsoft.com/office/drawing/2014/main" id="{920804E7-F2FE-4F8A-03EF-774F838DC1D9}"/>
                </a:ext>
              </a:extLst>
            </p:cNvPr>
            <p:cNvSpPr/>
            <p:nvPr/>
          </p:nvSpPr>
          <p:spPr>
            <a:xfrm>
              <a:off x="5367676" y="3441529"/>
              <a:ext cx="512719" cy="304481"/>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000000"/>
                  </a:solidFill>
                  <a:effectLst/>
                  <a:uLnTx/>
                  <a:uFillTx/>
                  <a:latin typeface="Arial"/>
                  <a:ea typeface="+mn-ea"/>
                  <a:cs typeface="+mn-cs"/>
                </a:rPr>
                <a:t>PA1</a:t>
              </a:r>
            </a:p>
          </p:txBody>
        </p:sp>
        <p:sp>
          <p:nvSpPr>
            <p:cNvPr id="47" name="Rectangle 46">
              <a:extLst>
                <a:ext uri="{FF2B5EF4-FFF2-40B4-BE49-F238E27FC236}">
                  <a16:creationId xmlns:a16="http://schemas.microsoft.com/office/drawing/2014/main" id="{A0054974-6A1A-DED8-E620-515498688D14}"/>
                </a:ext>
              </a:extLst>
            </p:cNvPr>
            <p:cNvSpPr/>
            <p:nvPr/>
          </p:nvSpPr>
          <p:spPr>
            <a:xfrm>
              <a:off x="6571111" y="3441529"/>
              <a:ext cx="512719" cy="304481"/>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000000"/>
                  </a:solidFill>
                  <a:effectLst/>
                  <a:uLnTx/>
                  <a:uFillTx/>
                  <a:latin typeface="Arial"/>
                  <a:ea typeface="+mn-ea"/>
                  <a:cs typeface="+mn-cs"/>
                </a:rPr>
                <a:t>PA2</a:t>
              </a:r>
            </a:p>
          </p:txBody>
        </p:sp>
        <p:sp>
          <p:nvSpPr>
            <p:cNvPr id="48" name="Rectangle 47">
              <a:extLst>
                <a:ext uri="{FF2B5EF4-FFF2-40B4-BE49-F238E27FC236}">
                  <a16:creationId xmlns:a16="http://schemas.microsoft.com/office/drawing/2014/main" id="{1369D727-E2E6-80FC-0666-C2BC1612DD49}"/>
                </a:ext>
              </a:extLst>
            </p:cNvPr>
            <p:cNvSpPr/>
            <p:nvPr/>
          </p:nvSpPr>
          <p:spPr>
            <a:xfrm>
              <a:off x="4666504" y="2132160"/>
              <a:ext cx="1070154" cy="311254"/>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Arial"/>
                  <a:ea typeface="+mn-ea"/>
                  <a:cs typeface="+mn-cs"/>
                </a:rPr>
                <a:t>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Arial"/>
                  <a:ea typeface="+mn-ea"/>
                  <a:cs typeface="+mn-cs"/>
                </a:rPr>
                <a:t>CC1</a:t>
              </a:r>
              <a:endParaRPr kumimoji="0" lang="en-GB" sz="7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49" name="Straight Arrow Connector 48">
              <a:extLst>
                <a:ext uri="{FF2B5EF4-FFF2-40B4-BE49-F238E27FC236}">
                  <a16:creationId xmlns:a16="http://schemas.microsoft.com/office/drawing/2014/main" id="{EDC49F43-9CCE-76C7-2071-7C0181A4C2C6}"/>
                </a:ext>
              </a:extLst>
            </p:cNvPr>
            <p:cNvCxnSpPr>
              <a:stCxn id="46" idx="0"/>
              <a:endCxn id="48" idx="2"/>
            </p:cNvCxnSpPr>
            <p:nvPr/>
          </p:nvCxnSpPr>
          <p:spPr>
            <a:xfrm flipH="1" flipV="1">
              <a:off x="5201581" y="2443414"/>
              <a:ext cx="422455" cy="998115"/>
            </a:xfrm>
            <a:prstGeom prst="straightConnector1">
              <a:avLst/>
            </a:prstGeom>
            <a:noFill/>
            <a:ln w="6350" cap="flat" cmpd="sng" algn="ctr">
              <a:solidFill>
                <a:srgbClr val="009DE0"/>
              </a:solidFill>
              <a:prstDash val="solid"/>
              <a:miter lim="800000"/>
              <a:tailEnd type="triangle"/>
            </a:ln>
            <a:effectLst/>
          </p:spPr>
        </p:cxnSp>
        <p:sp>
          <p:nvSpPr>
            <p:cNvPr id="50" name="Rectangle 49">
              <a:extLst>
                <a:ext uri="{FF2B5EF4-FFF2-40B4-BE49-F238E27FC236}">
                  <a16:creationId xmlns:a16="http://schemas.microsoft.com/office/drawing/2014/main" id="{7315C4E6-43C5-7739-EBE4-862A2BCBE8FC}"/>
                </a:ext>
              </a:extLst>
            </p:cNvPr>
            <p:cNvSpPr/>
            <p:nvPr/>
          </p:nvSpPr>
          <p:spPr>
            <a:xfrm>
              <a:off x="6571111" y="2124225"/>
              <a:ext cx="1070154" cy="311254"/>
            </a:xfrm>
            <a:prstGeom prst="rect">
              <a:avLst/>
            </a:prstGeom>
            <a:solidFill>
              <a:srgbClr val="BED733"/>
            </a:solidFill>
            <a:ln w="12700" cap="flat" cmpd="sng" algn="ctr">
              <a:solidFill>
                <a:srgbClr val="014656">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000000"/>
                  </a:solidFill>
                  <a:effectLst/>
                  <a:uLnTx/>
                  <a:uFillTx/>
                  <a:latin typeface="Arial"/>
                  <a:ea typeface="+mn-ea"/>
                  <a:cs typeface="+mn-cs"/>
                </a:rPr>
                <a:t>S-band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000000"/>
                  </a:solidFill>
                  <a:effectLst/>
                  <a:uLnTx/>
                  <a:uFillTx/>
                  <a:latin typeface="Arial"/>
                  <a:ea typeface="+mn-ea"/>
                  <a:cs typeface="+mn-cs"/>
                </a:rPr>
                <a:t>CC2</a:t>
              </a:r>
              <a:endParaRPr kumimoji="0" lang="en-GB" sz="700" b="1" i="0" u="none" strike="noStrike" kern="0" cap="none" spc="0" normalizeH="0" baseline="0" noProof="0" dirty="0">
                <a:ln>
                  <a:noFill/>
                </a:ln>
                <a:solidFill>
                  <a:srgbClr val="000000"/>
                </a:solidFill>
                <a:effectLst/>
                <a:uLnTx/>
                <a:uFillTx/>
                <a:latin typeface="Arial"/>
                <a:ea typeface="+mn-ea"/>
                <a:cs typeface="+mn-cs"/>
              </a:endParaRPr>
            </a:p>
          </p:txBody>
        </p:sp>
        <p:cxnSp>
          <p:nvCxnSpPr>
            <p:cNvPr id="51" name="Straight Arrow Connector 50">
              <a:extLst>
                <a:ext uri="{FF2B5EF4-FFF2-40B4-BE49-F238E27FC236}">
                  <a16:creationId xmlns:a16="http://schemas.microsoft.com/office/drawing/2014/main" id="{EAF6C5EA-11B5-14DD-0520-CE5D681D29A5}"/>
                </a:ext>
              </a:extLst>
            </p:cNvPr>
            <p:cNvCxnSpPr>
              <a:cxnSpLocks/>
              <a:stCxn id="47" idx="0"/>
              <a:endCxn id="50" idx="2"/>
            </p:cNvCxnSpPr>
            <p:nvPr/>
          </p:nvCxnSpPr>
          <p:spPr>
            <a:xfrm flipV="1">
              <a:off x="6827471" y="2435479"/>
              <a:ext cx="278717" cy="1006050"/>
            </a:xfrm>
            <a:prstGeom prst="straightConnector1">
              <a:avLst/>
            </a:prstGeom>
            <a:noFill/>
            <a:ln w="6350" cap="flat" cmpd="sng" algn="ctr">
              <a:solidFill>
                <a:srgbClr val="009DE0"/>
              </a:solidFill>
              <a:prstDash val="solid"/>
              <a:miter lim="800000"/>
              <a:tailEnd type="triangle"/>
            </a:ln>
            <a:effectLst/>
          </p:spPr>
        </p:cxnSp>
        <p:sp>
          <p:nvSpPr>
            <p:cNvPr id="52" name="TextBox 51">
              <a:extLst>
                <a:ext uri="{FF2B5EF4-FFF2-40B4-BE49-F238E27FC236}">
                  <a16:creationId xmlns:a16="http://schemas.microsoft.com/office/drawing/2014/main" id="{911E4C28-5973-24D5-CA47-9572899778CB}"/>
                </a:ext>
              </a:extLst>
            </p:cNvPr>
            <p:cNvSpPr txBox="1"/>
            <p:nvPr/>
          </p:nvSpPr>
          <p:spPr>
            <a:xfrm>
              <a:off x="1857062" y="1531938"/>
              <a:ext cx="1107868" cy="33377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000000"/>
                  </a:solidFill>
                  <a:effectLst/>
                  <a:uLnTx/>
                  <a:uFillTx/>
                  <a:latin typeface="Arial"/>
                </a:rPr>
                <a:t>Intra-band</a:t>
              </a:r>
            </a:p>
          </p:txBody>
        </p:sp>
        <p:sp>
          <p:nvSpPr>
            <p:cNvPr id="53" name="TextBox 52">
              <a:extLst>
                <a:ext uri="{FF2B5EF4-FFF2-40B4-BE49-F238E27FC236}">
                  <a16:creationId xmlns:a16="http://schemas.microsoft.com/office/drawing/2014/main" id="{51FAE867-2577-007E-4D3A-E3BF3CB6F72A}"/>
                </a:ext>
              </a:extLst>
            </p:cNvPr>
            <p:cNvSpPr txBox="1"/>
            <p:nvPr/>
          </p:nvSpPr>
          <p:spPr>
            <a:xfrm>
              <a:off x="5423987" y="1524148"/>
              <a:ext cx="1511966" cy="33377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000000"/>
                  </a:solidFill>
                  <a:effectLst/>
                  <a:uLnTx/>
                  <a:uFillTx/>
                  <a:latin typeface="Arial"/>
                </a:rPr>
                <a:t>Inter-band 1</a:t>
              </a:r>
            </a:p>
          </p:txBody>
        </p:sp>
        <p:pic>
          <p:nvPicPr>
            <p:cNvPr id="54" name="Content Placeholder 9">
              <a:extLst>
                <a:ext uri="{FF2B5EF4-FFF2-40B4-BE49-F238E27FC236}">
                  <a16:creationId xmlns:a16="http://schemas.microsoft.com/office/drawing/2014/main" id="{2BA481DE-1425-AFC1-5B0A-9AEA99A35D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5641" y="3852805"/>
              <a:ext cx="1121132" cy="1121132"/>
            </a:xfrm>
            <a:prstGeom prst="rect">
              <a:avLst/>
            </a:prstGeom>
          </p:spPr>
        </p:pic>
        <p:sp>
          <p:nvSpPr>
            <p:cNvPr id="55" name="Rectangle 54">
              <a:extLst>
                <a:ext uri="{FF2B5EF4-FFF2-40B4-BE49-F238E27FC236}">
                  <a16:creationId xmlns:a16="http://schemas.microsoft.com/office/drawing/2014/main" id="{2D7CD47C-45C3-9367-8FFA-2804F5209FE8}"/>
                </a:ext>
              </a:extLst>
            </p:cNvPr>
            <p:cNvSpPr/>
            <p:nvPr/>
          </p:nvSpPr>
          <p:spPr>
            <a:xfrm>
              <a:off x="9276659" y="3441529"/>
              <a:ext cx="512719" cy="304481"/>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000000"/>
                  </a:solidFill>
                  <a:effectLst/>
                  <a:uLnTx/>
                  <a:uFillTx/>
                  <a:latin typeface="Arial"/>
                  <a:ea typeface="+mn-ea"/>
                  <a:cs typeface="+mn-cs"/>
                </a:rPr>
                <a:t>PA1</a:t>
              </a:r>
            </a:p>
          </p:txBody>
        </p:sp>
        <p:sp>
          <p:nvSpPr>
            <p:cNvPr id="56" name="Rectangle 55">
              <a:extLst>
                <a:ext uri="{FF2B5EF4-FFF2-40B4-BE49-F238E27FC236}">
                  <a16:creationId xmlns:a16="http://schemas.microsoft.com/office/drawing/2014/main" id="{8FE0E7BD-092B-3B40-2CCA-3B3723158061}"/>
                </a:ext>
              </a:extLst>
            </p:cNvPr>
            <p:cNvSpPr/>
            <p:nvPr/>
          </p:nvSpPr>
          <p:spPr>
            <a:xfrm>
              <a:off x="10480094" y="3441529"/>
              <a:ext cx="512719" cy="304481"/>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000000"/>
                  </a:solidFill>
                  <a:effectLst/>
                  <a:uLnTx/>
                  <a:uFillTx/>
                  <a:latin typeface="Arial"/>
                  <a:ea typeface="+mn-ea"/>
                  <a:cs typeface="+mn-cs"/>
                </a:rPr>
                <a:t>PA2</a:t>
              </a:r>
            </a:p>
          </p:txBody>
        </p:sp>
        <p:sp>
          <p:nvSpPr>
            <p:cNvPr id="57" name="Rectangle 56">
              <a:extLst>
                <a:ext uri="{FF2B5EF4-FFF2-40B4-BE49-F238E27FC236}">
                  <a16:creationId xmlns:a16="http://schemas.microsoft.com/office/drawing/2014/main" id="{4C4DE828-4FFD-7FEE-DFA2-C04C9C18DB68}"/>
                </a:ext>
              </a:extLst>
            </p:cNvPr>
            <p:cNvSpPr/>
            <p:nvPr/>
          </p:nvSpPr>
          <p:spPr>
            <a:xfrm>
              <a:off x="8575487" y="2139950"/>
              <a:ext cx="1070154" cy="311254"/>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Arial"/>
                  <a:ea typeface="+mn-ea"/>
                  <a:cs typeface="+mn-cs"/>
                </a:rPr>
                <a:t>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Arial"/>
                  <a:ea typeface="+mn-ea"/>
                  <a:cs typeface="+mn-cs"/>
                </a:rPr>
                <a:t>CC1</a:t>
              </a:r>
              <a:endParaRPr kumimoji="0" lang="en-GB" sz="7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58" name="Straight Arrow Connector 57">
              <a:extLst>
                <a:ext uri="{FF2B5EF4-FFF2-40B4-BE49-F238E27FC236}">
                  <a16:creationId xmlns:a16="http://schemas.microsoft.com/office/drawing/2014/main" id="{F58ED08A-8FBE-D67F-CF49-9A99FCA9D29D}"/>
                </a:ext>
              </a:extLst>
            </p:cNvPr>
            <p:cNvCxnSpPr>
              <a:stCxn id="55" idx="0"/>
              <a:endCxn id="57" idx="2"/>
            </p:cNvCxnSpPr>
            <p:nvPr/>
          </p:nvCxnSpPr>
          <p:spPr>
            <a:xfrm flipH="1" flipV="1">
              <a:off x="9110564" y="2451204"/>
              <a:ext cx="422455" cy="990325"/>
            </a:xfrm>
            <a:prstGeom prst="straightConnector1">
              <a:avLst/>
            </a:prstGeom>
            <a:noFill/>
            <a:ln w="6350" cap="flat" cmpd="sng" algn="ctr">
              <a:solidFill>
                <a:srgbClr val="009DE0"/>
              </a:solidFill>
              <a:prstDash val="solid"/>
              <a:miter lim="800000"/>
              <a:tailEnd type="triangle"/>
            </a:ln>
            <a:effectLst/>
          </p:spPr>
        </p:cxnSp>
        <p:sp>
          <p:nvSpPr>
            <p:cNvPr id="59" name="Rectangle 58">
              <a:extLst>
                <a:ext uri="{FF2B5EF4-FFF2-40B4-BE49-F238E27FC236}">
                  <a16:creationId xmlns:a16="http://schemas.microsoft.com/office/drawing/2014/main" id="{CD47026A-67FA-79F1-FFFF-A71301543591}"/>
                </a:ext>
              </a:extLst>
            </p:cNvPr>
            <p:cNvSpPr/>
            <p:nvPr/>
          </p:nvSpPr>
          <p:spPr>
            <a:xfrm>
              <a:off x="10480094" y="2132015"/>
              <a:ext cx="1070154" cy="311254"/>
            </a:xfrm>
            <a:prstGeom prst="rect">
              <a:avLst/>
            </a:prstGeom>
            <a:solidFill>
              <a:srgbClr val="003F73"/>
            </a:solidFill>
            <a:ln w="12700" cap="flat" cmpd="sng" algn="ctr">
              <a:solidFill>
                <a:srgbClr val="BED733">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Arial"/>
                  <a:ea typeface="+mn-ea"/>
                  <a:cs typeface="+mn-cs"/>
                </a:rPr>
                <a:t>Ext 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Arial"/>
                  <a:ea typeface="+mn-ea"/>
                  <a:cs typeface="+mn-cs"/>
                </a:rPr>
                <a:t>CC2</a:t>
              </a:r>
              <a:endParaRPr kumimoji="0" lang="en-GB" sz="7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60" name="Straight Arrow Connector 59">
              <a:extLst>
                <a:ext uri="{FF2B5EF4-FFF2-40B4-BE49-F238E27FC236}">
                  <a16:creationId xmlns:a16="http://schemas.microsoft.com/office/drawing/2014/main" id="{58DCDCA0-E8FC-300B-E285-BF7A8197C93A}"/>
                </a:ext>
              </a:extLst>
            </p:cNvPr>
            <p:cNvCxnSpPr>
              <a:cxnSpLocks/>
              <a:stCxn id="56" idx="0"/>
              <a:endCxn id="59" idx="2"/>
            </p:cNvCxnSpPr>
            <p:nvPr/>
          </p:nvCxnSpPr>
          <p:spPr>
            <a:xfrm flipV="1">
              <a:off x="10736454" y="2443269"/>
              <a:ext cx="278717" cy="998260"/>
            </a:xfrm>
            <a:prstGeom prst="straightConnector1">
              <a:avLst/>
            </a:prstGeom>
            <a:noFill/>
            <a:ln w="6350" cap="flat" cmpd="sng" algn="ctr">
              <a:solidFill>
                <a:srgbClr val="009DE0"/>
              </a:solidFill>
              <a:prstDash val="solid"/>
              <a:miter lim="800000"/>
              <a:tailEnd type="triangle"/>
            </a:ln>
            <a:effectLst/>
          </p:spPr>
        </p:cxnSp>
        <p:sp>
          <p:nvSpPr>
            <p:cNvPr id="61" name="TextBox 60">
              <a:extLst>
                <a:ext uri="{FF2B5EF4-FFF2-40B4-BE49-F238E27FC236}">
                  <a16:creationId xmlns:a16="http://schemas.microsoft.com/office/drawing/2014/main" id="{AE144277-B7D1-304E-68EB-8E130C542883}"/>
                </a:ext>
              </a:extLst>
            </p:cNvPr>
            <p:cNvSpPr txBox="1"/>
            <p:nvPr/>
          </p:nvSpPr>
          <p:spPr>
            <a:xfrm>
              <a:off x="9332971" y="1531938"/>
              <a:ext cx="1511966" cy="33377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000000"/>
                  </a:solidFill>
                  <a:effectLst/>
                  <a:uLnTx/>
                  <a:uFillTx/>
                  <a:latin typeface="Arial"/>
                </a:rPr>
                <a:t>Inter-band 2</a:t>
              </a:r>
            </a:p>
          </p:txBody>
        </p:sp>
        <p:sp>
          <p:nvSpPr>
            <p:cNvPr id="62" name="TextBox 61">
              <a:extLst>
                <a:ext uri="{FF2B5EF4-FFF2-40B4-BE49-F238E27FC236}">
                  <a16:creationId xmlns:a16="http://schemas.microsoft.com/office/drawing/2014/main" id="{7F274E05-FBBA-4011-7148-3819778A6E23}"/>
                </a:ext>
              </a:extLst>
            </p:cNvPr>
            <p:cNvSpPr txBox="1"/>
            <p:nvPr/>
          </p:nvSpPr>
          <p:spPr>
            <a:xfrm>
              <a:off x="2873410" y="1807199"/>
              <a:ext cx="880699" cy="31413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000000"/>
                  </a:solidFill>
                  <a:effectLst/>
                  <a:uLnTx/>
                  <a:uFillTx/>
                  <a:latin typeface="Arial"/>
                </a:rPr>
                <a:t>e.g. 2PRB</a:t>
              </a:r>
            </a:p>
          </p:txBody>
        </p:sp>
        <p:sp>
          <p:nvSpPr>
            <p:cNvPr id="63" name="TextBox 62">
              <a:extLst>
                <a:ext uri="{FF2B5EF4-FFF2-40B4-BE49-F238E27FC236}">
                  <a16:creationId xmlns:a16="http://schemas.microsoft.com/office/drawing/2014/main" id="{8E49F084-9637-3693-A3AC-4217AD8C708A}"/>
                </a:ext>
              </a:extLst>
            </p:cNvPr>
            <p:cNvSpPr txBox="1"/>
            <p:nvPr/>
          </p:nvSpPr>
          <p:spPr>
            <a:xfrm>
              <a:off x="976689" y="1820860"/>
              <a:ext cx="880699" cy="31413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000000"/>
                  </a:solidFill>
                  <a:effectLst/>
                  <a:uLnTx/>
                  <a:uFillTx/>
                  <a:latin typeface="Arial"/>
                </a:rPr>
                <a:t>e.g. 2PRB</a:t>
              </a:r>
            </a:p>
          </p:txBody>
        </p:sp>
        <p:sp>
          <p:nvSpPr>
            <p:cNvPr id="64" name="TextBox 63">
              <a:extLst>
                <a:ext uri="{FF2B5EF4-FFF2-40B4-BE49-F238E27FC236}">
                  <a16:creationId xmlns:a16="http://schemas.microsoft.com/office/drawing/2014/main" id="{076CC787-91A5-BBDA-3603-A37F81A8BB7F}"/>
                </a:ext>
              </a:extLst>
            </p:cNvPr>
            <p:cNvSpPr txBox="1"/>
            <p:nvPr/>
          </p:nvSpPr>
          <p:spPr>
            <a:xfrm>
              <a:off x="4711347" y="1838034"/>
              <a:ext cx="880699" cy="31413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000000"/>
                  </a:solidFill>
                  <a:effectLst/>
                  <a:uLnTx/>
                  <a:uFillTx/>
                  <a:latin typeface="Arial"/>
                </a:rPr>
                <a:t>e.g. 2PRB</a:t>
              </a:r>
            </a:p>
          </p:txBody>
        </p:sp>
        <p:sp>
          <p:nvSpPr>
            <p:cNvPr id="65" name="TextBox 64">
              <a:extLst>
                <a:ext uri="{FF2B5EF4-FFF2-40B4-BE49-F238E27FC236}">
                  <a16:creationId xmlns:a16="http://schemas.microsoft.com/office/drawing/2014/main" id="{DA2F8168-24EC-EF44-8A9C-52D3D908F43A}"/>
                </a:ext>
              </a:extLst>
            </p:cNvPr>
            <p:cNvSpPr txBox="1"/>
            <p:nvPr/>
          </p:nvSpPr>
          <p:spPr>
            <a:xfrm>
              <a:off x="6752335" y="1847226"/>
              <a:ext cx="880699" cy="31413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000000"/>
                  </a:solidFill>
                  <a:effectLst/>
                  <a:uLnTx/>
                  <a:uFillTx/>
                  <a:latin typeface="Arial"/>
                </a:rPr>
                <a:t>e.g. 2PRB</a:t>
              </a:r>
            </a:p>
          </p:txBody>
        </p:sp>
        <p:sp>
          <p:nvSpPr>
            <p:cNvPr id="66" name="TextBox 65">
              <a:extLst>
                <a:ext uri="{FF2B5EF4-FFF2-40B4-BE49-F238E27FC236}">
                  <a16:creationId xmlns:a16="http://schemas.microsoft.com/office/drawing/2014/main" id="{79519B9E-017A-A7EF-D550-09ADB8131CE3}"/>
                </a:ext>
              </a:extLst>
            </p:cNvPr>
            <p:cNvSpPr txBox="1"/>
            <p:nvPr/>
          </p:nvSpPr>
          <p:spPr>
            <a:xfrm>
              <a:off x="8674677" y="1838034"/>
              <a:ext cx="880699" cy="31413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000000"/>
                  </a:solidFill>
                  <a:effectLst/>
                  <a:uLnTx/>
                  <a:uFillTx/>
                  <a:latin typeface="Arial"/>
                </a:rPr>
                <a:t>e.g. 2PRB</a:t>
              </a:r>
            </a:p>
          </p:txBody>
        </p:sp>
        <p:sp>
          <p:nvSpPr>
            <p:cNvPr id="67" name="TextBox 66">
              <a:extLst>
                <a:ext uri="{FF2B5EF4-FFF2-40B4-BE49-F238E27FC236}">
                  <a16:creationId xmlns:a16="http://schemas.microsoft.com/office/drawing/2014/main" id="{66A9976C-B904-B441-0A0E-778B41FA6B19}"/>
                </a:ext>
              </a:extLst>
            </p:cNvPr>
            <p:cNvSpPr txBox="1"/>
            <p:nvPr/>
          </p:nvSpPr>
          <p:spPr>
            <a:xfrm>
              <a:off x="10574821" y="1839525"/>
              <a:ext cx="880699" cy="31413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000000"/>
                  </a:solidFill>
                  <a:effectLst/>
                  <a:uLnTx/>
                  <a:uFillTx/>
                  <a:latin typeface="Arial"/>
                </a:rPr>
                <a:t>e.g. 2PRB</a:t>
              </a:r>
            </a:p>
          </p:txBody>
        </p:sp>
      </p:grpSp>
      <p:sp>
        <p:nvSpPr>
          <p:cNvPr id="68" name="Footer Placeholder 2">
            <a:extLst>
              <a:ext uri="{FF2B5EF4-FFF2-40B4-BE49-F238E27FC236}">
                <a16:creationId xmlns:a16="http://schemas.microsoft.com/office/drawing/2014/main" id="{A6657FEC-F022-E0AE-0EFD-CBDE490FA01F}"/>
              </a:ext>
            </a:extLst>
          </p:cNvPr>
          <p:cNvSpPr>
            <a:spLocks noGrp="1"/>
          </p:cNvSpPr>
          <p:nvPr>
            <p:ph type="ftr" sz="quarter" idx="13"/>
          </p:nvPr>
        </p:nvSpPr>
        <p:spPr>
          <a:xfrm>
            <a:off x="4038600" y="6356350"/>
            <a:ext cx="4114800" cy="365125"/>
          </a:xfrm>
        </p:spPr>
        <p:txBody>
          <a:bodyPr/>
          <a:lstStyle/>
          <a:p>
            <a:r>
              <a:rPr lang="en-US" dirty="0"/>
              <a:t>Public</a:t>
            </a:r>
          </a:p>
        </p:txBody>
      </p:sp>
    </p:spTree>
    <p:extLst>
      <p:ext uri="{BB962C8B-B14F-4D97-AF65-F5344CB8AC3E}">
        <p14:creationId xmlns:p14="http://schemas.microsoft.com/office/powerpoint/2010/main" val="2062960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F01BA9-D1C3-54E3-B490-460A68ACD7A4}"/>
              </a:ext>
            </a:extLst>
          </p:cNvPr>
          <p:cNvSpPr>
            <a:spLocks noGrp="1"/>
          </p:cNvSpPr>
          <p:nvPr>
            <p:ph type="sldNum" sz="quarter" idx="14"/>
          </p:nvPr>
        </p:nvSpPr>
        <p:spPr/>
        <p:txBody>
          <a:bodyPr/>
          <a:lstStyle/>
          <a:p>
            <a:fld id="{9D269874-3913-3E4A-9285-BA6A0CAD74F5}" type="slidenum">
              <a:rPr lang="en-US" smtClean="0"/>
              <a:pPr/>
              <a:t>4</a:t>
            </a:fld>
            <a:endParaRPr lang="en-US" dirty="0"/>
          </a:p>
        </p:txBody>
      </p:sp>
      <p:sp>
        <p:nvSpPr>
          <p:cNvPr id="5" name="Title 4">
            <a:extLst>
              <a:ext uri="{FF2B5EF4-FFF2-40B4-BE49-F238E27FC236}">
                <a16:creationId xmlns:a16="http://schemas.microsoft.com/office/drawing/2014/main" id="{7DD9666F-DC4C-A7E4-A103-2A34D378D3DB}"/>
              </a:ext>
            </a:extLst>
          </p:cNvPr>
          <p:cNvSpPr>
            <a:spLocks noGrp="1"/>
          </p:cNvSpPr>
          <p:nvPr>
            <p:ph type="title"/>
          </p:nvPr>
        </p:nvSpPr>
        <p:spPr/>
        <p:txBody>
          <a:bodyPr/>
          <a:lstStyle/>
          <a:p>
            <a:r>
              <a:rPr lang="en-US" b="1" dirty="0"/>
              <a:t>Objectives and General Principles</a:t>
            </a:r>
            <a:endParaRPr lang="en-GB" b="1" dirty="0"/>
          </a:p>
        </p:txBody>
      </p:sp>
      <p:sp>
        <p:nvSpPr>
          <p:cNvPr id="6" name="Content Placeholder 5">
            <a:extLst>
              <a:ext uri="{FF2B5EF4-FFF2-40B4-BE49-F238E27FC236}">
                <a16:creationId xmlns:a16="http://schemas.microsoft.com/office/drawing/2014/main" id="{C34BBB77-CBE1-C6E1-2575-C40A3FDEF48B}"/>
              </a:ext>
            </a:extLst>
          </p:cNvPr>
          <p:cNvSpPr>
            <a:spLocks noGrp="1"/>
          </p:cNvSpPr>
          <p:nvPr>
            <p:ph sz="quarter" idx="12"/>
          </p:nvPr>
        </p:nvSpPr>
        <p:spPr>
          <a:xfrm>
            <a:off x="660400" y="1577294"/>
            <a:ext cx="10871200" cy="3537914"/>
          </a:xfrm>
        </p:spPr>
        <p:txBody>
          <a:bodyPr>
            <a:norm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Identify and, if necessary, specify any missing requirements in order to support NTN-NTN intra-SAN Carrier </a:t>
            </a: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Aggergation</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(CA), both intra-band and inter-band, with an initial focus on bands n255 and n256</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Both DL and UL CA must be supported  </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UL leveraging 2 TX PAs independently on the UE</a:t>
            </a:r>
            <a:endParaRPr lang="en-GB" dirty="0"/>
          </a:p>
          <a:p>
            <a:r>
              <a:rPr lang="en-GB" dirty="0"/>
              <a:t>The Carrier Aggregation (CA) framework for NR NTN should be understood as generic at least for FR1 – applicable to any FR1-NTN band (current or upcoming), similar to TN</a:t>
            </a:r>
          </a:p>
          <a:p>
            <a:r>
              <a:rPr lang="en-GB" dirty="0"/>
              <a:t>The existing R16 Terrestrial CA framework should be the baseline (R17 NR NTN was understood to be baselined on R16)</a:t>
            </a:r>
          </a:p>
          <a:p>
            <a:r>
              <a:rPr lang="en-GB" dirty="0"/>
              <a:t>Work should focus </a:t>
            </a:r>
            <a:r>
              <a:rPr lang="en-GB" b="1" dirty="0"/>
              <a:t>only on the delta to support NTN</a:t>
            </a:r>
            <a:r>
              <a:rPr lang="en-GB" dirty="0"/>
              <a:t>, the majority of the framework from TN should be reused to maximize feature parity/commonality.</a:t>
            </a:r>
          </a:p>
          <a:p>
            <a:r>
              <a:rPr lang="en-GB" dirty="0"/>
              <a:t>The framework could be later re-used as a baseline for FR2-NTN (e.g. Ka, Ku, etc)</a:t>
            </a:r>
          </a:p>
        </p:txBody>
      </p:sp>
      <p:sp>
        <p:nvSpPr>
          <p:cNvPr id="2" name="Footer Placeholder 2">
            <a:extLst>
              <a:ext uri="{FF2B5EF4-FFF2-40B4-BE49-F238E27FC236}">
                <a16:creationId xmlns:a16="http://schemas.microsoft.com/office/drawing/2014/main" id="{D25D6AA8-A1F0-0514-84D9-FED9C76FD60E}"/>
              </a:ext>
            </a:extLst>
          </p:cNvPr>
          <p:cNvSpPr>
            <a:spLocks noGrp="1"/>
          </p:cNvSpPr>
          <p:nvPr>
            <p:ph type="ftr" sz="quarter" idx="13"/>
          </p:nvPr>
        </p:nvSpPr>
        <p:spPr>
          <a:xfrm>
            <a:off x="4038600" y="6356350"/>
            <a:ext cx="4114800" cy="365125"/>
          </a:xfrm>
        </p:spPr>
        <p:txBody>
          <a:bodyPr/>
          <a:lstStyle/>
          <a:p>
            <a:r>
              <a:rPr lang="en-US" dirty="0"/>
              <a:t>Public</a:t>
            </a:r>
          </a:p>
        </p:txBody>
      </p:sp>
    </p:spTree>
    <p:extLst>
      <p:ext uri="{BB962C8B-B14F-4D97-AF65-F5344CB8AC3E}">
        <p14:creationId xmlns:p14="http://schemas.microsoft.com/office/powerpoint/2010/main" val="4118326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828F16-4A29-3F5E-2B5B-8B7A8E1EB5E0}"/>
              </a:ext>
            </a:extLst>
          </p:cNvPr>
          <p:cNvSpPr>
            <a:spLocks noGrp="1"/>
          </p:cNvSpPr>
          <p:nvPr>
            <p:ph sz="quarter" idx="12"/>
          </p:nvPr>
        </p:nvSpPr>
        <p:spPr/>
        <p:txBody>
          <a:bodyPr/>
          <a:lstStyle/>
          <a:p>
            <a:r>
              <a:rPr lang="en-GB" dirty="0"/>
              <a:t>Initial propose combinations focus on L-band and S-band (n255, [n253], n256)</a:t>
            </a:r>
          </a:p>
          <a:p>
            <a:r>
              <a:rPr lang="en-GB" dirty="0"/>
              <a:t>Actual combinations to be further discussed.</a:t>
            </a:r>
          </a:p>
        </p:txBody>
      </p:sp>
      <p:sp>
        <p:nvSpPr>
          <p:cNvPr id="3" name="Footer Placeholder 2">
            <a:extLst>
              <a:ext uri="{FF2B5EF4-FFF2-40B4-BE49-F238E27FC236}">
                <a16:creationId xmlns:a16="http://schemas.microsoft.com/office/drawing/2014/main" id="{BB514EE9-75E8-D75D-9062-70E7E3FA5ECF}"/>
              </a:ext>
            </a:extLst>
          </p:cNvPr>
          <p:cNvSpPr>
            <a:spLocks noGrp="1"/>
          </p:cNvSpPr>
          <p:nvPr>
            <p:ph type="ftr" sz="quarter" idx="13"/>
          </p:nvPr>
        </p:nvSpPr>
        <p:spPr/>
        <p:txBody>
          <a:bodyPr/>
          <a:lstStyle/>
          <a:p>
            <a:r>
              <a:rPr lang="en-US" dirty="0"/>
              <a:t>Public</a:t>
            </a:r>
          </a:p>
        </p:txBody>
      </p:sp>
      <p:sp>
        <p:nvSpPr>
          <p:cNvPr id="4" name="Slide Number Placeholder 3">
            <a:extLst>
              <a:ext uri="{FF2B5EF4-FFF2-40B4-BE49-F238E27FC236}">
                <a16:creationId xmlns:a16="http://schemas.microsoft.com/office/drawing/2014/main" id="{66D27D9B-772A-24D8-C6D2-508BB7B9ED90}"/>
              </a:ext>
            </a:extLst>
          </p:cNvPr>
          <p:cNvSpPr>
            <a:spLocks noGrp="1"/>
          </p:cNvSpPr>
          <p:nvPr>
            <p:ph type="sldNum" sz="quarter" idx="14"/>
          </p:nvPr>
        </p:nvSpPr>
        <p:spPr/>
        <p:txBody>
          <a:bodyPr/>
          <a:lstStyle/>
          <a:p>
            <a:fld id="{9D269874-3913-3E4A-9285-BA6A0CAD74F5}" type="slidenum">
              <a:rPr lang="en-US" smtClean="0"/>
              <a:pPr/>
              <a:t>5</a:t>
            </a:fld>
            <a:endParaRPr lang="en-US" dirty="0"/>
          </a:p>
        </p:txBody>
      </p:sp>
      <p:sp>
        <p:nvSpPr>
          <p:cNvPr id="5" name="Title 4">
            <a:extLst>
              <a:ext uri="{FF2B5EF4-FFF2-40B4-BE49-F238E27FC236}">
                <a16:creationId xmlns:a16="http://schemas.microsoft.com/office/drawing/2014/main" id="{FBEE8605-649F-2340-13E6-AAC26B7F3B7A}"/>
              </a:ext>
            </a:extLst>
          </p:cNvPr>
          <p:cNvSpPr>
            <a:spLocks noGrp="1"/>
          </p:cNvSpPr>
          <p:nvPr>
            <p:ph type="title"/>
          </p:nvPr>
        </p:nvSpPr>
        <p:spPr/>
        <p:txBody>
          <a:bodyPr/>
          <a:lstStyle/>
          <a:p>
            <a:r>
              <a:rPr lang="en-US" b="1" dirty="0"/>
              <a:t>Initial NR NTN CA combination Proposals</a:t>
            </a:r>
            <a:endParaRPr lang="en-GB" b="1" dirty="0"/>
          </a:p>
        </p:txBody>
      </p:sp>
      <p:graphicFrame>
        <p:nvGraphicFramePr>
          <p:cNvPr id="7" name="Table 6">
            <a:extLst>
              <a:ext uri="{FF2B5EF4-FFF2-40B4-BE49-F238E27FC236}">
                <a16:creationId xmlns:a16="http://schemas.microsoft.com/office/drawing/2014/main" id="{86DBA4AB-DC95-900E-11A8-1EA70E5A98C5}"/>
              </a:ext>
            </a:extLst>
          </p:cNvPr>
          <p:cNvGraphicFramePr>
            <a:graphicFrameLocks noGrp="1"/>
          </p:cNvGraphicFramePr>
          <p:nvPr/>
        </p:nvGraphicFramePr>
        <p:xfrm>
          <a:off x="479834" y="2507810"/>
          <a:ext cx="11244407" cy="3232088"/>
        </p:xfrm>
        <a:graphic>
          <a:graphicData uri="http://schemas.openxmlformats.org/drawingml/2006/table">
            <a:tbl>
              <a:tblPr firstRow="1">
                <a:tableStyleId>{5C22544A-7EE6-4342-B048-85BDC9FD1C3A}</a:tableStyleId>
              </a:tblPr>
              <a:tblGrid>
                <a:gridCol w="1696715">
                  <a:extLst>
                    <a:ext uri="{9D8B030D-6E8A-4147-A177-3AD203B41FA5}">
                      <a16:colId xmlns:a16="http://schemas.microsoft.com/office/drawing/2014/main" val="1702521680"/>
                    </a:ext>
                  </a:extLst>
                </a:gridCol>
                <a:gridCol w="1682089">
                  <a:extLst>
                    <a:ext uri="{9D8B030D-6E8A-4147-A177-3AD203B41FA5}">
                      <a16:colId xmlns:a16="http://schemas.microsoft.com/office/drawing/2014/main" val="4188385341"/>
                    </a:ext>
                  </a:extLst>
                </a:gridCol>
                <a:gridCol w="1349327">
                  <a:extLst>
                    <a:ext uri="{9D8B030D-6E8A-4147-A177-3AD203B41FA5}">
                      <a16:colId xmlns:a16="http://schemas.microsoft.com/office/drawing/2014/main" val="1018666183"/>
                    </a:ext>
                  </a:extLst>
                </a:gridCol>
                <a:gridCol w="1086046">
                  <a:extLst>
                    <a:ext uri="{9D8B030D-6E8A-4147-A177-3AD203B41FA5}">
                      <a16:colId xmlns:a16="http://schemas.microsoft.com/office/drawing/2014/main" val="45662335"/>
                    </a:ext>
                  </a:extLst>
                </a:gridCol>
                <a:gridCol w="1086046">
                  <a:extLst>
                    <a:ext uri="{9D8B030D-6E8A-4147-A177-3AD203B41FA5}">
                      <a16:colId xmlns:a16="http://schemas.microsoft.com/office/drawing/2014/main" val="1163400944"/>
                    </a:ext>
                  </a:extLst>
                </a:gridCol>
                <a:gridCol w="1086046">
                  <a:extLst>
                    <a:ext uri="{9D8B030D-6E8A-4147-A177-3AD203B41FA5}">
                      <a16:colId xmlns:a16="http://schemas.microsoft.com/office/drawing/2014/main" val="4128141985"/>
                    </a:ext>
                  </a:extLst>
                </a:gridCol>
                <a:gridCol w="1086046">
                  <a:extLst>
                    <a:ext uri="{9D8B030D-6E8A-4147-A177-3AD203B41FA5}">
                      <a16:colId xmlns:a16="http://schemas.microsoft.com/office/drawing/2014/main" val="2999140719"/>
                    </a:ext>
                  </a:extLst>
                </a:gridCol>
                <a:gridCol w="1086046">
                  <a:extLst>
                    <a:ext uri="{9D8B030D-6E8A-4147-A177-3AD203B41FA5}">
                      <a16:colId xmlns:a16="http://schemas.microsoft.com/office/drawing/2014/main" val="1261999638"/>
                    </a:ext>
                  </a:extLst>
                </a:gridCol>
                <a:gridCol w="1086046">
                  <a:extLst>
                    <a:ext uri="{9D8B030D-6E8A-4147-A177-3AD203B41FA5}">
                      <a16:colId xmlns:a16="http://schemas.microsoft.com/office/drawing/2014/main" val="362022665"/>
                    </a:ext>
                  </a:extLst>
                </a:gridCol>
              </a:tblGrid>
              <a:tr h="496915">
                <a:tc>
                  <a:txBody>
                    <a:bodyPr/>
                    <a:lstStyle/>
                    <a:p>
                      <a:pPr algn="ctr" fontAlgn="ctr"/>
                      <a:r>
                        <a:rPr lang="en-GB" sz="1400" b="1" u="none" strike="noStrike" dirty="0">
                          <a:effectLst/>
                        </a:rPr>
                        <a:t>New or Modified Combination</a:t>
                      </a:r>
                      <a:endParaRPr lang="en-GB" sz="14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a:effectLst/>
                        </a:rPr>
                        <a:t>Band combination configuration</a:t>
                      </a:r>
                      <a:endParaRPr lang="en-GB" sz="14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err="1">
                          <a:effectLst/>
                        </a:rPr>
                        <a:t>UpLink</a:t>
                      </a:r>
                      <a:br>
                        <a:rPr lang="en-GB" sz="1400" u="none" strike="noStrike" dirty="0">
                          <a:effectLst/>
                        </a:rPr>
                      </a:br>
                      <a:r>
                        <a:rPr lang="en-GB" sz="1400" u="none" strike="noStrike" dirty="0">
                          <a:effectLst/>
                        </a:rPr>
                        <a:t>configuration</a:t>
                      </a:r>
                      <a:endParaRPr lang="en-GB" sz="14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Subclass</a:t>
                      </a:r>
                      <a:endParaRPr lang="en-GB" sz="14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Power class of band X</a:t>
                      </a:r>
                      <a:endParaRPr lang="en-GB" sz="1400" b="1"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a:effectLst/>
                        </a:rPr>
                        <a:t>Tx number of band X</a:t>
                      </a:r>
                      <a:endParaRPr lang="en-GB" sz="14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a:effectLst/>
                        </a:rPr>
                        <a:t>Power class of band Y</a:t>
                      </a:r>
                      <a:endParaRPr lang="en-GB" sz="14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a:effectLst/>
                        </a:rPr>
                        <a:t>Tx number of band Y</a:t>
                      </a:r>
                      <a:endParaRPr lang="en-GB" sz="14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a:effectLst/>
                        </a:rPr>
                        <a:t>Total Power class</a:t>
                      </a:r>
                      <a:endParaRPr lang="en-GB" sz="1400" b="1" i="0" u="none" strike="noStrike">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956442642"/>
                  </a:ext>
                </a:extLst>
              </a:tr>
              <a:tr h="520784">
                <a:tc>
                  <a:txBody>
                    <a:bodyPr/>
                    <a:lstStyle/>
                    <a:p>
                      <a:pPr algn="ctr" fontAlgn="ctr"/>
                      <a:r>
                        <a:rPr lang="en-GB" sz="1400" u="none" strike="noStrike">
                          <a:effectLst/>
                        </a:rPr>
                        <a:t>New</a:t>
                      </a:r>
                      <a:endParaRPr lang="en-GB" sz="1400" b="0"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CA_n255(2A) </a:t>
                      </a:r>
                    </a:p>
                  </a:txBody>
                  <a:tcPr marL="9525" marR="9525" marT="9525" marB="0" anchor="ctr"/>
                </a:tc>
                <a:tc>
                  <a:txBody>
                    <a:bodyPr/>
                    <a:lstStyle/>
                    <a:p>
                      <a:pPr algn="ctr" fontAlgn="ctr"/>
                      <a:r>
                        <a:rPr lang="en-GB" sz="1400" u="none" strike="noStrike" dirty="0">
                          <a:effectLst/>
                        </a:rPr>
                        <a:t>CA_n255(2A) </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2Tx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4146810839"/>
                  </a:ext>
                </a:extLst>
              </a:tr>
              <a:tr h="361822">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CA_n256(2A) </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1400" u="none" strike="noStrike" dirty="0">
                          <a:effectLst/>
                        </a:rPr>
                        <a:t>CA_n256(2A) </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2Tx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3529152400"/>
                  </a:ext>
                </a:extLst>
              </a:tr>
              <a:tr h="361822">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CA_n253(2A) </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1400" u="none" strike="noStrike" dirty="0">
                          <a:effectLst/>
                        </a:rPr>
                        <a:t>CA</a:t>
                      </a:r>
                      <a:r>
                        <a:rPr lang="en-GB" sz="1400" u="none" strike="noStrike">
                          <a:effectLst/>
                        </a:rPr>
                        <a:t>_n253(2A</a:t>
                      </a:r>
                      <a:r>
                        <a:rPr lang="en-GB" sz="1400" u="none" strike="noStrike" dirty="0">
                          <a:effectLst/>
                        </a:rPr>
                        <a:t>) </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2Tx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809289509"/>
                  </a:ext>
                </a:extLst>
              </a:tr>
              <a:tr h="496915">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b="0" i="0" u="none" strike="noStrike" dirty="0">
                          <a:solidFill>
                            <a:srgbClr val="000000"/>
                          </a:solidFill>
                          <a:effectLst/>
                          <a:latin typeface="Arial" panose="020B0604020202020204" pitchFamily="34" charset="0"/>
                        </a:rPr>
                        <a:t>CA_n255A-n256A</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pt-BR" sz="1400" u="none" strike="noStrike" dirty="0">
                          <a:effectLst/>
                        </a:rPr>
                        <a:t>CA_n255A-n256A</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3515514553"/>
                  </a:ext>
                </a:extLst>
              </a:tr>
              <a:tr h="496915">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b="0" i="0" u="none" strike="noStrike" dirty="0">
                          <a:solidFill>
                            <a:srgbClr val="000000"/>
                          </a:solidFill>
                          <a:effectLst/>
                          <a:latin typeface="Arial" panose="020B0604020202020204" pitchFamily="34" charset="0"/>
                        </a:rPr>
                        <a:t>CA_n255A-n253A</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1400" b="0" i="0" u="none" strike="noStrike" dirty="0">
                          <a:solidFill>
                            <a:srgbClr val="000000"/>
                          </a:solidFill>
                          <a:effectLst/>
                          <a:latin typeface="Arial" panose="020B0604020202020204" pitchFamily="34" charset="0"/>
                        </a:rPr>
                        <a:t>CA_n255A-n253A</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34665579"/>
                  </a:ext>
                </a:extLst>
              </a:tr>
              <a:tr h="496915">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b="0" i="0" u="none" strike="noStrike" dirty="0">
                          <a:solidFill>
                            <a:srgbClr val="000000"/>
                          </a:solidFill>
                          <a:effectLst/>
                          <a:latin typeface="Arial" panose="020B0604020202020204" pitchFamily="34" charset="0"/>
                        </a:rPr>
                        <a:t>CA_n256A-n253A</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1400" b="0" i="0" u="none" strike="noStrike" dirty="0">
                          <a:solidFill>
                            <a:srgbClr val="000000"/>
                          </a:solidFill>
                          <a:effectLst/>
                          <a:latin typeface="Arial" panose="020B0604020202020204" pitchFamily="34" charset="0"/>
                        </a:rPr>
                        <a:t>CA_n256A-n253A</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936894694"/>
                  </a:ext>
                </a:extLst>
              </a:tr>
            </a:tbl>
          </a:graphicData>
        </a:graphic>
      </p:graphicFrame>
    </p:spTree>
    <p:extLst>
      <p:ext uri="{BB962C8B-B14F-4D97-AF65-F5344CB8AC3E}">
        <p14:creationId xmlns:p14="http://schemas.microsoft.com/office/powerpoint/2010/main" val="2743622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7406A4E-5817-F3AF-7BE0-52115D387153}"/>
              </a:ext>
            </a:extLst>
          </p:cNvPr>
          <p:cNvSpPr>
            <a:spLocks noGrp="1"/>
          </p:cNvSpPr>
          <p:nvPr>
            <p:ph sz="quarter" idx="12"/>
          </p:nvPr>
        </p:nvSpPr>
        <p:spPr>
          <a:xfrm>
            <a:off x="660400" y="1433633"/>
            <a:ext cx="7909866" cy="2968685"/>
          </a:xfrm>
        </p:spPr>
        <p:txBody>
          <a:bodyPr>
            <a:normAutofit/>
          </a:bodyPr>
          <a:lstStyle/>
          <a:p>
            <a:pPr marL="0" indent="0">
              <a:buNone/>
            </a:pPr>
            <a:r>
              <a:rPr lang="en-GB" sz="1600" b="1" kern="100" dirty="0">
                <a:effectLst/>
                <a:ea typeface="Calibri" panose="020F0502020204030204" pitchFamily="34" charset="0"/>
                <a:cs typeface="Times New Roman" panose="02020603050405020304" pitchFamily="18" charset="0"/>
              </a:rPr>
              <a:t>Background:</a:t>
            </a:r>
          </a:p>
          <a:p>
            <a:r>
              <a:rPr lang="en-GB" sz="1400" kern="100" dirty="0">
                <a:ea typeface="Calibri" panose="020F0502020204030204" pitchFamily="34" charset="0"/>
                <a:cs typeface="Times New Roman" panose="02020603050405020304" pitchFamily="18" charset="0"/>
              </a:rPr>
              <a:t>Current NTN spectrum often hosts some legacy services</a:t>
            </a:r>
          </a:p>
          <a:p>
            <a:r>
              <a:rPr lang="en-GB" sz="1400" kern="100" dirty="0">
                <a:effectLst/>
                <a:ea typeface="Calibri" panose="020F0502020204030204" pitchFamily="34" charset="0"/>
                <a:cs typeface="Times New Roman" panose="02020603050405020304" pitchFamily="18" charset="0"/>
              </a:rPr>
              <a:t>The </a:t>
            </a:r>
            <a:r>
              <a:rPr lang="en-GB" sz="1400" kern="100" dirty="0">
                <a:ea typeface="Calibri" panose="020F0502020204030204" pitchFamily="34" charset="0"/>
                <a:cs typeface="Times New Roman" panose="02020603050405020304" pitchFamily="18" charset="0"/>
              </a:rPr>
              <a:t>total potential available spectrum for NTN is quite significant, but in some areas it may be interrupted by some narrowband legacy services – re-farming will likely take place, but will take time</a:t>
            </a:r>
          </a:p>
          <a:p>
            <a:r>
              <a:rPr lang="en-GB" sz="1400" kern="100" dirty="0">
                <a:ea typeface="Calibri" panose="020F0502020204030204" pitchFamily="34" charset="0"/>
                <a:cs typeface="Times New Roman" panose="02020603050405020304" pitchFamily="18" charset="0"/>
              </a:rPr>
              <a:t>Some chunks may be available that are just slightly smaller than a full NR channel BW, and would work best aggregated with a parent channel</a:t>
            </a:r>
          </a:p>
          <a:p>
            <a:r>
              <a:rPr lang="en-GB" sz="1400" kern="100" dirty="0">
                <a:effectLst/>
                <a:ea typeface="Calibri" panose="020F0502020204030204" pitchFamily="34" charset="0"/>
                <a:cs typeface="Times New Roman" panose="02020603050405020304" pitchFamily="18" charset="0"/>
              </a:rPr>
              <a:t>An NTN operator may specify a wider NR CHBW </a:t>
            </a:r>
            <a:r>
              <a:rPr lang="en-GB" sz="1400" kern="100" dirty="0">
                <a:ea typeface="Calibri" panose="020F0502020204030204" pitchFamily="34" charset="0"/>
                <a:cs typeface="Times New Roman" panose="02020603050405020304" pitchFamily="18" charset="0"/>
              </a:rPr>
              <a:t>and schedule signalling and user data around existing legacy services, but currently this is mostly left to implementation, and there are no explicit mechanisms to facilitate this mode of operation</a:t>
            </a:r>
          </a:p>
          <a:p>
            <a:r>
              <a:rPr lang="en-GB" sz="1400" kern="100" dirty="0">
                <a:ea typeface="Calibri" panose="020F0502020204030204" pitchFamily="34" charset="0"/>
                <a:cs typeface="Times New Roman" panose="02020603050405020304" pitchFamily="18" charset="0"/>
              </a:rPr>
              <a:t>Total allocation is not expected to exceed 50 MHz</a:t>
            </a:r>
          </a:p>
          <a:p>
            <a:pPr marL="0" indent="0">
              <a:buNone/>
            </a:pPr>
            <a:endParaRPr lang="en-GB" sz="1400" kern="100" dirty="0">
              <a:ea typeface="Calibri" panose="020F0502020204030204" pitchFamily="34" charset="0"/>
              <a:cs typeface="Times New Roman" panose="02020603050405020304" pitchFamily="18" charset="0"/>
            </a:endParaRPr>
          </a:p>
          <a:p>
            <a:endParaRPr lang="en-GB" dirty="0"/>
          </a:p>
        </p:txBody>
      </p:sp>
      <p:sp>
        <p:nvSpPr>
          <p:cNvPr id="3" name="Footer Placeholder 2">
            <a:extLst>
              <a:ext uri="{FF2B5EF4-FFF2-40B4-BE49-F238E27FC236}">
                <a16:creationId xmlns:a16="http://schemas.microsoft.com/office/drawing/2014/main" id="{8E7D74B9-BB82-894F-2F28-E24BA9F4DF71}"/>
              </a:ext>
            </a:extLst>
          </p:cNvPr>
          <p:cNvSpPr>
            <a:spLocks noGrp="1"/>
          </p:cNvSpPr>
          <p:nvPr>
            <p:ph type="ftr" sz="quarter" idx="13"/>
          </p:nvPr>
        </p:nvSpPr>
        <p:spPr/>
        <p:txBody>
          <a:bodyPr/>
          <a:lstStyle/>
          <a:p>
            <a:r>
              <a:rPr lang="en-US" dirty="0"/>
              <a:t>Public</a:t>
            </a:r>
          </a:p>
        </p:txBody>
      </p:sp>
      <p:sp>
        <p:nvSpPr>
          <p:cNvPr id="4" name="Slide Number Placeholder 3">
            <a:extLst>
              <a:ext uri="{FF2B5EF4-FFF2-40B4-BE49-F238E27FC236}">
                <a16:creationId xmlns:a16="http://schemas.microsoft.com/office/drawing/2014/main" id="{74566852-9792-9EA2-8DB3-8D2DABEABD94}"/>
              </a:ext>
            </a:extLst>
          </p:cNvPr>
          <p:cNvSpPr>
            <a:spLocks noGrp="1"/>
          </p:cNvSpPr>
          <p:nvPr>
            <p:ph type="sldNum" sz="quarter" idx="14"/>
          </p:nvPr>
        </p:nvSpPr>
        <p:spPr/>
        <p:txBody>
          <a:bodyPr/>
          <a:lstStyle/>
          <a:p>
            <a:fld id="{9D269874-3913-3E4A-9285-BA6A0CAD74F5}" type="slidenum">
              <a:rPr lang="en-US" smtClean="0"/>
              <a:pPr/>
              <a:t>6</a:t>
            </a:fld>
            <a:endParaRPr lang="en-US" dirty="0"/>
          </a:p>
        </p:txBody>
      </p:sp>
      <p:sp>
        <p:nvSpPr>
          <p:cNvPr id="5" name="Title 4">
            <a:extLst>
              <a:ext uri="{FF2B5EF4-FFF2-40B4-BE49-F238E27FC236}">
                <a16:creationId xmlns:a16="http://schemas.microsoft.com/office/drawing/2014/main" id="{A7192724-173D-D4D5-376A-15DDF9B93F66}"/>
              </a:ext>
            </a:extLst>
          </p:cNvPr>
          <p:cNvSpPr>
            <a:spLocks noGrp="1"/>
          </p:cNvSpPr>
          <p:nvPr>
            <p:ph type="title"/>
          </p:nvPr>
        </p:nvSpPr>
        <p:spPr/>
        <p:txBody>
          <a:bodyPr/>
          <a:lstStyle/>
          <a:p>
            <a:r>
              <a:rPr lang="en-GB" b="1" dirty="0"/>
              <a:t>Fragmented Spectrum support</a:t>
            </a:r>
          </a:p>
        </p:txBody>
      </p:sp>
      <p:sp>
        <p:nvSpPr>
          <p:cNvPr id="6" name="Rectangle 5">
            <a:extLst>
              <a:ext uri="{FF2B5EF4-FFF2-40B4-BE49-F238E27FC236}">
                <a16:creationId xmlns:a16="http://schemas.microsoft.com/office/drawing/2014/main" id="{F95FC0B2-7104-89B3-D40C-ED2FF040B88B}"/>
              </a:ext>
            </a:extLst>
          </p:cNvPr>
          <p:cNvSpPr/>
          <p:nvPr/>
        </p:nvSpPr>
        <p:spPr>
          <a:xfrm>
            <a:off x="8940151" y="1929444"/>
            <a:ext cx="1070154" cy="62250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5-10 MHz CH</a:t>
            </a:r>
            <a:endParaRPr lang="en-GB" sz="1100" dirty="0"/>
          </a:p>
        </p:txBody>
      </p:sp>
      <p:pic>
        <p:nvPicPr>
          <p:cNvPr id="7" name="Picture 6">
            <a:extLst>
              <a:ext uri="{FF2B5EF4-FFF2-40B4-BE49-F238E27FC236}">
                <a16:creationId xmlns:a16="http://schemas.microsoft.com/office/drawing/2014/main" id="{37E4E020-E81A-13C5-BE2E-012883A95B2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rot="2679498" flipH="1">
            <a:off x="10162839" y="860709"/>
            <a:ext cx="736542" cy="736542"/>
          </a:xfrm>
          <a:prstGeom prst="rect">
            <a:avLst/>
          </a:prstGeom>
        </p:spPr>
      </p:pic>
      <p:cxnSp>
        <p:nvCxnSpPr>
          <p:cNvPr id="8" name="Straight Connector 7">
            <a:extLst>
              <a:ext uri="{FF2B5EF4-FFF2-40B4-BE49-F238E27FC236}">
                <a16:creationId xmlns:a16="http://schemas.microsoft.com/office/drawing/2014/main" id="{75F56844-2EFD-F663-1350-04F6472B7A9C}"/>
              </a:ext>
            </a:extLst>
          </p:cNvPr>
          <p:cNvCxnSpPr>
            <a:cxnSpLocks/>
          </p:cNvCxnSpPr>
          <p:nvPr/>
        </p:nvCxnSpPr>
        <p:spPr>
          <a:xfrm>
            <a:off x="8751957" y="1929444"/>
            <a:ext cx="3266694" cy="974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9" name="Rectangle 8">
            <a:extLst>
              <a:ext uri="{FF2B5EF4-FFF2-40B4-BE49-F238E27FC236}">
                <a16:creationId xmlns:a16="http://schemas.microsoft.com/office/drawing/2014/main" id="{9345F205-4E08-BB9E-F53E-76E7CB455AAB}"/>
              </a:ext>
            </a:extLst>
          </p:cNvPr>
          <p:cNvSpPr/>
          <p:nvPr/>
        </p:nvSpPr>
        <p:spPr>
          <a:xfrm>
            <a:off x="10385304" y="1937823"/>
            <a:ext cx="532701" cy="6225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t>2-3 MHz block</a:t>
            </a:r>
            <a:endParaRPr lang="en-GB" sz="1050" dirty="0"/>
          </a:p>
        </p:txBody>
      </p:sp>
      <p:sp>
        <p:nvSpPr>
          <p:cNvPr id="10" name="Rectangle 9">
            <a:extLst>
              <a:ext uri="{FF2B5EF4-FFF2-40B4-BE49-F238E27FC236}">
                <a16:creationId xmlns:a16="http://schemas.microsoft.com/office/drawing/2014/main" id="{F79D622B-BFC9-EFF1-0287-58B7268B23A0}"/>
              </a:ext>
            </a:extLst>
          </p:cNvPr>
          <p:cNvSpPr/>
          <p:nvPr/>
        </p:nvSpPr>
        <p:spPr>
          <a:xfrm>
            <a:off x="8877791" y="1929443"/>
            <a:ext cx="3140857" cy="782901"/>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3A9C0AF3-62BA-C274-E228-6B7DE831968B}"/>
              </a:ext>
            </a:extLst>
          </p:cNvPr>
          <p:cNvSpPr/>
          <p:nvPr/>
        </p:nvSpPr>
        <p:spPr>
          <a:xfrm>
            <a:off x="9270909" y="2360287"/>
            <a:ext cx="431870" cy="16756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900" b="1" dirty="0">
                <a:solidFill>
                  <a:schemeClr val="bg1"/>
                </a:solidFill>
                <a:latin typeface="+mj-lt"/>
              </a:rPr>
              <a:t>SSB</a:t>
            </a:r>
          </a:p>
        </p:txBody>
      </p:sp>
      <p:pic>
        <p:nvPicPr>
          <p:cNvPr id="12" name="Content Placeholder 9">
            <a:extLst>
              <a:ext uri="{FF2B5EF4-FFF2-40B4-BE49-F238E27FC236}">
                <a16:creationId xmlns:a16="http://schemas.microsoft.com/office/drawing/2014/main" id="{D31BCCE0-6E32-70EB-3C92-0F32E6378A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97255" y="3362317"/>
            <a:ext cx="502072" cy="502072"/>
          </a:xfrm>
          <a:prstGeom prst="rect">
            <a:avLst/>
          </a:prstGeom>
        </p:spPr>
      </p:pic>
      <p:grpSp>
        <p:nvGrpSpPr>
          <p:cNvPr id="13" name="Group 12">
            <a:extLst>
              <a:ext uri="{FF2B5EF4-FFF2-40B4-BE49-F238E27FC236}">
                <a16:creationId xmlns:a16="http://schemas.microsoft.com/office/drawing/2014/main" id="{4C059BC8-F175-6BF4-A28A-A378786DD0AE}"/>
              </a:ext>
            </a:extLst>
          </p:cNvPr>
          <p:cNvGrpSpPr/>
          <p:nvPr/>
        </p:nvGrpSpPr>
        <p:grpSpPr>
          <a:xfrm>
            <a:off x="8905260" y="3026924"/>
            <a:ext cx="2491530" cy="270517"/>
            <a:chOff x="10893435" y="3373861"/>
            <a:chExt cx="667305" cy="270517"/>
          </a:xfrm>
        </p:grpSpPr>
        <p:cxnSp>
          <p:nvCxnSpPr>
            <p:cNvPr id="14" name="Straight Connector 13">
              <a:extLst>
                <a:ext uri="{FF2B5EF4-FFF2-40B4-BE49-F238E27FC236}">
                  <a16:creationId xmlns:a16="http://schemas.microsoft.com/office/drawing/2014/main" id="{D74FF0C3-5698-5371-738D-99030249ACD0}"/>
                </a:ext>
              </a:extLst>
            </p:cNvPr>
            <p:cNvCxnSpPr>
              <a:cxnSpLocks/>
            </p:cNvCxnSpPr>
            <p:nvPr/>
          </p:nvCxnSpPr>
          <p:spPr>
            <a:xfrm>
              <a:off x="10893435" y="3373861"/>
              <a:ext cx="0" cy="270517"/>
            </a:xfrm>
            <a:prstGeom prst="line">
              <a:avLst/>
            </a:prstGeom>
            <a:ln w="28575"/>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1EAC61AA-F7CE-DD72-2438-94327AF7D896}"/>
                </a:ext>
              </a:extLst>
            </p:cNvPr>
            <p:cNvCxnSpPr>
              <a:cxnSpLocks/>
            </p:cNvCxnSpPr>
            <p:nvPr/>
          </p:nvCxnSpPr>
          <p:spPr>
            <a:xfrm>
              <a:off x="11560740" y="3373861"/>
              <a:ext cx="0" cy="270517"/>
            </a:xfrm>
            <a:prstGeom prst="line">
              <a:avLst/>
            </a:prstGeom>
            <a:ln w="28575"/>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E5981ED9-A3AB-2152-525B-62C08246E31B}"/>
                </a:ext>
              </a:extLst>
            </p:cNvPr>
            <p:cNvCxnSpPr/>
            <p:nvPr/>
          </p:nvCxnSpPr>
          <p:spPr>
            <a:xfrm flipH="1">
              <a:off x="10893435" y="3517648"/>
              <a:ext cx="665825"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17" name="TextBox 16">
            <a:extLst>
              <a:ext uri="{FF2B5EF4-FFF2-40B4-BE49-F238E27FC236}">
                <a16:creationId xmlns:a16="http://schemas.microsoft.com/office/drawing/2014/main" id="{CACA6EE2-742A-D985-1F5B-1A0E86572E3E}"/>
              </a:ext>
            </a:extLst>
          </p:cNvPr>
          <p:cNvSpPr txBox="1"/>
          <p:nvPr/>
        </p:nvSpPr>
        <p:spPr>
          <a:xfrm>
            <a:off x="9525280" y="3312683"/>
            <a:ext cx="1230480" cy="270506"/>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400" b="0" kern="1200" dirty="0">
                <a:latin typeface="+mn-lt"/>
                <a:ea typeface="+mn-ea"/>
                <a:cs typeface="+mn-cs"/>
              </a:rPr>
              <a:t>1CC UE BW </a:t>
            </a:r>
          </a:p>
        </p:txBody>
      </p:sp>
      <p:sp>
        <p:nvSpPr>
          <p:cNvPr id="18" name="TextBox 17">
            <a:extLst>
              <a:ext uri="{FF2B5EF4-FFF2-40B4-BE49-F238E27FC236}">
                <a16:creationId xmlns:a16="http://schemas.microsoft.com/office/drawing/2014/main" id="{5D7C9681-DACC-DAB8-C2BE-30BEBC947DEE}"/>
              </a:ext>
            </a:extLst>
          </p:cNvPr>
          <p:cNvSpPr txBox="1"/>
          <p:nvPr/>
        </p:nvSpPr>
        <p:spPr>
          <a:xfrm>
            <a:off x="9439759" y="2740221"/>
            <a:ext cx="1977989" cy="270506"/>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400" b="0" kern="1200" dirty="0">
                <a:latin typeface="+mn-lt"/>
                <a:ea typeface="+mn-ea"/>
                <a:cs typeface="+mn-cs"/>
              </a:rPr>
              <a:t>1CC – Max 50 MHz</a:t>
            </a:r>
          </a:p>
        </p:txBody>
      </p:sp>
      <p:sp>
        <p:nvSpPr>
          <p:cNvPr id="19" name="Rectangle 18">
            <a:extLst>
              <a:ext uri="{FF2B5EF4-FFF2-40B4-BE49-F238E27FC236}">
                <a16:creationId xmlns:a16="http://schemas.microsoft.com/office/drawing/2014/main" id="{F51FB13D-7B2B-8413-0440-8C96C76FC668}"/>
              </a:ext>
            </a:extLst>
          </p:cNvPr>
          <p:cNvSpPr/>
          <p:nvPr/>
        </p:nvSpPr>
        <p:spPr>
          <a:xfrm>
            <a:off x="11293004" y="1939337"/>
            <a:ext cx="532701" cy="6225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t>2-3 MHz block</a:t>
            </a:r>
            <a:endParaRPr lang="en-GB" sz="1050" dirty="0"/>
          </a:p>
        </p:txBody>
      </p:sp>
      <p:sp>
        <p:nvSpPr>
          <p:cNvPr id="27" name="Content Placeholder 1">
            <a:extLst>
              <a:ext uri="{FF2B5EF4-FFF2-40B4-BE49-F238E27FC236}">
                <a16:creationId xmlns:a16="http://schemas.microsoft.com/office/drawing/2014/main" id="{E555E728-12D6-9640-4FB0-9EECF39C13E8}"/>
              </a:ext>
            </a:extLst>
          </p:cNvPr>
          <p:cNvSpPr txBox="1">
            <a:spLocks/>
          </p:cNvSpPr>
          <p:nvPr/>
        </p:nvSpPr>
        <p:spPr>
          <a:xfrm>
            <a:off x="660400" y="4631347"/>
            <a:ext cx="11133469" cy="1625021"/>
          </a:xfrm>
          <a:prstGeom prst="rect">
            <a:avLst/>
          </a:prstGeom>
        </p:spPr>
        <p:txBody>
          <a:bodyPr vert="horz" lIns="0" tIns="0" rIns="0" bIns="0" rtlCol="0">
            <a:normAutofit/>
          </a:bodyPr>
          <a:lstStyle>
            <a:lvl1pPr marL="228600" indent="-228600" algn="l" defTabSz="685800" rtl="0" eaLnBrk="1" latinLnBrk="0" hangingPunct="1">
              <a:lnSpc>
                <a:spcPct val="100000"/>
              </a:lnSpc>
              <a:spcBef>
                <a:spcPts val="600"/>
              </a:spcBef>
              <a:spcAft>
                <a:spcPts val="600"/>
              </a:spcAft>
              <a:buClr>
                <a:schemeClr val="accent1"/>
              </a:buClr>
              <a:buSzPct val="120000"/>
              <a:buFont typeface="Verdana" panose="020B0604030504040204" pitchFamily="34" charset="0"/>
              <a:buChar char="›"/>
              <a:defRPr sz="1800" b="0" kern="1200">
                <a:solidFill>
                  <a:schemeClr val="tx2"/>
                </a:solidFill>
                <a:latin typeface="+mn-lt"/>
                <a:ea typeface="+mn-ea"/>
                <a:cs typeface="+mn-cs"/>
              </a:defRPr>
            </a:lvl1pPr>
            <a:lvl2pPr marL="457200" indent="-228600" algn="l" defTabSz="685800" rtl="0" eaLnBrk="1" latinLnBrk="0" hangingPunct="1">
              <a:lnSpc>
                <a:spcPct val="100000"/>
              </a:lnSpc>
              <a:spcBef>
                <a:spcPts val="600"/>
              </a:spcBef>
              <a:spcAft>
                <a:spcPts val="600"/>
              </a:spcAft>
              <a:buClr>
                <a:srgbClr val="666666"/>
              </a:buClr>
              <a:buSzPct val="100000"/>
              <a:buFont typeface="Wingdings" pitchFamily="2" charset="2"/>
              <a:buChar char="§"/>
              <a:defRPr lang="en-US" sz="1600" kern="1200">
                <a:solidFill>
                  <a:schemeClr val="tx2"/>
                </a:solidFill>
                <a:latin typeface="+mn-lt"/>
                <a:ea typeface="+mn-ea"/>
                <a:cs typeface="+mn-cs"/>
              </a:defRPr>
            </a:lvl2pPr>
            <a:lvl3pPr marL="685800" indent="-228600" algn="l" defTabSz="685800" rtl="0" eaLnBrk="1" latinLnBrk="0" hangingPunct="1">
              <a:lnSpc>
                <a:spcPct val="100000"/>
              </a:lnSpc>
              <a:spcBef>
                <a:spcPts val="600"/>
              </a:spcBef>
              <a:spcAft>
                <a:spcPts val="300"/>
              </a:spcAft>
              <a:buClr>
                <a:srgbClr val="666666"/>
              </a:buClr>
              <a:buFont typeface="System Font Regular"/>
              <a:buChar char="›"/>
              <a:defRPr lang="en-US" sz="1400" kern="1200">
                <a:solidFill>
                  <a:schemeClr val="tx2"/>
                </a:solidFill>
                <a:latin typeface="+mn-lt"/>
                <a:ea typeface="+mn-ea"/>
                <a:cs typeface="+mn-cs"/>
              </a:defRPr>
            </a:lvl3pPr>
            <a:lvl4pPr marL="914400" indent="-228600" algn="l" defTabSz="685800" rtl="0" eaLnBrk="1" latinLnBrk="0" hangingPunct="1">
              <a:lnSpc>
                <a:spcPct val="100000"/>
              </a:lnSpc>
              <a:spcBef>
                <a:spcPts val="300"/>
              </a:spcBef>
              <a:spcAft>
                <a:spcPts val="300"/>
              </a:spcAft>
              <a:buClr>
                <a:schemeClr val="bg2"/>
              </a:buClr>
              <a:buFont typeface="Arial" panose="020B0604020202020204" pitchFamily="34" charset="0"/>
              <a:buChar char="•"/>
              <a:defRPr lang="en-US" sz="1200" kern="1200">
                <a:solidFill>
                  <a:schemeClr val="tx2"/>
                </a:solidFill>
                <a:latin typeface="+mn-lt"/>
                <a:ea typeface="+mn-ea"/>
                <a:cs typeface="+mn-cs"/>
              </a:defRPr>
            </a:lvl4pPr>
            <a:lvl5pPr marL="1143000" indent="-228600" algn="l" defTabSz="685800" rtl="0" eaLnBrk="1" latinLnBrk="0" hangingPunct="1">
              <a:lnSpc>
                <a:spcPct val="100000"/>
              </a:lnSpc>
              <a:spcBef>
                <a:spcPts val="600"/>
              </a:spcBef>
              <a:spcAft>
                <a:spcPts val="0"/>
              </a:spcAft>
              <a:buClr>
                <a:schemeClr val="bg2"/>
              </a:buClr>
              <a:buFont typeface="System Font Regular"/>
              <a:buChar char="-"/>
              <a:defRPr lang="en-US" sz="11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Verdana" panose="020B0604030504040204" pitchFamily="34" charset="0"/>
              <a:buNone/>
            </a:pPr>
            <a:r>
              <a:rPr lang="en-GB" sz="1400" b="1" kern="100" dirty="0">
                <a:cs typeface="Times New Roman" panose="02020603050405020304" pitchFamily="18" charset="0"/>
              </a:rPr>
              <a:t>Objectives/Scope:</a:t>
            </a:r>
          </a:p>
          <a:p>
            <a:r>
              <a:rPr lang="en-GB" sz="1400" kern="100" dirty="0">
                <a:cs typeface="Times New Roman" panose="02020603050405020304" pitchFamily="18" charset="0"/>
              </a:rPr>
              <a:t>Identify minimum specification needed (if any) to facilitate aggregation of small fragmented spectrum blocks (smaller than the minimum NR Channel BW) through single wider Component Carrier of 50 MHz or less</a:t>
            </a:r>
          </a:p>
          <a:p>
            <a:r>
              <a:rPr lang="en-GB" sz="1400" b="1" kern="100" dirty="0">
                <a:solidFill>
                  <a:prstClr val="black"/>
                </a:solidFill>
                <a:latin typeface="Calibri" panose="020F0502020204030204"/>
                <a:cs typeface="Times New Roman" panose="02020603050405020304" pitchFamily="18" charset="0"/>
              </a:rPr>
              <a:t>Include this minimum objective as part of overall Fragmented Carriers SI/WI for Terrestrial Networks, to maximize commonality with TN design and avoid dedicated effort</a:t>
            </a:r>
            <a:endParaRPr lang="en-GB" dirty="0"/>
          </a:p>
        </p:txBody>
      </p:sp>
    </p:spTree>
    <p:extLst>
      <p:ext uri="{BB962C8B-B14F-4D97-AF65-F5344CB8AC3E}">
        <p14:creationId xmlns:p14="http://schemas.microsoft.com/office/powerpoint/2010/main" val="10373780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8573469650B343AF314866C5FCEB84" ma:contentTypeVersion="15" ma:contentTypeDescription="Create a new document." ma:contentTypeScope="" ma:versionID="b39ae841a2cb10cbdb341aa250dc5a45">
  <xsd:schema xmlns:xsd="http://www.w3.org/2001/XMLSchema" xmlns:xs="http://www.w3.org/2001/XMLSchema" xmlns:p="http://schemas.microsoft.com/office/2006/metadata/properties" xmlns:ns2="9521437f-7a5f-4c0e-989d-711dce789f28" xmlns:ns3="74fc1b7d-2491-4325-b4ba-4ded840cc5c3" xmlns:ns4="74454b63-66bb-4212-8455-87ee665820ff" targetNamespace="http://schemas.microsoft.com/office/2006/metadata/properties" ma:root="true" ma:fieldsID="90aab5c4ac859f4235775eccbc774661" ns2:_="" ns3:_="" ns4:_="">
    <xsd:import namespace="9521437f-7a5f-4c0e-989d-711dce789f28"/>
    <xsd:import namespace="74fc1b7d-2491-4325-b4ba-4ded840cc5c3"/>
    <xsd:import namespace="74454b63-66bb-4212-8455-87ee665820f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ObjectDetectorVersions" minOccurs="0"/>
                <xsd:element ref="ns4:SharedWithUsers" minOccurs="0"/>
                <xsd:element ref="ns4: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1437f-7a5f-4c0e-989d-711dce789f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cb230259-a6c1-4255-b092-dfd9b14cf0e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4fc1b7d-2491-4325-b4ba-4ded840cc5c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4be809d-45e1-4c5e-914a-39d2d6d724e5}" ma:internalName="TaxCatchAll" ma:showField="CatchAllData" ma:web="74454b63-66bb-4212-8455-87ee665820f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4454b63-66bb-4212-8455-87ee665820ff"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521437f-7a5f-4c0e-989d-711dce789f28">
      <Terms xmlns="http://schemas.microsoft.com/office/infopath/2007/PartnerControls"/>
    </lcf76f155ced4ddcb4097134ff3c332f>
    <TaxCatchAll xmlns="74fc1b7d-2491-4325-b4ba-4ded840cc5c3" xsi:nil="true"/>
  </documentManagement>
</p:properties>
</file>

<file path=customXml/itemProps1.xml><?xml version="1.0" encoding="utf-8"?>
<ds:datastoreItem xmlns:ds="http://schemas.openxmlformats.org/officeDocument/2006/customXml" ds:itemID="{B7993EC2-555E-4329-B978-FAA7264348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21437f-7a5f-4c0e-989d-711dce789f28"/>
    <ds:schemaRef ds:uri="74fc1b7d-2491-4325-b4ba-4ded840cc5c3"/>
    <ds:schemaRef ds:uri="74454b63-66bb-4212-8455-87ee665820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537C7D8-8FA8-48BA-B00A-30F2AE2087BD}">
  <ds:schemaRefs>
    <ds:schemaRef ds:uri="http://schemas.microsoft.com/sharepoint/v3/contenttype/forms"/>
  </ds:schemaRefs>
</ds:datastoreItem>
</file>

<file path=customXml/itemProps3.xml><?xml version="1.0" encoding="utf-8"?>
<ds:datastoreItem xmlns:ds="http://schemas.openxmlformats.org/officeDocument/2006/customXml" ds:itemID="{7FA0B0B3-F678-4A4E-8404-63E067AB1AD5}">
  <ds:schemaRefs>
    <ds:schemaRef ds:uri="http://schemas.microsoft.com/office/2006/metadata/properties"/>
    <ds:schemaRef ds:uri="http://schemas.microsoft.com/office/infopath/2007/PartnerControls"/>
    <ds:schemaRef ds:uri="9521437f-7a5f-4c0e-989d-711dce789f28"/>
    <ds:schemaRef ds:uri="74fc1b7d-2491-4325-b4ba-4ded840cc5c3"/>
  </ds:schemaRefs>
</ds:datastoreItem>
</file>

<file path=docMetadata/LabelInfo.xml><?xml version="1.0" encoding="utf-8"?>
<clbl:labelList xmlns:clbl="http://schemas.microsoft.com/office/2020/mipLabelMetadata">
  <clbl:label id="{43eba056-5ca4-4871-89ac-bdd09160ce7e}" enabled="0" method="" siteId="{43eba056-5ca4-4871-89ac-bdd09160ce7e}" removed="1"/>
</clbl:labelList>
</file>

<file path=docProps/app.xml><?xml version="1.0" encoding="utf-8"?>
<Properties xmlns="http://schemas.openxmlformats.org/officeDocument/2006/extended-properties" xmlns:vt="http://schemas.openxmlformats.org/officeDocument/2006/docPropsVTypes">
  <TotalTime>762</TotalTime>
  <Words>936</Words>
  <Application>Microsoft Office PowerPoint</Application>
  <PresentationFormat>Widescreen</PresentationFormat>
  <Paragraphs>158</Paragraphs>
  <Slides>6</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Aptos</vt:lpstr>
      <vt:lpstr>Arial</vt:lpstr>
      <vt:lpstr>Calibri</vt:lpstr>
      <vt:lpstr>Calibri Light</vt:lpstr>
      <vt:lpstr>Times New Roman</vt:lpstr>
      <vt:lpstr>Verdana</vt:lpstr>
      <vt:lpstr>Office Theme</vt:lpstr>
      <vt:lpstr>Intra-SAN Carrier Aggregation (CA) and fragmented carrier aspects for NR NTN</vt:lpstr>
      <vt:lpstr>Rationale - DL Carrier Aggregation</vt:lpstr>
      <vt:lpstr>Rationale - UL Carrier Aggregation</vt:lpstr>
      <vt:lpstr>Objectives and General Principles</vt:lpstr>
      <vt:lpstr>Initial NR NTN CA combination Proposals</vt:lpstr>
      <vt:lpstr>Fragmented Spectrum support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MSS Satellite operator RAN4 priorities for NR NTN Evolution in Release 19</dc:title>
  <dc:creator>Luca Lodigiani</dc:creator>
  <cp:lastModifiedBy>Luca Lodigiani</cp:lastModifiedBy>
  <cp:revision>2</cp:revision>
  <dcterms:created xsi:type="dcterms:W3CDTF">2024-03-07T14:20:32Z</dcterms:created>
  <dcterms:modified xsi:type="dcterms:W3CDTF">2024-06-10T20:48:02Z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Text">
    <vt:lpwstr>PUBLIC  |  © INMARSAT</vt:lpwstr>
  </property>
  <property fmtid="{D5CDD505-2E9C-101B-9397-08002B2CF9AE}" pid="3" name="MediaServiceImageTags">
    <vt:lpwstr/>
  </property>
  <property fmtid="{D5CDD505-2E9C-101B-9397-08002B2CF9AE}" pid="4" name="ContentTypeId">
    <vt:lpwstr>0x010100B98573469650B343AF314866C5FCEB84</vt:lpwstr>
  </property>
  <property fmtid="{D5CDD505-2E9C-101B-9397-08002B2CF9AE}" pid="5" name="Classification">
    <vt:lpwstr>Classification goes here</vt:lpwstr>
  </property>
  <property fmtid="{D5CDD505-2E9C-101B-9397-08002B2CF9AE}" pid="6" name="ClassificationContentMarkingFooterLocations">
    <vt:lpwstr>Light Theme:7\Dark Theme:3</vt:lpwstr>
  </property>
</Properties>
</file>