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480" r:id="rId6"/>
    <p:sldId id="479" r:id="rId7"/>
    <p:sldId id="482" r:id="rId8"/>
    <p:sldId id="481"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498925C-6D32-745B-B65D-A30FFC619BAD}" name="Jaffar, Munira" initials="JM" userId="S::Munira.Jaffar@hughes.com::04055942-5c4a-42e7-96e7-8ac0dda98f6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67DD4F1-D985-4952-B479-D3DBFE5A4C91}" v="1" dt="2024-06-10T20:47:03.7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6"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a Lodigiani" userId="dbecbdc4-19ea-4ab2-8160-ea7bc6df931a" providerId="ADAL" clId="{F67DD4F1-D985-4952-B479-D3DBFE5A4C91}"/>
    <pc:docChg chg="custSel addSld delSld modSld">
      <pc:chgData name="Luca Lodigiani" userId="dbecbdc4-19ea-4ab2-8160-ea7bc6df931a" providerId="ADAL" clId="{F67DD4F1-D985-4952-B479-D3DBFE5A4C91}" dt="2024-06-10T20:47:28.079" v="52" actId="14100"/>
      <pc:docMkLst>
        <pc:docMk/>
      </pc:docMkLst>
      <pc:sldChg chg="modSp mod">
        <pc:chgData name="Luca Lodigiani" userId="dbecbdc4-19ea-4ab2-8160-ea7bc6df931a" providerId="ADAL" clId="{F67DD4F1-D985-4952-B479-D3DBFE5A4C91}" dt="2024-06-10T20:46:41.609" v="18" actId="20577"/>
        <pc:sldMkLst>
          <pc:docMk/>
          <pc:sldMk cId="1102165752" sldId="256"/>
        </pc:sldMkLst>
        <pc:spChg chg="mod">
          <ac:chgData name="Luca Lodigiani" userId="dbecbdc4-19ea-4ab2-8160-ea7bc6df931a" providerId="ADAL" clId="{F67DD4F1-D985-4952-B479-D3DBFE5A4C91}" dt="2024-06-10T20:43:45.179" v="3" actId="14100"/>
          <ac:spMkLst>
            <pc:docMk/>
            <pc:sldMk cId="1102165752" sldId="256"/>
            <ac:spMk id="2" creationId="{60646054-FC96-7B25-8061-213F1D16CD99}"/>
          </ac:spMkLst>
        </pc:spChg>
        <pc:spChg chg="mod">
          <ac:chgData name="Luca Lodigiani" userId="dbecbdc4-19ea-4ab2-8160-ea7bc6df931a" providerId="ADAL" clId="{F67DD4F1-D985-4952-B479-D3DBFE5A4C91}" dt="2024-06-10T20:46:41.609" v="18" actId="20577"/>
          <ac:spMkLst>
            <pc:docMk/>
            <pc:sldMk cId="1102165752" sldId="256"/>
            <ac:spMk id="3" creationId="{9FD80402-AFD5-26EF-139B-953D244D7558}"/>
          </ac:spMkLst>
        </pc:spChg>
        <pc:spChg chg="mod">
          <ac:chgData name="Luca Lodigiani" userId="dbecbdc4-19ea-4ab2-8160-ea7bc6df931a" providerId="ADAL" clId="{F67DD4F1-D985-4952-B479-D3DBFE5A4C91}" dt="2024-06-10T20:46:24.356" v="9" actId="404"/>
          <ac:spMkLst>
            <pc:docMk/>
            <pc:sldMk cId="1102165752" sldId="256"/>
            <ac:spMk id="5" creationId="{2C5BA8C0-560F-4365-56A3-96D322B0345A}"/>
          </ac:spMkLst>
        </pc:spChg>
      </pc:sldChg>
      <pc:sldChg chg="modSp add mod">
        <pc:chgData name="Luca Lodigiani" userId="dbecbdc4-19ea-4ab2-8160-ea7bc6df931a" providerId="ADAL" clId="{F67DD4F1-D985-4952-B479-D3DBFE5A4C91}" dt="2024-06-10T20:47:22.030" v="49" actId="113"/>
        <pc:sldMkLst>
          <pc:docMk/>
          <pc:sldMk cId="3964829808" sldId="479"/>
        </pc:sldMkLst>
        <pc:spChg chg="mod">
          <ac:chgData name="Luca Lodigiani" userId="dbecbdc4-19ea-4ab2-8160-ea7bc6df931a" providerId="ADAL" clId="{F67DD4F1-D985-4952-B479-D3DBFE5A4C91}" dt="2024-06-10T20:47:10.415" v="35" actId="20577"/>
          <ac:spMkLst>
            <pc:docMk/>
            <pc:sldMk cId="3964829808" sldId="479"/>
            <ac:spMk id="3" creationId="{CD2CF960-6B39-673B-0570-9A9EC2C984AE}"/>
          </ac:spMkLst>
        </pc:spChg>
        <pc:spChg chg="mod">
          <ac:chgData name="Luca Lodigiani" userId="dbecbdc4-19ea-4ab2-8160-ea7bc6df931a" providerId="ADAL" clId="{F67DD4F1-D985-4952-B479-D3DBFE5A4C91}" dt="2024-06-10T20:47:22.030" v="49" actId="113"/>
          <ac:spMkLst>
            <pc:docMk/>
            <pc:sldMk cId="3964829808" sldId="479"/>
            <ac:spMk id="5" creationId="{BEFF5209-D818-FA60-6B36-BC5431493DEE}"/>
          </ac:spMkLst>
        </pc:spChg>
      </pc:sldChg>
      <pc:sldChg chg="modSp add mod">
        <pc:chgData name="Luca Lodigiani" userId="dbecbdc4-19ea-4ab2-8160-ea7bc6df931a" providerId="ADAL" clId="{F67DD4F1-D985-4952-B479-D3DBFE5A4C91}" dt="2024-06-10T20:47:20.198" v="48" actId="113"/>
        <pc:sldMkLst>
          <pc:docMk/>
          <pc:sldMk cId="1251249300" sldId="480"/>
        </pc:sldMkLst>
        <pc:spChg chg="mod">
          <ac:chgData name="Luca Lodigiani" userId="dbecbdc4-19ea-4ab2-8160-ea7bc6df931a" providerId="ADAL" clId="{F67DD4F1-D985-4952-B479-D3DBFE5A4C91}" dt="2024-06-10T20:47:03.757" v="20" actId="27636"/>
          <ac:spMkLst>
            <pc:docMk/>
            <pc:sldMk cId="1251249300" sldId="480"/>
            <ac:spMk id="2" creationId="{AC97BB86-37D8-CC57-D90D-01372E7FF0A5}"/>
          </ac:spMkLst>
        </pc:spChg>
        <pc:spChg chg="mod">
          <ac:chgData name="Luca Lodigiani" userId="dbecbdc4-19ea-4ab2-8160-ea7bc6df931a" providerId="ADAL" clId="{F67DD4F1-D985-4952-B479-D3DBFE5A4C91}" dt="2024-06-10T20:47:07.749" v="29" actId="20577"/>
          <ac:spMkLst>
            <pc:docMk/>
            <pc:sldMk cId="1251249300" sldId="480"/>
            <ac:spMk id="3" creationId="{29F79EC1-DD8D-EED0-9263-E7CB1B492DFA}"/>
          </ac:spMkLst>
        </pc:spChg>
        <pc:spChg chg="mod">
          <ac:chgData name="Luca Lodigiani" userId="dbecbdc4-19ea-4ab2-8160-ea7bc6df931a" providerId="ADAL" clId="{F67DD4F1-D985-4952-B479-D3DBFE5A4C91}" dt="2024-06-10T20:47:20.198" v="48" actId="113"/>
          <ac:spMkLst>
            <pc:docMk/>
            <pc:sldMk cId="1251249300" sldId="480"/>
            <ac:spMk id="5" creationId="{CD70D80F-818A-243A-C4E5-4AF55DDE59B8}"/>
          </ac:spMkLst>
        </pc:spChg>
      </pc:sldChg>
      <pc:sldChg chg="modSp add mod">
        <pc:chgData name="Luca Lodigiani" userId="dbecbdc4-19ea-4ab2-8160-ea7bc6df931a" providerId="ADAL" clId="{F67DD4F1-D985-4952-B479-D3DBFE5A4C91}" dt="2024-06-10T20:47:28.079" v="52" actId="14100"/>
        <pc:sldMkLst>
          <pc:docMk/>
          <pc:sldMk cId="4118326501" sldId="481"/>
        </pc:sldMkLst>
        <pc:spChg chg="mod">
          <ac:chgData name="Luca Lodigiani" userId="dbecbdc4-19ea-4ab2-8160-ea7bc6df931a" providerId="ADAL" clId="{F67DD4F1-D985-4952-B479-D3DBFE5A4C91}" dt="2024-06-10T20:47:16.781" v="47" actId="20577"/>
          <ac:spMkLst>
            <pc:docMk/>
            <pc:sldMk cId="4118326501" sldId="481"/>
            <ac:spMk id="3" creationId="{8F2B796C-36E4-251C-25F6-69572D5DE970}"/>
          </ac:spMkLst>
        </pc:spChg>
        <pc:spChg chg="mod">
          <ac:chgData name="Luca Lodigiani" userId="dbecbdc4-19ea-4ab2-8160-ea7bc6df931a" providerId="ADAL" clId="{F67DD4F1-D985-4952-B479-D3DBFE5A4C91}" dt="2024-06-10T20:47:28.079" v="52" actId="14100"/>
          <ac:spMkLst>
            <pc:docMk/>
            <pc:sldMk cId="4118326501" sldId="481"/>
            <ac:spMk id="5" creationId="{7DD9666F-DC4C-A7E4-A103-2A34D378D3DB}"/>
          </ac:spMkLst>
        </pc:spChg>
      </pc:sldChg>
      <pc:sldChg chg="modSp add mod">
        <pc:chgData name="Luca Lodigiani" userId="dbecbdc4-19ea-4ab2-8160-ea7bc6df931a" providerId="ADAL" clId="{F67DD4F1-D985-4952-B479-D3DBFE5A4C91}" dt="2024-06-10T20:47:24.030" v="50" actId="113"/>
        <pc:sldMkLst>
          <pc:docMk/>
          <pc:sldMk cId="2746259758" sldId="482"/>
        </pc:sldMkLst>
        <pc:spChg chg="mod">
          <ac:chgData name="Luca Lodigiani" userId="dbecbdc4-19ea-4ab2-8160-ea7bc6df931a" providerId="ADAL" clId="{F67DD4F1-D985-4952-B479-D3DBFE5A4C91}" dt="2024-06-10T20:47:13.948" v="41" actId="20577"/>
          <ac:spMkLst>
            <pc:docMk/>
            <pc:sldMk cId="2746259758" sldId="482"/>
            <ac:spMk id="3" creationId="{8F6A8484-17C0-7815-4AC4-81455E63B6D3}"/>
          </ac:spMkLst>
        </pc:spChg>
        <pc:spChg chg="mod">
          <ac:chgData name="Luca Lodigiani" userId="dbecbdc4-19ea-4ab2-8160-ea7bc6df931a" providerId="ADAL" clId="{F67DD4F1-D985-4952-B479-D3DBFE5A4C91}" dt="2024-06-10T20:47:24.030" v="50" actId="113"/>
          <ac:spMkLst>
            <pc:docMk/>
            <pc:sldMk cId="2746259758" sldId="482"/>
            <ac:spMk id="5" creationId="{F4B087E7-0B72-1BEF-16FA-6BC651A4962F}"/>
          </ac:spMkLst>
        </pc:spChg>
      </pc:sldChg>
      <pc:sldChg chg="del">
        <pc:chgData name="Luca Lodigiani" userId="dbecbdc4-19ea-4ab2-8160-ea7bc6df931a" providerId="ADAL" clId="{F67DD4F1-D985-4952-B479-D3DBFE5A4C91}" dt="2024-06-10T20:46:06.175" v="4" actId="47"/>
        <pc:sldMkLst>
          <pc:docMk/>
          <pc:sldMk cId="233463941" sldId="515"/>
        </pc:sldMkLst>
      </pc:sldChg>
      <pc:sldChg chg="del">
        <pc:chgData name="Luca Lodigiani" userId="dbecbdc4-19ea-4ab2-8160-ea7bc6df931a" providerId="ADAL" clId="{F67DD4F1-D985-4952-B479-D3DBFE5A4C91}" dt="2024-06-10T20:46:06.175" v="4" actId="47"/>
        <pc:sldMkLst>
          <pc:docMk/>
          <pc:sldMk cId="2645447455" sldId="516"/>
        </pc:sldMkLst>
      </pc:sldChg>
      <pc:sldChg chg="del">
        <pc:chgData name="Luca Lodigiani" userId="dbecbdc4-19ea-4ab2-8160-ea7bc6df931a" providerId="ADAL" clId="{F67DD4F1-D985-4952-B479-D3DBFE5A4C91}" dt="2024-06-10T20:46:06.175" v="4" actId="47"/>
        <pc:sldMkLst>
          <pc:docMk/>
          <pc:sldMk cId="809741720" sldId="525"/>
        </pc:sldMkLst>
      </pc:sldChg>
      <pc:sldChg chg="del">
        <pc:chgData name="Luca Lodigiani" userId="dbecbdc4-19ea-4ab2-8160-ea7bc6df931a" providerId="ADAL" clId="{F67DD4F1-D985-4952-B479-D3DBFE5A4C91}" dt="2024-06-10T20:46:06.175" v="4" actId="47"/>
        <pc:sldMkLst>
          <pc:docMk/>
          <pc:sldMk cId="3216216143" sldId="526"/>
        </pc:sldMkLst>
      </pc:sldChg>
      <pc:sldChg chg="del">
        <pc:chgData name="Luca Lodigiani" userId="dbecbdc4-19ea-4ab2-8160-ea7bc6df931a" providerId="ADAL" clId="{F67DD4F1-D985-4952-B479-D3DBFE5A4C91}" dt="2024-06-10T20:46:06.175" v="4" actId="47"/>
        <pc:sldMkLst>
          <pc:docMk/>
          <pc:sldMk cId="4121735578" sldId="527"/>
        </pc:sldMkLst>
      </pc:sldChg>
      <pc:sldChg chg="del">
        <pc:chgData name="Luca Lodigiani" userId="dbecbdc4-19ea-4ab2-8160-ea7bc6df931a" providerId="ADAL" clId="{F67DD4F1-D985-4952-B479-D3DBFE5A4C91}" dt="2024-06-10T20:46:06.175" v="4" actId="47"/>
        <pc:sldMkLst>
          <pc:docMk/>
          <pc:sldMk cId="1534721948" sldId="528"/>
        </pc:sldMkLst>
      </pc:sldChg>
      <pc:sldChg chg="del">
        <pc:chgData name="Luca Lodigiani" userId="dbecbdc4-19ea-4ab2-8160-ea7bc6df931a" providerId="ADAL" clId="{F67DD4F1-D985-4952-B479-D3DBFE5A4C91}" dt="2024-06-10T20:46:06.175" v="4" actId="47"/>
        <pc:sldMkLst>
          <pc:docMk/>
          <pc:sldMk cId="305589512" sldId="529"/>
        </pc:sldMkLst>
      </pc:sldChg>
      <pc:sldChg chg="del">
        <pc:chgData name="Luca Lodigiani" userId="dbecbdc4-19ea-4ab2-8160-ea7bc6df931a" providerId="ADAL" clId="{F67DD4F1-D985-4952-B479-D3DBFE5A4C91}" dt="2024-06-10T20:46:06.175" v="4" actId="47"/>
        <pc:sldMkLst>
          <pc:docMk/>
          <pc:sldMk cId="3855928115" sldId="530"/>
        </pc:sldMkLst>
      </pc:sldChg>
      <pc:sldChg chg="del">
        <pc:chgData name="Luca Lodigiani" userId="dbecbdc4-19ea-4ab2-8160-ea7bc6df931a" providerId="ADAL" clId="{F67DD4F1-D985-4952-B479-D3DBFE5A4C91}" dt="2024-06-10T20:46:06.175" v="4" actId="47"/>
        <pc:sldMkLst>
          <pc:docMk/>
          <pc:sldMk cId="2062960129" sldId="531"/>
        </pc:sldMkLst>
      </pc:sldChg>
      <pc:sldMasterChg chg="delSldLayout">
        <pc:chgData name="Luca Lodigiani" userId="dbecbdc4-19ea-4ab2-8160-ea7bc6df931a" providerId="ADAL" clId="{F67DD4F1-D985-4952-B479-D3DBFE5A4C91}" dt="2024-06-10T20:46:06.175" v="4" actId="47"/>
        <pc:sldMasterMkLst>
          <pc:docMk/>
          <pc:sldMasterMk cId="1883659803" sldId="2147483648"/>
        </pc:sldMasterMkLst>
        <pc:sldLayoutChg chg="del">
          <pc:chgData name="Luca Lodigiani" userId="dbecbdc4-19ea-4ab2-8160-ea7bc6df931a" providerId="ADAL" clId="{F67DD4F1-D985-4952-B479-D3DBFE5A4C91}" dt="2024-06-10T20:46:06.175" v="4" actId="47"/>
          <pc:sldLayoutMkLst>
            <pc:docMk/>
            <pc:sldMasterMk cId="1883659803" sldId="2147483648"/>
            <pc:sldLayoutMk cId="1709314665" sldId="2147483660"/>
          </pc:sldLayoutMkLst>
        </pc:sldLayoutChg>
      </pc:sldMasterChg>
    </pc:docChg>
  </pc:docChgLst>
  <pc:docChgLst>
    <pc:chgData name="Luca Lodigiani" userId="dbecbdc4-19ea-4ab2-8160-ea7bc6df931a" providerId="ADAL" clId="{773DA06C-8A62-4D56-A72A-CA4F6289665E}"/>
    <pc:docChg chg="undo custSel addSld delSld modSld sldOrd">
      <pc:chgData name="Luca Lodigiani" userId="dbecbdc4-19ea-4ab2-8160-ea7bc6df931a" providerId="ADAL" clId="{773DA06C-8A62-4D56-A72A-CA4F6289665E}" dt="2024-03-25T17:37:30.995" v="5473" actId="1076"/>
      <pc:docMkLst>
        <pc:docMk/>
      </pc:docMkLst>
      <pc:sldChg chg="modSp mod">
        <pc:chgData name="Luca Lodigiani" userId="dbecbdc4-19ea-4ab2-8160-ea7bc6df931a" providerId="ADAL" clId="{773DA06C-8A62-4D56-A72A-CA4F6289665E}" dt="2024-03-11T19:56:05.936" v="5236" actId="20577"/>
        <pc:sldMkLst>
          <pc:docMk/>
          <pc:sldMk cId="1102165752" sldId="256"/>
        </pc:sldMkLst>
        <pc:spChg chg="mod">
          <ac:chgData name="Luca Lodigiani" userId="dbecbdc4-19ea-4ab2-8160-ea7bc6df931a" providerId="ADAL" clId="{773DA06C-8A62-4D56-A72A-CA4F6289665E}" dt="2024-03-11T18:22:44.111" v="5180" actId="113"/>
          <ac:spMkLst>
            <pc:docMk/>
            <pc:sldMk cId="1102165752" sldId="256"/>
            <ac:spMk id="2" creationId="{60646054-FC96-7B25-8061-213F1D16CD99}"/>
          </ac:spMkLst>
        </pc:spChg>
        <pc:spChg chg="mod">
          <ac:chgData name="Luca Lodigiani" userId="dbecbdc4-19ea-4ab2-8160-ea7bc6df931a" providerId="ADAL" clId="{773DA06C-8A62-4D56-A72A-CA4F6289665E}" dt="2024-03-11T19:56:05.936" v="5236" actId="20577"/>
          <ac:spMkLst>
            <pc:docMk/>
            <pc:sldMk cId="1102165752" sldId="256"/>
            <ac:spMk id="3" creationId="{9FD80402-AFD5-26EF-139B-953D244D7558}"/>
          </ac:spMkLst>
        </pc:spChg>
        <pc:spChg chg="mod">
          <ac:chgData name="Luca Lodigiani" userId="dbecbdc4-19ea-4ab2-8160-ea7bc6df931a" providerId="ADAL" clId="{773DA06C-8A62-4D56-A72A-CA4F6289665E}" dt="2024-03-11T18:37:32.744" v="5215" actId="20577"/>
          <ac:spMkLst>
            <pc:docMk/>
            <pc:sldMk cId="1102165752" sldId="256"/>
            <ac:spMk id="5" creationId="{2C5BA8C0-560F-4365-56A3-96D322B0345A}"/>
          </ac:spMkLst>
        </pc:spChg>
      </pc:sldChg>
      <pc:sldChg chg="modSp mod">
        <pc:chgData name="Luca Lodigiani" userId="dbecbdc4-19ea-4ab2-8160-ea7bc6df931a" providerId="ADAL" clId="{773DA06C-8A62-4D56-A72A-CA4F6289665E}" dt="2024-03-11T18:23:57.704" v="5195" actId="113"/>
        <pc:sldMkLst>
          <pc:docMk/>
          <pc:sldMk cId="233463941" sldId="515"/>
        </pc:sldMkLst>
        <pc:spChg chg="mod">
          <ac:chgData name="Luca Lodigiani" userId="dbecbdc4-19ea-4ab2-8160-ea7bc6df931a" providerId="ADAL" clId="{773DA06C-8A62-4D56-A72A-CA4F6289665E}" dt="2024-03-11T18:00:45.095" v="5077" actId="20577"/>
          <ac:spMkLst>
            <pc:docMk/>
            <pc:sldMk cId="233463941" sldId="515"/>
            <ac:spMk id="2" creationId="{D7B549CB-F5FA-8DD8-0908-3BB811224454}"/>
          </ac:spMkLst>
        </pc:spChg>
        <pc:spChg chg="mod">
          <ac:chgData name="Luca Lodigiani" userId="dbecbdc4-19ea-4ab2-8160-ea7bc6df931a" providerId="ADAL" clId="{773DA06C-8A62-4D56-A72A-CA4F6289665E}" dt="2024-03-11T18:23:57.704" v="5195" actId="113"/>
          <ac:spMkLst>
            <pc:docMk/>
            <pc:sldMk cId="233463941" sldId="515"/>
            <ac:spMk id="5" creationId="{DE44DE1A-014D-B18C-E1CE-C9CE683B11D5}"/>
          </ac:spMkLst>
        </pc:spChg>
      </pc:sldChg>
      <pc:sldChg chg="modSp mod delCm modCm">
        <pc:chgData name="Luca Lodigiani" userId="dbecbdc4-19ea-4ab2-8160-ea7bc6df931a" providerId="ADAL" clId="{773DA06C-8A62-4D56-A72A-CA4F6289665E}" dt="2024-03-11T18:23:56.296" v="5194" actId="113"/>
        <pc:sldMkLst>
          <pc:docMk/>
          <pc:sldMk cId="2645447455" sldId="516"/>
        </pc:sldMkLst>
        <pc:spChg chg="mod">
          <ac:chgData name="Luca Lodigiani" userId="dbecbdc4-19ea-4ab2-8160-ea7bc6df931a" providerId="ADAL" clId="{773DA06C-8A62-4D56-A72A-CA4F6289665E}" dt="2024-03-11T18:05:57.698" v="5170" actId="27636"/>
          <ac:spMkLst>
            <pc:docMk/>
            <pc:sldMk cId="2645447455" sldId="516"/>
            <ac:spMk id="2" creationId="{3508B9BB-B45A-3CC4-EDE9-865C70101E0D}"/>
          </ac:spMkLst>
        </pc:spChg>
        <pc:spChg chg="mod">
          <ac:chgData name="Luca Lodigiani" userId="dbecbdc4-19ea-4ab2-8160-ea7bc6df931a" providerId="ADAL" clId="{773DA06C-8A62-4D56-A72A-CA4F6289665E}" dt="2024-03-11T18:23:56.296" v="5194" actId="113"/>
          <ac:spMkLst>
            <pc:docMk/>
            <pc:sldMk cId="2645447455" sldId="516"/>
            <ac:spMk id="5" creationId="{48236C53-2EB3-E5E5-8C3E-FEAFAD1CE3A7}"/>
          </ac:spMkLst>
        </pc:spChg>
        <pc:extLst>
          <p:ext xmlns:p="http://schemas.openxmlformats.org/presentationml/2006/main" uri="{D6D511B9-2390-475A-947B-AFAB55BFBCF1}">
            <pc226:cmChg xmlns:pc226="http://schemas.microsoft.com/office/powerpoint/2022/06/main/command" chg="del mod">
              <pc226:chgData name="Luca Lodigiani" userId="dbecbdc4-19ea-4ab2-8160-ea7bc6df931a" providerId="ADAL" clId="{773DA06C-8A62-4D56-A72A-CA4F6289665E}" dt="2024-03-11T17:53:55.712" v="4699"/>
              <pc2:cmMkLst xmlns:pc2="http://schemas.microsoft.com/office/powerpoint/2019/9/main/command">
                <pc:docMk/>
                <pc:sldMk cId="2645447455" sldId="516"/>
                <pc2:cmMk id="{8EFFB61A-F4F8-4BFF-BCB4-15CDAFFF93A7}"/>
              </pc2:cmMkLst>
            </pc226:cmChg>
          </p:ext>
        </pc:extLst>
      </pc:sldChg>
      <pc:sldChg chg="modSp mod delCm modCm">
        <pc:chgData name="Luca Lodigiani" userId="dbecbdc4-19ea-4ab2-8160-ea7bc6df931a" providerId="ADAL" clId="{773DA06C-8A62-4D56-A72A-CA4F6289665E}" dt="2024-03-11T18:24:03.756" v="5199" actId="113"/>
        <pc:sldMkLst>
          <pc:docMk/>
          <pc:sldMk cId="809741720" sldId="525"/>
        </pc:sldMkLst>
        <pc:spChg chg="mod">
          <ac:chgData name="Luca Lodigiani" userId="dbecbdc4-19ea-4ab2-8160-ea7bc6df931a" providerId="ADAL" clId="{773DA06C-8A62-4D56-A72A-CA4F6289665E}" dt="2024-03-11T18:22:52.858" v="5185" actId="20577"/>
          <ac:spMkLst>
            <pc:docMk/>
            <pc:sldMk cId="809741720" sldId="525"/>
            <ac:spMk id="2" creationId="{9B74128C-8A2F-FC8D-25F9-05325576462F}"/>
          </ac:spMkLst>
        </pc:spChg>
        <pc:spChg chg="mod">
          <ac:chgData name="Luca Lodigiani" userId="dbecbdc4-19ea-4ab2-8160-ea7bc6df931a" providerId="ADAL" clId="{773DA06C-8A62-4D56-A72A-CA4F6289665E}" dt="2024-03-11T18:24:03.756" v="5199" actId="113"/>
          <ac:spMkLst>
            <pc:docMk/>
            <pc:sldMk cId="809741720" sldId="525"/>
            <ac:spMk id="5" creationId="{BE7301EA-F3B5-B38A-CC2A-CF0A0326C644}"/>
          </ac:spMkLst>
        </pc:spChg>
        <pc:extLst>
          <p:ext xmlns:p="http://schemas.openxmlformats.org/presentationml/2006/main" uri="{D6D511B9-2390-475A-947B-AFAB55BFBCF1}">
            <pc226:cmChg xmlns:pc226="http://schemas.microsoft.com/office/powerpoint/2022/06/main/command" chg="del mod">
              <pc226:chgData name="Luca Lodigiani" userId="dbecbdc4-19ea-4ab2-8160-ea7bc6df931a" providerId="ADAL" clId="{773DA06C-8A62-4D56-A72A-CA4F6289665E}" dt="2024-03-11T17:54:12.504" v="4702"/>
              <pc2:cmMkLst xmlns:pc2="http://schemas.microsoft.com/office/powerpoint/2019/9/main/command">
                <pc:docMk/>
                <pc:sldMk cId="809741720" sldId="525"/>
                <pc2:cmMk id="{72F628B3-A200-4504-AEB9-06DA3398F356}"/>
              </pc2:cmMkLst>
            </pc226:cmChg>
          </p:ext>
        </pc:extLst>
      </pc:sldChg>
      <pc:sldChg chg="modSp add mod ord">
        <pc:chgData name="Luca Lodigiani" userId="dbecbdc4-19ea-4ab2-8160-ea7bc6df931a" providerId="ADAL" clId="{773DA06C-8A62-4D56-A72A-CA4F6289665E}" dt="2024-03-11T18:24:00.919" v="5198" actId="113"/>
        <pc:sldMkLst>
          <pc:docMk/>
          <pc:sldMk cId="3216216143" sldId="526"/>
        </pc:sldMkLst>
        <pc:spChg chg="mod">
          <ac:chgData name="Luca Lodigiani" userId="dbecbdc4-19ea-4ab2-8160-ea7bc6df931a" providerId="ADAL" clId="{773DA06C-8A62-4D56-A72A-CA4F6289665E}" dt="2024-03-11T18:23:06.065" v="5186" actId="20577"/>
          <ac:spMkLst>
            <pc:docMk/>
            <pc:sldMk cId="3216216143" sldId="526"/>
            <ac:spMk id="2" creationId="{9B74128C-8A2F-FC8D-25F9-05325576462F}"/>
          </ac:spMkLst>
        </pc:spChg>
        <pc:spChg chg="mod">
          <ac:chgData name="Luca Lodigiani" userId="dbecbdc4-19ea-4ab2-8160-ea7bc6df931a" providerId="ADAL" clId="{773DA06C-8A62-4D56-A72A-CA4F6289665E}" dt="2024-03-11T18:24:00.919" v="5198" actId="113"/>
          <ac:spMkLst>
            <pc:docMk/>
            <pc:sldMk cId="3216216143" sldId="526"/>
            <ac:spMk id="5" creationId="{BE7301EA-F3B5-B38A-CC2A-CF0A0326C644}"/>
          </ac:spMkLst>
        </pc:spChg>
      </pc:sldChg>
      <pc:sldChg chg="modSp add mod">
        <pc:chgData name="Luca Lodigiani" userId="dbecbdc4-19ea-4ab2-8160-ea7bc6df931a" providerId="ADAL" clId="{773DA06C-8A62-4D56-A72A-CA4F6289665E}" dt="2024-03-11T18:23:54.525" v="5193" actId="113"/>
        <pc:sldMkLst>
          <pc:docMk/>
          <pc:sldMk cId="4121735578" sldId="527"/>
        </pc:sldMkLst>
        <pc:spChg chg="mod">
          <ac:chgData name="Luca Lodigiani" userId="dbecbdc4-19ea-4ab2-8160-ea7bc6df931a" providerId="ADAL" clId="{773DA06C-8A62-4D56-A72A-CA4F6289665E}" dt="2024-03-11T18:05:46.122" v="5165" actId="14100"/>
          <ac:spMkLst>
            <pc:docMk/>
            <pc:sldMk cId="4121735578" sldId="527"/>
            <ac:spMk id="2" creationId="{3508B9BB-B45A-3CC4-EDE9-865C70101E0D}"/>
          </ac:spMkLst>
        </pc:spChg>
        <pc:spChg chg="mod">
          <ac:chgData name="Luca Lodigiani" userId="dbecbdc4-19ea-4ab2-8160-ea7bc6df931a" providerId="ADAL" clId="{773DA06C-8A62-4D56-A72A-CA4F6289665E}" dt="2024-03-11T18:23:54.525" v="5193" actId="113"/>
          <ac:spMkLst>
            <pc:docMk/>
            <pc:sldMk cId="4121735578" sldId="527"/>
            <ac:spMk id="5" creationId="{48236C53-2EB3-E5E5-8C3E-FEAFAD1CE3A7}"/>
          </ac:spMkLst>
        </pc:spChg>
      </pc:sldChg>
      <pc:sldChg chg="addSp delSp modSp new mod ord">
        <pc:chgData name="Luca Lodigiani" userId="dbecbdc4-19ea-4ab2-8160-ea7bc6df931a" providerId="ADAL" clId="{773DA06C-8A62-4D56-A72A-CA4F6289665E}" dt="2024-03-11T20:19:14.726" v="5238" actId="20577"/>
        <pc:sldMkLst>
          <pc:docMk/>
          <pc:sldMk cId="1534721948" sldId="528"/>
        </pc:sldMkLst>
        <pc:spChg chg="mod">
          <ac:chgData name="Luca Lodigiani" userId="dbecbdc4-19ea-4ab2-8160-ea7bc6df931a" providerId="ADAL" clId="{773DA06C-8A62-4D56-A72A-CA4F6289665E}" dt="2024-03-11T18:06:08.098" v="5171" actId="403"/>
          <ac:spMkLst>
            <pc:docMk/>
            <pc:sldMk cId="1534721948" sldId="528"/>
            <ac:spMk id="2" creationId="{E1D767AA-AE33-F3D7-82BF-48B2ED7467FC}"/>
          </ac:spMkLst>
        </pc:spChg>
        <pc:spChg chg="mod">
          <ac:chgData name="Luca Lodigiani" userId="dbecbdc4-19ea-4ab2-8160-ea7bc6df931a" providerId="ADAL" clId="{773DA06C-8A62-4D56-A72A-CA4F6289665E}" dt="2024-03-11T18:24:09.601" v="5200" actId="113"/>
          <ac:spMkLst>
            <pc:docMk/>
            <pc:sldMk cId="1534721948" sldId="528"/>
            <ac:spMk id="3" creationId="{1377A4EC-E988-6D45-0B8E-3133E7E1673B}"/>
          </ac:spMkLst>
        </pc:spChg>
        <pc:spChg chg="add mod">
          <ac:chgData name="Luca Lodigiani" userId="dbecbdc4-19ea-4ab2-8160-ea7bc6df931a" providerId="ADAL" clId="{773DA06C-8A62-4D56-A72A-CA4F6289665E}" dt="2024-03-11T17:21:57.423" v="4595" actId="1076"/>
          <ac:spMkLst>
            <pc:docMk/>
            <pc:sldMk cId="1534721948" sldId="528"/>
            <ac:spMk id="4" creationId="{A9B1B7A2-A409-E792-D94A-9071024E22CF}"/>
          </ac:spMkLst>
        </pc:spChg>
        <pc:spChg chg="add mod">
          <ac:chgData name="Luca Lodigiani" userId="dbecbdc4-19ea-4ab2-8160-ea7bc6df931a" providerId="ADAL" clId="{773DA06C-8A62-4D56-A72A-CA4F6289665E}" dt="2024-03-11T17:21:57.423" v="4595" actId="1076"/>
          <ac:spMkLst>
            <pc:docMk/>
            <pc:sldMk cId="1534721948" sldId="528"/>
            <ac:spMk id="7" creationId="{FE6FE299-0824-63DE-9153-B430206599CB}"/>
          </ac:spMkLst>
        </pc:spChg>
        <pc:spChg chg="add mod">
          <ac:chgData name="Luca Lodigiani" userId="dbecbdc4-19ea-4ab2-8160-ea7bc6df931a" providerId="ADAL" clId="{773DA06C-8A62-4D56-A72A-CA4F6289665E}" dt="2024-03-11T17:21:57.423" v="4595" actId="1076"/>
          <ac:spMkLst>
            <pc:docMk/>
            <pc:sldMk cId="1534721948" sldId="528"/>
            <ac:spMk id="8" creationId="{F3BB6AC4-924A-C8B5-CBA9-4DEE4FB59470}"/>
          </ac:spMkLst>
        </pc:spChg>
        <pc:spChg chg="add mod">
          <ac:chgData name="Luca Lodigiani" userId="dbecbdc4-19ea-4ab2-8160-ea7bc6df931a" providerId="ADAL" clId="{773DA06C-8A62-4D56-A72A-CA4F6289665E}" dt="2024-03-11T17:21:57.423" v="4595" actId="1076"/>
          <ac:spMkLst>
            <pc:docMk/>
            <pc:sldMk cId="1534721948" sldId="528"/>
            <ac:spMk id="9" creationId="{EAFDE6D9-A27C-765A-D055-047061B9BD00}"/>
          </ac:spMkLst>
        </pc:spChg>
        <pc:spChg chg="add mod">
          <ac:chgData name="Luca Lodigiani" userId="dbecbdc4-19ea-4ab2-8160-ea7bc6df931a" providerId="ADAL" clId="{773DA06C-8A62-4D56-A72A-CA4F6289665E}" dt="2024-03-11T17:21:57.423" v="4595" actId="1076"/>
          <ac:spMkLst>
            <pc:docMk/>
            <pc:sldMk cId="1534721948" sldId="528"/>
            <ac:spMk id="15" creationId="{4820496D-5C4F-DB48-2950-8E32162D4F83}"/>
          </ac:spMkLst>
        </pc:spChg>
        <pc:spChg chg="add mod">
          <ac:chgData name="Luca Lodigiani" userId="dbecbdc4-19ea-4ab2-8160-ea7bc6df931a" providerId="ADAL" clId="{773DA06C-8A62-4D56-A72A-CA4F6289665E}" dt="2024-03-11T17:21:57.423" v="4595" actId="1076"/>
          <ac:spMkLst>
            <pc:docMk/>
            <pc:sldMk cId="1534721948" sldId="528"/>
            <ac:spMk id="16" creationId="{8B23D4C3-9E04-7009-C1D8-8970133A7F27}"/>
          </ac:spMkLst>
        </pc:spChg>
        <pc:spChg chg="add del mod">
          <ac:chgData name="Luca Lodigiani" userId="dbecbdc4-19ea-4ab2-8160-ea7bc6df931a" providerId="ADAL" clId="{773DA06C-8A62-4D56-A72A-CA4F6289665E}" dt="2024-03-11T17:22:13.286" v="4603" actId="22"/>
          <ac:spMkLst>
            <pc:docMk/>
            <pc:sldMk cId="1534721948" sldId="528"/>
            <ac:spMk id="18" creationId="{B69F6F59-3AE1-8862-A86B-69B27CB3E3BA}"/>
          </ac:spMkLst>
        </pc:spChg>
        <pc:spChg chg="add mod">
          <ac:chgData name="Luca Lodigiani" userId="dbecbdc4-19ea-4ab2-8160-ea7bc6df931a" providerId="ADAL" clId="{773DA06C-8A62-4D56-A72A-CA4F6289665E}" dt="2024-03-11T20:19:14.726" v="5238" actId="20577"/>
          <ac:spMkLst>
            <pc:docMk/>
            <pc:sldMk cId="1534721948" sldId="528"/>
            <ac:spMk id="20" creationId="{7B6B9F68-2E0E-DDCA-4C04-CC03BF94D8D4}"/>
          </ac:spMkLst>
        </pc:spChg>
        <pc:spChg chg="add del mod">
          <ac:chgData name="Luca Lodigiani" userId="dbecbdc4-19ea-4ab2-8160-ea7bc6df931a" providerId="ADAL" clId="{773DA06C-8A62-4D56-A72A-CA4F6289665E}" dt="2024-03-11T17:26:04.417" v="4681" actId="478"/>
          <ac:spMkLst>
            <pc:docMk/>
            <pc:sldMk cId="1534721948" sldId="528"/>
            <ac:spMk id="21" creationId="{5D631657-9EF3-A4A8-9F2D-75E60B01FCA0}"/>
          </ac:spMkLst>
        </pc:spChg>
        <pc:spChg chg="add del mod">
          <ac:chgData name="Luca Lodigiani" userId="dbecbdc4-19ea-4ab2-8160-ea7bc6df931a" providerId="ADAL" clId="{773DA06C-8A62-4D56-A72A-CA4F6289665E}" dt="2024-03-11T17:24:11.192" v="4648" actId="478"/>
          <ac:spMkLst>
            <pc:docMk/>
            <pc:sldMk cId="1534721948" sldId="528"/>
            <ac:spMk id="24" creationId="{FF4E3050-C436-CD3D-0523-6815008C9A92}"/>
          </ac:spMkLst>
        </pc:spChg>
        <pc:spChg chg="add del mod">
          <ac:chgData name="Luca Lodigiani" userId="dbecbdc4-19ea-4ab2-8160-ea7bc6df931a" providerId="ADAL" clId="{773DA06C-8A62-4D56-A72A-CA4F6289665E}" dt="2024-03-11T17:23:46.664" v="4639" actId="478"/>
          <ac:spMkLst>
            <pc:docMk/>
            <pc:sldMk cId="1534721948" sldId="528"/>
            <ac:spMk id="25" creationId="{978D8ED6-A51A-8847-28CE-2E7E8B3890A9}"/>
          </ac:spMkLst>
        </pc:spChg>
        <pc:spChg chg="add del mod">
          <ac:chgData name="Luca Lodigiani" userId="dbecbdc4-19ea-4ab2-8160-ea7bc6df931a" providerId="ADAL" clId="{773DA06C-8A62-4D56-A72A-CA4F6289665E}" dt="2024-03-11T17:23:58.871" v="4643" actId="478"/>
          <ac:spMkLst>
            <pc:docMk/>
            <pc:sldMk cId="1534721948" sldId="528"/>
            <ac:spMk id="26" creationId="{91949A5F-0C3F-465B-EFF6-55B032B78643}"/>
          </ac:spMkLst>
        </pc:spChg>
        <pc:spChg chg="add del mod">
          <ac:chgData name="Luca Lodigiani" userId="dbecbdc4-19ea-4ab2-8160-ea7bc6df931a" providerId="ADAL" clId="{773DA06C-8A62-4D56-A72A-CA4F6289665E}" dt="2024-03-11T17:26:09.544" v="4686" actId="478"/>
          <ac:spMkLst>
            <pc:docMk/>
            <pc:sldMk cId="1534721948" sldId="528"/>
            <ac:spMk id="32" creationId="{360B6C85-0022-52F2-5B87-D61B113D5CA6}"/>
          </ac:spMkLst>
        </pc:spChg>
        <pc:spChg chg="add del mod">
          <ac:chgData name="Luca Lodigiani" userId="dbecbdc4-19ea-4ab2-8160-ea7bc6df931a" providerId="ADAL" clId="{773DA06C-8A62-4D56-A72A-CA4F6289665E}" dt="2024-03-11T17:26:04.417" v="4681" actId="478"/>
          <ac:spMkLst>
            <pc:docMk/>
            <pc:sldMk cId="1534721948" sldId="528"/>
            <ac:spMk id="33" creationId="{BD749FFA-20A7-721E-097A-FDBAC1C27939}"/>
          </ac:spMkLst>
        </pc:spChg>
        <pc:spChg chg="add del mod">
          <ac:chgData name="Luca Lodigiani" userId="dbecbdc4-19ea-4ab2-8160-ea7bc6df931a" providerId="ADAL" clId="{773DA06C-8A62-4D56-A72A-CA4F6289665E}" dt="2024-03-11T17:26:06.052" v="4682" actId="478"/>
          <ac:spMkLst>
            <pc:docMk/>
            <pc:sldMk cId="1534721948" sldId="528"/>
            <ac:spMk id="35" creationId="{1C3BB84D-3667-8F16-B2A1-81B2E2CEEEFB}"/>
          </ac:spMkLst>
        </pc:spChg>
        <pc:spChg chg="add del mod">
          <ac:chgData name="Luca Lodigiani" userId="dbecbdc4-19ea-4ab2-8160-ea7bc6df931a" providerId="ADAL" clId="{773DA06C-8A62-4D56-A72A-CA4F6289665E}" dt="2024-03-11T17:26:04.417" v="4681" actId="478"/>
          <ac:spMkLst>
            <pc:docMk/>
            <pc:sldMk cId="1534721948" sldId="528"/>
            <ac:spMk id="38" creationId="{F615D042-F430-1DED-5583-3747ED2EC4A3}"/>
          </ac:spMkLst>
        </pc:spChg>
        <pc:spChg chg="add del mod">
          <ac:chgData name="Luca Lodigiani" userId="dbecbdc4-19ea-4ab2-8160-ea7bc6df931a" providerId="ADAL" clId="{773DA06C-8A62-4D56-A72A-CA4F6289665E}" dt="2024-03-11T17:26:07.386" v="4685" actId="478"/>
          <ac:spMkLst>
            <pc:docMk/>
            <pc:sldMk cId="1534721948" sldId="528"/>
            <ac:spMk id="39" creationId="{8C71D668-276E-EE2B-A0C7-E91F49D3BE4C}"/>
          </ac:spMkLst>
        </pc:spChg>
        <pc:spChg chg="add del mod">
          <ac:chgData name="Luca Lodigiani" userId="dbecbdc4-19ea-4ab2-8160-ea7bc6df931a" providerId="ADAL" clId="{773DA06C-8A62-4D56-A72A-CA4F6289665E}" dt="2024-03-11T17:26:06.052" v="4682" actId="478"/>
          <ac:spMkLst>
            <pc:docMk/>
            <pc:sldMk cId="1534721948" sldId="528"/>
            <ac:spMk id="40" creationId="{59BB3B4D-E8B3-32BD-F402-DE14CDD6C086}"/>
          </ac:spMkLst>
        </pc:spChg>
        <pc:grpChg chg="add mod">
          <ac:chgData name="Luca Lodigiani" userId="dbecbdc4-19ea-4ab2-8160-ea7bc6df931a" providerId="ADAL" clId="{773DA06C-8A62-4D56-A72A-CA4F6289665E}" dt="2024-03-11T17:21:57.423" v="4595" actId="1076"/>
          <ac:grpSpMkLst>
            <pc:docMk/>
            <pc:sldMk cId="1534721948" sldId="528"/>
            <ac:grpSpMk id="11" creationId="{6DC24681-B692-8022-2D7A-5ED79659D9D7}"/>
          </ac:grpSpMkLst>
        </pc:grpChg>
        <pc:grpChg chg="add del mod">
          <ac:chgData name="Luca Lodigiani" userId="dbecbdc4-19ea-4ab2-8160-ea7bc6df931a" providerId="ADAL" clId="{773DA06C-8A62-4D56-A72A-CA4F6289665E}" dt="2024-03-11T17:26:10.292" v="4687" actId="478"/>
          <ac:grpSpMkLst>
            <pc:docMk/>
            <pc:sldMk cId="1534721948" sldId="528"/>
            <ac:grpSpMk id="28" creationId="{3FC62343-0B33-F994-7398-315A23EDA549}"/>
          </ac:grpSpMkLst>
        </pc:grpChg>
        <pc:picChg chg="add mod">
          <ac:chgData name="Luca Lodigiani" userId="dbecbdc4-19ea-4ab2-8160-ea7bc6df931a" providerId="ADAL" clId="{773DA06C-8A62-4D56-A72A-CA4F6289665E}" dt="2024-03-11T17:21:57.423" v="4595" actId="1076"/>
          <ac:picMkLst>
            <pc:docMk/>
            <pc:sldMk cId="1534721948" sldId="528"/>
            <ac:picMk id="5" creationId="{346651C5-1612-7B63-B3CD-8BC002E5304A}"/>
          </ac:picMkLst>
        </pc:picChg>
        <pc:picChg chg="add mod">
          <ac:chgData name="Luca Lodigiani" userId="dbecbdc4-19ea-4ab2-8160-ea7bc6df931a" providerId="ADAL" clId="{773DA06C-8A62-4D56-A72A-CA4F6289665E}" dt="2024-03-11T17:21:57.423" v="4595" actId="1076"/>
          <ac:picMkLst>
            <pc:docMk/>
            <pc:sldMk cId="1534721948" sldId="528"/>
            <ac:picMk id="10" creationId="{C51C5FCF-12DA-C91B-AEA1-E07D6EB77EFA}"/>
          </ac:picMkLst>
        </pc:picChg>
        <pc:picChg chg="add del mod">
          <ac:chgData name="Luca Lodigiani" userId="dbecbdc4-19ea-4ab2-8160-ea7bc6df931a" providerId="ADAL" clId="{773DA06C-8A62-4D56-A72A-CA4F6289665E}" dt="2024-03-11T17:26:20.964" v="4689" actId="478"/>
          <ac:picMkLst>
            <pc:docMk/>
            <pc:sldMk cId="1534721948" sldId="528"/>
            <ac:picMk id="22" creationId="{C6B51F12-2456-5EAD-5C1C-7AFD8AB8A508}"/>
          </ac:picMkLst>
        </pc:picChg>
        <pc:picChg chg="add del mod">
          <ac:chgData name="Luca Lodigiani" userId="dbecbdc4-19ea-4ab2-8160-ea7bc6df931a" providerId="ADAL" clId="{773DA06C-8A62-4D56-A72A-CA4F6289665E}" dt="2024-03-11T17:26:21.512" v="4690" actId="478"/>
          <ac:picMkLst>
            <pc:docMk/>
            <pc:sldMk cId="1534721948" sldId="528"/>
            <ac:picMk id="27" creationId="{CD871F78-CA80-6614-61E2-BD0B66A2C660}"/>
          </ac:picMkLst>
        </pc:picChg>
        <pc:cxnChg chg="add mod">
          <ac:chgData name="Luca Lodigiani" userId="dbecbdc4-19ea-4ab2-8160-ea7bc6df931a" providerId="ADAL" clId="{773DA06C-8A62-4D56-A72A-CA4F6289665E}" dt="2024-03-11T17:21:57.423" v="4595" actId="1076"/>
          <ac:cxnSpMkLst>
            <pc:docMk/>
            <pc:sldMk cId="1534721948" sldId="528"/>
            <ac:cxnSpMk id="6" creationId="{443C969A-E6E4-28A7-EA93-79C311308962}"/>
          </ac:cxnSpMkLst>
        </pc:cxnChg>
        <pc:cxnChg chg="mod">
          <ac:chgData name="Luca Lodigiani" userId="dbecbdc4-19ea-4ab2-8160-ea7bc6df931a" providerId="ADAL" clId="{773DA06C-8A62-4D56-A72A-CA4F6289665E}" dt="2024-03-11T17:21:29.595" v="4593"/>
          <ac:cxnSpMkLst>
            <pc:docMk/>
            <pc:sldMk cId="1534721948" sldId="528"/>
            <ac:cxnSpMk id="12" creationId="{69B6C209-EB0A-C057-5691-42AD32E2CEDE}"/>
          </ac:cxnSpMkLst>
        </pc:cxnChg>
        <pc:cxnChg chg="mod">
          <ac:chgData name="Luca Lodigiani" userId="dbecbdc4-19ea-4ab2-8160-ea7bc6df931a" providerId="ADAL" clId="{773DA06C-8A62-4D56-A72A-CA4F6289665E}" dt="2024-03-11T17:21:29.595" v="4593"/>
          <ac:cxnSpMkLst>
            <pc:docMk/>
            <pc:sldMk cId="1534721948" sldId="528"/>
            <ac:cxnSpMk id="13" creationId="{A1E579B0-43BC-2830-9B95-36A82AF7891C}"/>
          </ac:cxnSpMkLst>
        </pc:cxnChg>
        <pc:cxnChg chg="mod">
          <ac:chgData name="Luca Lodigiani" userId="dbecbdc4-19ea-4ab2-8160-ea7bc6df931a" providerId="ADAL" clId="{773DA06C-8A62-4D56-A72A-CA4F6289665E}" dt="2024-03-11T17:21:29.595" v="4593"/>
          <ac:cxnSpMkLst>
            <pc:docMk/>
            <pc:sldMk cId="1534721948" sldId="528"/>
            <ac:cxnSpMk id="14" creationId="{E3753CB1-7FE5-19E7-A20C-3144F5B56532}"/>
          </ac:cxnSpMkLst>
        </pc:cxnChg>
        <pc:cxnChg chg="add del mod">
          <ac:chgData name="Luca Lodigiani" userId="dbecbdc4-19ea-4ab2-8160-ea7bc6df931a" providerId="ADAL" clId="{773DA06C-8A62-4D56-A72A-CA4F6289665E}" dt="2024-03-11T17:26:04.417" v="4681" actId="478"/>
          <ac:cxnSpMkLst>
            <pc:docMk/>
            <pc:sldMk cId="1534721948" sldId="528"/>
            <ac:cxnSpMk id="23" creationId="{7F73A8C5-9B7C-22E6-D762-98D40BAC9967}"/>
          </ac:cxnSpMkLst>
        </pc:cxnChg>
        <pc:cxnChg chg="mod">
          <ac:chgData name="Luca Lodigiani" userId="dbecbdc4-19ea-4ab2-8160-ea7bc6df931a" providerId="ADAL" clId="{773DA06C-8A62-4D56-A72A-CA4F6289665E}" dt="2024-03-11T17:23:29.164" v="4626"/>
          <ac:cxnSpMkLst>
            <pc:docMk/>
            <pc:sldMk cId="1534721948" sldId="528"/>
            <ac:cxnSpMk id="29" creationId="{F9580CB1-C744-CA72-0CA6-157C561C16E3}"/>
          </ac:cxnSpMkLst>
        </pc:cxnChg>
        <pc:cxnChg chg="mod">
          <ac:chgData name="Luca Lodigiani" userId="dbecbdc4-19ea-4ab2-8160-ea7bc6df931a" providerId="ADAL" clId="{773DA06C-8A62-4D56-A72A-CA4F6289665E}" dt="2024-03-11T17:23:29.164" v="4626"/>
          <ac:cxnSpMkLst>
            <pc:docMk/>
            <pc:sldMk cId="1534721948" sldId="528"/>
            <ac:cxnSpMk id="30" creationId="{CEC6FFA2-2181-BEF8-E6BF-26DB313A40F3}"/>
          </ac:cxnSpMkLst>
        </pc:cxnChg>
        <pc:cxnChg chg="mod">
          <ac:chgData name="Luca Lodigiani" userId="dbecbdc4-19ea-4ab2-8160-ea7bc6df931a" providerId="ADAL" clId="{773DA06C-8A62-4D56-A72A-CA4F6289665E}" dt="2024-03-11T17:23:29.164" v="4626"/>
          <ac:cxnSpMkLst>
            <pc:docMk/>
            <pc:sldMk cId="1534721948" sldId="528"/>
            <ac:cxnSpMk id="31" creationId="{723E82E1-248A-7A9A-3C09-008B6FD98BBD}"/>
          </ac:cxnSpMkLst>
        </pc:cxnChg>
        <pc:cxnChg chg="add del mod">
          <ac:chgData name="Luca Lodigiani" userId="dbecbdc4-19ea-4ab2-8160-ea7bc6df931a" providerId="ADAL" clId="{773DA06C-8A62-4D56-A72A-CA4F6289665E}" dt="2024-03-11T17:26:06.553" v="4683" actId="478"/>
          <ac:cxnSpMkLst>
            <pc:docMk/>
            <pc:sldMk cId="1534721948" sldId="528"/>
            <ac:cxnSpMk id="37" creationId="{44BEF0D4-BC31-CAC5-BA4C-499ABD562C7A}"/>
          </ac:cxnSpMkLst>
        </pc:cxnChg>
      </pc:sldChg>
      <pc:sldChg chg="addSp delSp modSp new mod">
        <pc:chgData name="Luca Lodigiani" userId="dbecbdc4-19ea-4ab2-8160-ea7bc6df931a" providerId="ADAL" clId="{773DA06C-8A62-4D56-A72A-CA4F6289665E}" dt="2024-03-11T18:24:15.411" v="5206" actId="20577"/>
        <pc:sldMkLst>
          <pc:docMk/>
          <pc:sldMk cId="305589512" sldId="529"/>
        </pc:sldMkLst>
        <pc:spChg chg="mod">
          <ac:chgData name="Luca Lodigiani" userId="dbecbdc4-19ea-4ab2-8160-ea7bc6df931a" providerId="ADAL" clId="{773DA06C-8A62-4D56-A72A-CA4F6289665E}" dt="2024-03-11T18:24:15.411" v="5206" actId="20577"/>
          <ac:spMkLst>
            <pc:docMk/>
            <pc:sldMk cId="305589512" sldId="529"/>
            <ac:spMk id="2" creationId="{31FD1B50-B235-4B6B-E9A4-514E74455E65}"/>
          </ac:spMkLst>
        </pc:spChg>
        <pc:spChg chg="mod">
          <ac:chgData name="Luca Lodigiani" userId="dbecbdc4-19ea-4ab2-8160-ea7bc6df931a" providerId="ADAL" clId="{773DA06C-8A62-4D56-A72A-CA4F6289665E}" dt="2024-03-11T18:24:11.608" v="5201" actId="113"/>
          <ac:spMkLst>
            <pc:docMk/>
            <pc:sldMk cId="305589512" sldId="529"/>
            <ac:spMk id="3" creationId="{6C213D90-1E68-325A-3893-59EE7C7D9007}"/>
          </ac:spMkLst>
        </pc:spChg>
        <pc:spChg chg="add mod">
          <ac:chgData name="Luca Lodigiani" userId="dbecbdc4-19ea-4ab2-8160-ea7bc6df931a" providerId="ADAL" clId="{773DA06C-8A62-4D56-A72A-CA4F6289665E}" dt="2024-03-11T17:19:18.587" v="4555" actId="14100"/>
          <ac:spMkLst>
            <pc:docMk/>
            <pc:sldMk cId="305589512" sldId="529"/>
            <ac:spMk id="4" creationId="{CE7EB742-5288-F3C8-30AE-4DDF64D5531B}"/>
          </ac:spMkLst>
        </pc:spChg>
        <pc:spChg chg="add del">
          <ac:chgData name="Luca Lodigiani" userId="dbecbdc4-19ea-4ab2-8160-ea7bc6df931a" providerId="ADAL" clId="{773DA06C-8A62-4D56-A72A-CA4F6289665E}" dt="2024-03-11T16:25:48.416" v="1245" actId="22"/>
          <ac:spMkLst>
            <pc:docMk/>
            <pc:sldMk cId="305589512" sldId="529"/>
            <ac:spMk id="5" creationId="{9128B511-F6E0-2F9D-E00D-1A72D4AD3C62}"/>
          </ac:spMkLst>
        </pc:spChg>
        <pc:spChg chg="add mod">
          <ac:chgData name="Luca Lodigiani" userId="dbecbdc4-19ea-4ab2-8160-ea7bc6df931a" providerId="ADAL" clId="{773DA06C-8A62-4D56-A72A-CA4F6289665E}" dt="2024-03-11T17:19:26.738" v="4557" actId="404"/>
          <ac:spMkLst>
            <pc:docMk/>
            <pc:sldMk cId="305589512" sldId="529"/>
            <ac:spMk id="8" creationId="{41071CEA-43FD-449C-9685-F24A1DB17BB4}"/>
          </ac:spMkLst>
        </pc:spChg>
        <pc:spChg chg="add mod">
          <ac:chgData name="Luca Lodigiani" userId="dbecbdc4-19ea-4ab2-8160-ea7bc6df931a" providerId="ADAL" clId="{773DA06C-8A62-4D56-A72A-CA4F6289665E}" dt="2024-03-11T17:20:38.163" v="4574" actId="14100"/>
          <ac:spMkLst>
            <pc:docMk/>
            <pc:sldMk cId="305589512" sldId="529"/>
            <ac:spMk id="10" creationId="{994D60C8-A93D-2493-10EF-9B0FFC55F7D3}"/>
          </ac:spMkLst>
        </pc:spChg>
        <pc:spChg chg="add mod">
          <ac:chgData name="Luca Lodigiani" userId="dbecbdc4-19ea-4ab2-8160-ea7bc6df931a" providerId="ADAL" clId="{773DA06C-8A62-4D56-A72A-CA4F6289665E}" dt="2024-03-11T17:19:10.186" v="4553" actId="1076"/>
          <ac:spMkLst>
            <pc:docMk/>
            <pc:sldMk cId="305589512" sldId="529"/>
            <ac:spMk id="11" creationId="{F6929646-AB92-BD5B-8788-7C7DEBA68382}"/>
          </ac:spMkLst>
        </pc:spChg>
        <pc:spChg chg="add mod">
          <ac:chgData name="Luca Lodigiani" userId="dbecbdc4-19ea-4ab2-8160-ea7bc6df931a" providerId="ADAL" clId="{773DA06C-8A62-4D56-A72A-CA4F6289665E}" dt="2024-03-11T17:21:03.249" v="4588" actId="1076"/>
          <ac:spMkLst>
            <pc:docMk/>
            <pc:sldMk cId="305589512" sldId="529"/>
            <ac:spMk id="17" creationId="{6A5BF116-5DF2-F4B7-49C9-4B9EB6D724DC}"/>
          </ac:spMkLst>
        </pc:spChg>
        <pc:spChg chg="add del mod">
          <ac:chgData name="Luca Lodigiani" userId="dbecbdc4-19ea-4ab2-8160-ea7bc6df931a" providerId="ADAL" clId="{773DA06C-8A62-4D56-A72A-CA4F6289665E}" dt="2024-03-11T17:20:45.576" v="4576" actId="478"/>
          <ac:spMkLst>
            <pc:docMk/>
            <pc:sldMk cId="305589512" sldId="529"/>
            <ac:spMk id="18" creationId="{FA61E4D7-D714-45F8-59EB-D7FDE4CDE520}"/>
          </ac:spMkLst>
        </pc:spChg>
        <pc:spChg chg="add mod">
          <ac:chgData name="Luca Lodigiani" userId="dbecbdc4-19ea-4ab2-8160-ea7bc6df931a" providerId="ADAL" clId="{773DA06C-8A62-4D56-A72A-CA4F6289665E}" dt="2024-03-11T17:21:07.425" v="4591" actId="20577"/>
          <ac:spMkLst>
            <pc:docMk/>
            <pc:sldMk cId="305589512" sldId="529"/>
            <ac:spMk id="19" creationId="{80BA5035-BFA5-23A1-B20D-3D0CEB3FCCA2}"/>
          </ac:spMkLst>
        </pc:spChg>
        <pc:spChg chg="add del">
          <ac:chgData name="Luca Lodigiani" userId="dbecbdc4-19ea-4ab2-8160-ea7bc6df931a" providerId="ADAL" clId="{773DA06C-8A62-4D56-A72A-CA4F6289665E}" dt="2024-03-11T17:23:01.679" v="4618" actId="22"/>
          <ac:spMkLst>
            <pc:docMk/>
            <pc:sldMk cId="305589512" sldId="529"/>
            <ac:spMk id="21" creationId="{3C41E11C-0A7B-5B21-77BD-2B04DCD3A41C}"/>
          </ac:spMkLst>
        </pc:spChg>
        <pc:spChg chg="add mod">
          <ac:chgData name="Luca Lodigiani" userId="dbecbdc4-19ea-4ab2-8160-ea7bc6df931a" providerId="ADAL" clId="{773DA06C-8A62-4D56-A72A-CA4F6289665E}" dt="2024-03-11T18:06:16.729" v="5173" actId="403"/>
          <ac:spMkLst>
            <pc:docMk/>
            <pc:sldMk cId="305589512" sldId="529"/>
            <ac:spMk id="23" creationId="{C6E78918-F326-DB68-B4F7-0A02B6EB8963}"/>
          </ac:spMkLst>
        </pc:spChg>
        <pc:grpChg chg="add mod">
          <ac:chgData name="Luca Lodigiani" userId="dbecbdc4-19ea-4ab2-8160-ea7bc6df931a" providerId="ADAL" clId="{773DA06C-8A62-4D56-A72A-CA4F6289665E}" dt="2024-03-11T17:20:16.447" v="4565" actId="14100"/>
          <ac:grpSpMkLst>
            <pc:docMk/>
            <pc:sldMk cId="305589512" sldId="529"/>
            <ac:grpSpMk id="13" creationId="{5D63975F-B281-AE06-D8DC-6692C069446E}"/>
          </ac:grpSpMkLst>
        </pc:grpChg>
        <pc:picChg chg="add mod">
          <ac:chgData name="Luca Lodigiani" userId="dbecbdc4-19ea-4ab2-8160-ea7bc6df931a" providerId="ADAL" clId="{773DA06C-8A62-4D56-A72A-CA4F6289665E}" dt="2024-03-11T17:16:18.161" v="4492" actId="1076"/>
          <ac:picMkLst>
            <pc:docMk/>
            <pc:sldMk cId="305589512" sldId="529"/>
            <ac:picMk id="5" creationId="{7FC873B8-9EBE-3CA9-18B1-DBF6B5D3B9C5}"/>
          </ac:picMkLst>
        </pc:picChg>
        <pc:picChg chg="add mod">
          <ac:chgData name="Luca Lodigiani" userId="dbecbdc4-19ea-4ab2-8160-ea7bc6df931a" providerId="ADAL" clId="{773DA06C-8A62-4D56-A72A-CA4F6289665E}" dt="2024-03-11T17:20:31.727" v="4571" actId="1076"/>
          <ac:picMkLst>
            <pc:docMk/>
            <pc:sldMk cId="305589512" sldId="529"/>
            <ac:picMk id="12" creationId="{3DB4E8FF-1A5F-A9B6-61C5-95E0038E653F}"/>
          </ac:picMkLst>
        </pc:picChg>
        <pc:cxnChg chg="add mod">
          <ac:chgData name="Luca Lodigiani" userId="dbecbdc4-19ea-4ab2-8160-ea7bc6df931a" providerId="ADAL" clId="{773DA06C-8A62-4D56-A72A-CA4F6289665E}" dt="2024-03-11T17:17:24.651" v="4544" actId="14100"/>
          <ac:cxnSpMkLst>
            <pc:docMk/>
            <pc:sldMk cId="305589512" sldId="529"/>
            <ac:cxnSpMk id="7" creationId="{112235BC-FA99-2428-D6C8-2D0F79185C35}"/>
          </ac:cxnSpMkLst>
        </pc:cxnChg>
        <pc:cxnChg chg="mod">
          <ac:chgData name="Luca Lodigiani" userId="dbecbdc4-19ea-4ab2-8160-ea7bc6df931a" providerId="ADAL" clId="{773DA06C-8A62-4D56-A72A-CA4F6289665E}" dt="2024-03-11T17:20:10.785" v="4562"/>
          <ac:cxnSpMkLst>
            <pc:docMk/>
            <pc:sldMk cId="305589512" sldId="529"/>
            <ac:cxnSpMk id="14" creationId="{97094235-E1AD-911B-F1E6-F9C167089F19}"/>
          </ac:cxnSpMkLst>
        </pc:cxnChg>
        <pc:cxnChg chg="mod">
          <ac:chgData name="Luca Lodigiani" userId="dbecbdc4-19ea-4ab2-8160-ea7bc6df931a" providerId="ADAL" clId="{773DA06C-8A62-4D56-A72A-CA4F6289665E}" dt="2024-03-11T17:20:10.785" v="4562"/>
          <ac:cxnSpMkLst>
            <pc:docMk/>
            <pc:sldMk cId="305589512" sldId="529"/>
            <ac:cxnSpMk id="15" creationId="{ECE49695-63E0-1446-2894-8CB1AD3AC065}"/>
          </ac:cxnSpMkLst>
        </pc:cxnChg>
        <pc:cxnChg chg="mod">
          <ac:chgData name="Luca Lodigiani" userId="dbecbdc4-19ea-4ab2-8160-ea7bc6df931a" providerId="ADAL" clId="{773DA06C-8A62-4D56-A72A-CA4F6289665E}" dt="2024-03-11T17:20:10.785" v="4562"/>
          <ac:cxnSpMkLst>
            <pc:docMk/>
            <pc:sldMk cId="305589512" sldId="529"/>
            <ac:cxnSpMk id="16" creationId="{4DA993A1-46B9-0FA1-E2A6-CD468B661C44}"/>
          </ac:cxnSpMkLst>
        </pc:cxnChg>
      </pc:sldChg>
      <pc:sldChg chg="modSp add mod">
        <pc:chgData name="Luca Lodigiani" userId="dbecbdc4-19ea-4ab2-8160-ea7bc6df931a" providerId="ADAL" clId="{773DA06C-8A62-4D56-A72A-CA4F6289665E}" dt="2024-03-11T18:23:38.936" v="5188" actId="404"/>
        <pc:sldMkLst>
          <pc:docMk/>
          <pc:sldMk cId="3855928115" sldId="530"/>
        </pc:sldMkLst>
        <pc:spChg chg="mod">
          <ac:chgData name="Luca Lodigiani" userId="dbecbdc4-19ea-4ab2-8160-ea7bc6df931a" providerId="ADAL" clId="{773DA06C-8A62-4D56-A72A-CA4F6289665E}" dt="2024-03-11T18:23:38.936" v="5188" actId="404"/>
          <ac:spMkLst>
            <pc:docMk/>
            <pc:sldMk cId="3855928115" sldId="530"/>
            <ac:spMk id="2" creationId="{3508B9BB-B45A-3CC4-EDE9-865C70101E0D}"/>
          </ac:spMkLst>
        </pc:spChg>
      </pc:sldChg>
      <pc:sldChg chg="addSp delSp modSp new mod">
        <pc:chgData name="Luca Lodigiani" userId="dbecbdc4-19ea-4ab2-8160-ea7bc6df931a" providerId="ADAL" clId="{773DA06C-8A62-4D56-A72A-CA4F6289665E}" dt="2024-03-25T17:37:30.995" v="5473" actId="1076"/>
        <pc:sldMkLst>
          <pc:docMk/>
          <pc:sldMk cId="2062960129" sldId="531"/>
        </pc:sldMkLst>
        <pc:spChg chg="del">
          <ac:chgData name="Luca Lodigiani" userId="dbecbdc4-19ea-4ab2-8160-ea7bc6df931a" providerId="ADAL" clId="{773DA06C-8A62-4D56-A72A-CA4F6289665E}" dt="2024-03-25T17:29:38.626" v="5244" actId="478"/>
          <ac:spMkLst>
            <pc:docMk/>
            <pc:sldMk cId="2062960129" sldId="531"/>
            <ac:spMk id="2" creationId="{BEAE3FD2-B58B-32FB-4A91-57D44EA165EA}"/>
          </ac:spMkLst>
        </pc:spChg>
        <pc:spChg chg="mod">
          <ac:chgData name="Luca Lodigiani" userId="dbecbdc4-19ea-4ab2-8160-ea7bc6df931a" providerId="ADAL" clId="{773DA06C-8A62-4D56-A72A-CA4F6289665E}" dt="2024-03-25T17:32:11.594" v="5381" actId="1076"/>
          <ac:spMkLst>
            <pc:docMk/>
            <pc:sldMk cId="2062960129" sldId="531"/>
            <ac:spMk id="3" creationId="{A8766E8F-82F7-B6BC-9843-FE5C1420BC20}"/>
          </ac:spMkLst>
        </pc:spChg>
        <pc:spChg chg="add mod">
          <ac:chgData name="Luca Lodigiani" userId="dbecbdc4-19ea-4ab2-8160-ea7bc6df931a" providerId="ADAL" clId="{773DA06C-8A62-4D56-A72A-CA4F6289665E}" dt="2024-03-25T17:37:22.846" v="5472" actId="1076"/>
          <ac:spMkLst>
            <pc:docMk/>
            <pc:sldMk cId="2062960129" sldId="531"/>
            <ac:spMk id="5" creationId="{B6EFFE4B-3567-8617-8022-DF844598E39E}"/>
          </ac:spMkLst>
        </pc:spChg>
        <pc:spChg chg="add mod">
          <ac:chgData name="Luca Lodigiani" userId="dbecbdc4-19ea-4ab2-8160-ea7bc6df931a" providerId="ADAL" clId="{773DA06C-8A62-4D56-A72A-CA4F6289665E}" dt="2024-03-25T17:37:22.846" v="5472" actId="1076"/>
          <ac:spMkLst>
            <pc:docMk/>
            <pc:sldMk cId="2062960129" sldId="531"/>
            <ac:spMk id="6" creationId="{EA7493F8-615C-383B-0C55-7BA71ADDC017}"/>
          </ac:spMkLst>
        </pc:spChg>
        <pc:spChg chg="add mod">
          <ac:chgData name="Luca Lodigiani" userId="dbecbdc4-19ea-4ab2-8160-ea7bc6df931a" providerId="ADAL" clId="{773DA06C-8A62-4D56-A72A-CA4F6289665E}" dt="2024-03-25T17:31:41.635" v="5359" actId="1076"/>
          <ac:spMkLst>
            <pc:docMk/>
            <pc:sldMk cId="2062960129" sldId="531"/>
            <ac:spMk id="7" creationId="{3E951FBD-B79E-F46A-B261-37DAE1366C9D}"/>
          </ac:spMkLst>
        </pc:spChg>
        <pc:spChg chg="add mod">
          <ac:chgData name="Luca Lodigiani" userId="dbecbdc4-19ea-4ab2-8160-ea7bc6df931a" providerId="ADAL" clId="{773DA06C-8A62-4D56-A72A-CA4F6289665E}" dt="2024-03-25T17:31:41.635" v="5359" actId="1076"/>
          <ac:spMkLst>
            <pc:docMk/>
            <pc:sldMk cId="2062960129" sldId="531"/>
            <ac:spMk id="10" creationId="{388F83B7-F44E-E9E1-38EA-49FA37E526B8}"/>
          </ac:spMkLst>
        </pc:spChg>
        <pc:spChg chg="add mod">
          <ac:chgData name="Luca Lodigiani" userId="dbecbdc4-19ea-4ab2-8160-ea7bc6df931a" providerId="ADAL" clId="{773DA06C-8A62-4D56-A72A-CA4F6289665E}" dt="2024-03-25T17:31:52.046" v="5373" actId="20577"/>
          <ac:spMkLst>
            <pc:docMk/>
            <pc:sldMk cId="2062960129" sldId="531"/>
            <ac:spMk id="17" creationId="{2617D861-1007-5211-6566-B3E1134AF7CD}"/>
          </ac:spMkLst>
        </pc:spChg>
        <pc:spChg chg="add mod">
          <ac:chgData name="Luca Lodigiani" userId="dbecbdc4-19ea-4ab2-8160-ea7bc6df931a" providerId="ADAL" clId="{773DA06C-8A62-4D56-A72A-CA4F6289665E}" dt="2024-03-25T17:36:24.041" v="5471" actId="1076"/>
          <ac:spMkLst>
            <pc:docMk/>
            <pc:sldMk cId="2062960129" sldId="531"/>
            <ac:spMk id="22" creationId="{F8BABB1D-A344-CBCE-FCDE-B33A44703AAB}"/>
          </ac:spMkLst>
        </pc:spChg>
        <pc:spChg chg="add mod">
          <ac:chgData name="Luca Lodigiani" userId="dbecbdc4-19ea-4ab2-8160-ea7bc6df931a" providerId="ADAL" clId="{773DA06C-8A62-4D56-A72A-CA4F6289665E}" dt="2024-03-25T17:36:24.041" v="5471" actId="1076"/>
          <ac:spMkLst>
            <pc:docMk/>
            <pc:sldMk cId="2062960129" sldId="531"/>
            <ac:spMk id="23" creationId="{DBF1C8BB-6947-AF17-1853-1D2FE9AA32BD}"/>
          </ac:spMkLst>
        </pc:spChg>
        <pc:spChg chg="add mod">
          <ac:chgData name="Luca Lodigiani" userId="dbecbdc4-19ea-4ab2-8160-ea7bc6df931a" providerId="ADAL" clId="{773DA06C-8A62-4D56-A72A-CA4F6289665E}" dt="2024-03-25T17:33:05.778" v="5417" actId="1076"/>
          <ac:spMkLst>
            <pc:docMk/>
            <pc:sldMk cId="2062960129" sldId="531"/>
            <ac:spMk id="24" creationId="{36271DEB-6E00-26F6-7987-CB6A1351D155}"/>
          </ac:spMkLst>
        </pc:spChg>
        <pc:spChg chg="add mod">
          <ac:chgData name="Luca Lodigiani" userId="dbecbdc4-19ea-4ab2-8160-ea7bc6df931a" providerId="ADAL" clId="{773DA06C-8A62-4D56-A72A-CA4F6289665E}" dt="2024-03-25T17:33:05.778" v="5417" actId="1076"/>
          <ac:spMkLst>
            <pc:docMk/>
            <pc:sldMk cId="2062960129" sldId="531"/>
            <ac:spMk id="26" creationId="{9722D683-51E4-7C99-8887-471D0D0EA2D6}"/>
          </ac:spMkLst>
        </pc:spChg>
        <pc:spChg chg="add del mod">
          <ac:chgData name="Luca Lodigiani" userId="dbecbdc4-19ea-4ab2-8160-ea7bc6df931a" providerId="ADAL" clId="{773DA06C-8A62-4D56-A72A-CA4F6289665E}" dt="2024-03-25T17:32:07.888" v="5379" actId="478"/>
          <ac:spMkLst>
            <pc:docMk/>
            <pc:sldMk cId="2062960129" sldId="531"/>
            <ac:spMk id="28" creationId="{B4C6A5D1-7CC2-3697-5C67-848014852983}"/>
          </ac:spMkLst>
        </pc:spChg>
        <pc:spChg chg="add mod">
          <ac:chgData name="Luca Lodigiani" userId="dbecbdc4-19ea-4ab2-8160-ea7bc6df931a" providerId="ADAL" clId="{773DA06C-8A62-4D56-A72A-CA4F6289665E}" dt="2024-03-25T17:32:35.636" v="5403" actId="403"/>
          <ac:spMkLst>
            <pc:docMk/>
            <pc:sldMk cId="2062960129" sldId="531"/>
            <ac:spMk id="30" creationId="{EDC9511D-C3E4-0C60-537B-E5B7E8C3A9C3}"/>
          </ac:spMkLst>
        </pc:spChg>
        <pc:spChg chg="add mod">
          <ac:chgData name="Luca Lodigiani" userId="dbecbdc4-19ea-4ab2-8160-ea7bc6df931a" providerId="ADAL" clId="{773DA06C-8A62-4D56-A72A-CA4F6289665E}" dt="2024-03-25T17:33:18.598" v="5424" actId="1076"/>
          <ac:spMkLst>
            <pc:docMk/>
            <pc:sldMk cId="2062960129" sldId="531"/>
            <ac:spMk id="31" creationId="{DA8AE067-0DF6-AD07-4F92-8DE8DB009C23}"/>
          </ac:spMkLst>
        </pc:spChg>
        <pc:spChg chg="add mod">
          <ac:chgData name="Luca Lodigiani" userId="dbecbdc4-19ea-4ab2-8160-ea7bc6df931a" providerId="ADAL" clId="{773DA06C-8A62-4D56-A72A-CA4F6289665E}" dt="2024-03-25T17:37:30.995" v="5473" actId="1076"/>
          <ac:spMkLst>
            <pc:docMk/>
            <pc:sldMk cId="2062960129" sldId="531"/>
            <ac:spMk id="33" creationId="{F0B6FDE6-63EA-66CA-F540-099B938463E9}"/>
          </ac:spMkLst>
        </pc:spChg>
        <pc:spChg chg="add mod">
          <ac:chgData name="Luca Lodigiani" userId="dbecbdc4-19ea-4ab2-8160-ea7bc6df931a" providerId="ADAL" clId="{773DA06C-8A62-4D56-A72A-CA4F6289665E}" dt="2024-03-25T17:37:30.995" v="5473" actId="1076"/>
          <ac:spMkLst>
            <pc:docMk/>
            <pc:sldMk cId="2062960129" sldId="531"/>
            <ac:spMk id="34" creationId="{E47572BE-2D26-5294-2721-6C5084D10A8A}"/>
          </ac:spMkLst>
        </pc:spChg>
        <pc:spChg chg="add mod">
          <ac:chgData name="Luca Lodigiani" userId="dbecbdc4-19ea-4ab2-8160-ea7bc6df931a" providerId="ADAL" clId="{773DA06C-8A62-4D56-A72A-CA4F6289665E}" dt="2024-03-25T17:33:42.004" v="5435" actId="1076"/>
          <ac:spMkLst>
            <pc:docMk/>
            <pc:sldMk cId="2062960129" sldId="531"/>
            <ac:spMk id="35" creationId="{BD537BB1-36FB-08F4-35C8-21E03A819FDE}"/>
          </ac:spMkLst>
        </pc:spChg>
        <pc:spChg chg="add mod">
          <ac:chgData name="Luca Lodigiani" userId="dbecbdc4-19ea-4ab2-8160-ea7bc6df931a" providerId="ADAL" clId="{773DA06C-8A62-4D56-A72A-CA4F6289665E}" dt="2024-03-25T17:35:16.678" v="5470" actId="20577"/>
          <ac:spMkLst>
            <pc:docMk/>
            <pc:sldMk cId="2062960129" sldId="531"/>
            <ac:spMk id="37" creationId="{835D8299-4EBB-781E-BA0A-F1AC5DFEAB7F}"/>
          </ac:spMkLst>
        </pc:spChg>
        <pc:spChg chg="add mod">
          <ac:chgData name="Luca Lodigiani" userId="dbecbdc4-19ea-4ab2-8160-ea7bc6df931a" providerId="ADAL" clId="{773DA06C-8A62-4D56-A72A-CA4F6289665E}" dt="2024-03-25T17:33:42.004" v="5435" actId="1076"/>
          <ac:spMkLst>
            <pc:docMk/>
            <pc:sldMk cId="2062960129" sldId="531"/>
            <ac:spMk id="39" creationId="{AEFC9709-CB45-0D8D-3A28-360D88D33074}"/>
          </ac:spMkLst>
        </pc:spChg>
        <pc:spChg chg="add mod">
          <ac:chgData name="Luca Lodigiani" userId="dbecbdc4-19ea-4ab2-8160-ea7bc6df931a" providerId="ADAL" clId="{773DA06C-8A62-4D56-A72A-CA4F6289665E}" dt="2024-03-25T17:34:32.960" v="5458" actId="1076"/>
          <ac:spMkLst>
            <pc:docMk/>
            <pc:sldMk cId="2062960129" sldId="531"/>
            <ac:spMk id="40" creationId="{411F08D2-7753-5595-5FE0-F074230F1023}"/>
          </ac:spMkLst>
        </pc:spChg>
        <pc:spChg chg="add mod">
          <ac:chgData name="Luca Lodigiani" userId="dbecbdc4-19ea-4ab2-8160-ea7bc6df931a" providerId="ADAL" clId="{773DA06C-8A62-4D56-A72A-CA4F6289665E}" dt="2024-03-25T17:34:35.806" v="5460" actId="1076"/>
          <ac:spMkLst>
            <pc:docMk/>
            <pc:sldMk cId="2062960129" sldId="531"/>
            <ac:spMk id="41" creationId="{3F153154-3D04-545A-899A-432A11D2EF8A}"/>
          </ac:spMkLst>
        </pc:spChg>
        <pc:spChg chg="add mod">
          <ac:chgData name="Luca Lodigiani" userId="dbecbdc4-19ea-4ab2-8160-ea7bc6df931a" providerId="ADAL" clId="{773DA06C-8A62-4D56-A72A-CA4F6289665E}" dt="2024-03-25T17:34:39.071" v="5462" actId="1076"/>
          <ac:spMkLst>
            <pc:docMk/>
            <pc:sldMk cId="2062960129" sldId="531"/>
            <ac:spMk id="42" creationId="{23DBA8E2-6FE2-4BB2-D8FF-CCC7BEDD066C}"/>
          </ac:spMkLst>
        </pc:spChg>
        <pc:spChg chg="add mod">
          <ac:chgData name="Luca Lodigiani" userId="dbecbdc4-19ea-4ab2-8160-ea7bc6df931a" providerId="ADAL" clId="{773DA06C-8A62-4D56-A72A-CA4F6289665E}" dt="2024-03-25T17:34:42.735" v="5464" actId="1076"/>
          <ac:spMkLst>
            <pc:docMk/>
            <pc:sldMk cId="2062960129" sldId="531"/>
            <ac:spMk id="43" creationId="{16DE6876-6539-E024-1D3A-F2245812B608}"/>
          </ac:spMkLst>
        </pc:spChg>
        <pc:spChg chg="add mod">
          <ac:chgData name="Luca Lodigiani" userId="dbecbdc4-19ea-4ab2-8160-ea7bc6df931a" providerId="ADAL" clId="{773DA06C-8A62-4D56-A72A-CA4F6289665E}" dt="2024-03-25T17:34:45.694" v="5466" actId="1076"/>
          <ac:spMkLst>
            <pc:docMk/>
            <pc:sldMk cId="2062960129" sldId="531"/>
            <ac:spMk id="44" creationId="{C42ADCFA-9EB5-B386-32F6-DB4F8D88C214}"/>
          </ac:spMkLst>
        </pc:spChg>
        <pc:spChg chg="add mod">
          <ac:chgData name="Luca Lodigiani" userId="dbecbdc4-19ea-4ab2-8160-ea7bc6df931a" providerId="ADAL" clId="{773DA06C-8A62-4D56-A72A-CA4F6289665E}" dt="2024-03-25T17:34:48.633" v="5468" actId="1076"/>
          <ac:spMkLst>
            <pc:docMk/>
            <pc:sldMk cId="2062960129" sldId="531"/>
            <ac:spMk id="45" creationId="{E417C3E6-60C9-0AB6-999A-1CE7E865C335}"/>
          </ac:spMkLst>
        </pc:spChg>
        <pc:picChg chg="add mod">
          <ac:chgData name="Luca Lodigiani" userId="dbecbdc4-19ea-4ab2-8160-ea7bc6df931a" providerId="ADAL" clId="{773DA06C-8A62-4D56-A72A-CA4F6289665E}" dt="2024-03-25T17:31:41.635" v="5359" actId="1076"/>
          <ac:picMkLst>
            <pc:docMk/>
            <pc:sldMk cId="2062960129" sldId="531"/>
            <ac:picMk id="4" creationId="{046E8489-8F8D-0418-BC20-A0F74DA3DEC2}"/>
          </ac:picMkLst>
        </pc:picChg>
        <pc:picChg chg="add mod">
          <ac:chgData name="Luca Lodigiani" userId="dbecbdc4-19ea-4ab2-8160-ea7bc6df931a" providerId="ADAL" clId="{773DA06C-8A62-4D56-A72A-CA4F6289665E}" dt="2024-03-25T17:33:05.778" v="5417" actId="1076"/>
          <ac:picMkLst>
            <pc:docMk/>
            <pc:sldMk cId="2062960129" sldId="531"/>
            <ac:picMk id="21" creationId="{6EDEBF90-6402-F2A4-A536-7F9CB76D4A25}"/>
          </ac:picMkLst>
        </pc:picChg>
        <pc:picChg chg="add mod">
          <ac:chgData name="Luca Lodigiani" userId="dbecbdc4-19ea-4ab2-8160-ea7bc6df931a" providerId="ADAL" clId="{773DA06C-8A62-4D56-A72A-CA4F6289665E}" dt="2024-03-25T17:33:42.004" v="5435" actId="1076"/>
          <ac:picMkLst>
            <pc:docMk/>
            <pc:sldMk cId="2062960129" sldId="531"/>
            <ac:picMk id="32" creationId="{2EBB00B1-0265-05FF-094B-022DC5F68A97}"/>
          </ac:picMkLst>
        </pc:picChg>
        <pc:cxnChg chg="add mod">
          <ac:chgData name="Luca Lodigiani" userId="dbecbdc4-19ea-4ab2-8160-ea7bc6df931a" providerId="ADAL" clId="{773DA06C-8A62-4D56-A72A-CA4F6289665E}" dt="2024-03-25T17:37:22.846" v="5472" actId="1076"/>
          <ac:cxnSpMkLst>
            <pc:docMk/>
            <pc:sldMk cId="2062960129" sldId="531"/>
            <ac:cxnSpMk id="9" creationId="{3F291CAA-608A-363D-0DA7-AD9DEC7AE2A8}"/>
          </ac:cxnSpMkLst>
        </pc:cxnChg>
        <pc:cxnChg chg="add mod">
          <ac:chgData name="Luca Lodigiani" userId="dbecbdc4-19ea-4ab2-8160-ea7bc6df931a" providerId="ADAL" clId="{773DA06C-8A62-4D56-A72A-CA4F6289665E}" dt="2024-03-25T17:37:22.846" v="5472" actId="1076"/>
          <ac:cxnSpMkLst>
            <pc:docMk/>
            <pc:sldMk cId="2062960129" sldId="531"/>
            <ac:cxnSpMk id="11" creationId="{C87C63EC-6F98-F3C4-67DC-68078C82028A}"/>
          </ac:cxnSpMkLst>
        </pc:cxnChg>
        <pc:cxnChg chg="add del mod">
          <ac:chgData name="Luca Lodigiani" userId="dbecbdc4-19ea-4ab2-8160-ea7bc6df931a" providerId="ADAL" clId="{773DA06C-8A62-4D56-A72A-CA4F6289665E}" dt="2024-03-25T17:30:48.093" v="5302" actId="478"/>
          <ac:cxnSpMkLst>
            <pc:docMk/>
            <pc:sldMk cId="2062960129" sldId="531"/>
            <ac:cxnSpMk id="16" creationId="{F374C333-5677-80E1-40F7-4E4C99A22C48}"/>
          </ac:cxnSpMkLst>
        </pc:cxnChg>
        <pc:cxnChg chg="add del mod">
          <ac:chgData name="Luca Lodigiani" userId="dbecbdc4-19ea-4ab2-8160-ea7bc6df931a" providerId="ADAL" clId="{773DA06C-8A62-4D56-A72A-CA4F6289665E}" dt="2024-03-25T17:32:23.265" v="5384" actId="478"/>
          <ac:cxnSpMkLst>
            <pc:docMk/>
            <pc:sldMk cId="2062960129" sldId="531"/>
            <ac:cxnSpMk id="19" creationId="{3016B3AB-1B71-6C44-FC8F-A16FD6A01E0C}"/>
          </ac:cxnSpMkLst>
        </pc:cxnChg>
        <pc:cxnChg chg="add mod">
          <ac:chgData name="Luca Lodigiani" userId="dbecbdc4-19ea-4ab2-8160-ea7bc6df931a" providerId="ADAL" clId="{773DA06C-8A62-4D56-A72A-CA4F6289665E}" dt="2024-03-25T17:36:24.041" v="5471" actId="1076"/>
          <ac:cxnSpMkLst>
            <pc:docMk/>
            <pc:sldMk cId="2062960129" sldId="531"/>
            <ac:cxnSpMk id="25" creationId="{BED39B5D-BF9B-3F3C-6EAD-6054A59CF182}"/>
          </ac:cxnSpMkLst>
        </pc:cxnChg>
        <pc:cxnChg chg="add mod">
          <ac:chgData name="Luca Lodigiani" userId="dbecbdc4-19ea-4ab2-8160-ea7bc6df931a" providerId="ADAL" clId="{773DA06C-8A62-4D56-A72A-CA4F6289665E}" dt="2024-03-25T17:36:24.041" v="5471" actId="1076"/>
          <ac:cxnSpMkLst>
            <pc:docMk/>
            <pc:sldMk cId="2062960129" sldId="531"/>
            <ac:cxnSpMk id="27" creationId="{672F41C1-7382-77F9-5606-F6F7562F562D}"/>
          </ac:cxnSpMkLst>
        </pc:cxnChg>
        <pc:cxnChg chg="add del mod">
          <ac:chgData name="Luca Lodigiani" userId="dbecbdc4-19ea-4ab2-8160-ea7bc6df931a" providerId="ADAL" clId="{773DA06C-8A62-4D56-A72A-CA4F6289665E}" dt="2024-03-25T17:32:21.541" v="5383" actId="478"/>
          <ac:cxnSpMkLst>
            <pc:docMk/>
            <pc:sldMk cId="2062960129" sldId="531"/>
            <ac:cxnSpMk id="29" creationId="{75BD016B-78AB-EDEB-F03E-48E605A903CA}"/>
          </ac:cxnSpMkLst>
        </pc:cxnChg>
        <pc:cxnChg chg="add mod">
          <ac:chgData name="Luca Lodigiani" userId="dbecbdc4-19ea-4ab2-8160-ea7bc6df931a" providerId="ADAL" clId="{773DA06C-8A62-4D56-A72A-CA4F6289665E}" dt="2024-03-25T17:37:30.995" v="5473" actId="1076"/>
          <ac:cxnSpMkLst>
            <pc:docMk/>
            <pc:sldMk cId="2062960129" sldId="531"/>
            <ac:cxnSpMk id="36" creationId="{682B9103-E421-6F8C-65FB-B5F4FC367D9F}"/>
          </ac:cxnSpMkLst>
        </pc:cxnChg>
        <pc:cxnChg chg="add mod">
          <ac:chgData name="Luca Lodigiani" userId="dbecbdc4-19ea-4ab2-8160-ea7bc6df931a" providerId="ADAL" clId="{773DA06C-8A62-4D56-A72A-CA4F6289665E}" dt="2024-03-25T17:37:30.995" v="5473" actId="1076"/>
          <ac:cxnSpMkLst>
            <pc:docMk/>
            <pc:sldMk cId="2062960129" sldId="531"/>
            <ac:cxnSpMk id="38" creationId="{897E757C-4111-8E48-C838-D2AE6FB5B5A1}"/>
          </ac:cxnSpMkLst>
        </pc:cxnChg>
      </pc:sldChg>
      <pc:sldChg chg="add del">
        <pc:chgData name="Luca Lodigiani" userId="dbecbdc4-19ea-4ab2-8160-ea7bc6df931a" providerId="ADAL" clId="{773DA06C-8A62-4D56-A72A-CA4F6289665E}" dt="2024-03-11T18:23:52.004" v="5192" actId="47"/>
        <pc:sldMkLst>
          <pc:docMk/>
          <pc:sldMk cId="2085197738" sldId="531"/>
        </pc:sldMkLst>
      </pc:sldChg>
      <pc:sldChg chg="new del">
        <pc:chgData name="Luca Lodigiani" userId="dbecbdc4-19ea-4ab2-8160-ea7bc6df931a" providerId="ADAL" clId="{773DA06C-8A62-4D56-A72A-CA4F6289665E}" dt="2024-03-25T17:29:15.669" v="5240" actId="680"/>
        <pc:sldMkLst>
          <pc:docMk/>
          <pc:sldMk cId="3726649122" sldId="531"/>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ADBBC-D705-54C9-C33A-48540849A58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5985FDD-184D-83F8-99CA-AC10FFBD61F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1CEB959C-2CBE-30D2-B9D6-2C1477801A88}"/>
              </a:ext>
            </a:extLst>
          </p:cNvPr>
          <p:cNvSpPr>
            <a:spLocks noGrp="1"/>
          </p:cNvSpPr>
          <p:nvPr>
            <p:ph type="dt" sz="half" idx="10"/>
          </p:nvPr>
        </p:nvSpPr>
        <p:spPr/>
        <p:txBody>
          <a:bodyPr/>
          <a:lstStyle/>
          <a:p>
            <a:fld id="{D1EE14E0-572E-4904-BE2F-7ED472ACBBDC}" type="datetimeFigureOut">
              <a:rPr lang="en-GB" smtClean="0"/>
              <a:t>10/06/2024</a:t>
            </a:fld>
            <a:endParaRPr lang="en-GB"/>
          </a:p>
        </p:txBody>
      </p:sp>
      <p:sp>
        <p:nvSpPr>
          <p:cNvPr id="5" name="Footer Placeholder 4">
            <a:extLst>
              <a:ext uri="{FF2B5EF4-FFF2-40B4-BE49-F238E27FC236}">
                <a16:creationId xmlns:a16="http://schemas.microsoft.com/office/drawing/2014/main" id="{24344FAA-380A-D256-78AD-F4414000039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5E00697-5FDF-0801-1B59-8EF8D5EFEEFA}"/>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850053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A426D4-321A-0095-D956-33C1A1191C45}"/>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DD841B5-4959-773A-9DFD-678795F95B8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EEC72DC-2D40-7463-CD8B-DDE2C3BE7DF5}"/>
              </a:ext>
            </a:extLst>
          </p:cNvPr>
          <p:cNvSpPr>
            <a:spLocks noGrp="1"/>
          </p:cNvSpPr>
          <p:nvPr>
            <p:ph type="dt" sz="half" idx="10"/>
          </p:nvPr>
        </p:nvSpPr>
        <p:spPr/>
        <p:txBody>
          <a:bodyPr/>
          <a:lstStyle/>
          <a:p>
            <a:fld id="{D1EE14E0-572E-4904-BE2F-7ED472ACBBDC}" type="datetimeFigureOut">
              <a:rPr lang="en-GB" smtClean="0"/>
              <a:t>10/06/2024</a:t>
            </a:fld>
            <a:endParaRPr lang="en-GB"/>
          </a:p>
        </p:txBody>
      </p:sp>
      <p:sp>
        <p:nvSpPr>
          <p:cNvPr id="5" name="Footer Placeholder 4">
            <a:extLst>
              <a:ext uri="{FF2B5EF4-FFF2-40B4-BE49-F238E27FC236}">
                <a16:creationId xmlns:a16="http://schemas.microsoft.com/office/drawing/2014/main" id="{32DE238B-6D48-7C4E-A241-D2A3CD9890E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4674148-54CC-8BF7-F4EB-6A31475E7B4C}"/>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990779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AB532CF-F9BC-0C83-D9A7-1D1239F7592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8023663C-FFC5-6E45-5D6E-E9FD16B5CEE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D36C458-C163-5EB0-E64B-3D6E7EE61329}"/>
              </a:ext>
            </a:extLst>
          </p:cNvPr>
          <p:cNvSpPr>
            <a:spLocks noGrp="1"/>
          </p:cNvSpPr>
          <p:nvPr>
            <p:ph type="dt" sz="half" idx="10"/>
          </p:nvPr>
        </p:nvSpPr>
        <p:spPr/>
        <p:txBody>
          <a:bodyPr/>
          <a:lstStyle/>
          <a:p>
            <a:fld id="{D1EE14E0-572E-4904-BE2F-7ED472ACBBDC}" type="datetimeFigureOut">
              <a:rPr lang="en-GB" smtClean="0"/>
              <a:t>10/06/2024</a:t>
            </a:fld>
            <a:endParaRPr lang="en-GB"/>
          </a:p>
        </p:txBody>
      </p:sp>
      <p:sp>
        <p:nvSpPr>
          <p:cNvPr id="5" name="Footer Placeholder 4">
            <a:extLst>
              <a:ext uri="{FF2B5EF4-FFF2-40B4-BE49-F238E27FC236}">
                <a16:creationId xmlns:a16="http://schemas.microsoft.com/office/drawing/2014/main" id="{E75DFF28-F197-5F7A-21AF-FE493E993AA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A58E4EC-F7DD-097A-F190-AB6A7CD00526}"/>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32608985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16" name="Content Placeholder 2">
            <a:extLst>
              <a:ext uri="{FF2B5EF4-FFF2-40B4-BE49-F238E27FC236}">
                <a16:creationId xmlns:a16="http://schemas.microsoft.com/office/drawing/2014/main" id="{19926484-A2E5-4D4A-97FA-F5A03DA5296D}"/>
              </a:ext>
            </a:extLst>
          </p:cNvPr>
          <p:cNvSpPr>
            <a:spLocks noGrp="1"/>
          </p:cNvSpPr>
          <p:nvPr>
            <p:ph sz="quarter" idx="12" hasCustomPrompt="1"/>
          </p:nvPr>
        </p:nvSpPr>
        <p:spPr>
          <a:xfrm>
            <a:off x="660400" y="1317625"/>
            <a:ext cx="10871200" cy="4854575"/>
          </a:xfrm>
          <a:prstGeom prst="rect">
            <a:avLst/>
          </a:prstGeom>
        </p:spPr>
        <p:txBody>
          <a:bodyPr/>
          <a:lstStyle>
            <a:lvl1pPr>
              <a:defRPr sz="1800"/>
            </a:lvl1pPr>
            <a:lvl2pPr>
              <a:defRPr sz="1600"/>
            </a:lvl2pPr>
            <a:lvl3pPr>
              <a:defRPr sz="1400"/>
            </a:lvl3pPr>
            <a:lvl4pPr>
              <a:defRPr sz="1200"/>
            </a:lvl4pPr>
            <a:lvl5pPr>
              <a:defRPr sz="1100"/>
            </a:lvl5pPr>
          </a:lstStyle>
          <a:p>
            <a:pPr lvl="0"/>
            <a:r>
              <a:rPr lang="en-US" dirty="0"/>
              <a:t>Click icon to add image, chart, object or SmartArt</a:t>
            </a:r>
          </a:p>
        </p:txBody>
      </p:sp>
      <p:sp>
        <p:nvSpPr>
          <p:cNvPr id="3" name="Footer Placeholder 2">
            <a:extLst>
              <a:ext uri="{FF2B5EF4-FFF2-40B4-BE49-F238E27FC236}">
                <a16:creationId xmlns:a16="http://schemas.microsoft.com/office/drawing/2014/main" id="{EAA815D7-85F7-244B-BEFD-A56A1161D6AF}"/>
              </a:ext>
            </a:extLst>
          </p:cNvPr>
          <p:cNvSpPr>
            <a:spLocks noGrp="1"/>
          </p:cNvSpPr>
          <p:nvPr>
            <p:ph type="ftr" sz="quarter" idx="13"/>
          </p:nvPr>
        </p:nvSpPr>
        <p:spPr/>
        <p:txBody>
          <a:bodyPr/>
          <a:lstStyle/>
          <a:p>
            <a:r>
              <a:rPr lang="en-US"/>
              <a:t>Classification goes here</a:t>
            </a:r>
            <a:endParaRPr lang="en-US" dirty="0"/>
          </a:p>
        </p:txBody>
      </p:sp>
      <p:sp>
        <p:nvSpPr>
          <p:cNvPr id="4" name="Slide Number Placeholder 3">
            <a:extLst>
              <a:ext uri="{FF2B5EF4-FFF2-40B4-BE49-F238E27FC236}">
                <a16:creationId xmlns:a16="http://schemas.microsoft.com/office/drawing/2014/main" id="{10C7921B-AC41-ED49-9FD0-7CD8BA22BD21}"/>
              </a:ext>
            </a:extLst>
          </p:cNvPr>
          <p:cNvSpPr>
            <a:spLocks noGrp="1"/>
          </p:cNvSpPr>
          <p:nvPr>
            <p:ph type="sldNum" sz="quarter" idx="14"/>
          </p:nvPr>
        </p:nvSpPr>
        <p:spPr/>
        <p:txBody>
          <a:bodyPr/>
          <a:lstStyle/>
          <a:p>
            <a:fld id="{9D269874-3913-3E4A-9285-BA6A0CAD74F5}" type="slidenum">
              <a:rPr lang="en-US" smtClean="0"/>
              <a:pPr/>
              <a:t>‹#›</a:t>
            </a:fld>
            <a:endParaRPr lang="en-US" dirty="0"/>
          </a:p>
        </p:txBody>
      </p:sp>
      <p:sp>
        <p:nvSpPr>
          <p:cNvPr id="8" name="Title 1">
            <a:extLst>
              <a:ext uri="{FF2B5EF4-FFF2-40B4-BE49-F238E27FC236}">
                <a16:creationId xmlns:a16="http://schemas.microsoft.com/office/drawing/2014/main" id="{E247DA28-2273-5749-8D7F-A382F83EE395}"/>
              </a:ext>
            </a:extLst>
          </p:cNvPr>
          <p:cNvSpPr>
            <a:spLocks noGrp="1"/>
          </p:cNvSpPr>
          <p:nvPr>
            <p:ph type="title"/>
          </p:nvPr>
        </p:nvSpPr>
        <p:spPr>
          <a:xfrm>
            <a:off x="660400" y="403225"/>
            <a:ext cx="10871200" cy="838200"/>
          </a:xfrm>
          <a:prstGeom prst="rect">
            <a:avLst/>
          </a:prstGeom>
        </p:spPr>
        <p:txBody>
          <a:bodyPr/>
          <a:lstStyle/>
          <a:p>
            <a:r>
              <a:rPr lang="en-US" dirty="0"/>
              <a:t>Click to edit Master title style</a:t>
            </a:r>
          </a:p>
        </p:txBody>
      </p:sp>
    </p:spTree>
    <p:extLst>
      <p:ext uri="{BB962C8B-B14F-4D97-AF65-F5344CB8AC3E}">
        <p14:creationId xmlns:p14="http://schemas.microsoft.com/office/powerpoint/2010/main" val="1036149927"/>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35DB0-3EEB-6ED7-95D5-0A57445AE133}"/>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60C419C0-F79C-9E06-2ED9-90FEFEAABFA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CDC3C7F-1452-7660-B283-6491EEFB40EA}"/>
              </a:ext>
            </a:extLst>
          </p:cNvPr>
          <p:cNvSpPr>
            <a:spLocks noGrp="1"/>
          </p:cNvSpPr>
          <p:nvPr>
            <p:ph type="dt" sz="half" idx="10"/>
          </p:nvPr>
        </p:nvSpPr>
        <p:spPr/>
        <p:txBody>
          <a:bodyPr/>
          <a:lstStyle/>
          <a:p>
            <a:fld id="{D1EE14E0-572E-4904-BE2F-7ED472ACBBDC}" type="datetimeFigureOut">
              <a:rPr lang="en-GB" smtClean="0"/>
              <a:t>10/06/2024</a:t>
            </a:fld>
            <a:endParaRPr lang="en-GB"/>
          </a:p>
        </p:txBody>
      </p:sp>
      <p:sp>
        <p:nvSpPr>
          <p:cNvPr id="5" name="Footer Placeholder 4">
            <a:extLst>
              <a:ext uri="{FF2B5EF4-FFF2-40B4-BE49-F238E27FC236}">
                <a16:creationId xmlns:a16="http://schemas.microsoft.com/office/drawing/2014/main" id="{DC1F3E31-D6D8-52CB-C803-22CF1D5D2A3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90A30CC-DB88-156A-FD1F-2BC2AF469F9E}"/>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3739946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859872-457C-B88B-07F5-86561B9AD93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EE171669-7D61-D9D3-F62A-CFFCFB17DE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B87DFD5-94B0-64DF-6EF5-F35063DB2C95}"/>
              </a:ext>
            </a:extLst>
          </p:cNvPr>
          <p:cNvSpPr>
            <a:spLocks noGrp="1"/>
          </p:cNvSpPr>
          <p:nvPr>
            <p:ph type="dt" sz="half" idx="10"/>
          </p:nvPr>
        </p:nvSpPr>
        <p:spPr/>
        <p:txBody>
          <a:bodyPr/>
          <a:lstStyle/>
          <a:p>
            <a:fld id="{D1EE14E0-572E-4904-BE2F-7ED472ACBBDC}" type="datetimeFigureOut">
              <a:rPr lang="en-GB" smtClean="0"/>
              <a:t>10/06/2024</a:t>
            </a:fld>
            <a:endParaRPr lang="en-GB"/>
          </a:p>
        </p:txBody>
      </p:sp>
      <p:sp>
        <p:nvSpPr>
          <p:cNvPr id="5" name="Footer Placeholder 4">
            <a:extLst>
              <a:ext uri="{FF2B5EF4-FFF2-40B4-BE49-F238E27FC236}">
                <a16:creationId xmlns:a16="http://schemas.microsoft.com/office/drawing/2014/main" id="{DC1ED5DD-9B48-1E08-E0BA-3FF59A2052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B21AA27-EA3A-2B3C-B9AA-A7F21B87F8EC}"/>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17140745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579C1D-D5F7-ADEF-72DF-85DBCA46924C}"/>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3CB1719-893C-D900-3420-3AE53D8F102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17D9F76B-A3A4-48D6-7AB1-17E3BE13997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BC16F85A-9A78-1C9B-95C7-C920C8E49389}"/>
              </a:ext>
            </a:extLst>
          </p:cNvPr>
          <p:cNvSpPr>
            <a:spLocks noGrp="1"/>
          </p:cNvSpPr>
          <p:nvPr>
            <p:ph type="dt" sz="half" idx="10"/>
          </p:nvPr>
        </p:nvSpPr>
        <p:spPr/>
        <p:txBody>
          <a:bodyPr/>
          <a:lstStyle/>
          <a:p>
            <a:fld id="{D1EE14E0-572E-4904-BE2F-7ED472ACBBDC}" type="datetimeFigureOut">
              <a:rPr lang="en-GB" smtClean="0"/>
              <a:t>10/06/2024</a:t>
            </a:fld>
            <a:endParaRPr lang="en-GB"/>
          </a:p>
        </p:txBody>
      </p:sp>
      <p:sp>
        <p:nvSpPr>
          <p:cNvPr id="6" name="Footer Placeholder 5">
            <a:extLst>
              <a:ext uri="{FF2B5EF4-FFF2-40B4-BE49-F238E27FC236}">
                <a16:creationId xmlns:a16="http://schemas.microsoft.com/office/drawing/2014/main" id="{898CF3C7-0BA2-F62E-75B4-9F49895C03C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4180387-6CC3-3C44-BF2E-DFE3BFEC657E}"/>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2307158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D3D544-5DB0-71D3-2CFA-B1A4889D07DC}"/>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A91884E-138B-EAC7-47CA-7F8A8566695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94C6E2B-C0C2-045F-41E5-94688B8850A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7E242E8-0FAF-5E08-7150-C951D2B1B2D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8027F09-8060-851A-18DA-C0CD5BC1A74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8C9518D-569F-257A-AF14-8FDCF8A2D8BA}"/>
              </a:ext>
            </a:extLst>
          </p:cNvPr>
          <p:cNvSpPr>
            <a:spLocks noGrp="1"/>
          </p:cNvSpPr>
          <p:nvPr>
            <p:ph type="dt" sz="half" idx="10"/>
          </p:nvPr>
        </p:nvSpPr>
        <p:spPr/>
        <p:txBody>
          <a:bodyPr/>
          <a:lstStyle/>
          <a:p>
            <a:fld id="{D1EE14E0-572E-4904-BE2F-7ED472ACBBDC}" type="datetimeFigureOut">
              <a:rPr lang="en-GB" smtClean="0"/>
              <a:t>10/06/2024</a:t>
            </a:fld>
            <a:endParaRPr lang="en-GB"/>
          </a:p>
        </p:txBody>
      </p:sp>
      <p:sp>
        <p:nvSpPr>
          <p:cNvPr id="8" name="Footer Placeholder 7">
            <a:extLst>
              <a:ext uri="{FF2B5EF4-FFF2-40B4-BE49-F238E27FC236}">
                <a16:creationId xmlns:a16="http://schemas.microsoft.com/office/drawing/2014/main" id="{095C85F3-F0AB-40D3-2D1F-FA26D48DD4E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5FB37FA-695A-8153-DCFE-E922D4FC3277}"/>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1814643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930FE-CE51-1DFE-8893-8AFFC2EE2187}"/>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7A570C9-88C2-2DE5-DB87-B2B0D17A6148}"/>
              </a:ext>
            </a:extLst>
          </p:cNvPr>
          <p:cNvSpPr>
            <a:spLocks noGrp="1"/>
          </p:cNvSpPr>
          <p:nvPr>
            <p:ph type="dt" sz="half" idx="10"/>
          </p:nvPr>
        </p:nvSpPr>
        <p:spPr/>
        <p:txBody>
          <a:bodyPr/>
          <a:lstStyle/>
          <a:p>
            <a:fld id="{D1EE14E0-572E-4904-BE2F-7ED472ACBBDC}" type="datetimeFigureOut">
              <a:rPr lang="en-GB" smtClean="0"/>
              <a:t>10/06/2024</a:t>
            </a:fld>
            <a:endParaRPr lang="en-GB"/>
          </a:p>
        </p:txBody>
      </p:sp>
      <p:sp>
        <p:nvSpPr>
          <p:cNvPr id="4" name="Footer Placeholder 3">
            <a:extLst>
              <a:ext uri="{FF2B5EF4-FFF2-40B4-BE49-F238E27FC236}">
                <a16:creationId xmlns:a16="http://schemas.microsoft.com/office/drawing/2014/main" id="{88BDD459-FD30-A641-F299-B8F8BA6B5823}"/>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CED7ADE0-B888-58F1-F282-3631CF38DC1F}"/>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633142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760C40F-EF32-5E58-F19B-2C51DAC319C3}"/>
              </a:ext>
            </a:extLst>
          </p:cNvPr>
          <p:cNvSpPr>
            <a:spLocks noGrp="1"/>
          </p:cNvSpPr>
          <p:nvPr>
            <p:ph type="dt" sz="half" idx="10"/>
          </p:nvPr>
        </p:nvSpPr>
        <p:spPr/>
        <p:txBody>
          <a:bodyPr/>
          <a:lstStyle/>
          <a:p>
            <a:fld id="{D1EE14E0-572E-4904-BE2F-7ED472ACBBDC}" type="datetimeFigureOut">
              <a:rPr lang="en-GB" smtClean="0"/>
              <a:t>10/06/2024</a:t>
            </a:fld>
            <a:endParaRPr lang="en-GB"/>
          </a:p>
        </p:txBody>
      </p:sp>
      <p:sp>
        <p:nvSpPr>
          <p:cNvPr id="3" name="Footer Placeholder 2">
            <a:extLst>
              <a:ext uri="{FF2B5EF4-FFF2-40B4-BE49-F238E27FC236}">
                <a16:creationId xmlns:a16="http://schemas.microsoft.com/office/drawing/2014/main" id="{94466064-1E1A-5BB3-1BBB-1F57D84162F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0438D7F9-4EC7-F377-5440-27B2E3DE23D0}"/>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33684820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590FA-9DA1-D426-587B-9A22A89E8C6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2A607E4-1E4E-5D9F-1614-3223E676BCF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E03B311-5E56-1E7D-21AA-294DBEEAE9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B068AEC-B198-6B8F-66B4-24999B609758}"/>
              </a:ext>
            </a:extLst>
          </p:cNvPr>
          <p:cNvSpPr>
            <a:spLocks noGrp="1"/>
          </p:cNvSpPr>
          <p:nvPr>
            <p:ph type="dt" sz="half" idx="10"/>
          </p:nvPr>
        </p:nvSpPr>
        <p:spPr/>
        <p:txBody>
          <a:bodyPr/>
          <a:lstStyle/>
          <a:p>
            <a:fld id="{D1EE14E0-572E-4904-BE2F-7ED472ACBBDC}" type="datetimeFigureOut">
              <a:rPr lang="en-GB" smtClean="0"/>
              <a:t>10/06/2024</a:t>
            </a:fld>
            <a:endParaRPr lang="en-GB"/>
          </a:p>
        </p:txBody>
      </p:sp>
      <p:sp>
        <p:nvSpPr>
          <p:cNvPr id="6" name="Footer Placeholder 5">
            <a:extLst>
              <a:ext uri="{FF2B5EF4-FFF2-40B4-BE49-F238E27FC236}">
                <a16:creationId xmlns:a16="http://schemas.microsoft.com/office/drawing/2014/main" id="{BBA1B7BD-F4FF-E302-115F-20CAC812B1D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4160C94-1109-DE0E-7581-1B9A85236797}"/>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239710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7B58E-09C3-F305-E51F-5C1D0EF5E37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81F4B22E-6E09-C3FB-06DA-C5B9DAA858F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D330C2C-E04A-0EB3-5789-A345AA24F10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C6CFD9-CCE6-E68B-9B22-E2963711EC8B}"/>
              </a:ext>
            </a:extLst>
          </p:cNvPr>
          <p:cNvSpPr>
            <a:spLocks noGrp="1"/>
          </p:cNvSpPr>
          <p:nvPr>
            <p:ph type="dt" sz="half" idx="10"/>
          </p:nvPr>
        </p:nvSpPr>
        <p:spPr/>
        <p:txBody>
          <a:bodyPr/>
          <a:lstStyle/>
          <a:p>
            <a:fld id="{D1EE14E0-572E-4904-BE2F-7ED472ACBBDC}" type="datetimeFigureOut">
              <a:rPr lang="en-GB" smtClean="0"/>
              <a:t>10/06/2024</a:t>
            </a:fld>
            <a:endParaRPr lang="en-GB"/>
          </a:p>
        </p:txBody>
      </p:sp>
      <p:sp>
        <p:nvSpPr>
          <p:cNvPr id="6" name="Footer Placeholder 5">
            <a:extLst>
              <a:ext uri="{FF2B5EF4-FFF2-40B4-BE49-F238E27FC236}">
                <a16:creationId xmlns:a16="http://schemas.microsoft.com/office/drawing/2014/main" id="{D5535E08-3871-B853-0A97-7BA008B30E0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3884C7A-DDF9-DE5A-FB23-E1AEB55A628D}"/>
              </a:ext>
            </a:extLst>
          </p:cNvPr>
          <p:cNvSpPr>
            <a:spLocks noGrp="1"/>
          </p:cNvSpPr>
          <p:nvPr>
            <p:ph type="sldNum" sz="quarter" idx="12"/>
          </p:nvPr>
        </p:nvSpPr>
        <p:spPr/>
        <p:txBody>
          <a:bodyPr/>
          <a:lstStyle/>
          <a:p>
            <a:fld id="{2139ACE8-C2E8-446E-BC4F-E50ED8533A03}" type="slidenum">
              <a:rPr lang="en-GB" smtClean="0"/>
              <a:t>‹#›</a:t>
            </a:fld>
            <a:endParaRPr lang="en-GB"/>
          </a:p>
        </p:txBody>
      </p:sp>
    </p:spTree>
    <p:extLst>
      <p:ext uri="{BB962C8B-B14F-4D97-AF65-F5344CB8AC3E}">
        <p14:creationId xmlns:p14="http://schemas.microsoft.com/office/powerpoint/2010/main" val="25476860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B6C7ACF-7BED-8015-8672-FBF8203AA23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0FC17C0-2632-E8CB-2344-18C69D8AC4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3DBA6B5-3A71-15E4-2D00-606F3BA8FB3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1EE14E0-572E-4904-BE2F-7ED472ACBBDC}" type="datetimeFigureOut">
              <a:rPr lang="en-GB" smtClean="0"/>
              <a:t>10/06/2024</a:t>
            </a:fld>
            <a:endParaRPr lang="en-GB"/>
          </a:p>
        </p:txBody>
      </p:sp>
      <p:sp>
        <p:nvSpPr>
          <p:cNvPr id="5" name="Footer Placeholder 4">
            <a:extLst>
              <a:ext uri="{FF2B5EF4-FFF2-40B4-BE49-F238E27FC236}">
                <a16:creationId xmlns:a16="http://schemas.microsoft.com/office/drawing/2014/main" id="{4BAF0F6D-FB3C-020B-50C4-FE3C9B0C681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2977066-ECA1-32A4-550B-3FEA4679B6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39ACE8-C2E8-446E-BC4F-E50ED8533A03}" type="slidenum">
              <a:rPr lang="en-GB" smtClean="0"/>
              <a:t>‹#›</a:t>
            </a:fld>
            <a:endParaRPr lang="en-GB"/>
          </a:p>
        </p:txBody>
      </p:sp>
    </p:spTree>
    <p:extLst>
      <p:ext uri="{BB962C8B-B14F-4D97-AF65-F5344CB8AC3E}">
        <p14:creationId xmlns:p14="http://schemas.microsoft.com/office/powerpoint/2010/main" val="18836598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46054-FC96-7B25-8061-213F1D16CD99}"/>
              </a:ext>
            </a:extLst>
          </p:cNvPr>
          <p:cNvSpPr>
            <a:spLocks noGrp="1"/>
          </p:cNvSpPr>
          <p:nvPr>
            <p:ph type="ctrTitle"/>
          </p:nvPr>
        </p:nvSpPr>
        <p:spPr>
          <a:xfrm>
            <a:off x="167781" y="2423506"/>
            <a:ext cx="10637240" cy="1873906"/>
          </a:xfrm>
        </p:spPr>
        <p:txBody>
          <a:bodyPr>
            <a:noAutofit/>
          </a:bodyPr>
          <a:lstStyle/>
          <a:p>
            <a:pPr algn="l"/>
            <a:r>
              <a:rPr lang="en-GB" sz="4400" b="1" dirty="0"/>
              <a:t>Motivation for new L-band definitions and possible Carrier Aggregation (CA) combinations for NR NTN</a:t>
            </a:r>
          </a:p>
        </p:txBody>
      </p:sp>
      <p:sp>
        <p:nvSpPr>
          <p:cNvPr id="3" name="Subtitle 2">
            <a:extLst>
              <a:ext uri="{FF2B5EF4-FFF2-40B4-BE49-F238E27FC236}">
                <a16:creationId xmlns:a16="http://schemas.microsoft.com/office/drawing/2014/main" id="{9FD80402-AFD5-26EF-139B-953D244D7558}"/>
              </a:ext>
            </a:extLst>
          </p:cNvPr>
          <p:cNvSpPr>
            <a:spLocks noGrp="1"/>
          </p:cNvSpPr>
          <p:nvPr>
            <p:ph type="subTitle" idx="1"/>
          </p:nvPr>
        </p:nvSpPr>
        <p:spPr>
          <a:xfrm>
            <a:off x="260407" y="4439603"/>
            <a:ext cx="10955674" cy="1655762"/>
          </a:xfrm>
        </p:spPr>
        <p:txBody>
          <a:bodyPr/>
          <a:lstStyle/>
          <a:p>
            <a:pPr algn="l"/>
            <a:r>
              <a:rPr lang="en-GB" b="1" dirty="0"/>
              <a:t>Source: Inmarsat, Viasat, Thuraya/</a:t>
            </a:r>
            <a:r>
              <a:rPr lang="en-GB" b="1" dirty="0" err="1"/>
              <a:t>Yahsat</a:t>
            </a:r>
            <a:r>
              <a:rPr lang="en-GB" b="1" dirty="0"/>
              <a:t>, </a:t>
            </a:r>
            <a:r>
              <a:rPr lang="en-GB" b="1" dirty="0" err="1"/>
              <a:t>Terrestar</a:t>
            </a:r>
            <a:r>
              <a:rPr lang="en-GB" b="1" dirty="0"/>
              <a:t> Solutions, </a:t>
            </a:r>
            <a:r>
              <a:rPr lang="en-GB" b="1" dirty="0" err="1"/>
              <a:t>Omnispace</a:t>
            </a:r>
            <a:endParaRPr lang="en-GB" b="1" dirty="0"/>
          </a:p>
        </p:txBody>
      </p:sp>
      <p:sp>
        <p:nvSpPr>
          <p:cNvPr id="5" name="Text Placeholder 1">
            <a:extLst>
              <a:ext uri="{FF2B5EF4-FFF2-40B4-BE49-F238E27FC236}">
                <a16:creationId xmlns:a16="http://schemas.microsoft.com/office/drawing/2014/main" id="{2C5BA8C0-560F-4365-56A3-96D322B0345A}"/>
              </a:ext>
            </a:extLst>
          </p:cNvPr>
          <p:cNvSpPr txBox="1">
            <a:spLocks/>
          </p:cNvSpPr>
          <p:nvPr/>
        </p:nvSpPr>
        <p:spPr>
          <a:xfrm>
            <a:off x="260407" y="172989"/>
            <a:ext cx="11514940" cy="2387600"/>
          </a:xfrm>
          <a:prstGeom prst="rect">
            <a:avLst/>
          </a:prstGeom>
          <a:noFill/>
        </p:spPr>
        <p:txBody>
          <a:bodyPr vert="horz" lIns="0" tIns="0" rIns="0" bIns="0" rtlCol="0" anchor="t">
            <a:normAutofit/>
          </a:bodyPr>
          <a:lstStyle>
            <a:lvl1pPr marL="0" indent="0" algn="l" defTabSz="685800" rtl="0" eaLnBrk="1" latinLnBrk="0" hangingPunct="1">
              <a:lnSpc>
                <a:spcPct val="100000"/>
              </a:lnSpc>
              <a:spcBef>
                <a:spcPts val="0"/>
              </a:spcBef>
              <a:spcAft>
                <a:spcPts val="600"/>
              </a:spcAft>
              <a:buClr>
                <a:schemeClr val="accent1"/>
              </a:buClr>
              <a:buSzPct val="120000"/>
              <a:buFont typeface="Verdana" panose="020B0604030504040204" pitchFamily="34" charset="0"/>
              <a:buNone/>
              <a:defRPr sz="2000" b="0" kern="1200">
                <a:solidFill>
                  <a:schemeClr val="tx2"/>
                </a:solidFill>
                <a:latin typeface="+mn-lt"/>
                <a:ea typeface="+mn-ea"/>
                <a:cs typeface="+mn-cs"/>
              </a:defRPr>
            </a:lvl1pPr>
            <a:lvl2pPr marL="342884" indent="0" algn="ctr" defTabSz="685800" rtl="0" eaLnBrk="1" latinLnBrk="0" hangingPunct="1">
              <a:lnSpc>
                <a:spcPct val="100000"/>
              </a:lnSpc>
              <a:spcBef>
                <a:spcPts val="600"/>
              </a:spcBef>
              <a:spcAft>
                <a:spcPts val="600"/>
              </a:spcAft>
              <a:buClr>
                <a:srgbClr val="666666"/>
              </a:buClr>
              <a:buSzPct val="100000"/>
              <a:buFont typeface="Wingdings" pitchFamily="2" charset="2"/>
              <a:buNone/>
              <a:defRPr lang="en-US" sz="1500" kern="1200">
                <a:solidFill>
                  <a:schemeClr val="tx2"/>
                </a:solidFill>
                <a:latin typeface="+mn-lt"/>
                <a:ea typeface="+mn-ea"/>
                <a:cs typeface="+mn-cs"/>
              </a:defRPr>
            </a:lvl2pPr>
            <a:lvl3pPr marL="685766" indent="0" algn="ctr" defTabSz="685800" rtl="0" eaLnBrk="1" latinLnBrk="0" hangingPunct="1">
              <a:lnSpc>
                <a:spcPct val="100000"/>
              </a:lnSpc>
              <a:spcBef>
                <a:spcPts val="600"/>
              </a:spcBef>
              <a:spcAft>
                <a:spcPts val="300"/>
              </a:spcAft>
              <a:buClr>
                <a:srgbClr val="666666"/>
              </a:buClr>
              <a:buFont typeface="System Font Regular"/>
              <a:buNone/>
              <a:defRPr lang="en-US" sz="1350" kern="1200">
                <a:solidFill>
                  <a:schemeClr val="tx2"/>
                </a:solidFill>
                <a:latin typeface="+mn-lt"/>
                <a:ea typeface="+mn-ea"/>
                <a:cs typeface="+mn-cs"/>
              </a:defRPr>
            </a:lvl3pPr>
            <a:lvl4pPr marL="1028649" indent="0" algn="ctr" defTabSz="685800" rtl="0" eaLnBrk="1" latinLnBrk="0" hangingPunct="1">
              <a:lnSpc>
                <a:spcPct val="100000"/>
              </a:lnSpc>
              <a:spcBef>
                <a:spcPts val="300"/>
              </a:spcBef>
              <a:spcAft>
                <a:spcPts val="300"/>
              </a:spcAft>
              <a:buClr>
                <a:schemeClr val="bg2"/>
              </a:buClr>
              <a:buFont typeface="Arial" panose="020B0604020202020204" pitchFamily="34" charset="0"/>
              <a:buNone/>
              <a:defRPr lang="en-US" sz="1200" kern="1200">
                <a:solidFill>
                  <a:schemeClr val="tx2"/>
                </a:solidFill>
                <a:latin typeface="+mn-lt"/>
                <a:ea typeface="+mn-ea"/>
                <a:cs typeface="+mn-cs"/>
              </a:defRPr>
            </a:lvl4pPr>
            <a:lvl5pPr marL="1371532" indent="0" algn="ctr" defTabSz="685800" rtl="0" eaLnBrk="1" latinLnBrk="0" hangingPunct="1">
              <a:lnSpc>
                <a:spcPct val="100000"/>
              </a:lnSpc>
              <a:spcBef>
                <a:spcPts val="600"/>
              </a:spcBef>
              <a:spcAft>
                <a:spcPts val="0"/>
              </a:spcAft>
              <a:buClr>
                <a:schemeClr val="bg2"/>
              </a:buClr>
              <a:buFont typeface="System Font Regular"/>
              <a:buNone/>
              <a:defRPr lang="en-US" sz="1200" kern="1200">
                <a:solidFill>
                  <a:schemeClr val="tx2"/>
                </a:solidFill>
                <a:latin typeface="+mn-lt"/>
                <a:ea typeface="+mn-ea"/>
                <a:cs typeface="+mn-cs"/>
              </a:defRPr>
            </a:lvl5pPr>
            <a:lvl6pPr marL="1714415"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297"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18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064"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eaLnBrk="1" hangingPunct="1">
              <a:spcBef>
                <a:spcPct val="0"/>
              </a:spcBef>
              <a:buFontTx/>
              <a:buNone/>
            </a:pPr>
            <a:r>
              <a:rPr lang="en-GB" altLang="fr-FR" sz="2800" b="1" dirty="0">
                <a:solidFill>
                  <a:schemeClr val="tx1"/>
                </a:solidFill>
              </a:rPr>
              <a:t>3GPP TSG RAN #104</a:t>
            </a:r>
          </a:p>
          <a:p>
            <a:pPr eaLnBrk="1" hangingPunct="1">
              <a:spcBef>
                <a:spcPct val="0"/>
              </a:spcBef>
              <a:buFontTx/>
              <a:buNone/>
            </a:pPr>
            <a:r>
              <a:rPr lang="en-GB" altLang="fr-FR" sz="2800" b="1" dirty="0">
                <a:solidFill>
                  <a:schemeClr val="tx1"/>
                </a:solidFill>
              </a:rPr>
              <a:t>June 16 - 20, 2024, Shanghai, China</a:t>
            </a:r>
          </a:p>
          <a:p>
            <a:pPr eaLnBrk="1" hangingPunct="1">
              <a:spcBef>
                <a:spcPct val="0"/>
              </a:spcBef>
              <a:buFontTx/>
              <a:buNone/>
            </a:pPr>
            <a:r>
              <a:rPr lang="en-GB" altLang="fr-FR" b="1" dirty="0">
                <a:solidFill>
                  <a:schemeClr val="tx1"/>
                </a:solidFill>
              </a:rPr>
              <a:t>Agenda:  9.1.5 - Proposals led by RAN4 (spectrum related)</a:t>
            </a:r>
          </a:p>
          <a:p>
            <a:pPr eaLnBrk="1" hangingPunct="1">
              <a:spcBef>
                <a:spcPct val="0"/>
              </a:spcBef>
              <a:buFontTx/>
              <a:buNone/>
            </a:pPr>
            <a:r>
              <a:rPr lang="en-GB" altLang="fr-FR" b="1" dirty="0">
                <a:solidFill>
                  <a:schemeClr val="tx1"/>
                </a:solidFill>
              </a:rPr>
              <a:t>TDOC:	 RP-241531</a:t>
            </a:r>
          </a:p>
          <a:p>
            <a:pPr eaLnBrk="1" hangingPunct="1">
              <a:spcBef>
                <a:spcPct val="0"/>
              </a:spcBef>
              <a:buFontTx/>
              <a:buNone/>
            </a:pPr>
            <a:r>
              <a:rPr lang="en-GB" altLang="fr-FR" b="1" dirty="0">
                <a:solidFill>
                  <a:schemeClr val="tx1"/>
                </a:solidFill>
              </a:rPr>
              <a:t>For:	discussion</a:t>
            </a:r>
          </a:p>
        </p:txBody>
      </p:sp>
    </p:spTree>
    <p:extLst>
      <p:ext uri="{BB962C8B-B14F-4D97-AF65-F5344CB8AC3E}">
        <p14:creationId xmlns:p14="http://schemas.microsoft.com/office/powerpoint/2010/main" val="1102165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97BB86-37D8-CC57-D90D-01372E7FF0A5}"/>
              </a:ext>
            </a:extLst>
          </p:cNvPr>
          <p:cNvSpPr>
            <a:spLocks noGrp="1"/>
          </p:cNvSpPr>
          <p:nvPr>
            <p:ph sz="quarter" idx="12"/>
          </p:nvPr>
        </p:nvSpPr>
        <p:spPr>
          <a:xfrm>
            <a:off x="660400" y="1421394"/>
            <a:ext cx="10871200" cy="4750806"/>
          </a:xfrm>
        </p:spPr>
        <p:txBody>
          <a:bodyPr>
            <a:normAutofit/>
          </a:bodyPr>
          <a:lstStyle/>
          <a:p>
            <a:pPr marL="0" indent="0">
              <a:buNone/>
            </a:pPr>
            <a:r>
              <a:rPr lang="en-US" sz="1700" b="1" u="sng" dirty="0"/>
              <a:t>Summary:</a:t>
            </a:r>
          </a:p>
          <a:p>
            <a:pPr marL="342900" indent="-342900">
              <a:buFont typeface="+mj-lt"/>
              <a:buAutoNum type="arabicPeriod"/>
            </a:pPr>
            <a:r>
              <a:rPr lang="en-US" sz="1600" dirty="0"/>
              <a:t>New NR NTN band [n253] to support the MSS </a:t>
            </a:r>
            <a:r>
              <a:rPr lang="en-GB" sz="1600" dirty="0"/>
              <a:t>Extended L-band (UL 1668-1675, DL 1518-1525), mirroring the current band 253 for IoT NTN covering the same range</a:t>
            </a:r>
            <a:br>
              <a:rPr lang="en-GB" sz="1600" dirty="0"/>
            </a:br>
            <a:endParaRPr lang="en-GB" sz="1600" dirty="0"/>
          </a:p>
          <a:p>
            <a:pPr marL="342900" indent="-342900">
              <a:buFont typeface="+mj-lt"/>
              <a:buAutoNum type="arabicPeriod"/>
            </a:pPr>
            <a:r>
              <a:rPr lang="en-GB" sz="1600" dirty="0"/>
              <a:t>New NR NTN band encompassing the combined L-band and Extended L-band (e.g. n255 + [n253])</a:t>
            </a:r>
          </a:p>
          <a:p>
            <a:pPr lvl="1"/>
            <a:r>
              <a:rPr lang="en-GB" sz="1400" dirty="0"/>
              <a:t>DL block 1518-1559 MHz</a:t>
            </a:r>
          </a:p>
          <a:p>
            <a:pPr lvl="1"/>
            <a:r>
              <a:rPr lang="en-GB" sz="1400" dirty="0"/>
              <a:t>UL block #1</a:t>
            </a:r>
            <a:r>
              <a:rPr lang="en-US" sz="1400" dirty="0"/>
              <a:t> 1626.5-1660.5 MHz</a:t>
            </a:r>
          </a:p>
          <a:p>
            <a:pPr lvl="1"/>
            <a:r>
              <a:rPr lang="en-US" sz="1400" dirty="0"/>
              <a:t>UL block #2 1668-1675 MHz</a:t>
            </a:r>
            <a:br>
              <a:rPr lang="en-US" sz="1400" dirty="0"/>
            </a:br>
            <a:endParaRPr lang="en-US" sz="1400" dirty="0"/>
          </a:p>
          <a:p>
            <a:pPr marL="342900" indent="-342900">
              <a:buFont typeface="+mj-lt"/>
              <a:buAutoNum type="arabicPeriod"/>
            </a:pPr>
            <a:r>
              <a:rPr lang="en-US" sz="1600" dirty="0"/>
              <a:t>DL and UL Intra-SAN Carrier Aggregation (CA) for FR1 NR NTN bands. </a:t>
            </a:r>
          </a:p>
          <a:p>
            <a:pPr lvl="1"/>
            <a:r>
              <a:rPr lang="en-US" sz="1400" dirty="0"/>
              <a:t>Intra-band (e.g. n255 + n255, n253 + n253, n256 + n256)</a:t>
            </a:r>
          </a:p>
          <a:p>
            <a:pPr lvl="1"/>
            <a:r>
              <a:rPr lang="en-US" sz="1400" dirty="0"/>
              <a:t>Inter-band (e.g. n256 + n255, n255 + n253, </a:t>
            </a:r>
            <a:r>
              <a:rPr lang="en-US" sz="1400" dirty="0" err="1"/>
              <a:t>etc</a:t>
            </a:r>
            <a:r>
              <a:rPr lang="en-US" sz="1400" dirty="0"/>
              <a:t>)</a:t>
            </a:r>
          </a:p>
          <a:p>
            <a:pPr lvl="1"/>
            <a:endParaRPr lang="en-US" sz="1400" dirty="0"/>
          </a:p>
          <a:p>
            <a:pPr marL="342900" indent="-342900">
              <a:buFont typeface="+mj-lt"/>
              <a:buAutoNum type="arabicPeriod"/>
            </a:pPr>
            <a:r>
              <a:rPr lang="en-US" sz="1600" dirty="0"/>
              <a:t>New DL + UL cross-band pairings, to allow combining 1xDL and 1xUL from different NTN bands, </a:t>
            </a:r>
            <a:r>
              <a:rPr lang="en-US" sz="1600" dirty="0" err="1"/>
              <a:t>e.g</a:t>
            </a:r>
            <a:r>
              <a:rPr lang="en-US" sz="1600" dirty="0"/>
              <a:t>:</a:t>
            </a:r>
          </a:p>
          <a:p>
            <a:pPr lvl="1"/>
            <a:r>
              <a:rPr lang="en-US" sz="1400" dirty="0"/>
              <a:t>n255 UL + n256 DL (and vice-versa)</a:t>
            </a:r>
          </a:p>
          <a:p>
            <a:pPr lvl="1"/>
            <a:r>
              <a:rPr lang="en-US" sz="1400" dirty="0"/>
              <a:t>n255 DL + n253 UL (and vice-versa)</a:t>
            </a:r>
          </a:p>
          <a:p>
            <a:pPr lvl="1"/>
            <a:r>
              <a:rPr lang="en-US" sz="1400" dirty="0" err="1"/>
              <a:t>etc</a:t>
            </a:r>
            <a:endParaRPr lang="en-US" sz="1400" dirty="0"/>
          </a:p>
        </p:txBody>
      </p:sp>
      <p:sp>
        <p:nvSpPr>
          <p:cNvPr id="3" name="Footer Placeholder 2">
            <a:extLst>
              <a:ext uri="{FF2B5EF4-FFF2-40B4-BE49-F238E27FC236}">
                <a16:creationId xmlns:a16="http://schemas.microsoft.com/office/drawing/2014/main" id="{29F79EC1-DD8D-EED0-9263-E7CB1B492DFA}"/>
              </a:ext>
            </a:extLst>
          </p:cNvPr>
          <p:cNvSpPr>
            <a:spLocks noGrp="1"/>
          </p:cNvSpPr>
          <p:nvPr>
            <p:ph type="ftr" sz="quarter" idx="13"/>
          </p:nvPr>
        </p:nvSpPr>
        <p:spPr/>
        <p:txBody>
          <a:bodyPr/>
          <a:lstStyle/>
          <a:p>
            <a:r>
              <a:rPr lang="en-US" dirty="0"/>
              <a:t>Public</a:t>
            </a:r>
          </a:p>
        </p:txBody>
      </p:sp>
      <p:sp>
        <p:nvSpPr>
          <p:cNvPr id="4" name="Slide Number Placeholder 3">
            <a:extLst>
              <a:ext uri="{FF2B5EF4-FFF2-40B4-BE49-F238E27FC236}">
                <a16:creationId xmlns:a16="http://schemas.microsoft.com/office/drawing/2014/main" id="{0B639793-9D28-B69A-E3D0-50A829A5F9CB}"/>
              </a:ext>
            </a:extLst>
          </p:cNvPr>
          <p:cNvSpPr>
            <a:spLocks noGrp="1"/>
          </p:cNvSpPr>
          <p:nvPr>
            <p:ph type="sldNum" sz="quarter" idx="14"/>
          </p:nvPr>
        </p:nvSpPr>
        <p:spPr/>
        <p:txBody>
          <a:bodyPr/>
          <a:lstStyle/>
          <a:p>
            <a:fld id="{9D269874-3913-3E4A-9285-BA6A0CAD74F5}" type="slidenum">
              <a:rPr lang="en-US" smtClean="0"/>
              <a:pPr/>
              <a:t>2</a:t>
            </a:fld>
            <a:endParaRPr lang="en-US" dirty="0"/>
          </a:p>
        </p:txBody>
      </p:sp>
      <p:sp>
        <p:nvSpPr>
          <p:cNvPr id="5" name="Title 4">
            <a:extLst>
              <a:ext uri="{FF2B5EF4-FFF2-40B4-BE49-F238E27FC236}">
                <a16:creationId xmlns:a16="http://schemas.microsoft.com/office/drawing/2014/main" id="{CD70D80F-818A-243A-C4E5-4AF55DDE59B8}"/>
              </a:ext>
            </a:extLst>
          </p:cNvPr>
          <p:cNvSpPr>
            <a:spLocks noGrp="1"/>
          </p:cNvSpPr>
          <p:nvPr>
            <p:ph type="title"/>
          </p:nvPr>
        </p:nvSpPr>
        <p:spPr/>
        <p:txBody>
          <a:bodyPr/>
          <a:lstStyle/>
          <a:p>
            <a:r>
              <a:rPr lang="en-US" b="1" dirty="0"/>
              <a:t>MSS Spectrum Priorities</a:t>
            </a:r>
            <a:endParaRPr lang="en-GB" b="1" dirty="0"/>
          </a:p>
        </p:txBody>
      </p:sp>
    </p:spTree>
    <p:extLst>
      <p:ext uri="{BB962C8B-B14F-4D97-AF65-F5344CB8AC3E}">
        <p14:creationId xmlns:p14="http://schemas.microsoft.com/office/powerpoint/2010/main" val="12512493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B5D03A3-FDB8-8719-5939-E189A39EE3FE}"/>
              </a:ext>
            </a:extLst>
          </p:cNvPr>
          <p:cNvSpPr>
            <a:spLocks noGrp="1"/>
          </p:cNvSpPr>
          <p:nvPr>
            <p:ph sz="quarter" idx="12"/>
          </p:nvPr>
        </p:nvSpPr>
        <p:spPr>
          <a:xfrm>
            <a:off x="660399" y="1448554"/>
            <a:ext cx="10674539" cy="4723646"/>
          </a:xfrm>
        </p:spPr>
        <p:txBody>
          <a:bodyPr>
            <a:normAutofit/>
          </a:bodyPr>
          <a:lstStyle/>
          <a:p>
            <a:pPr marL="0" indent="0">
              <a:buNone/>
            </a:pPr>
            <a:r>
              <a:rPr lang="en-US" sz="1600" b="1" dirty="0"/>
              <a:t>Background and Motivation:</a:t>
            </a:r>
          </a:p>
          <a:p>
            <a:r>
              <a:rPr lang="en-US" sz="1400" dirty="0"/>
              <a:t>Extended L-band frequency range (UL 1668-1675, DL 1518-1525) has been addressed in Release-18 for IoT NTN (LTE band) only, i.e. band 253 (</a:t>
            </a:r>
            <a:r>
              <a:rPr lang="en-US" sz="1400" dirty="0" err="1"/>
              <a:t>IoT_NTN_extLband</a:t>
            </a:r>
            <a:r>
              <a:rPr lang="en-US" sz="1400" dirty="0"/>
              <a:t>).</a:t>
            </a:r>
          </a:p>
          <a:p>
            <a:r>
              <a:rPr lang="en-US" sz="1400" dirty="0"/>
              <a:t>The need for a corresponding NR NTN band covering the Extended L-band range has been expressed since early phases of Release 17 (initial proposals were to address the full L-band range from the beginning), and later on from RAN#99, but has been postponed reportedly due to high RAN4 workload</a:t>
            </a:r>
          </a:p>
          <a:p>
            <a:r>
              <a:rPr lang="en-US" sz="1400" dirty="0"/>
              <a:t>The L-band and Extended L-band </a:t>
            </a:r>
            <a:r>
              <a:rPr lang="en-US" sz="1400" b="1" dirty="0"/>
              <a:t>DL ranges are contiguous </a:t>
            </a:r>
            <a:r>
              <a:rPr lang="en-US" sz="1400" dirty="0"/>
              <a:t>and are both available in the majority of global regions (Region 1, 3 and parts of Region 2), but separate band specifications leads to lack of flexibility, making carrier allocations across the 1525 MHz DL boundary unusable, and does not allow to leverage the larger DL spectrum for higher data rates</a:t>
            </a:r>
          </a:p>
          <a:p>
            <a:r>
              <a:rPr lang="en-US" sz="1400" dirty="0"/>
              <a:t>The L-band and Extended L-band </a:t>
            </a:r>
            <a:r>
              <a:rPr lang="en-US" sz="1400" b="1" dirty="0"/>
              <a:t>UL ranges are non-contiguous</a:t>
            </a:r>
            <a:r>
              <a:rPr lang="en-US" sz="1400" dirty="0"/>
              <a:t>, so there is a need to identify how to best specify them:  </a:t>
            </a:r>
          </a:p>
          <a:p>
            <a:pPr lvl="1"/>
            <a:r>
              <a:rPr lang="en-US" sz="1200" b="1" dirty="0"/>
              <a:t>The simplest and most future-proof option would be to specify unpaired band segments (1x DL and 2x UL)</a:t>
            </a:r>
            <a:r>
              <a:rPr lang="en-US" sz="1200" dirty="0"/>
              <a:t>.  </a:t>
            </a:r>
          </a:p>
          <a:p>
            <a:pPr lvl="1"/>
            <a:r>
              <a:rPr lang="en-US" sz="1200" dirty="0"/>
              <a:t>However, other options, such as: (a) specification of 2 operating bands – each per UL segment –  or (b) of a single operating band with two ULs with explicit </a:t>
            </a:r>
            <a:r>
              <a:rPr lang="en-US" sz="1200" dirty="0" err="1"/>
              <a:t>signalling</a:t>
            </a:r>
            <a:r>
              <a:rPr lang="en-US" sz="1200" dirty="0"/>
              <a:t>, or (c) as a single band with PRB restrictions and in-band emission limits could also be considered.</a:t>
            </a:r>
            <a:endParaRPr lang="en-US" sz="1400" b="1" u="sng" dirty="0"/>
          </a:p>
          <a:p>
            <a:endParaRPr lang="en-US" sz="1400" b="1" u="sng" dirty="0"/>
          </a:p>
          <a:p>
            <a:r>
              <a:rPr lang="en-US" sz="1400" b="1" u="sng" dirty="0"/>
              <a:t>There is an urgent need to complete the FR1 NR NTN band plan to allow sufficient time for UE implementation in preparation for network roll-out</a:t>
            </a:r>
            <a:endParaRPr lang="en-GB" sz="1600" dirty="0"/>
          </a:p>
        </p:txBody>
      </p:sp>
      <p:sp>
        <p:nvSpPr>
          <p:cNvPr id="3" name="Footer Placeholder 2">
            <a:extLst>
              <a:ext uri="{FF2B5EF4-FFF2-40B4-BE49-F238E27FC236}">
                <a16:creationId xmlns:a16="http://schemas.microsoft.com/office/drawing/2014/main" id="{CD2CF960-6B39-673B-0570-9A9EC2C984AE}"/>
              </a:ext>
            </a:extLst>
          </p:cNvPr>
          <p:cNvSpPr>
            <a:spLocks noGrp="1"/>
          </p:cNvSpPr>
          <p:nvPr>
            <p:ph type="ftr" sz="quarter" idx="13"/>
          </p:nvPr>
        </p:nvSpPr>
        <p:spPr/>
        <p:txBody>
          <a:bodyPr/>
          <a:lstStyle/>
          <a:p>
            <a:r>
              <a:rPr lang="en-US" dirty="0"/>
              <a:t>Public</a:t>
            </a:r>
          </a:p>
        </p:txBody>
      </p:sp>
      <p:sp>
        <p:nvSpPr>
          <p:cNvPr id="4" name="Slide Number Placeholder 3">
            <a:extLst>
              <a:ext uri="{FF2B5EF4-FFF2-40B4-BE49-F238E27FC236}">
                <a16:creationId xmlns:a16="http://schemas.microsoft.com/office/drawing/2014/main" id="{EBBFC166-8F2F-C7FE-19F5-CCCDCCC5FDB6}"/>
              </a:ext>
            </a:extLst>
          </p:cNvPr>
          <p:cNvSpPr>
            <a:spLocks noGrp="1"/>
          </p:cNvSpPr>
          <p:nvPr>
            <p:ph type="sldNum" sz="quarter" idx="14"/>
          </p:nvPr>
        </p:nvSpPr>
        <p:spPr/>
        <p:txBody>
          <a:bodyPr/>
          <a:lstStyle/>
          <a:p>
            <a:fld id="{9D269874-3913-3E4A-9285-BA6A0CAD74F5}" type="slidenum">
              <a:rPr lang="en-US" smtClean="0"/>
              <a:pPr/>
              <a:t>3</a:t>
            </a:fld>
            <a:endParaRPr lang="en-US" dirty="0"/>
          </a:p>
        </p:txBody>
      </p:sp>
      <p:sp>
        <p:nvSpPr>
          <p:cNvPr id="5" name="Title 4">
            <a:extLst>
              <a:ext uri="{FF2B5EF4-FFF2-40B4-BE49-F238E27FC236}">
                <a16:creationId xmlns:a16="http://schemas.microsoft.com/office/drawing/2014/main" id="{BEFF5209-D818-FA60-6B36-BC5431493DEE}"/>
              </a:ext>
            </a:extLst>
          </p:cNvPr>
          <p:cNvSpPr>
            <a:spLocks noGrp="1"/>
          </p:cNvSpPr>
          <p:nvPr>
            <p:ph type="title"/>
          </p:nvPr>
        </p:nvSpPr>
        <p:spPr/>
        <p:txBody>
          <a:bodyPr>
            <a:normAutofit fontScale="90000"/>
          </a:bodyPr>
          <a:lstStyle/>
          <a:p>
            <a:r>
              <a:rPr lang="en-US" b="1" dirty="0"/>
              <a:t>Missing MSS L-band spectrum band specifications</a:t>
            </a:r>
            <a:endParaRPr lang="en-GB" b="1" dirty="0"/>
          </a:p>
        </p:txBody>
      </p:sp>
    </p:spTree>
    <p:extLst>
      <p:ext uri="{BB962C8B-B14F-4D97-AF65-F5344CB8AC3E}">
        <p14:creationId xmlns:p14="http://schemas.microsoft.com/office/powerpoint/2010/main" val="39648298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A4AEC7B-5E14-97BB-432F-309ED439FA90}"/>
              </a:ext>
            </a:extLst>
          </p:cNvPr>
          <p:cNvSpPr>
            <a:spLocks noGrp="1"/>
          </p:cNvSpPr>
          <p:nvPr>
            <p:ph sz="quarter" idx="12"/>
          </p:nvPr>
        </p:nvSpPr>
        <p:spPr>
          <a:xfrm>
            <a:off x="660399" y="1653390"/>
            <a:ext cx="5140657" cy="4518810"/>
          </a:xfrm>
        </p:spPr>
        <p:txBody>
          <a:bodyPr>
            <a:normAutofit/>
          </a:bodyPr>
          <a:lstStyle/>
          <a:p>
            <a:r>
              <a:rPr lang="en-GB" sz="1600" dirty="0"/>
              <a:t>5 MHz channels can only be allocated at the edges of the two bands.</a:t>
            </a:r>
          </a:p>
          <a:p>
            <a:pPr lvl="1"/>
            <a:r>
              <a:rPr lang="en-GB" sz="1400" dirty="0"/>
              <a:t>The ~5 MHz range of channel position (NR ARFCN) crossing the two bands cannot be used </a:t>
            </a:r>
          </a:p>
          <a:p>
            <a:r>
              <a:rPr lang="en-GB" sz="1600" dirty="0"/>
              <a:t>&gt;=10 MHz channels cannot be supported at all in the Extended L-band [n253] allocation (limited to 7 MHz)</a:t>
            </a:r>
          </a:p>
          <a:p>
            <a:r>
              <a:rPr lang="en-GB" sz="1600" dirty="0"/>
              <a:t>&gt;=10 MHz channels can only be allocated entirely in n255, preventing to make effective use of the spectrum in Extended L-band</a:t>
            </a:r>
          </a:p>
          <a:p>
            <a:r>
              <a:rPr lang="en-GB" sz="1600" b="1" dirty="0"/>
              <a:t>Results in severe limitations:</a:t>
            </a:r>
          </a:p>
          <a:p>
            <a:pPr lvl="1"/>
            <a:r>
              <a:rPr lang="en-GB" sz="1400" b="1" dirty="0"/>
              <a:t>Prevents access to extra 7 MHz of Extended L-band spectrum granting total of 41 MHz of spectrum</a:t>
            </a:r>
          </a:p>
          <a:p>
            <a:pPr lvl="1"/>
            <a:r>
              <a:rPr lang="en-GB" sz="1400" b="1" dirty="0"/>
              <a:t>Prevents allocation of channels across the 1525 MHz edge, including 10 MHz channels anchored in the lower part of the band</a:t>
            </a:r>
          </a:p>
          <a:p>
            <a:pPr lvl="1"/>
            <a:endParaRPr lang="en-GB" sz="1400" dirty="0"/>
          </a:p>
        </p:txBody>
      </p:sp>
      <p:sp>
        <p:nvSpPr>
          <p:cNvPr id="3" name="Footer Placeholder 2">
            <a:extLst>
              <a:ext uri="{FF2B5EF4-FFF2-40B4-BE49-F238E27FC236}">
                <a16:creationId xmlns:a16="http://schemas.microsoft.com/office/drawing/2014/main" id="{8F6A8484-17C0-7815-4AC4-81455E63B6D3}"/>
              </a:ext>
            </a:extLst>
          </p:cNvPr>
          <p:cNvSpPr>
            <a:spLocks noGrp="1"/>
          </p:cNvSpPr>
          <p:nvPr>
            <p:ph type="ftr" sz="quarter" idx="13"/>
          </p:nvPr>
        </p:nvSpPr>
        <p:spPr/>
        <p:txBody>
          <a:bodyPr/>
          <a:lstStyle/>
          <a:p>
            <a:r>
              <a:rPr lang="en-US" dirty="0"/>
              <a:t>Public</a:t>
            </a:r>
          </a:p>
        </p:txBody>
      </p:sp>
      <p:sp>
        <p:nvSpPr>
          <p:cNvPr id="4" name="Slide Number Placeholder 3">
            <a:extLst>
              <a:ext uri="{FF2B5EF4-FFF2-40B4-BE49-F238E27FC236}">
                <a16:creationId xmlns:a16="http://schemas.microsoft.com/office/drawing/2014/main" id="{857EF24F-79BD-9224-AD1F-01D2DB628A0D}"/>
              </a:ext>
            </a:extLst>
          </p:cNvPr>
          <p:cNvSpPr>
            <a:spLocks noGrp="1"/>
          </p:cNvSpPr>
          <p:nvPr>
            <p:ph type="sldNum" sz="quarter" idx="14"/>
          </p:nvPr>
        </p:nvSpPr>
        <p:spPr/>
        <p:txBody>
          <a:bodyPr/>
          <a:lstStyle/>
          <a:p>
            <a:fld id="{9D269874-3913-3E4A-9285-BA6A0CAD74F5}" type="slidenum">
              <a:rPr lang="en-US" smtClean="0"/>
              <a:pPr/>
              <a:t>4</a:t>
            </a:fld>
            <a:endParaRPr lang="en-US" dirty="0"/>
          </a:p>
        </p:txBody>
      </p:sp>
      <p:sp>
        <p:nvSpPr>
          <p:cNvPr id="5" name="Title 4">
            <a:extLst>
              <a:ext uri="{FF2B5EF4-FFF2-40B4-BE49-F238E27FC236}">
                <a16:creationId xmlns:a16="http://schemas.microsoft.com/office/drawing/2014/main" id="{F4B087E7-0B72-1BEF-16FA-6BC651A4962F}"/>
              </a:ext>
            </a:extLst>
          </p:cNvPr>
          <p:cNvSpPr>
            <a:spLocks noGrp="1"/>
          </p:cNvSpPr>
          <p:nvPr>
            <p:ph type="title"/>
          </p:nvPr>
        </p:nvSpPr>
        <p:spPr>
          <a:xfrm>
            <a:off x="660400" y="516891"/>
            <a:ext cx="10871200" cy="724534"/>
          </a:xfrm>
        </p:spPr>
        <p:txBody>
          <a:bodyPr>
            <a:normAutofit fontScale="90000"/>
          </a:bodyPr>
          <a:lstStyle/>
          <a:p>
            <a:r>
              <a:rPr lang="en-GB" b="1" dirty="0"/>
              <a:t>Separate DL bands lead to inefficient and inflexible use of spectrum</a:t>
            </a:r>
          </a:p>
        </p:txBody>
      </p:sp>
      <p:sp>
        <p:nvSpPr>
          <p:cNvPr id="72" name="Rectangle 71">
            <a:extLst>
              <a:ext uri="{FF2B5EF4-FFF2-40B4-BE49-F238E27FC236}">
                <a16:creationId xmlns:a16="http://schemas.microsoft.com/office/drawing/2014/main" id="{2FD97548-760E-98F8-7ECB-ED43E8C9EADE}"/>
              </a:ext>
            </a:extLst>
          </p:cNvPr>
          <p:cNvSpPr/>
          <p:nvPr/>
        </p:nvSpPr>
        <p:spPr>
          <a:xfrm>
            <a:off x="7356265" y="1801643"/>
            <a:ext cx="1145050" cy="299803"/>
          </a:xfrm>
          <a:prstGeom prst="rect">
            <a:avLst/>
          </a:prstGeom>
          <a:pattFill prst="wdUpDiag">
            <a:fgClr>
              <a:srgbClr val="FFCCCC"/>
            </a:fgClr>
            <a:bgClr>
              <a:schemeClr val="bg1"/>
            </a:bgClr>
          </a:pattFill>
          <a:ln>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sz="1600" b="1" dirty="0">
              <a:solidFill>
                <a:schemeClr val="bg2">
                  <a:lumMod val="50000"/>
                </a:schemeClr>
              </a:solidFill>
              <a:latin typeface="+mj-lt"/>
            </a:endParaRPr>
          </a:p>
        </p:txBody>
      </p:sp>
      <p:sp>
        <p:nvSpPr>
          <p:cNvPr id="71" name="Rectangle 70">
            <a:extLst>
              <a:ext uri="{FF2B5EF4-FFF2-40B4-BE49-F238E27FC236}">
                <a16:creationId xmlns:a16="http://schemas.microsoft.com/office/drawing/2014/main" id="{0175DD00-F1AD-66C8-744C-D5592B02B19A}"/>
              </a:ext>
            </a:extLst>
          </p:cNvPr>
          <p:cNvSpPr/>
          <p:nvPr/>
        </p:nvSpPr>
        <p:spPr>
          <a:xfrm>
            <a:off x="8353598" y="1810826"/>
            <a:ext cx="1145050" cy="286502"/>
          </a:xfrm>
          <a:prstGeom prst="rect">
            <a:avLst/>
          </a:prstGeom>
          <a:pattFill prst="wdUpDiag">
            <a:fgClr>
              <a:srgbClr val="FFCCCC"/>
            </a:fgClr>
            <a:bgClr>
              <a:schemeClr val="bg1"/>
            </a:bgClr>
          </a:pattFill>
          <a:ln>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600" b="1" dirty="0">
                <a:solidFill>
                  <a:schemeClr val="bg2">
                    <a:lumMod val="50000"/>
                  </a:schemeClr>
                </a:solidFill>
                <a:latin typeface="+mj-lt"/>
              </a:rPr>
              <a:t>5</a:t>
            </a:r>
          </a:p>
        </p:txBody>
      </p:sp>
      <p:sp>
        <p:nvSpPr>
          <p:cNvPr id="57" name="Rectangle 56">
            <a:extLst>
              <a:ext uri="{FF2B5EF4-FFF2-40B4-BE49-F238E27FC236}">
                <a16:creationId xmlns:a16="http://schemas.microsoft.com/office/drawing/2014/main" id="{6F05B4CA-D946-1008-45B2-C1CBE370D13E}"/>
              </a:ext>
            </a:extLst>
          </p:cNvPr>
          <p:cNvSpPr/>
          <p:nvPr/>
        </p:nvSpPr>
        <p:spPr>
          <a:xfrm>
            <a:off x="8232129" y="4260681"/>
            <a:ext cx="2588598" cy="332547"/>
          </a:xfrm>
          <a:prstGeom prst="rect">
            <a:avLst/>
          </a:prstGeom>
          <a:pattFill prst="wdUpDiag">
            <a:fgClr>
              <a:srgbClr val="FFCCCC"/>
            </a:fgClr>
            <a:bgClr>
              <a:schemeClr val="bg1"/>
            </a:bgClr>
          </a:pattFill>
          <a:ln w="28575">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sz="1600" b="1" dirty="0">
              <a:solidFill>
                <a:schemeClr val="bg2">
                  <a:lumMod val="50000"/>
                </a:schemeClr>
              </a:solidFill>
              <a:latin typeface="+mj-lt"/>
            </a:endParaRPr>
          </a:p>
        </p:txBody>
      </p:sp>
      <p:cxnSp>
        <p:nvCxnSpPr>
          <p:cNvPr id="7" name="Straight Connector 6">
            <a:extLst>
              <a:ext uri="{FF2B5EF4-FFF2-40B4-BE49-F238E27FC236}">
                <a16:creationId xmlns:a16="http://schemas.microsoft.com/office/drawing/2014/main" id="{8C4F7732-97AE-0065-D44D-2BEB6DD8A600}"/>
              </a:ext>
            </a:extLst>
          </p:cNvPr>
          <p:cNvCxnSpPr>
            <a:cxnSpLocks/>
          </p:cNvCxnSpPr>
          <p:nvPr/>
        </p:nvCxnSpPr>
        <p:spPr>
          <a:xfrm flipV="1">
            <a:off x="6446280" y="2567327"/>
            <a:ext cx="4884058" cy="1"/>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Connector 7">
            <a:extLst>
              <a:ext uri="{FF2B5EF4-FFF2-40B4-BE49-F238E27FC236}">
                <a16:creationId xmlns:a16="http://schemas.microsoft.com/office/drawing/2014/main" id="{017CBA90-18DC-EC23-BEDA-78458CF2C660}"/>
              </a:ext>
            </a:extLst>
          </p:cNvPr>
          <p:cNvCxnSpPr>
            <a:cxnSpLocks/>
          </p:cNvCxnSpPr>
          <p:nvPr/>
        </p:nvCxnSpPr>
        <p:spPr>
          <a:xfrm flipV="1">
            <a:off x="8393683" y="2233722"/>
            <a:ext cx="0" cy="667211"/>
          </a:xfrm>
          <a:prstGeom prst="line">
            <a:avLst/>
          </a:prstGeom>
          <a:ln w="38100"/>
        </p:spPr>
        <p:style>
          <a:lnRef idx="1">
            <a:schemeClr val="dk1"/>
          </a:lnRef>
          <a:fillRef idx="0">
            <a:schemeClr val="dk1"/>
          </a:fillRef>
          <a:effectRef idx="0">
            <a:schemeClr val="dk1"/>
          </a:effectRef>
          <a:fontRef idx="minor">
            <a:schemeClr val="tx1"/>
          </a:fontRef>
        </p:style>
      </p:cxnSp>
      <p:sp>
        <p:nvSpPr>
          <p:cNvPr id="12" name="TextBox 11">
            <a:extLst>
              <a:ext uri="{FF2B5EF4-FFF2-40B4-BE49-F238E27FC236}">
                <a16:creationId xmlns:a16="http://schemas.microsoft.com/office/drawing/2014/main" id="{B5268164-FA43-A9CB-90FE-83718496C961}"/>
              </a:ext>
            </a:extLst>
          </p:cNvPr>
          <p:cNvSpPr txBox="1"/>
          <p:nvPr/>
        </p:nvSpPr>
        <p:spPr>
          <a:xfrm>
            <a:off x="7697903" y="2900933"/>
            <a:ext cx="1273333" cy="331122"/>
          </a:xfrm>
          <a:prstGeom prst="rect">
            <a:avLst/>
          </a:prstGeom>
          <a:noFill/>
        </p:spPr>
        <p:txBody>
          <a:bodyPr wrap="square" lIns="0" tIns="0" rIns="0" bIns="0" rtlCol="0" anchor="ctr" anchorCtr="0">
            <a:noAutofit/>
          </a:bodyPr>
          <a:lstStyle/>
          <a:p>
            <a:pPr algn="ctr" defTabSz="685800" rtl="0" eaLnBrk="1" latinLnBrk="0" hangingPunct="1">
              <a:lnSpc>
                <a:spcPct val="100000"/>
              </a:lnSpc>
              <a:spcBef>
                <a:spcPts val="600"/>
              </a:spcBef>
              <a:spcAft>
                <a:spcPts val="600"/>
              </a:spcAft>
              <a:buClr>
                <a:schemeClr val="accent2"/>
              </a:buClr>
              <a:buSzPct val="120000"/>
            </a:pPr>
            <a:r>
              <a:rPr lang="en-GB" sz="1100" b="1" kern="1200" dirty="0">
                <a:solidFill>
                  <a:schemeClr val="tx2"/>
                </a:solidFill>
                <a:latin typeface="+mn-lt"/>
                <a:ea typeface="+mn-ea"/>
                <a:cs typeface="+mn-cs"/>
              </a:rPr>
              <a:t>1525 MHz</a:t>
            </a:r>
          </a:p>
        </p:txBody>
      </p:sp>
      <p:sp>
        <p:nvSpPr>
          <p:cNvPr id="13" name="TextBox 12">
            <a:extLst>
              <a:ext uri="{FF2B5EF4-FFF2-40B4-BE49-F238E27FC236}">
                <a16:creationId xmlns:a16="http://schemas.microsoft.com/office/drawing/2014/main" id="{EFD1F968-2DA0-C4EB-85F7-BFC27D1E714F}"/>
              </a:ext>
            </a:extLst>
          </p:cNvPr>
          <p:cNvSpPr txBox="1"/>
          <p:nvPr/>
        </p:nvSpPr>
        <p:spPr>
          <a:xfrm>
            <a:off x="6095999" y="2586707"/>
            <a:ext cx="696059" cy="331122"/>
          </a:xfrm>
          <a:prstGeom prst="rect">
            <a:avLst/>
          </a:prstGeom>
          <a:noFill/>
        </p:spPr>
        <p:txBody>
          <a:bodyPr wrap="square" lIns="0" tIns="0" rIns="0" bIns="0" rtlCol="0" anchor="ctr" anchorCtr="0">
            <a:noAutofit/>
          </a:bodyPr>
          <a:lstStyle/>
          <a:p>
            <a:pPr algn="ctr" defTabSz="685800" rtl="0" eaLnBrk="1" latinLnBrk="0" hangingPunct="1">
              <a:lnSpc>
                <a:spcPct val="100000"/>
              </a:lnSpc>
              <a:spcBef>
                <a:spcPts val="600"/>
              </a:spcBef>
              <a:spcAft>
                <a:spcPts val="600"/>
              </a:spcAft>
              <a:buClr>
                <a:schemeClr val="accent2"/>
              </a:buClr>
              <a:buSzPct val="120000"/>
            </a:pPr>
            <a:r>
              <a:rPr lang="en-GB" sz="1100" b="1" kern="1200" dirty="0">
                <a:solidFill>
                  <a:schemeClr val="tx2"/>
                </a:solidFill>
                <a:latin typeface="+mn-lt"/>
                <a:ea typeface="+mn-ea"/>
                <a:cs typeface="+mn-cs"/>
              </a:rPr>
              <a:t>1518 MHz</a:t>
            </a:r>
          </a:p>
        </p:txBody>
      </p:sp>
      <p:sp>
        <p:nvSpPr>
          <p:cNvPr id="17" name="TextBox 16">
            <a:extLst>
              <a:ext uri="{FF2B5EF4-FFF2-40B4-BE49-F238E27FC236}">
                <a16:creationId xmlns:a16="http://schemas.microsoft.com/office/drawing/2014/main" id="{2ADCDC3F-87AA-E00E-7942-54C82A5F0EB7}"/>
              </a:ext>
            </a:extLst>
          </p:cNvPr>
          <p:cNvSpPr txBox="1"/>
          <p:nvPr/>
        </p:nvSpPr>
        <p:spPr>
          <a:xfrm>
            <a:off x="11627446" y="2668861"/>
            <a:ext cx="360406" cy="331122"/>
          </a:xfrm>
          <a:prstGeom prst="rect">
            <a:avLst/>
          </a:prstGeom>
          <a:noFill/>
        </p:spPr>
        <p:txBody>
          <a:bodyPr wrap="square" lIns="0" tIns="0" rIns="0" bIns="0" rtlCol="0" anchor="ctr" anchorCtr="0">
            <a:noAutofit/>
          </a:bodyPr>
          <a:lstStyle/>
          <a:p>
            <a:pPr algn="ctr" defTabSz="685800" rtl="0" eaLnBrk="1" latinLnBrk="0" hangingPunct="1">
              <a:lnSpc>
                <a:spcPct val="100000"/>
              </a:lnSpc>
              <a:spcBef>
                <a:spcPts val="600"/>
              </a:spcBef>
              <a:spcAft>
                <a:spcPts val="600"/>
              </a:spcAft>
              <a:buClr>
                <a:schemeClr val="accent2"/>
              </a:buClr>
              <a:buSzPct val="120000"/>
            </a:pPr>
            <a:r>
              <a:rPr lang="en-GB" sz="1100" b="1" kern="1200" dirty="0">
                <a:solidFill>
                  <a:schemeClr val="tx2"/>
                </a:solidFill>
                <a:latin typeface="+mn-lt"/>
                <a:ea typeface="+mn-ea"/>
                <a:cs typeface="+mn-cs"/>
              </a:rPr>
              <a:t>1559 MHz</a:t>
            </a:r>
          </a:p>
        </p:txBody>
      </p:sp>
      <p:sp>
        <p:nvSpPr>
          <p:cNvPr id="6" name="Rectangle 5">
            <a:extLst>
              <a:ext uri="{FF2B5EF4-FFF2-40B4-BE49-F238E27FC236}">
                <a16:creationId xmlns:a16="http://schemas.microsoft.com/office/drawing/2014/main" id="{927AF81F-BF0D-8FB5-8BDB-B55EA034C503}"/>
              </a:ext>
            </a:extLst>
          </p:cNvPr>
          <p:cNvSpPr/>
          <p:nvPr/>
        </p:nvSpPr>
        <p:spPr>
          <a:xfrm>
            <a:off x="7208547" y="2159811"/>
            <a:ext cx="1145050" cy="3719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600" b="1" dirty="0">
                <a:solidFill>
                  <a:schemeClr val="bg1"/>
                </a:solidFill>
                <a:latin typeface="+mj-lt"/>
              </a:rPr>
              <a:t>5 MHz</a:t>
            </a:r>
          </a:p>
        </p:txBody>
      </p:sp>
      <p:sp>
        <p:nvSpPr>
          <p:cNvPr id="19" name="TextBox 18">
            <a:extLst>
              <a:ext uri="{FF2B5EF4-FFF2-40B4-BE49-F238E27FC236}">
                <a16:creationId xmlns:a16="http://schemas.microsoft.com/office/drawing/2014/main" id="{C5974101-995B-6BF7-8BB9-80BB7EA804C8}"/>
              </a:ext>
            </a:extLst>
          </p:cNvPr>
          <p:cNvSpPr txBox="1"/>
          <p:nvPr/>
        </p:nvSpPr>
        <p:spPr>
          <a:xfrm>
            <a:off x="6956585" y="2615509"/>
            <a:ext cx="926794" cy="331122"/>
          </a:xfrm>
          <a:prstGeom prst="rect">
            <a:avLst/>
          </a:prstGeom>
          <a:noFill/>
        </p:spPr>
        <p:txBody>
          <a:bodyPr wrap="square" lIns="0" tIns="0" rIns="0" bIns="0" rtlCol="0" anchor="ctr" anchorCtr="0">
            <a:noAutofit/>
          </a:bodyPr>
          <a:lstStyle/>
          <a:p>
            <a:pPr algn="ctr" defTabSz="685800" rtl="0" eaLnBrk="1" latinLnBrk="0" hangingPunct="1">
              <a:lnSpc>
                <a:spcPct val="100000"/>
              </a:lnSpc>
              <a:spcBef>
                <a:spcPts val="600"/>
              </a:spcBef>
              <a:spcAft>
                <a:spcPts val="600"/>
              </a:spcAft>
              <a:buClr>
                <a:schemeClr val="accent2"/>
              </a:buClr>
              <a:buSzPct val="120000"/>
            </a:pPr>
            <a:r>
              <a:rPr lang="en-GB" sz="1100" b="1" kern="1200" dirty="0">
                <a:solidFill>
                  <a:schemeClr val="tx2"/>
                </a:solidFill>
                <a:latin typeface="+mn-lt"/>
                <a:ea typeface="+mn-ea"/>
                <a:cs typeface="+mn-cs"/>
              </a:rPr>
              <a:t>[n253]</a:t>
            </a:r>
          </a:p>
        </p:txBody>
      </p:sp>
      <p:sp>
        <p:nvSpPr>
          <p:cNvPr id="20" name="TextBox 19">
            <a:extLst>
              <a:ext uri="{FF2B5EF4-FFF2-40B4-BE49-F238E27FC236}">
                <a16:creationId xmlns:a16="http://schemas.microsoft.com/office/drawing/2014/main" id="{3664F66E-B872-9590-FE18-AF0CAE211E77}"/>
              </a:ext>
            </a:extLst>
          </p:cNvPr>
          <p:cNvSpPr txBox="1"/>
          <p:nvPr/>
        </p:nvSpPr>
        <p:spPr>
          <a:xfrm>
            <a:off x="8971236" y="2611868"/>
            <a:ext cx="926794" cy="331122"/>
          </a:xfrm>
          <a:prstGeom prst="rect">
            <a:avLst/>
          </a:prstGeom>
          <a:noFill/>
        </p:spPr>
        <p:txBody>
          <a:bodyPr wrap="square" lIns="0" tIns="0" rIns="0" bIns="0" rtlCol="0" anchor="ctr" anchorCtr="0">
            <a:noAutofit/>
          </a:bodyPr>
          <a:lstStyle/>
          <a:p>
            <a:pPr algn="ctr" defTabSz="685800" rtl="0" eaLnBrk="1" latinLnBrk="0" hangingPunct="1">
              <a:lnSpc>
                <a:spcPct val="100000"/>
              </a:lnSpc>
              <a:spcBef>
                <a:spcPts val="600"/>
              </a:spcBef>
              <a:spcAft>
                <a:spcPts val="600"/>
              </a:spcAft>
              <a:buClr>
                <a:schemeClr val="accent2"/>
              </a:buClr>
              <a:buSzPct val="120000"/>
            </a:pPr>
            <a:r>
              <a:rPr lang="en-GB" sz="1100" b="1" kern="1200" dirty="0">
                <a:solidFill>
                  <a:schemeClr val="tx2"/>
                </a:solidFill>
                <a:latin typeface="+mn-lt"/>
                <a:ea typeface="+mn-ea"/>
                <a:cs typeface="+mn-cs"/>
              </a:rPr>
              <a:t>n255</a:t>
            </a:r>
          </a:p>
        </p:txBody>
      </p:sp>
      <p:sp>
        <p:nvSpPr>
          <p:cNvPr id="24" name="Rectangle 23">
            <a:extLst>
              <a:ext uri="{FF2B5EF4-FFF2-40B4-BE49-F238E27FC236}">
                <a16:creationId xmlns:a16="http://schemas.microsoft.com/office/drawing/2014/main" id="{4760BCD9-01D2-2F1D-563D-FE62E8195462}"/>
              </a:ext>
            </a:extLst>
          </p:cNvPr>
          <p:cNvSpPr/>
          <p:nvPr/>
        </p:nvSpPr>
        <p:spPr>
          <a:xfrm>
            <a:off x="8440827" y="2159811"/>
            <a:ext cx="1145050" cy="3719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600" b="1" dirty="0">
                <a:solidFill>
                  <a:schemeClr val="bg1"/>
                </a:solidFill>
                <a:latin typeface="+mj-lt"/>
              </a:rPr>
              <a:t>5 MHz</a:t>
            </a:r>
          </a:p>
        </p:txBody>
      </p:sp>
      <p:cxnSp>
        <p:nvCxnSpPr>
          <p:cNvPr id="27" name="Straight Connector 26">
            <a:extLst>
              <a:ext uri="{FF2B5EF4-FFF2-40B4-BE49-F238E27FC236}">
                <a16:creationId xmlns:a16="http://schemas.microsoft.com/office/drawing/2014/main" id="{26C64129-0C7F-2490-B2EC-C5692C58CD90}"/>
              </a:ext>
            </a:extLst>
          </p:cNvPr>
          <p:cNvCxnSpPr>
            <a:cxnSpLocks/>
          </p:cNvCxnSpPr>
          <p:nvPr/>
        </p:nvCxnSpPr>
        <p:spPr>
          <a:xfrm flipV="1">
            <a:off x="6446280" y="2516560"/>
            <a:ext cx="0" cy="101534"/>
          </a:xfrm>
          <a:prstGeom prst="line">
            <a:avLst/>
          </a:prstGeom>
          <a:ln w="19050"/>
        </p:spPr>
        <p:style>
          <a:lnRef idx="1">
            <a:schemeClr val="dk1"/>
          </a:lnRef>
          <a:fillRef idx="0">
            <a:schemeClr val="dk1"/>
          </a:fillRef>
          <a:effectRef idx="0">
            <a:schemeClr val="dk1"/>
          </a:effectRef>
          <a:fontRef idx="minor">
            <a:schemeClr val="tx1"/>
          </a:fontRef>
        </p:style>
      </p:cxnSp>
      <p:cxnSp>
        <p:nvCxnSpPr>
          <p:cNvPr id="31" name="Straight Connector 30">
            <a:extLst>
              <a:ext uri="{FF2B5EF4-FFF2-40B4-BE49-F238E27FC236}">
                <a16:creationId xmlns:a16="http://schemas.microsoft.com/office/drawing/2014/main" id="{0DB5AD84-08CC-1843-6E63-DF075E805A9C}"/>
              </a:ext>
            </a:extLst>
          </p:cNvPr>
          <p:cNvCxnSpPr>
            <a:cxnSpLocks/>
          </p:cNvCxnSpPr>
          <p:nvPr/>
        </p:nvCxnSpPr>
        <p:spPr>
          <a:xfrm flipV="1">
            <a:off x="11914636" y="2510334"/>
            <a:ext cx="0" cy="101534"/>
          </a:xfrm>
          <a:prstGeom prst="line">
            <a:avLst/>
          </a:prstGeom>
          <a:ln w="19050"/>
        </p:spPr>
        <p:style>
          <a:lnRef idx="1">
            <a:schemeClr val="dk1"/>
          </a:lnRef>
          <a:fillRef idx="0">
            <a:schemeClr val="dk1"/>
          </a:fillRef>
          <a:effectRef idx="0">
            <a:schemeClr val="dk1"/>
          </a:effectRef>
          <a:fontRef idx="minor">
            <a:schemeClr val="tx1"/>
          </a:fontRef>
        </p:style>
      </p:cxnSp>
      <p:cxnSp>
        <p:nvCxnSpPr>
          <p:cNvPr id="43" name="Straight Connector 42">
            <a:extLst>
              <a:ext uri="{FF2B5EF4-FFF2-40B4-BE49-F238E27FC236}">
                <a16:creationId xmlns:a16="http://schemas.microsoft.com/office/drawing/2014/main" id="{56D0DD37-7A94-0644-979D-E0116084E3AF}"/>
              </a:ext>
            </a:extLst>
          </p:cNvPr>
          <p:cNvCxnSpPr>
            <a:cxnSpLocks/>
          </p:cNvCxnSpPr>
          <p:nvPr/>
        </p:nvCxnSpPr>
        <p:spPr>
          <a:xfrm>
            <a:off x="6411383" y="5065621"/>
            <a:ext cx="4904675" cy="0"/>
          </a:xfrm>
          <a:prstGeom prst="line">
            <a:avLst/>
          </a:prstGeom>
          <a:ln w="38100"/>
        </p:spPr>
        <p:style>
          <a:lnRef idx="1">
            <a:schemeClr val="dk1"/>
          </a:lnRef>
          <a:fillRef idx="0">
            <a:schemeClr val="dk1"/>
          </a:fillRef>
          <a:effectRef idx="0">
            <a:schemeClr val="dk1"/>
          </a:effectRef>
          <a:fontRef idx="minor">
            <a:schemeClr val="tx1"/>
          </a:fontRef>
        </p:style>
      </p:cxnSp>
      <p:sp>
        <p:nvSpPr>
          <p:cNvPr id="45" name="TextBox 44">
            <a:extLst>
              <a:ext uri="{FF2B5EF4-FFF2-40B4-BE49-F238E27FC236}">
                <a16:creationId xmlns:a16="http://schemas.microsoft.com/office/drawing/2014/main" id="{EBE440B5-6E13-9941-9EC6-B41A3F475AD8}"/>
              </a:ext>
            </a:extLst>
          </p:cNvPr>
          <p:cNvSpPr txBox="1"/>
          <p:nvPr/>
        </p:nvSpPr>
        <p:spPr>
          <a:xfrm>
            <a:off x="7663006" y="5399227"/>
            <a:ext cx="1273333" cy="331122"/>
          </a:xfrm>
          <a:prstGeom prst="rect">
            <a:avLst/>
          </a:prstGeom>
          <a:noFill/>
        </p:spPr>
        <p:txBody>
          <a:bodyPr wrap="square" lIns="0" tIns="0" rIns="0" bIns="0" rtlCol="0" anchor="ctr" anchorCtr="0">
            <a:noAutofit/>
          </a:bodyPr>
          <a:lstStyle/>
          <a:p>
            <a:pPr algn="ctr" defTabSz="685800" rtl="0" eaLnBrk="1" latinLnBrk="0" hangingPunct="1">
              <a:lnSpc>
                <a:spcPct val="100000"/>
              </a:lnSpc>
              <a:spcBef>
                <a:spcPts val="600"/>
              </a:spcBef>
              <a:spcAft>
                <a:spcPts val="600"/>
              </a:spcAft>
              <a:buClr>
                <a:schemeClr val="accent2"/>
              </a:buClr>
              <a:buSzPct val="120000"/>
            </a:pPr>
            <a:r>
              <a:rPr lang="en-GB" sz="1100" b="1" kern="1200" dirty="0">
                <a:solidFill>
                  <a:schemeClr val="tx2"/>
                </a:solidFill>
                <a:latin typeface="+mn-lt"/>
                <a:ea typeface="+mn-ea"/>
                <a:cs typeface="+mn-cs"/>
              </a:rPr>
              <a:t>1525 MHz</a:t>
            </a:r>
          </a:p>
        </p:txBody>
      </p:sp>
      <p:sp>
        <p:nvSpPr>
          <p:cNvPr id="46" name="TextBox 45">
            <a:extLst>
              <a:ext uri="{FF2B5EF4-FFF2-40B4-BE49-F238E27FC236}">
                <a16:creationId xmlns:a16="http://schemas.microsoft.com/office/drawing/2014/main" id="{EB151C5C-502A-511E-7997-66111E2533C6}"/>
              </a:ext>
            </a:extLst>
          </p:cNvPr>
          <p:cNvSpPr txBox="1"/>
          <p:nvPr/>
        </p:nvSpPr>
        <p:spPr>
          <a:xfrm>
            <a:off x="6095999" y="5085000"/>
            <a:ext cx="687663" cy="331122"/>
          </a:xfrm>
          <a:prstGeom prst="rect">
            <a:avLst/>
          </a:prstGeom>
          <a:noFill/>
        </p:spPr>
        <p:txBody>
          <a:bodyPr wrap="square" lIns="0" tIns="0" rIns="0" bIns="0" rtlCol="0" anchor="ctr" anchorCtr="0">
            <a:noAutofit/>
          </a:bodyPr>
          <a:lstStyle/>
          <a:p>
            <a:pPr algn="ctr" defTabSz="685800" rtl="0" eaLnBrk="1" latinLnBrk="0" hangingPunct="1">
              <a:lnSpc>
                <a:spcPct val="100000"/>
              </a:lnSpc>
              <a:spcBef>
                <a:spcPts val="600"/>
              </a:spcBef>
              <a:spcAft>
                <a:spcPts val="600"/>
              </a:spcAft>
              <a:buClr>
                <a:schemeClr val="accent2"/>
              </a:buClr>
              <a:buSzPct val="120000"/>
            </a:pPr>
            <a:r>
              <a:rPr lang="en-GB" sz="1100" b="1" kern="1200" dirty="0">
                <a:solidFill>
                  <a:schemeClr val="tx2"/>
                </a:solidFill>
                <a:latin typeface="+mn-lt"/>
                <a:ea typeface="+mn-ea"/>
                <a:cs typeface="+mn-cs"/>
              </a:rPr>
              <a:t>1518 MHz</a:t>
            </a:r>
          </a:p>
        </p:txBody>
      </p:sp>
      <p:sp>
        <p:nvSpPr>
          <p:cNvPr id="47" name="TextBox 46">
            <a:extLst>
              <a:ext uri="{FF2B5EF4-FFF2-40B4-BE49-F238E27FC236}">
                <a16:creationId xmlns:a16="http://schemas.microsoft.com/office/drawing/2014/main" id="{052316F3-9DD4-A701-45BE-3A7F3AA6AB2C}"/>
              </a:ext>
            </a:extLst>
          </p:cNvPr>
          <p:cNvSpPr txBox="1"/>
          <p:nvPr/>
        </p:nvSpPr>
        <p:spPr>
          <a:xfrm>
            <a:off x="11547780" y="5176507"/>
            <a:ext cx="506838" cy="331122"/>
          </a:xfrm>
          <a:prstGeom prst="rect">
            <a:avLst/>
          </a:prstGeom>
          <a:noFill/>
        </p:spPr>
        <p:txBody>
          <a:bodyPr wrap="square" lIns="0" tIns="0" rIns="0" bIns="0" rtlCol="0" anchor="ctr" anchorCtr="0">
            <a:noAutofit/>
          </a:bodyPr>
          <a:lstStyle/>
          <a:p>
            <a:pPr algn="ctr" defTabSz="685800" rtl="0" eaLnBrk="1" latinLnBrk="0" hangingPunct="1">
              <a:lnSpc>
                <a:spcPct val="100000"/>
              </a:lnSpc>
              <a:spcBef>
                <a:spcPts val="600"/>
              </a:spcBef>
              <a:spcAft>
                <a:spcPts val="600"/>
              </a:spcAft>
              <a:buClr>
                <a:schemeClr val="accent2"/>
              </a:buClr>
              <a:buSzPct val="120000"/>
            </a:pPr>
            <a:r>
              <a:rPr lang="en-GB" sz="1100" b="1" kern="1200" dirty="0">
                <a:solidFill>
                  <a:schemeClr val="tx2"/>
                </a:solidFill>
                <a:latin typeface="+mn-lt"/>
                <a:ea typeface="+mn-ea"/>
                <a:cs typeface="+mn-cs"/>
              </a:rPr>
              <a:t>1559 MHz</a:t>
            </a:r>
          </a:p>
        </p:txBody>
      </p:sp>
      <p:sp>
        <p:nvSpPr>
          <p:cNvPr id="50" name="TextBox 49">
            <a:extLst>
              <a:ext uri="{FF2B5EF4-FFF2-40B4-BE49-F238E27FC236}">
                <a16:creationId xmlns:a16="http://schemas.microsoft.com/office/drawing/2014/main" id="{5F8A3ECB-07F7-F664-0A79-34573FF60C8E}"/>
              </a:ext>
            </a:extLst>
          </p:cNvPr>
          <p:cNvSpPr txBox="1"/>
          <p:nvPr/>
        </p:nvSpPr>
        <p:spPr>
          <a:xfrm>
            <a:off x="6921688" y="5113802"/>
            <a:ext cx="926794" cy="331122"/>
          </a:xfrm>
          <a:prstGeom prst="rect">
            <a:avLst/>
          </a:prstGeom>
          <a:noFill/>
        </p:spPr>
        <p:txBody>
          <a:bodyPr wrap="square" lIns="0" tIns="0" rIns="0" bIns="0" rtlCol="0" anchor="ctr" anchorCtr="0">
            <a:noAutofit/>
          </a:bodyPr>
          <a:lstStyle/>
          <a:p>
            <a:pPr algn="ctr" defTabSz="685800" rtl="0" eaLnBrk="1" latinLnBrk="0" hangingPunct="1">
              <a:lnSpc>
                <a:spcPct val="100000"/>
              </a:lnSpc>
              <a:spcBef>
                <a:spcPts val="600"/>
              </a:spcBef>
              <a:spcAft>
                <a:spcPts val="600"/>
              </a:spcAft>
              <a:buClr>
                <a:schemeClr val="accent2"/>
              </a:buClr>
              <a:buSzPct val="120000"/>
            </a:pPr>
            <a:r>
              <a:rPr lang="en-GB" sz="1100" b="1" kern="1200" dirty="0">
                <a:solidFill>
                  <a:schemeClr val="tx2"/>
                </a:solidFill>
                <a:latin typeface="+mn-lt"/>
                <a:ea typeface="+mn-ea"/>
                <a:cs typeface="+mn-cs"/>
              </a:rPr>
              <a:t>[n253]</a:t>
            </a:r>
          </a:p>
        </p:txBody>
      </p:sp>
      <p:sp>
        <p:nvSpPr>
          <p:cNvPr id="51" name="TextBox 50">
            <a:extLst>
              <a:ext uri="{FF2B5EF4-FFF2-40B4-BE49-F238E27FC236}">
                <a16:creationId xmlns:a16="http://schemas.microsoft.com/office/drawing/2014/main" id="{29EFF778-2B08-B735-8C44-F4DFE77AD3A9}"/>
              </a:ext>
            </a:extLst>
          </p:cNvPr>
          <p:cNvSpPr txBox="1"/>
          <p:nvPr/>
        </p:nvSpPr>
        <p:spPr>
          <a:xfrm>
            <a:off x="8936339" y="5110161"/>
            <a:ext cx="926794" cy="331122"/>
          </a:xfrm>
          <a:prstGeom prst="rect">
            <a:avLst/>
          </a:prstGeom>
          <a:noFill/>
        </p:spPr>
        <p:txBody>
          <a:bodyPr wrap="square" lIns="0" tIns="0" rIns="0" bIns="0" rtlCol="0" anchor="ctr" anchorCtr="0">
            <a:noAutofit/>
          </a:bodyPr>
          <a:lstStyle/>
          <a:p>
            <a:pPr algn="ctr" defTabSz="685800" rtl="0" eaLnBrk="1" latinLnBrk="0" hangingPunct="1">
              <a:lnSpc>
                <a:spcPct val="100000"/>
              </a:lnSpc>
              <a:spcBef>
                <a:spcPts val="600"/>
              </a:spcBef>
              <a:spcAft>
                <a:spcPts val="600"/>
              </a:spcAft>
              <a:buClr>
                <a:schemeClr val="accent2"/>
              </a:buClr>
              <a:buSzPct val="120000"/>
            </a:pPr>
            <a:r>
              <a:rPr lang="en-GB" sz="1100" b="1" kern="1200" dirty="0">
                <a:solidFill>
                  <a:schemeClr val="tx2"/>
                </a:solidFill>
                <a:latin typeface="+mn-lt"/>
                <a:ea typeface="+mn-ea"/>
                <a:cs typeface="+mn-cs"/>
              </a:rPr>
              <a:t>n255</a:t>
            </a:r>
          </a:p>
        </p:txBody>
      </p:sp>
      <p:sp>
        <p:nvSpPr>
          <p:cNvPr id="52" name="Rectangle 51">
            <a:extLst>
              <a:ext uri="{FF2B5EF4-FFF2-40B4-BE49-F238E27FC236}">
                <a16:creationId xmlns:a16="http://schemas.microsoft.com/office/drawing/2014/main" id="{EB9745EF-567A-3444-D91E-264CB7DAB611}"/>
              </a:ext>
            </a:extLst>
          </p:cNvPr>
          <p:cNvSpPr/>
          <p:nvPr/>
        </p:nvSpPr>
        <p:spPr>
          <a:xfrm>
            <a:off x="6411383" y="4259611"/>
            <a:ext cx="2588598" cy="334689"/>
          </a:xfrm>
          <a:prstGeom prst="rect">
            <a:avLst/>
          </a:prstGeom>
          <a:solidFill>
            <a:srgbClr val="FF5050"/>
          </a:solidFill>
          <a:ln w="28575">
            <a:solidFill>
              <a:srgbClr val="FF5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600" b="1" dirty="0">
                <a:solidFill>
                  <a:schemeClr val="bg1"/>
                </a:solidFill>
                <a:latin typeface="+mj-lt"/>
              </a:rPr>
              <a:t>10 MHz</a:t>
            </a:r>
          </a:p>
        </p:txBody>
      </p:sp>
      <p:cxnSp>
        <p:nvCxnSpPr>
          <p:cNvPr id="53" name="Straight Connector 52">
            <a:extLst>
              <a:ext uri="{FF2B5EF4-FFF2-40B4-BE49-F238E27FC236}">
                <a16:creationId xmlns:a16="http://schemas.microsoft.com/office/drawing/2014/main" id="{933DD80A-7BEC-6D40-9C75-34A5155197AA}"/>
              </a:ext>
            </a:extLst>
          </p:cNvPr>
          <p:cNvCxnSpPr>
            <a:cxnSpLocks/>
          </p:cNvCxnSpPr>
          <p:nvPr/>
        </p:nvCxnSpPr>
        <p:spPr>
          <a:xfrm flipV="1">
            <a:off x="8383373" y="4018148"/>
            <a:ext cx="0" cy="690898"/>
          </a:xfrm>
          <a:prstGeom prst="line">
            <a:avLst/>
          </a:prstGeom>
          <a:ln w="19050">
            <a:prstDash val="dash"/>
          </a:ln>
        </p:spPr>
        <p:style>
          <a:lnRef idx="1">
            <a:schemeClr val="dk1"/>
          </a:lnRef>
          <a:fillRef idx="0">
            <a:schemeClr val="dk1"/>
          </a:fillRef>
          <a:effectRef idx="0">
            <a:schemeClr val="dk1"/>
          </a:effectRef>
          <a:fontRef idx="minor">
            <a:schemeClr val="tx1"/>
          </a:fontRef>
        </p:style>
      </p:cxnSp>
      <p:cxnSp>
        <p:nvCxnSpPr>
          <p:cNvPr id="54" name="Straight Connector 53">
            <a:extLst>
              <a:ext uri="{FF2B5EF4-FFF2-40B4-BE49-F238E27FC236}">
                <a16:creationId xmlns:a16="http://schemas.microsoft.com/office/drawing/2014/main" id="{F36FFB99-1948-9875-260B-19972E3639C3}"/>
              </a:ext>
            </a:extLst>
          </p:cNvPr>
          <p:cNvCxnSpPr>
            <a:cxnSpLocks/>
          </p:cNvCxnSpPr>
          <p:nvPr/>
        </p:nvCxnSpPr>
        <p:spPr>
          <a:xfrm flipV="1">
            <a:off x="6411383" y="5014854"/>
            <a:ext cx="0" cy="101534"/>
          </a:xfrm>
          <a:prstGeom prst="line">
            <a:avLst/>
          </a:prstGeom>
          <a:ln w="19050"/>
        </p:spPr>
        <p:style>
          <a:lnRef idx="1">
            <a:schemeClr val="dk1"/>
          </a:lnRef>
          <a:fillRef idx="0">
            <a:schemeClr val="dk1"/>
          </a:fillRef>
          <a:effectRef idx="0">
            <a:schemeClr val="dk1"/>
          </a:effectRef>
          <a:fontRef idx="minor">
            <a:schemeClr val="tx1"/>
          </a:fontRef>
        </p:style>
      </p:cxnSp>
      <p:cxnSp>
        <p:nvCxnSpPr>
          <p:cNvPr id="55" name="Straight Connector 54">
            <a:extLst>
              <a:ext uri="{FF2B5EF4-FFF2-40B4-BE49-F238E27FC236}">
                <a16:creationId xmlns:a16="http://schemas.microsoft.com/office/drawing/2014/main" id="{E561E6E1-9BAD-FF30-4068-3B33918F1C2F}"/>
              </a:ext>
            </a:extLst>
          </p:cNvPr>
          <p:cNvCxnSpPr>
            <a:cxnSpLocks/>
          </p:cNvCxnSpPr>
          <p:nvPr/>
        </p:nvCxnSpPr>
        <p:spPr>
          <a:xfrm flipV="1">
            <a:off x="11879739" y="5008628"/>
            <a:ext cx="0" cy="101534"/>
          </a:xfrm>
          <a:prstGeom prst="line">
            <a:avLst/>
          </a:prstGeom>
          <a:ln w="19050"/>
        </p:spPr>
        <p:style>
          <a:lnRef idx="1">
            <a:schemeClr val="dk1"/>
          </a:lnRef>
          <a:fillRef idx="0">
            <a:schemeClr val="dk1"/>
          </a:fillRef>
          <a:effectRef idx="0">
            <a:schemeClr val="dk1"/>
          </a:effectRef>
          <a:fontRef idx="minor">
            <a:schemeClr val="tx1"/>
          </a:fontRef>
        </p:style>
      </p:cxnSp>
      <p:cxnSp>
        <p:nvCxnSpPr>
          <p:cNvPr id="44" name="Straight Connector 43">
            <a:extLst>
              <a:ext uri="{FF2B5EF4-FFF2-40B4-BE49-F238E27FC236}">
                <a16:creationId xmlns:a16="http://schemas.microsoft.com/office/drawing/2014/main" id="{B5BE53AA-363A-2959-B188-E7C93F0F6186}"/>
              </a:ext>
            </a:extLst>
          </p:cNvPr>
          <p:cNvCxnSpPr>
            <a:cxnSpLocks/>
          </p:cNvCxnSpPr>
          <p:nvPr/>
        </p:nvCxnSpPr>
        <p:spPr>
          <a:xfrm flipV="1">
            <a:off x="8358786" y="4732016"/>
            <a:ext cx="0" cy="667211"/>
          </a:xfrm>
          <a:prstGeom prst="line">
            <a:avLst/>
          </a:prstGeom>
          <a:ln w="38100"/>
        </p:spPr>
        <p:style>
          <a:lnRef idx="1">
            <a:schemeClr val="dk1"/>
          </a:lnRef>
          <a:fillRef idx="0">
            <a:schemeClr val="dk1"/>
          </a:fillRef>
          <a:effectRef idx="0">
            <a:schemeClr val="dk1"/>
          </a:effectRef>
          <a:fontRef idx="minor">
            <a:schemeClr val="tx1"/>
          </a:fontRef>
        </p:style>
      </p:cxnSp>
      <p:cxnSp>
        <p:nvCxnSpPr>
          <p:cNvPr id="58" name="Straight Connector 57">
            <a:extLst>
              <a:ext uri="{FF2B5EF4-FFF2-40B4-BE49-F238E27FC236}">
                <a16:creationId xmlns:a16="http://schemas.microsoft.com/office/drawing/2014/main" id="{D0E4E43F-CA6A-5ED1-3BD2-AC8FD112A765}"/>
              </a:ext>
            </a:extLst>
          </p:cNvPr>
          <p:cNvCxnSpPr>
            <a:cxnSpLocks/>
          </p:cNvCxnSpPr>
          <p:nvPr/>
        </p:nvCxnSpPr>
        <p:spPr>
          <a:xfrm flipV="1">
            <a:off x="11017315" y="4709046"/>
            <a:ext cx="0" cy="667211"/>
          </a:xfrm>
          <a:prstGeom prst="line">
            <a:avLst/>
          </a:prstGeom>
          <a:ln w="19050"/>
        </p:spPr>
        <p:style>
          <a:lnRef idx="1">
            <a:schemeClr val="dk1"/>
          </a:lnRef>
          <a:fillRef idx="0">
            <a:schemeClr val="dk1"/>
          </a:fillRef>
          <a:effectRef idx="0">
            <a:schemeClr val="dk1"/>
          </a:effectRef>
          <a:fontRef idx="minor">
            <a:schemeClr val="tx1"/>
          </a:fontRef>
        </p:style>
      </p:cxnSp>
      <p:cxnSp>
        <p:nvCxnSpPr>
          <p:cNvPr id="64" name="Straight Connector 63">
            <a:extLst>
              <a:ext uri="{FF2B5EF4-FFF2-40B4-BE49-F238E27FC236}">
                <a16:creationId xmlns:a16="http://schemas.microsoft.com/office/drawing/2014/main" id="{87C8C170-422F-DF73-2ED7-0F0BDA61E8CC}"/>
              </a:ext>
            </a:extLst>
          </p:cNvPr>
          <p:cNvCxnSpPr>
            <a:cxnSpLocks/>
          </p:cNvCxnSpPr>
          <p:nvPr/>
        </p:nvCxnSpPr>
        <p:spPr>
          <a:xfrm>
            <a:off x="11361430" y="2567327"/>
            <a:ext cx="553206" cy="0"/>
          </a:xfrm>
          <a:prstGeom prst="line">
            <a:avLst/>
          </a:prstGeom>
          <a:ln w="38100">
            <a:prstDash val="sysDot"/>
          </a:ln>
        </p:spPr>
        <p:style>
          <a:lnRef idx="1">
            <a:schemeClr val="dk1"/>
          </a:lnRef>
          <a:fillRef idx="0">
            <a:schemeClr val="dk1"/>
          </a:fillRef>
          <a:effectRef idx="0">
            <a:schemeClr val="dk1"/>
          </a:effectRef>
          <a:fontRef idx="minor">
            <a:schemeClr val="tx1"/>
          </a:fontRef>
        </p:style>
      </p:cxnSp>
      <p:cxnSp>
        <p:nvCxnSpPr>
          <p:cNvPr id="67" name="Straight Connector 66">
            <a:extLst>
              <a:ext uri="{FF2B5EF4-FFF2-40B4-BE49-F238E27FC236}">
                <a16:creationId xmlns:a16="http://schemas.microsoft.com/office/drawing/2014/main" id="{437F50CC-CFC0-4F3D-A01B-588CF7D64852}"/>
              </a:ext>
            </a:extLst>
          </p:cNvPr>
          <p:cNvCxnSpPr>
            <a:cxnSpLocks/>
          </p:cNvCxnSpPr>
          <p:nvPr/>
        </p:nvCxnSpPr>
        <p:spPr>
          <a:xfrm>
            <a:off x="11316057" y="5066437"/>
            <a:ext cx="561037" cy="0"/>
          </a:xfrm>
          <a:prstGeom prst="line">
            <a:avLst/>
          </a:prstGeom>
          <a:ln w="38100">
            <a:prstDash val="sysDot"/>
          </a:ln>
        </p:spPr>
        <p:style>
          <a:lnRef idx="1">
            <a:schemeClr val="dk1"/>
          </a:lnRef>
          <a:fillRef idx="0">
            <a:schemeClr val="dk1"/>
          </a:fillRef>
          <a:effectRef idx="0">
            <a:schemeClr val="dk1"/>
          </a:effectRef>
          <a:fontRef idx="minor">
            <a:schemeClr val="tx1"/>
          </a:fontRef>
        </p:style>
      </p:cxnSp>
      <p:sp>
        <p:nvSpPr>
          <p:cNvPr id="70" name="Rectangle 69">
            <a:extLst>
              <a:ext uri="{FF2B5EF4-FFF2-40B4-BE49-F238E27FC236}">
                <a16:creationId xmlns:a16="http://schemas.microsoft.com/office/drawing/2014/main" id="{C70C543C-8649-9C6D-5068-3EA9BD523812}"/>
              </a:ext>
            </a:extLst>
          </p:cNvPr>
          <p:cNvSpPr/>
          <p:nvPr/>
        </p:nvSpPr>
        <p:spPr>
          <a:xfrm>
            <a:off x="7854931" y="1803205"/>
            <a:ext cx="1145050" cy="301745"/>
          </a:xfrm>
          <a:prstGeom prst="rect">
            <a:avLst/>
          </a:prstGeom>
          <a:solidFill>
            <a:srgbClr val="FF5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600" b="1" dirty="0">
                <a:solidFill>
                  <a:schemeClr val="bg1"/>
                </a:solidFill>
                <a:latin typeface="+mj-lt"/>
              </a:rPr>
              <a:t>5 MHz</a:t>
            </a:r>
          </a:p>
        </p:txBody>
      </p:sp>
      <p:sp>
        <p:nvSpPr>
          <p:cNvPr id="73" name="Rectangle 72">
            <a:extLst>
              <a:ext uri="{FF2B5EF4-FFF2-40B4-BE49-F238E27FC236}">
                <a16:creationId xmlns:a16="http://schemas.microsoft.com/office/drawing/2014/main" id="{5EBC1A34-429B-10BB-C087-28F2A95AFBD2}"/>
              </a:ext>
            </a:extLst>
          </p:cNvPr>
          <p:cNvSpPr/>
          <p:nvPr/>
        </p:nvSpPr>
        <p:spPr>
          <a:xfrm>
            <a:off x="8393683" y="4653413"/>
            <a:ext cx="2572008" cy="383210"/>
          </a:xfrm>
          <a:prstGeom prst="rect">
            <a:avLst/>
          </a:pr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r>
              <a:rPr lang="en-GB" sz="1600" b="1" dirty="0">
                <a:solidFill>
                  <a:schemeClr val="bg1"/>
                </a:solidFill>
                <a:latin typeface="+mj-lt"/>
              </a:rPr>
              <a:t>10 MHz</a:t>
            </a:r>
          </a:p>
        </p:txBody>
      </p:sp>
      <p:cxnSp>
        <p:nvCxnSpPr>
          <p:cNvPr id="75" name="Straight Connector 74">
            <a:extLst>
              <a:ext uri="{FF2B5EF4-FFF2-40B4-BE49-F238E27FC236}">
                <a16:creationId xmlns:a16="http://schemas.microsoft.com/office/drawing/2014/main" id="{43F9B0C5-9808-2735-EBCA-64B85EE23879}"/>
              </a:ext>
            </a:extLst>
          </p:cNvPr>
          <p:cNvCxnSpPr>
            <a:cxnSpLocks/>
          </p:cNvCxnSpPr>
          <p:nvPr/>
        </p:nvCxnSpPr>
        <p:spPr>
          <a:xfrm flipV="1">
            <a:off x="8990810" y="1977963"/>
            <a:ext cx="0" cy="690898"/>
          </a:xfrm>
          <a:prstGeom prst="line">
            <a:avLst/>
          </a:prstGeom>
          <a:ln w="19050">
            <a:prstDash val="dash"/>
          </a:ln>
        </p:spPr>
        <p:style>
          <a:lnRef idx="1">
            <a:schemeClr val="dk1"/>
          </a:lnRef>
          <a:fillRef idx="0">
            <a:schemeClr val="dk1"/>
          </a:fillRef>
          <a:effectRef idx="0">
            <a:schemeClr val="dk1"/>
          </a:effectRef>
          <a:fontRef idx="minor">
            <a:schemeClr val="tx1"/>
          </a:fontRef>
        </p:style>
      </p:cxnSp>
      <p:cxnSp>
        <p:nvCxnSpPr>
          <p:cNvPr id="76" name="Straight Connector 75">
            <a:extLst>
              <a:ext uri="{FF2B5EF4-FFF2-40B4-BE49-F238E27FC236}">
                <a16:creationId xmlns:a16="http://schemas.microsoft.com/office/drawing/2014/main" id="{A6DC92A2-6B02-2D05-C07A-28C1ED2159C1}"/>
              </a:ext>
            </a:extLst>
          </p:cNvPr>
          <p:cNvCxnSpPr>
            <a:cxnSpLocks/>
          </p:cNvCxnSpPr>
          <p:nvPr/>
        </p:nvCxnSpPr>
        <p:spPr>
          <a:xfrm flipV="1">
            <a:off x="7848481" y="1932286"/>
            <a:ext cx="0" cy="690898"/>
          </a:xfrm>
          <a:prstGeom prst="line">
            <a:avLst/>
          </a:prstGeom>
          <a:ln w="19050">
            <a:prstDash val="dash"/>
          </a:ln>
        </p:spPr>
        <p:style>
          <a:lnRef idx="1">
            <a:schemeClr val="dk1"/>
          </a:lnRef>
          <a:fillRef idx="0">
            <a:schemeClr val="dk1"/>
          </a:fillRef>
          <a:effectRef idx="0">
            <a:schemeClr val="dk1"/>
          </a:effectRef>
          <a:fontRef idx="minor">
            <a:schemeClr val="tx1"/>
          </a:fontRef>
        </p:style>
      </p:cxnSp>
      <p:cxnSp>
        <p:nvCxnSpPr>
          <p:cNvPr id="79" name="Straight Arrow Connector 78">
            <a:extLst>
              <a:ext uri="{FF2B5EF4-FFF2-40B4-BE49-F238E27FC236}">
                <a16:creationId xmlns:a16="http://schemas.microsoft.com/office/drawing/2014/main" id="{8C2E7A0C-11BF-765C-599F-774C13B55FE7}"/>
              </a:ext>
            </a:extLst>
          </p:cNvPr>
          <p:cNvCxnSpPr/>
          <p:nvPr/>
        </p:nvCxnSpPr>
        <p:spPr>
          <a:xfrm>
            <a:off x="7848481" y="1694099"/>
            <a:ext cx="1087858" cy="0"/>
          </a:xfrm>
          <a:prstGeom prst="straightConnector1">
            <a:avLst/>
          </a:prstGeom>
          <a:ln w="28575">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88B4FCD4-85D3-162C-072F-B9169E36984B}"/>
              </a:ext>
            </a:extLst>
          </p:cNvPr>
          <p:cNvCxnSpPr>
            <a:cxnSpLocks/>
          </p:cNvCxnSpPr>
          <p:nvPr/>
        </p:nvCxnSpPr>
        <p:spPr>
          <a:xfrm flipV="1">
            <a:off x="9725470" y="4023219"/>
            <a:ext cx="0" cy="1047473"/>
          </a:xfrm>
          <a:prstGeom prst="line">
            <a:avLst/>
          </a:prstGeom>
          <a:ln w="19050">
            <a:prstDash val="dash"/>
          </a:ln>
        </p:spPr>
        <p:style>
          <a:lnRef idx="1">
            <a:schemeClr val="dk1"/>
          </a:lnRef>
          <a:fillRef idx="0">
            <a:schemeClr val="dk1"/>
          </a:fillRef>
          <a:effectRef idx="0">
            <a:schemeClr val="dk1"/>
          </a:effectRef>
          <a:fontRef idx="minor">
            <a:schemeClr val="tx1"/>
          </a:fontRef>
        </p:style>
      </p:cxnSp>
      <p:sp>
        <p:nvSpPr>
          <p:cNvPr id="82" name="TextBox 81">
            <a:extLst>
              <a:ext uri="{FF2B5EF4-FFF2-40B4-BE49-F238E27FC236}">
                <a16:creationId xmlns:a16="http://schemas.microsoft.com/office/drawing/2014/main" id="{4CD0441C-4800-CA11-5843-4F9F0393AAF7}"/>
              </a:ext>
            </a:extLst>
          </p:cNvPr>
          <p:cNvSpPr txBox="1"/>
          <p:nvPr/>
        </p:nvSpPr>
        <p:spPr>
          <a:xfrm>
            <a:off x="7663006" y="1411509"/>
            <a:ext cx="1517207" cy="125186"/>
          </a:xfrm>
          <a:prstGeom prst="rect">
            <a:avLst/>
          </a:prstGeom>
          <a:noFill/>
        </p:spPr>
        <p:txBody>
          <a:bodyPr wrap="square" lIns="0" tIns="0" rIns="0" bIns="0" rtlCol="0" anchor="ctr" anchorCtr="0">
            <a:noAutofit/>
          </a:bodyPr>
          <a:lstStyle/>
          <a:p>
            <a:pPr algn="ctr" defTabSz="685800" rtl="0" eaLnBrk="1" latinLnBrk="0" hangingPunct="1">
              <a:lnSpc>
                <a:spcPct val="100000"/>
              </a:lnSpc>
              <a:spcBef>
                <a:spcPts val="600"/>
              </a:spcBef>
              <a:spcAft>
                <a:spcPts val="600"/>
              </a:spcAft>
              <a:buClr>
                <a:schemeClr val="accent2"/>
              </a:buClr>
              <a:buSzPct val="120000"/>
            </a:pPr>
            <a:r>
              <a:rPr lang="en-GB" sz="1100" b="1" kern="1200" dirty="0">
                <a:solidFill>
                  <a:schemeClr val="tx2"/>
                </a:solidFill>
                <a:latin typeface="+mn-lt"/>
                <a:ea typeface="+mn-ea"/>
                <a:cs typeface="+mn-cs"/>
              </a:rPr>
              <a:t>~5 MHz of unusable NR ARFCNs</a:t>
            </a:r>
          </a:p>
        </p:txBody>
      </p:sp>
      <p:sp>
        <p:nvSpPr>
          <p:cNvPr id="83" name="TextBox 82">
            <a:extLst>
              <a:ext uri="{FF2B5EF4-FFF2-40B4-BE49-F238E27FC236}">
                <a16:creationId xmlns:a16="http://schemas.microsoft.com/office/drawing/2014/main" id="{E5AA2DCA-B3CD-F4C4-9B77-90246CA45806}"/>
              </a:ext>
            </a:extLst>
          </p:cNvPr>
          <p:cNvSpPr txBox="1"/>
          <p:nvPr/>
        </p:nvSpPr>
        <p:spPr>
          <a:xfrm>
            <a:off x="8177735" y="3829872"/>
            <a:ext cx="1517207" cy="125186"/>
          </a:xfrm>
          <a:prstGeom prst="rect">
            <a:avLst/>
          </a:prstGeom>
          <a:noFill/>
        </p:spPr>
        <p:txBody>
          <a:bodyPr wrap="square" lIns="0" tIns="0" rIns="0" bIns="0" rtlCol="0" anchor="ctr" anchorCtr="0">
            <a:noAutofit/>
          </a:bodyPr>
          <a:lstStyle/>
          <a:p>
            <a:pPr algn="ctr" defTabSz="685800" rtl="0" eaLnBrk="1" latinLnBrk="0" hangingPunct="1">
              <a:lnSpc>
                <a:spcPct val="100000"/>
              </a:lnSpc>
              <a:spcBef>
                <a:spcPts val="600"/>
              </a:spcBef>
              <a:spcAft>
                <a:spcPts val="600"/>
              </a:spcAft>
              <a:buClr>
                <a:schemeClr val="accent2"/>
              </a:buClr>
              <a:buSzPct val="120000"/>
            </a:pPr>
            <a:r>
              <a:rPr lang="en-GB" sz="1100" b="1" kern="1200" dirty="0">
                <a:solidFill>
                  <a:schemeClr val="tx2"/>
                </a:solidFill>
                <a:latin typeface="+mn-lt"/>
                <a:ea typeface="+mn-ea"/>
                <a:cs typeface="+mn-cs"/>
              </a:rPr>
              <a:t>~5 MHz of unusable NR ARFCNs</a:t>
            </a:r>
          </a:p>
        </p:txBody>
      </p:sp>
      <p:cxnSp>
        <p:nvCxnSpPr>
          <p:cNvPr id="84" name="Straight Arrow Connector 83">
            <a:extLst>
              <a:ext uri="{FF2B5EF4-FFF2-40B4-BE49-F238E27FC236}">
                <a16:creationId xmlns:a16="http://schemas.microsoft.com/office/drawing/2014/main" id="{A987ED9A-D5DF-93EF-7080-1FBE4BBB2FBB}"/>
              </a:ext>
            </a:extLst>
          </p:cNvPr>
          <p:cNvCxnSpPr/>
          <p:nvPr/>
        </p:nvCxnSpPr>
        <p:spPr>
          <a:xfrm>
            <a:off x="8392410" y="4090575"/>
            <a:ext cx="1087858" cy="0"/>
          </a:xfrm>
          <a:prstGeom prst="straightConnector1">
            <a:avLst/>
          </a:prstGeom>
          <a:ln w="28575">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id="{A914D4C3-FB33-2DE0-6BF1-772F98C42B9F}"/>
              </a:ext>
            </a:extLst>
          </p:cNvPr>
          <p:cNvSpPr txBox="1"/>
          <p:nvPr/>
        </p:nvSpPr>
        <p:spPr>
          <a:xfrm>
            <a:off x="5939082" y="3911370"/>
            <a:ext cx="1909399" cy="125184"/>
          </a:xfrm>
          <a:prstGeom prst="rect">
            <a:avLst/>
          </a:prstGeom>
          <a:noFill/>
        </p:spPr>
        <p:txBody>
          <a:bodyPr wrap="square" lIns="0" tIns="0" rIns="0" bIns="0" rtlCol="0" anchor="ctr" anchorCtr="0">
            <a:noAutofit/>
          </a:bodyPr>
          <a:lstStyle/>
          <a:p>
            <a:pPr algn="ctr" defTabSz="685800" rtl="0" eaLnBrk="1" latinLnBrk="0" hangingPunct="1">
              <a:lnSpc>
                <a:spcPct val="100000"/>
              </a:lnSpc>
              <a:spcBef>
                <a:spcPts val="600"/>
              </a:spcBef>
              <a:spcAft>
                <a:spcPts val="600"/>
              </a:spcAft>
              <a:buClr>
                <a:schemeClr val="accent2"/>
              </a:buClr>
              <a:buSzPct val="120000"/>
            </a:pPr>
            <a:r>
              <a:rPr lang="en-GB" sz="1100" b="1" kern="1200" dirty="0">
                <a:solidFill>
                  <a:schemeClr val="tx2"/>
                </a:solidFill>
                <a:latin typeface="+mn-lt"/>
                <a:ea typeface="+mn-ea"/>
                <a:cs typeface="+mn-cs"/>
              </a:rPr>
              <a:t>10 MHz channel cannot be deployed in [n253]</a:t>
            </a:r>
          </a:p>
        </p:txBody>
      </p:sp>
    </p:spTree>
    <p:extLst>
      <p:ext uri="{BB962C8B-B14F-4D97-AF65-F5344CB8AC3E}">
        <p14:creationId xmlns:p14="http://schemas.microsoft.com/office/powerpoint/2010/main" val="27462597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a:extLst>
              <a:ext uri="{FF2B5EF4-FFF2-40B4-BE49-F238E27FC236}">
                <a16:creationId xmlns:a16="http://schemas.microsoft.com/office/drawing/2014/main" id="{A0992B2A-953F-7387-8821-50DCA19168B6}"/>
              </a:ext>
            </a:extLst>
          </p:cNvPr>
          <p:cNvGraphicFramePr>
            <a:graphicFrameLocks noGrp="1"/>
          </p:cNvGraphicFramePr>
          <p:nvPr>
            <p:ph sz="quarter" idx="12"/>
          </p:nvPr>
        </p:nvGraphicFramePr>
        <p:xfrm>
          <a:off x="470780" y="1353839"/>
          <a:ext cx="11407366" cy="1942822"/>
        </p:xfrm>
        <a:graphic>
          <a:graphicData uri="http://schemas.openxmlformats.org/drawingml/2006/table">
            <a:tbl>
              <a:tblPr firstRow="1" bandRow="1">
                <a:tableStyleId>{5C22544A-7EE6-4342-B048-85BDC9FD1C3A}</a:tableStyleId>
              </a:tblPr>
              <a:tblGrid>
                <a:gridCol w="1439501">
                  <a:extLst>
                    <a:ext uri="{9D8B030D-6E8A-4147-A177-3AD203B41FA5}">
                      <a16:colId xmlns:a16="http://schemas.microsoft.com/office/drawing/2014/main" val="2365604295"/>
                    </a:ext>
                  </a:extLst>
                </a:gridCol>
                <a:gridCol w="1176696">
                  <a:extLst>
                    <a:ext uri="{9D8B030D-6E8A-4147-A177-3AD203B41FA5}">
                      <a16:colId xmlns:a16="http://schemas.microsoft.com/office/drawing/2014/main" val="920365595"/>
                    </a:ext>
                  </a:extLst>
                </a:gridCol>
                <a:gridCol w="1448809">
                  <a:extLst>
                    <a:ext uri="{9D8B030D-6E8A-4147-A177-3AD203B41FA5}">
                      <a16:colId xmlns:a16="http://schemas.microsoft.com/office/drawing/2014/main" val="838597330"/>
                    </a:ext>
                  </a:extLst>
                </a:gridCol>
                <a:gridCol w="2480649">
                  <a:extLst>
                    <a:ext uri="{9D8B030D-6E8A-4147-A177-3AD203B41FA5}">
                      <a16:colId xmlns:a16="http://schemas.microsoft.com/office/drawing/2014/main" val="3668764464"/>
                    </a:ext>
                  </a:extLst>
                </a:gridCol>
                <a:gridCol w="1330189">
                  <a:extLst>
                    <a:ext uri="{9D8B030D-6E8A-4147-A177-3AD203B41FA5}">
                      <a16:colId xmlns:a16="http://schemas.microsoft.com/office/drawing/2014/main" val="2685083439"/>
                    </a:ext>
                  </a:extLst>
                </a:gridCol>
                <a:gridCol w="1892845">
                  <a:extLst>
                    <a:ext uri="{9D8B030D-6E8A-4147-A177-3AD203B41FA5}">
                      <a16:colId xmlns:a16="http://schemas.microsoft.com/office/drawing/2014/main" val="3057899950"/>
                    </a:ext>
                  </a:extLst>
                </a:gridCol>
                <a:gridCol w="1638677">
                  <a:extLst>
                    <a:ext uri="{9D8B030D-6E8A-4147-A177-3AD203B41FA5}">
                      <a16:colId xmlns:a16="http://schemas.microsoft.com/office/drawing/2014/main" val="3601032400"/>
                    </a:ext>
                  </a:extLst>
                </a:gridCol>
              </a:tblGrid>
              <a:tr h="647607">
                <a:tc>
                  <a:txBody>
                    <a:bodyPr/>
                    <a:lstStyle/>
                    <a:p>
                      <a:pPr algn="ctr"/>
                      <a:r>
                        <a:rPr lang="fr-FR" sz="1100" dirty="0"/>
                        <a:t>Band(s)</a:t>
                      </a:r>
                    </a:p>
                  </a:txBody>
                  <a:tcPr/>
                </a:tc>
                <a:tc>
                  <a:txBody>
                    <a:bodyPr/>
                    <a:lstStyle/>
                    <a:p>
                      <a:pPr algn="ctr"/>
                      <a:r>
                        <a:rPr lang="fr-FR" sz="1100" dirty="0"/>
                        <a:t>Candidate Band </a:t>
                      </a:r>
                      <a:r>
                        <a:rPr lang="fr-FR" sz="1100" dirty="0" err="1"/>
                        <a:t>Number</a:t>
                      </a:r>
                      <a:endParaRPr lang="fr-FR" sz="1100" dirty="0"/>
                    </a:p>
                  </a:txBody>
                  <a:tcPr/>
                </a:tc>
                <a:tc>
                  <a:txBody>
                    <a:bodyPr/>
                    <a:lstStyle/>
                    <a:p>
                      <a:pPr algn="ctr"/>
                      <a:r>
                        <a:rPr lang="fr-FR" sz="1100" dirty="0" err="1"/>
                        <a:t>Downlink</a:t>
                      </a:r>
                      <a:endParaRPr lang="fr-FR" sz="1100" dirty="0"/>
                    </a:p>
                  </a:txBody>
                  <a:tcPr/>
                </a:tc>
                <a:tc>
                  <a:txBody>
                    <a:bodyPr/>
                    <a:lstStyle/>
                    <a:p>
                      <a:pPr algn="ctr"/>
                      <a:r>
                        <a:rPr lang="fr-FR" sz="1100" dirty="0" err="1"/>
                        <a:t>Uplink</a:t>
                      </a:r>
                      <a:endParaRPr lang="fr-FR"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dirty="0"/>
                        <a:t>Channel Raster</a:t>
                      </a:r>
                    </a:p>
                    <a:p>
                      <a:pPr algn="ctr"/>
                      <a:endParaRPr lang="fr-FR" sz="1100" dirty="0"/>
                    </a:p>
                  </a:txBody>
                  <a:tcPr/>
                </a:tc>
                <a:tc>
                  <a:txBody>
                    <a:bodyPr/>
                    <a:lstStyle/>
                    <a:p>
                      <a:pPr algn="ctr"/>
                      <a:r>
                        <a:rPr lang="fr-FR" sz="1100" dirty="0"/>
                        <a:t>Mode</a:t>
                      </a:r>
                    </a:p>
                  </a:txBody>
                  <a:tcPr/>
                </a:tc>
                <a:tc>
                  <a:txBody>
                    <a:bodyPr/>
                    <a:lstStyle/>
                    <a:p>
                      <a:pPr algn="ctr"/>
                      <a:r>
                        <a:rPr lang="fr-FR" sz="1100" dirty="0">
                          <a:solidFill>
                            <a:schemeClr val="bg1"/>
                          </a:solidFill>
                        </a:rPr>
                        <a:t>TX-RX </a:t>
                      </a:r>
                      <a:r>
                        <a:rPr lang="fr-FR" sz="1100" dirty="0" err="1">
                          <a:solidFill>
                            <a:schemeClr val="bg1"/>
                          </a:solidFill>
                        </a:rPr>
                        <a:t>Separation</a:t>
                      </a:r>
                      <a:endParaRPr lang="fr-FR" sz="1100" dirty="0">
                        <a:solidFill>
                          <a:schemeClr val="bg1"/>
                        </a:solidFill>
                      </a:endParaRPr>
                    </a:p>
                  </a:txBody>
                  <a:tcPr/>
                </a:tc>
                <a:extLst>
                  <a:ext uri="{0D108BD9-81ED-4DB2-BD59-A6C34878D82A}">
                    <a16:rowId xmlns:a16="http://schemas.microsoft.com/office/drawing/2014/main" val="502755580"/>
                  </a:ext>
                </a:extLst>
              </a:tr>
              <a:tr h="458722">
                <a:tc>
                  <a:txBody>
                    <a:bodyPr/>
                    <a:lstStyle/>
                    <a:p>
                      <a:pPr algn="ctr"/>
                      <a:r>
                        <a:rPr lang="fr-FR" sz="1100" dirty="0">
                          <a:solidFill>
                            <a:schemeClr val="tx1"/>
                          </a:solidFill>
                        </a:rPr>
                        <a:t>Extended L-band</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dirty="0">
                          <a:solidFill>
                            <a:schemeClr val="tx1"/>
                          </a:solidFill>
                        </a:rPr>
                        <a:t>[n253]</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kern="1200" dirty="0">
                          <a:solidFill>
                            <a:schemeClr val="tx1"/>
                          </a:solidFill>
                          <a:effectLst/>
                          <a:latin typeface="+mn-lt"/>
                          <a:ea typeface="+mn-ea"/>
                          <a:cs typeface="+mn-cs"/>
                        </a:rPr>
                        <a:t>1518-1525 MHz</a:t>
                      </a:r>
                      <a:endParaRPr lang="fr-FR" sz="1100" dirty="0">
                        <a:solidFill>
                          <a:schemeClr val="tx1"/>
                        </a:solidFill>
                      </a:endParaRPr>
                    </a:p>
                  </a:txBody>
                  <a:tcPr/>
                </a:tc>
                <a:tc>
                  <a:txBody>
                    <a:bodyPr/>
                    <a:lstStyle/>
                    <a:p>
                      <a:pPr algn="ctr"/>
                      <a:r>
                        <a:rPr lang="fr-FR" sz="1100" kern="1200" dirty="0">
                          <a:solidFill>
                            <a:schemeClr val="tx1"/>
                          </a:solidFill>
                          <a:effectLst/>
                          <a:latin typeface="+mn-lt"/>
                          <a:ea typeface="+mn-ea"/>
                          <a:cs typeface="+mn-cs"/>
                        </a:rPr>
                        <a:t>1668-1675 MHz</a:t>
                      </a:r>
                      <a:endParaRPr lang="fr-FR" sz="1100" dirty="0">
                        <a:solidFill>
                          <a:schemeClr val="tx1"/>
                        </a:solidFill>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strike="noStrike" dirty="0" err="1">
                          <a:solidFill>
                            <a:schemeClr val="tx1"/>
                          </a:solidFill>
                        </a:rPr>
                        <a:t>Enhanced</a:t>
                      </a:r>
                      <a:r>
                        <a:rPr lang="fr-FR" sz="1100" strike="noStrike" dirty="0">
                          <a:solidFill>
                            <a:schemeClr val="tx1"/>
                          </a:solidFill>
                        </a:rPr>
                        <a:t> (10 kHz) - </a:t>
                      </a:r>
                      <a:r>
                        <a:rPr lang="fr-FR" sz="1100" strike="noStrike" dirty="0" err="1">
                          <a:solidFill>
                            <a:schemeClr val="tx1"/>
                          </a:solidFill>
                        </a:rPr>
                        <a:t>Mandatory</a:t>
                      </a:r>
                      <a:endParaRPr lang="fr-FR" sz="1100" strike="noStrike" dirty="0">
                        <a:solidFill>
                          <a:schemeClr val="tx1"/>
                        </a:solidFill>
                      </a:endParaRPr>
                    </a:p>
                  </a:txBody>
                  <a:tcPr/>
                </a:tc>
                <a:tc>
                  <a:txBody>
                    <a:bodyPr/>
                    <a:lstStyle/>
                    <a:p>
                      <a:pPr algn="ctr"/>
                      <a:r>
                        <a:rPr lang="fr-FR" sz="1100">
                          <a:solidFill>
                            <a:schemeClr val="tx1"/>
                          </a:solidFill>
                        </a:rPr>
                        <a:t>Flexible FDD </a:t>
                      </a:r>
                      <a:r>
                        <a:rPr lang="fr-FR" sz="1100" dirty="0">
                          <a:solidFill>
                            <a:schemeClr val="tx1"/>
                          </a:solidFill>
                        </a:rPr>
                        <a:t>or </a:t>
                      </a:r>
                      <a:r>
                        <a:rPr lang="fr-FR" sz="1100" dirty="0" err="1">
                          <a:solidFill>
                            <a:schemeClr val="tx1"/>
                          </a:solidFill>
                        </a:rPr>
                        <a:t>Unpaired</a:t>
                      </a:r>
                      <a:endParaRPr lang="fr-FR" sz="1100" dirty="0">
                        <a:solidFill>
                          <a:schemeClr val="tx1"/>
                        </a:solidFill>
                      </a:endParaRPr>
                    </a:p>
                  </a:txBody>
                  <a:tcPr/>
                </a:tc>
                <a:tc>
                  <a:txBody>
                    <a:bodyPr/>
                    <a:lstStyle/>
                    <a:p>
                      <a:pPr algn="ctr"/>
                      <a:r>
                        <a:rPr lang="fr-FR" sz="1100" dirty="0">
                          <a:solidFill>
                            <a:schemeClr val="tx1"/>
                          </a:solidFill>
                        </a:rPr>
                        <a:t>Flexible or </a:t>
                      </a:r>
                      <a:r>
                        <a:rPr lang="fr-FR" sz="1100" dirty="0" err="1">
                          <a:solidFill>
                            <a:schemeClr val="tx1"/>
                          </a:solidFill>
                        </a:rPr>
                        <a:t>unspecified</a:t>
                      </a:r>
                      <a:endParaRPr lang="fr-FR" sz="1100" dirty="0">
                        <a:solidFill>
                          <a:schemeClr val="tx1"/>
                        </a:solidFill>
                      </a:endParaRPr>
                    </a:p>
                  </a:txBody>
                  <a:tcPr/>
                </a:tc>
                <a:extLst>
                  <a:ext uri="{0D108BD9-81ED-4DB2-BD59-A6C34878D82A}">
                    <a16:rowId xmlns:a16="http://schemas.microsoft.com/office/drawing/2014/main" val="1938432712"/>
                  </a:ext>
                </a:extLst>
              </a:tr>
              <a:tr h="836493">
                <a:tc>
                  <a:txBody>
                    <a:bodyPr/>
                    <a:lstStyle/>
                    <a:p>
                      <a:pPr algn="ctr"/>
                      <a:r>
                        <a:rPr lang="fr-FR" sz="1100" dirty="0" err="1">
                          <a:solidFill>
                            <a:schemeClr val="tx1"/>
                          </a:solidFill>
                        </a:rPr>
                        <a:t>Potential</a:t>
                      </a:r>
                      <a:r>
                        <a:rPr lang="fr-FR" sz="1100" dirty="0">
                          <a:solidFill>
                            <a:schemeClr val="tx1"/>
                          </a:solidFill>
                        </a:rPr>
                        <a:t>  </a:t>
                      </a:r>
                      <a:r>
                        <a:rPr lang="fr-FR" sz="1100" dirty="0" err="1">
                          <a:solidFill>
                            <a:schemeClr val="tx1"/>
                          </a:solidFill>
                        </a:rPr>
                        <a:t>Combined</a:t>
                      </a:r>
                      <a:r>
                        <a:rPr lang="fr-FR" sz="1100" dirty="0">
                          <a:solidFill>
                            <a:schemeClr val="tx1"/>
                          </a:solidFill>
                        </a:rPr>
                        <a:t> L-band and Extended L-band</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dirty="0">
                          <a:solidFill>
                            <a:schemeClr val="tx1"/>
                          </a:solidFill>
                        </a:rPr>
                        <a:t>TBD</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dirty="0">
                          <a:solidFill>
                            <a:schemeClr val="tx1"/>
                          </a:solidFill>
                        </a:rPr>
                        <a:t>1518-1559 MHz</a:t>
                      </a:r>
                    </a:p>
                  </a:txBody>
                  <a:tcPr/>
                </a:tc>
                <a:tc>
                  <a:txBody>
                    <a:bodyPr/>
                    <a:lstStyle/>
                    <a:p>
                      <a:pPr algn="ctr"/>
                      <a:r>
                        <a:rPr lang="fr-FR" sz="1100" dirty="0">
                          <a:solidFill>
                            <a:schemeClr val="tx1"/>
                          </a:solidFill>
                        </a:rPr>
                        <a:t>Block #1 1626.5-1660.5 MHz</a:t>
                      </a:r>
                    </a:p>
                    <a:p>
                      <a:pPr algn="ctr"/>
                      <a:r>
                        <a:rPr lang="fr-FR" sz="1100" dirty="0">
                          <a:solidFill>
                            <a:schemeClr val="tx1"/>
                          </a:solidFill>
                        </a:rPr>
                        <a:t>Block #2 1668-1675 MHz</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strike="noStrike" dirty="0" err="1">
                          <a:solidFill>
                            <a:schemeClr val="tx1"/>
                          </a:solidFill>
                        </a:rPr>
                        <a:t>Enhanced</a:t>
                      </a:r>
                      <a:r>
                        <a:rPr lang="fr-FR" sz="1100" strike="noStrike" dirty="0">
                          <a:solidFill>
                            <a:schemeClr val="tx1"/>
                          </a:solidFill>
                        </a:rPr>
                        <a:t> (10 kHz) - </a:t>
                      </a:r>
                      <a:r>
                        <a:rPr lang="fr-FR" sz="1100" strike="noStrike" dirty="0" err="1">
                          <a:solidFill>
                            <a:schemeClr val="tx1"/>
                          </a:solidFill>
                        </a:rPr>
                        <a:t>Mandatory</a:t>
                      </a:r>
                      <a:endParaRPr lang="fr-FR" sz="1100" strike="noStrike"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lang="fr-FR" sz="1100" strike="noStrike" dirty="0">
                        <a:solidFill>
                          <a:schemeClr val="tx1"/>
                        </a:solidFill>
                      </a:endParaRPr>
                    </a:p>
                  </a:txBody>
                  <a:tcPr/>
                </a:tc>
                <a:tc>
                  <a:txBody>
                    <a:bodyPr/>
                    <a:lstStyle/>
                    <a:p>
                      <a:pPr algn="ctr"/>
                      <a:r>
                        <a:rPr lang="fr-FR" sz="1100" dirty="0">
                          <a:solidFill>
                            <a:schemeClr val="tx1"/>
                          </a:solidFill>
                        </a:rPr>
                        <a:t>Flexible FDD or </a:t>
                      </a:r>
                      <a:r>
                        <a:rPr lang="fr-FR" sz="1100" dirty="0" err="1">
                          <a:solidFill>
                            <a:schemeClr val="tx1"/>
                          </a:solidFill>
                        </a:rPr>
                        <a:t>Unpaired</a:t>
                      </a:r>
                      <a:r>
                        <a:rPr lang="fr-FR" sz="1100" dirty="0">
                          <a:solidFill>
                            <a:schemeClr val="tx1"/>
                          </a:solidFill>
                        </a:rPr>
                        <a:t> DL and UL</a:t>
                      </a:r>
                    </a:p>
                  </a:txBody>
                  <a:tcPr/>
                </a:tc>
                <a:tc>
                  <a:txBody>
                    <a:bodyPr/>
                    <a:lstStyle/>
                    <a:p>
                      <a:pPr algn="ctr"/>
                      <a:r>
                        <a:rPr lang="fr-FR" sz="1100" dirty="0">
                          <a:solidFill>
                            <a:schemeClr val="tx1"/>
                          </a:solidFill>
                        </a:rPr>
                        <a:t>Flexible or </a:t>
                      </a:r>
                      <a:r>
                        <a:rPr lang="fr-FR" sz="1100" dirty="0" err="1">
                          <a:solidFill>
                            <a:schemeClr val="tx1"/>
                          </a:solidFill>
                        </a:rPr>
                        <a:t>unspecified</a:t>
                      </a:r>
                      <a:endParaRPr lang="fr-FR" sz="1100" dirty="0">
                        <a:solidFill>
                          <a:schemeClr val="tx1"/>
                        </a:solidFill>
                      </a:endParaRPr>
                    </a:p>
                  </a:txBody>
                  <a:tcPr/>
                </a:tc>
                <a:extLst>
                  <a:ext uri="{0D108BD9-81ED-4DB2-BD59-A6C34878D82A}">
                    <a16:rowId xmlns:a16="http://schemas.microsoft.com/office/drawing/2014/main" val="3468746892"/>
                  </a:ext>
                </a:extLst>
              </a:tr>
            </a:tbl>
          </a:graphicData>
        </a:graphic>
      </p:graphicFrame>
      <p:sp>
        <p:nvSpPr>
          <p:cNvPr id="3" name="Footer Placeholder 2">
            <a:extLst>
              <a:ext uri="{FF2B5EF4-FFF2-40B4-BE49-F238E27FC236}">
                <a16:creationId xmlns:a16="http://schemas.microsoft.com/office/drawing/2014/main" id="{8F2B796C-36E4-251C-25F6-69572D5DE970}"/>
              </a:ext>
            </a:extLst>
          </p:cNvPr>
          <p:cNvSpPr>
            <a:spLocks noGrp="1"/>
          </p:cNvSpPr>
          <p:nvPr>
            <p:ph type="ftr" sz="quarter" idx="13"/>
          </p:nvPr>
        </p:nvSpPr>
        <p:spPr/>
        <p:txBody>
          <a:bodyPr/>
          <a:lstStyle/>
          <a:p>
            <a:r>
              <a:rPr lang="en-US" dirty="0"/>
              <a:t>Public</a:t>
            </a:r>
          </a:p>
        </p:txBody>
      </p:sp>
      <p:sp>
        <p:nvSpPr>
          <p:cNvPr id="4" name="Slide Number Placeholder 3">
            <a:extLst>
              <a:ext uri="{FF2B5EF4-FFF2-40B4-BE49-F238E27FC236}">
                <a16:creationId xmlns:a16="http://schemas.microsoft.com/office/drawing/2014/main" id="{1FF01BA9-D1C3-54E3-B490-460A68ACD7A4}"/>
              </a:ext>
            </a:extLst>
          </p:cNvPr>
          <p:cNvSpPr>
            <a:spLocks noGrp="1"/>
          </p:cNvSpPr>
          <p:nvPr>
            <p:ph type="sldNum" sz="quarter" idx="14"/>
          </p:nvPr>
        </p:nvSpPr>
        <p:spPr/>
        <p:txBody>
          <a:bodyPr/>
          <a:lstStyle/>
          <a:p>
            <a:fld id="{9D269874-3913-3E4A-9285-BA6A0CAD74F5}" type="slidenum">
              <a:rPr lang="en-US" smtClean="0"/>
              <a:pPr/>
              <a:t>5</a:t>
            </a:fld>
            <a:endParaRPr lang="en-US" dirty="0"/>
          </a:p>
        </p:txBody>
      </p:sp>
      <p:sp>
        <p:nvSpPr>
          <p:cNvPr id="5" name="Title 4">
            <a:extLst>
              <a:ext uri="{FF2B5EF4-FFF2-40B4-BE49-F238E27FC236}">
                <a16:creationId xmlns:a16="http://schemas.microsoft.com/office/drawing/2014/main" id="{7DD9666F-DC4C-A7E4-A103-2A34D378D3DB}"/>
              </a:ext>
            </a:extLst>
          </p:cNvPr>
          <p:cNvSpPr>
            <a:spLocks noGrp="1"/>
          </p:cNvSpPr>
          <p:nvPr>
            <p:ph type="title"/>
          </p:nvPr>
        </p:nvSpPr>
        <p:spPr>
          <a:xfrm>
            <a:off x="660399" y="403225"/>
            <a:ext cx="11302301" cy="838200"/>
          </a:xfrm>
        </p:spPr>
        <p:txBody>
          <a:bodyPr>
            <a:normAutofit fontScale="90000"/>
          </a:bodyPr>
          <a:lstStyle/>
          <a:p>
            <a:r>
              <a:rPr lang="en-US" b="1" dirty="0"/>
              <a:t>New NR NTN Band and CA combos Candidate Proposals</a:t>
            </a:r>
            <a:endParaRPr lang="en-GB" b="1" dirty="0"/>
          </a:p>
        </p:txBody>
      </p:sp>
      <p:graphicFrame>
        <p:nvGraphicFramePr>
          <p:cNvPr id="8" name="Table 7">
            <a:extLst>
              <a:ext uri="{FF2B5EF4-FFF2-40B4-BE49-F238E27FC236}">
                <a16:creationId xmlns:a16="http://schemas.microsoft.com/office/drawing/2014/main" id="{2B3B50AB-6053-C8D6-8613-0AD70A16A555}"/>
              </a:ext>
            </a:extLst>
          </p:cNvPr>
          <p:cNvGraphicFramePr>
            <a:graphicFrameLocks noGrp="1"/>
          </p:cNvGraphicFramePr>
          <p:nvPr/>
        </p:nvGraphicFramePr>
        <p:xfrm>
          <a:off x="825628" y="3816481"/>
          <a:ext cx="10697670" cy="2329275"/>
        </p:xfrm>
        <a:graphic>
          <a:graphicData uri="http://schemas.openxmlformats.org/drawingml/2006/table">
            <a:tbl>
              <a:tblPr firstRow="1">
                <a:tableStyleId>{5C22544A-7EE6-4342-B048-85BDC9FD1C3A}</a:tableStyleId>
              </a:tblPr>
              <a:tblGrid>
                <a:gridCol w="1614216">
                  <a:extLst>
                    <a:ext uri="{9D8B030D-6E8A-4147-A177-3AD203B41FA5}">
                      <a16:colId xmlns:a16="http://schemas.microsoft.com/office/drawing/2014/main" val="1702521680"/>
                    </a:ext>
                  </a:extLst>
                </a:gridCol>
                <a:gridCol w="1600301">
                  <a:extLst>
                    <a:ext uri="{9D8B030D-6E8A-4147-A177-3AD203B41FA5}">
                      <a16:colId xmlns:a16="http://schemas.microsoft.com/office/drawing/2014/main" val="4188385341"/>
                    </a:ext>
                  </a:extLst>
                </a:gridCol>
                <a:gridCol w="1283719">
                  <a:extLst>
                    <a:ext uri="{9D8B030D-6E8A-4147-A177-3AD203B41FA5}">
                      <a16:colId xmlns:a16="http://schemas.microsoft.com/office/drawing/2014/main" val="1018666183"/>
                    </a:ext>
                  </a:extLst>
                </a:gridCol>
                <a:gridCol w="1033239">
                  <a:extLst>
                    <a:ext uri="{9D8B030D-6E8A-4147-A177-3AD203B41FA5}">
                      <a16:colId xmlns:a16="http://schemas.microsoft.com/office/drawing/2014/main" val="45662335"/>
                    </a:ext>
                  </a:extLst>
                </a:gridCol>
                <a:gridCol w="1033239">
                  <a:extLst>
                    <a:ext uri="{9D8B030D-6E8A-4147-A177-3AD203B41FA5}">
                      <a16:colId xmlns:a16="http://schemas.microsoft.com/office/drawing/2014/main" val="1163400944"/>
                    </a:ext>
                  </a:extLst>
                </a:gridCol>
                <a:gridCol w="1033239">
                  <a:extLst>
                    <a:ext uri="{9D8B030D-6E8A-4147-A177-3AD203B41FA5}">
                      <a16:colId xmlns:a16="http://schemas.microsoft.com/office/drawing/2014/main" val="4128141985"/>
                    </a:ext>
                  </a:extLst>
                </a:gridCol>
                <a:gridCol w="1033239">
                  <a:extLst>
                    <a:ext uri="{9D8B030D-6E8A-4147-A177-3AD203B41FA5}">
                      <a16:colId xmlns:a16="http://schemas.microsoft.com/office/drawing/2014/main" val="2999140719"/>
                    </a:ext>
                  </a:extLst>
                </a:gridCol>
                <a:gridCol w="1033239">
                  <a:extLst>
                    <a:ext uri="{9D8B030D-6E8A-4147-A177-3AD203B41FA5}">
                      <a16:colId xmlns:a16="http://schemas.microsoft.com/office/drawing/2014/main" val="1261999638"/>
                    </a:ext>
                  </a:extLst>
                </a:gridCol>
                <a:gridCol w="1033239">
                  <a:extLst>
                    <a:ext uri="{9D8B030D-6E8A-4147-A177-3AD203B41FA5}">
                      <a16:colId xmlns:a16="http://schemas.microsoft.com/office/drawing/2014/main" val="362022665"/>
                    </a:ext>
                  </a:extLst>
                </a:gridCol>
              </a:tblGrid>
              <a:tr h="152400">
                <a:tc>
                  <a:txBody>
                    <a:bodyPr/>
                    <a:lstStyle/>
                    <a:p>
                      <a:pPr algn="ctr" fontAlgn="ctr"/>
                      <a:r>
                        <a:rPr lang="en-GB" sz="900" b="1" u="none" strike="noStrike" dirty="0">
                          <a:effectLst/>
                        </a:rPr>
                        <a:t>New or Modified Combination</a:t>
                      </a:r>
                      <a:endParaRPr lang="en-GB" sz="9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a:effectLst/>
                        </a:rPr>
                        <a:t>Band combination configuration</a:t>
                      </a:r>
                      <a:endParaRPr lang="en-GB" sz="900" b="1"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dirty="0" err="1">
                          <a:effectLst/>
                        </a:rPr>
                        <a:t>UpLink</a:t>
                      </a:r>
                      <a:br>
                        <a:rPr lang="en-GB" sz="900" u="none" strike="noStrike" dirty="0">
                          <a:effectLst/>
                        </a:rPr>
                      </a:br>
                      <a:r>
                        <a:rPr lang="en-GB" sz="900" u="none" strike="noStrike" dirty="0">
                          <a:effectLst/>
                        </a:rPr>
                        <a:t>configuration</a:t>
                      </a:r>
                      <a:endParaRPr lang="en-GB" sz="9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dirty="0">
                          <a:effectLst/>
                        </a:rPr>
                        <a:t>Subclass</a:t>
                      </a:r>
                      <a:endParaRPr lang="en-GB" sz="900" b="1"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dirty="0">
                          <a:effectLst/>
                        </a:rPr>
                        <a:t>Power class of band X</a:t>
                      </a:r>
                      <a:endParaRPr lang="en-GB" sz="900" b="1"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a:effectLst/>
                        </a:rPr>
                        <a:t>Tx number of band X</a:t>
                      </a:r>
                      <a:endParaRPr lang="en-GB" sz="9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a:effectLst/>
                        </a:rPr>
                        <a:t>Power class of band Y</a:t>
                      </a:r>
                      <a:endParaRPr lang="en-GB" sz="9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a:effectLst/>
                        </a:rPr>
                        <a:t>Tx number of band Y</a:t>
                      </a:r>
                      <a:endParaRPr lang="en-GB" sz="900" b="1" i="0" u="none" strike="noStrike">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a:effectLst/>
                        </a:rPr>
                        <a:t>Total Power class</a:t>
                      </a:r>
                      <a:endParaRPr lang="en-GB" sz="900" b="1" i="0" u="none" strike="noStrike">
                        <a:solidFill>
                          <a:srgbClr val="000000"/>
                        </a:solidFill>
                        <a:effectLst/>
                        <a:latin typeface="Arial" panose="020B0604020202020204" pitchFamily="34" charset="0"/>
                      </a:endParaRPr>
                    </a:p>
                  </a:txBody>
                  <a:tcPr marL="0" marR="0" marT="0" marB="0" anchor="ctr"/>
                </a:tc>
                <a:extLst>
                  <a:ext uri="{0D108BD9-81ED-4DB2-BD59-A6C34878D82A}">
                    <a16:rowId xmlns:a16="http://schemas.microsoft.com/office/drawing/2014/main" val="956442642"/>
                  </a:ext>
                </a:extLst>
              </a:tr>
              <a:tr h="457200">
                <a:tc>
                  <a:txBody>
                    <a:bodyPr/>
                    <a:lstStyle/>
                    <a:p>
                      <a:pPr algn="ctr" fontAlgn="ctr"/>
                      <a:r>
                        <a:rPr lang="en-GB" sz="900" u="none" strike="noStrike">
                          <a:effectLst/>
                        </a:rPr>
                        <a:t>New</a:t>
                      </a:r>
                      <a:endParaRPr lang="en-GB" sz="900" b="0" i="0" u="none" strike="noStrike">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dirty="0">
                          <a:effectLst/>
                        </a:rPr>
                        <a:t>CA_n255(2A) </a:t>
                      </a:r>
                    </a:p>
                  </a:txBody>
                  <a:tcPr marL="9525" marR="9525" marT="9525" marB="0" anchor="ctr"/>
                </a:tc>
                <a:tc>
                  <a:txBody>
                    <a:bodyPr/>
                    <a:lstStyle/>
                    <a:p>
                      <a:pPr algn="ctr" fontAlgn="ctr"/>
                      <a:r>
                        <a:rPr lang="en-GB" sz="900" u="none" strike="noStrike" dirty="0">
                          <a:effectLst/>
                        </a:rPr>
                        <a:t>CA_n255(2A) </a:t>
                      </a:r>
                    </a:p>
                  </a:txBody>
                  <a:tcPr marL="9525" marR="9525" marT="9525" marB="0" anchor="ctr"/>
                </a:tc>
                <a:tc>
                  <a:txBody>
                    <a:bodyPr/>
                    <a:lstStyle/>
                    <a:p>
                      <a:pPr algn="ctr" fontAlgn="ctr"/>
                      <a:r>
                        <a:rPr lang="en-GB" sz="900" u="none" strike="noStrike" dirty="0">
                          <a:effectLst/>
                        </a:rPr>
                        <a:t>NR only</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dirty="0">
                          <a:effectLst/>
                        </a:rPr>
                        <a:t>PC3</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2Tx</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PC3</a:t>
                      </a:r>
                      <a:endParaRPr lang="en-GB" sz="900" b="0" i="0" u="none" strike="noStrike" dirty="0">
                        <a:solidFill>
                          <a:srgbClr val="000000"/>
                        </a:solidFill>
                        <a:effectLst/>
                        <a:latin typeface="Arial" panose="020B0604020202020204" pitchFamily="34" charset="0"/>
                      </a:endParaRPr>
                    </a:p>
                  </a:txBody>
                  <a:tcPr marL="0" marR="0" marT="0" marB="0" anchor="ctr"/>
                </a:tc>
                <a:extLst>
                  <a:ext uri="{0D108BD9-81ED-4DB2-BD59-A6C34878D82A}">
                    <a16:rowId xmlns:a16="http://schemas.microsoft.com/office/drawing/2014/main" val="4146810839"/>
                  </a:ext>
                </a:extLst>
              </a:tr>
              <a:tr h="317646">
                <a:tc>
                  <a:txBody>
                    <a:bodyPr/>
                    <a:lstStyle/>
                    <a:p>
                      <a:pPr algn="ctr" fontAlgn="ctr"/>
                      <a:r>
                        <a:rPr lang="en-GB" sz="900" u="none" strike="noStrike" dirty="0">
                          <a:effectLst/>
                        </a:rPr>
                        <a:t>New</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dirty="0">
                          <a:effectLst/>
                        </a:rPr>
                        <a:t>CA_n256(2A) </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GB" sz="900" u="none" strike="noStrike" dirty="0">
                          <a:effectLst/>
                        </a:rPr>
                        <a:t>CA_n256(2A) </a:t>
                      </a:r>
                    </a:p>
                  </a:txBody>
                  <a:tcPr marL="9525" marR="9525" marT="9525" marB="0" anchor="ctr"/>
                </a:tc>
                <a:tc>
                  <a:txBody>
                    <a:bodyPr/>
                    <a:lstStyle/>
                    <a:p>
                      <a:pPr algn="ctr" fontAlgn="ctr"/>
                      <a:r>
                        <a:rPr lang="en-GB" sz="900" u="none" strike="noStrike" dirty="0">
                          <a:effectLst/>
                        </a:rPr>
                        <a:t>NR only</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dirty="0">
                          <a:effectLst/>
                        </a:rPr>
                        <a:t>PC3</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2Tx</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900" b="0" i="0" u="none" strike="noStrike" dirty="0">
                          <a:solidFill>
                            <a:srgbClr val="000000"/>
                          </a:solidFill>
                          <a:effectLst/>
                          <a:latin typeface="Arial" panose="020B0604020202020204" pitchFamily="34" charset="0"/>
                        </a:rPr>
                        <a:t>P</a:t>
                      </a:r>
                      <a:r>
                        <a:rPr lang="en-GB" sz="9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3529152400"/>
                  </a:ext>
                </a:extLst>
              </a:tr>
              <a:tr h="317646">
                <a:tc>
                  <a:txBody>
                    <a:bodyPr/>
                    <a:lstStyle/>
                    <a:p>
                      <a:pPr algn="ctr" fontAlgn="ctr"/>
                      <a:r>
                        <a:rPr lang="en-GB" sz="900" u="none" strike="noStrike" dirty="0">
                          <a:effectLst/>
                        </a:rPr>
                        <a:t>New</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dirty="0">
                          <a:effectLst/>
                        </a:rPr>
                        <a:t>CA_n253(2A) </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GB" sz="900" u="none" strike="noStrike" dirty="0">
                          <a:effectLst/>
                        </a:rPr>
                        <a:t>CA</a:t>
                      </a:r>
                      <a:r>
                        <a:rPr lang="en-GB" sz="900" u="none" strike="noStrike">
                          <a:effectLst/>
                        </a:rPr>
                        <a:t>_n253(2A</a:t>
                      </a:r>
                      <a:r>
                        <a:rPr lang="en-GB" sz="900" u="none" strike="noStrike" dirty="0">
                          <a:effectLst/>
                        </a:rPr>
                        <a:t>) </a:t>
                      </a:r>
                    </a:p>
                  </a:txBody>
                  <a:tcPr marL="9525" marR="9525" marT="9525" marB="0" anchor="ctr"/>
                </a:tc>
                <a:tc>
                  <a:txBody>
                    <a:bodyPr/>
                    <a:lstStyle/>
                    <a:p>
                      <a:pPr algn="ctr" fontAlgn="ctr"/>
                      <a:r>
                        <a:rPr lang="en-GB" sz="900" u="none" strike="noStrike" dirty="0">
                          <a:effectLst/>
                        </a:rPr>
                        <a:t>NR only</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dirty="0">
                          <a:effectLst/>
                        </a:rPr>
                        <a:t>PC3</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2Tx</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900" b="0" i="0" u="none" strike="noStrike" dirty="0">
                          <a:solidFill>
                            <a:srgbClr val="000000"/>
                          </a:solidFill>
                          <a:effectLst/>
                          <a:latin typeface="Arial" panose="020B0604020202020204" pitchFamily="34" charset="0"/>
                        </a:rPr>
                        <a:t>P</a:t>
                      </a:r>
                      <a:r>
                        <a:rPr lang="en-GB" sz="9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809289509"/>
                  </a:ext>
                </a:extLst>
              </a:tr>
              <a:tr h="317646">
                <a:tc>
                  <a:txBody>
                    <a:bodyPr/>
                    <a:lstStyle/>
                    <a:p>
                      <a:pPr algn="ctr" fontAlgn="ctr"/>
                      <a:r>
                        <a:rPr lang="en-GB" sz="900" u="none" strike="noStrike" dirty="0">
                          <a:effectLst/>
                        </a:rPr>
                        <a:t>New</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b="0" i="0" u="none" strike="noStrike" dirty="0">
                          <a:solidFill>
                            <a:srgbClr val="000000"/>
                          </a:solidFill>
                          <a:effectLst/>
                          <a:latin typeface="Arial" panose="020B0604020202020204" pitchFamily="34" charset="0"/>
                        </a:rPr>
                        <a:t>CA_n255A-n256A</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pt-BR" sz="900" u="none" strike="noStrike" dirty="0">
                          <a:effectLst/>
                        </a:rPr>
                        <a:t>CA_n255A-n256A</a:t>
                      </a:r>
                    </a:p>
                  </a:txBody>
                  <a:tcPr marL="9525" marR="9525" marT="9525" marB="0" anchor="ctr"/>
                </a:tc>
                <a:tc>
                  <a:txBody>
                    <a:bodyPr/>
                    <a:lstStyle/>
                    <a:p>
                      <a:pPr algn="ctr" fontAlgn="ctr"/>
                      <a:r>
                        <a:rPr lang="en-GB" sz="900" u="none" strike="noStrike" dirty="0">
                          <a:effectLst/>
                        </a:rPr>
                        <a:t>NR only</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dirty="0">
                          <a:effectLst/>
                        </a:rPr>
                        <a:t>PC3</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1Tx</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PC3</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1Tx</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900" b="0" i="0" u="none" strike="noStrike" dirty="0">
                          <a:solidFill>
                            <a:srgbClr val="000000"/>
                          </a:solidFill>
                          <a:effectLst/>
                          <a:latin typeface="Arial" panose="020B0604020202020204" pitchFamily="34" charset="0"/>
                        </a:rPr>
                        <a:t>P</a:t>
                      </a:r>
                      <a:r>
                        <a:rPr lang="en-GB" sz="9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3515514553"/>
                  </a:ext>
                </a:extLst>
              </a:tr>
              <a:tr h="317646">
                <a:tc>
                  <a:txBody>
                    <a:bodyPr/>
                    <a:lstStyle/>
                    <a:p>
                      <a:pPr algn="ctr" fontAlgn="ctr"/>
                      <a:r>
                        <a:rPr lang="en-GB" sz="900" u="none" strike="noStrike" dirty="0">
                          <a:effectLst/>
                        </a:rPr>
                        <a:t>New</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b="0" i="0" u="none" strike="noStrike" dirty="0">
                          <a:solidFill>
                            <a:srgbClr val="000000"/>
                          </a:solidFill>
                          <a:effectLst/>
                          <a:latin typeface="Arial" panose="020B0604020202020204" pitchFamily="34" charset="0"/>
                        </a:rPr>
                        <a:t>CA_n255A-n253A</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CA_n255A-n253A</a:t>
                      </a:r>
                    </a:p>
                  </a:txBody>
                  <a:tcPr marL="9525" marR="9525" marT="9525" marB="0" anchor="ctr"/>
                </a:tc>
                <a:tc>
                  <a:txBody>
                    <a:bodyPr/>
                    <a:lstStyle/>
                    <a:p>
                      <a:pPr algn="ctr" fontAlgn="ctr"/>
                      <a:r>
                        <a:rPr lang="en-GB" sz="900" u="none" strike="noStrike" dirty="0">
                          <a:effectLst/>
                        </a:rPr>
                        <a:t>NR only</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dirty="0">
                          <a:effectLst/>
                        </a:rPr>
                        <a:t>PC3</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1Tx</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PC3</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1Tx</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900" b="0" i="0" u="none" strike="noStrike" dirty="0">
                          <a:solidFill>
                            <a:srgbClr val="000000"/>
                          </a:solidFill>
                          <a:effectLst/>
                          <a:latin typeface="Arial" panose="020B0604020202020204" pitchFamily="34" charset="0"/>
                        </a:rPr>
                        <a:t>P</a:t>
                      </a:r>
                      <a:r>
                        <a:rPr lang="en-GB" sz="9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34665579"/>
                  </a:ext>
                </a:extLst>
              </a:tr>
              <a:tr h="317646">
                <a:tc>
                  <a:txBody>
                    <a:bodyPr/>
                    <a:lstStyle/>
                    <a:p>
                      <a:pPr algn="ctr" fontAlgn="ctr"/>
                      <a:r>
                        <a:rPr lang="en-GB" sz="900" u="none" strike="noStrike" dirty="0">
                          <a:effectLst/>
                        </a:rPr>
                        <a:t>New</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b="0" i="0" u="none" strike="noStrike" dirty="0">
                          <a:solidFill>
                            <a:srgbClr val="000000"/>
                          </a:solidFill>
                          <a:effectLst/>
                          <a:latin typeface="Arial" panose="020B0604020202020204" pitchFamily="34" charset="0"/>
                        </a:rPr>
                        <a:t>CA_n256A-n253A</a:t>
                      </a:r>
                    </a:p>
                  </a:txBody>
                  <a:tcPr marL="9525" marR="9525" marT="9525" marB="0" anchor="ctr"/>
                </a:tc>
                <a:tc>
                  <a:txBody>
                    <a:bodyPr/>
                    <a:lstStyle/>
                    <a:p>
                      <a:pPr marL="0" marR="0" lvl="0" indent="0" algn="ctr" defTabSz="685800" rtl="0" eaLnBrk="1" fontAlgn="ctr" latinLnBrk="0" hangingPunct="1">
                        <a:lnSpc>
                          <a:spcPct val="100000"/>
                        </a:lnSpc>
                        <a:spcBef>
                          <a:spcPts val="0"/>
                        </a:spcBef>
                        <a:spcAft>
                          <a:spcPts val="0"/>
                        </a:spcAft>
                        <a:buClrTx/>
                        <a:buSzTx/>
                        <a:buFontTx/>
                        <a:buNone/>
                        <a:tabLst/>
                        <a:defRPr/>
                      </a:pPr>
                      <a:r>
                        <a:rPr lang="en-GB" sz="900" b="0" i="0" u="none" strike="noStrike" dirty="0">
                          <a:solidFill>
                            <a:srgbClr val="000000"/>
                          </a:solidFill>
                          <a:effectLst/>
                          <a:latin typeface="Arial" panose="020B0604020202020204" pitchFamily="34" charset="0"/>
                        </a:rPr>
                        <a:t>CA_n256A-n253A</a:t>
                      </a:r>
                    </a:p>
                  </a:txBody>
                  <a:tcPr marL="9525" marR="9525" marT="9525" marB="0" anchor="ctr"/>
                </a:tc>
                <a:tc>
                  <a:txBody>
                    <a:bodyPr/>
                    <a:lstStyle/>
                    <a:p>
                      <a:pPr algn="ctr" fontAlgn="ctr"/>
                      <a:r>
                        <a:rPr lang="en-GB" sz="900" u="none" strike="noStrike" dirty="0">
                          <a:effectLst/>
                        </a:rPr>
                        <a:t>NR only</a:t>
                      </a:r>
                      <a:endParaRPr lang="en-GB" sz="900" b="0" i="0" u="none" strike="noStrike" dirty="0">
                        <a:solidFill>
                          <a:srgbClr val="000000"/>
                        </a:solidFill>
                        <a:effectLst/>
                        <a:latin typeface="Arial" panose="020B0604020202020204" pitchFamily="34" charset="0"/>
                      </a:endParaRPr>
                    </a:p>
                  </a:txBody>
                  <a:tcPr marL="9525" marR="9525" marT="9525" marB="0" anchor="ctr"/>
                </a:tc>
                <a:tc>
                  <a:txBody>
                    <a:bodyPr/>
                    <a:lstStyle/>
                    <a:p>
                      <a:pPr algn="ctr" fontAlgn="ctr"/>
                      <a:r>
                        <a:rPr lang="en-GB" sz="900" u="none" strike="noStrike" dirty="0">
                          <a:effectLst/>
                        </a:rPr>
                        <a:t>PC3</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1Tx</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PC3</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GB" sz="900" u="none" strike="noStrike" dirty="0">
                          <a:effectLst/>
                        </a:rPr>
                        <a:t>1Tx</a:t>
                      </a:r>
                      <a:endParaRPr lang="en-GB" sz="900" b="0" i="0" u="none" strike="noStrike" dirty="0">
                        <a:solidFill>
                          <a:srgbClr val="000000"/>
                        </a:solidFill>
                        <a:effectLst/>
                        <a:latin typeface="Arial" panose="020B0604020202020204" pitchFamily="34" charset="0"/>
                      </a:endParaRPr>
                    </a:p>
                  </a:txBody>
                  <a:tcPr marL="0" marR="0" marT="0" marB="0" anchor="ctr"/>
                </a:tc>
                <a:tc>
                  <a:txBody>
                    <a:bodyPr/>
                    <a:lstStyle/>
                    <a:p>
                      <a:pPr algn="ctr" fontAlgn="ctr"/>
                      <a:r>
                        <a:rPr lang="en-US" sz="900" b="0" i="0" u="none" strike="noStrike" dirty="0">
                          <a:solidFill>
                            <a:srgbClr val="000000"/>
                          </a:solidFill>
                          <a:effectLst/>
                          <a:latin typeface="Arial" panose="020B0604020202020204" pitchFamily="34" charset="0"/>
                        </a:rPr>
                        <a:t>P</a:t>
                      </a:r>
                      <a:r>
                        <a:rPr lang="en-GB" sz="900" b="0" i="0" u="none" strike="noStrike" dirty="0">
                          <a:solidFill>
                            <a:srgbClr val="000000"/>
                          </a:solidFill>
                          <a:effectLst/>
                          <a:latin typeface="Arial" panose="020B0604020202020204" pitchFamily="34" charset="0"/>
                        </a:rPr>
                        <a:t>C3</a:t>
                      </a:r>
                    </a:p>
                  </a:txBody>
                  <a:tcPr marL="0" marR="0" marT="0" marB="0" anchor="ctr"/>
                </a:tc>
                <a:extLst>
                  <a:ext uri="{0D108BD9-81ED-4DB2-BD59-A6C34878D82A}">
                    <a16:rowId xmlns:a16="http://schemas.microsoft.com/office/drawing/2014/main" val="936894694"/>
                  </a:ext>
                </a:extLst>
              </a:tr>
            </a:tbl>
          </a:graphicData>
        </a:graphic>
      </p:graphicFrame>
    </p:spTree>
    <p:extLst>
      <p:ext uri="{BB962C8B-B14F-4D97-AF65-F5344CB8AC3E}">
        <p14:creationId xmlns:p14="http://schemas.microsoft.com/office/powerpoint/2010/main" val="411832650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8573469650B343AF314866C5FCEB84" ma:contentTypeVersion="15" ma:contentTypeDescription="Create a new document." ma:contentTypeScope="" ma:versionID="b39ae841a2cb10cbdb341aa250dc5a45">
  <xsd:schema xmlns:xsd="http://www.w3.org/2001/XMLSchema" xmlns:xs="http://www.w3.org/2001/XMLSchema" xmlns:p="http://schemas.microsoft.com/office/2006/metadata/properties" xmlns:ns2="9521437f-7a5f-4c0e-989d-711dce789f28" xmlns:ns3="74fc1b7d-2491-4325-b4ba-4ded840cc5c3" xmlns:ns4="74454b63-66bb-4212-8455-87ee665820ff" targetNamespace="http://schemas.microsoft.com/office/2006/metadata/properties" ma:root="true" ma:fieldsID="90aab5c4ac859f4235775eccbc774661" ns2:_="" ns3:_="" ns4:_="">
    <xsd:import namespace="9521437f-7a5f-4c0e-989d-711dce789f28"/>
    <xsd:import namespace="74fc1b7d-2491-4325-b4ba-4ded840cc5c3"/>
    <xsd:import namespace="74454b63-66bb-4212-8455-87ee665820f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ObjectDetectorVersions" minOccurs="0"/>
                <xsd:element ref="ns4:SharedWithUsers" minOccurs="0"/>
                <xsd:element ref="ns4: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521437f-7a5f-4c0e-989d-711dce789f2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cb230259-a6c1-4255-b092-dfd9b14cf0e7"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4fc1b7d-2491-4325-b4ba-4ded840cc5c3"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4be809d-45e1-4c5e-914a-39d2d6d724e5}" ma:internalName="TaxCatchAll" ma:showField="CatchAllData" ma:web="74454b63-66bb-4212-8455-87ee665820ff">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4454b63-66bb-4212-8455-87ee665820ff" elementFormDefault="qualified">
    <xsd:import namespace="http://schemas.microsoft.com/office/2006/documentManagement/types"/>
    <xsd:import namespace="http://schemas.microsoft.com/office/infopath/2007/PartnerControls"/>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9521437f-7a5f-4c0e-989d-711dce789f28">
      <Terms xmlns="http://schemas.microsoft.com/office/infopath/2007/PartnerControls"/>
    </lcf76f155ced4ddcb4097134ff3c332f>
    <TaxCatchAll xmlns="74fc1b7d-2491-4325-b4ba-4ded840cc5c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7993EC2-555E-4329-B978-FAA7264348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521437f-7a5f-4c0e-989d-711dce789f28"/>
    <ds:schemaRef ds:uri="74fc1b7d-2491-4325-b4ba-4ded840cc5c3"/>
    <ds:schemaRef ds:uri="74454b63-66bb-4212-8455-87ee665820f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FA0B0B3-F678-4A4E-8404-63E067AB1AD5}">
  <ds:schemaRefs>
    <ds:schemaRef ds:uri="http://schemas.microsoft.com/office/2006/metadata/properties"/>
    <ds:schemaRef ds:uri="http://schemas.microsoft.com/office/infopath/2007/PartnerControls"/>
    <ds:schemaRef ds:uri="9521437f-7a5f-4c0e-989d-711dce789f28"/>
    <ds:schemaRef ds:uri="74fc1b7d-2491-4325-b4ba-4ded840cc5c3"/>
  </ds:schemaRefs>
</ds:datastoreItem>
</file>

<file path=customXml/itemProps3.xml><?xml version="1.0" encoding="utf-8"?>
<ds:datastoreItem xmlns:ds="http://schemas.openxmlformats.org/officeDocument/2006/customXml" ds:itemID="{9537C7D8-8FA8-48BA-B00A-30F2AE2087BD}">
  <ds:schemaRefs>
    <ds:schemaRef ds:uri="http://schemas.microsoft.com/sharepoint/v3/contenttype/forms"/>
  </ds:schemaRefs>
</ds:datastoreItem>
</file>

<file path=docMetadata/LabelInfo.xml><?xml version="1.0" encoding="utf-8"?>
<clbl:labelList xmlns:clbl="http://schemas.microsoft.com/office/2020/mipLabelMetadata">
  <clbl:label id="{43eba056-5ca4-4871-89ac-bdd09160ce7e}" enabled="0" method="" siteId="{43eba056-5ca4-4871-89ac-bdd09160ce7e}" removed="1"/>
</clbl:labelList>
</file>

<file path=docProps/app.xml><?xml version="1.0" encoding="utf-8"?>
<Properties xmlns="http://schemas.openxmlformats.org/officeDocument/2006/extended-properties" xmlns:vt="http://schemas.openxmlformats.org/officeDocument/2006/docPropsVTypes">
  <TotalTime>763</TotalTime>
  <Words>934</Words>
  <Application>Microsoft Office PowerPoint</Application>
  <PresentationFormat>Widescreen</PresentationFormat>
  <Paragraphs>153</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Motivation for new L-band definitions and possible Carrier Aggregation (CA) combinations for NR NTN</vt:lpstr>
      <vt:lpstr>MSS Spectrum Priorities</vt:lpstr>
      <vt:lpstr>Missing MSS L-band spectrum band specifications</vt:lpstr>
      <vt:lpstr>Separate DL bands lead to inefficient and inflexible use of spectrum</vt:lpstr>
      <vt:lpstr>New NR NTN Band and CA combos Candidate Proposals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MSS Satellite operator RAN4 priorities for NR NTN Evolution in Release 19</dc:title>
  <dc:creator>Luca Lodigiani</dc:creator>
  <cp:lastModifiedBy>Luca Lodigiani</cp:lastModifiedBy>
  <cp:revision>2</cp:revision>
  <dcterms:created xsi:type="dcterms:W3CDTF">2024-03-07T14:20:32Z</dcterms:created>
  <dcterms:modified xsi:type="dcterms:W3CDTF">2024-06-10T20:47:29Z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Text">
    <vt:lpwstr>PUBLIC  |  © INMARSAT</vt:lpwstr>
  </property>
  <property fmtid="{D5CDD505-2E9C-101B-9397-08002B2CF9AE}" pid="3" name="MediaServiceImageTags">
    <vt:lpwstr/>
  </property>
  <property fmtid="{D5CDD505-2E9C-101B-9397-08002B2CF9AE}" pid="4" name="ContentTypeId">
    <vt:lpwstr>0x010100B98573469650B343AF314866C5FCEB84</vt:lpwstr>
  </property>
  <property fmtid="{D5CDD505-2E9C-101B-9397-08002B2CF9AE}" pid="5" name="Classification">
    <vt:lpwstr>Classification goes here</vt:lpwstr>
  </property>
  <property fmtid="{D5CDD505-2E9C-101B-9397-08002B2CF9AE}" pid="6" name="ClassificationContentMarkingFooterLocations">
    <vt:lpwstr>Light Theme:7\Dark Theme:3</vt:lpwstr>
  </property>
</Properties>
</file>