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7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61" r:id="rId4"/>
    <p:sldMasterId id="2147483663" r:id="rId5"/>
    <p:sldMasterId id="2147483668" r:id="rId6"/>
    <p:sldMasterId id="2147483674" r:id="rId7"/>
    <p:sldMasterId id="2147483687" r:id="rId8"/>
    <p:sldMasterId id="2147483707" r:id="rId9"/>
  </p:sldMasterIdLst>
  <p:notesMasterIdLst>
    <p:notesMasterId r:id="rId16"/>
  </p:notesMasterIdLst>
  <p:handoutMasterIdLst>
    <p:handoutMasterId r:id="rId17"/>
  </p:handoutMasterIdLst>
  <p:sldIdLst>
    <p:sldId id="403" r:id="rId10"/>
    <p:sldId id="2831" r:id="rId11"/>
    <p:sldId id="2907" r:id="rId12"/>
    <p:sldId id="2906" r:id="rId13"/>
    <p:sldId id="2908" r:id="rId14"/>
    <p:sldId id="402" r:id="rId15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9">
          <p15:clr>
            <a:srgbClr val="A4A3A4"/>
          </p15:clr>
        </p15:guide>
        <p15:guide id="2" pos="295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134" autoAdjust="0"/>
  </p:normalViewPr>
  <p:slideViewPr>
    <p:cSldViewPr snapToGrid="0" snapToObjects="1">
      <p:cViewPr varScale="1">
        <p:scale>
          <a:sx n="106" d="100"/>
          <a:sy n="106" d="100"/>
        </p:scale>
        <p:origin x="797" y="62"/>
      </p:cViewPr>
      <p:guideLst>
        <p:guide orient="horz" pos="1629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10" Type="http://schemas.openxmlformats.org/officeDocument/2006/relationships/slide" Target="slides/slide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1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  <a:t>6</a:t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  <a:t>‹#›</a:t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  <a:t>‹#›</a:t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  <a:t>2024/6/10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theme" Target="../theme/theme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25.jpe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二级</a:t>
            </a:r>
          </a:p>
          <a:p>
            <a:pPr lvl="2"/>
            <a:r>
              <a:rPr lang="zh-CN" dirty="0"/>
              <a:t>三级</a:t>
            </a:r>
          </a:p>
          <a:p>
            <a:pPr lvl="3"/>
            <a:r>
              <a:rPr lang="zh-CN" dirty="0"/>
              <a:t>四级</a:t>
            </a:r>
          </a:p>
          <a:p>
            <a:pPr lvl="4"/>
            <a:r>
              <a:rPr lang="zh-CN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  <a:t>‹#›</a:t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 Corporation,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9.1.5</a:t>
            </a: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RAN Meeting #104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dirty="0">
                <a:solidFill>
                  <a:schemeClr val="bg1"/>
                </a:solidFill>
              </a:rPr>
              <a:t>Shanghai , China, 17 – 20 June, 2024</a:t>
            </a: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RP-241511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categorized as follows: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FCC decided to assign the 5000-5030 MHz band to extend the tuning range for the the  AeroMACS.</a:t>
            </a: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15760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168338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Support the NR based AeroMACS system in Rel-19.</a:t>
            </a:r>
          </a:p>
          <a:p>
            <a:pPr>
              <a:spcAft>
                <a:spcPts val="600"/>
              </a:spcAft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Specify the two bands: 5091~5150MHz and 5000~5150MHz for NR based </a:t>
            </a:r>
            <a:r>
              <a:rPr kumimoji="1" lang="en-US" altLang="zh-CN" sz="1400" dirty="0" err="1">
                <a:solidFill>
                  <a:srgbClr val="0070C0"/>
                </a:solidFill>
                <a:latin typeface="Arial" panose="020B0604020202020204" pitchFamily="34" charset="0"/>
              </a:rPr>
              <a:t>AeroMACS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.</a:t>
            </a: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Define the RF requirements for BS and UE.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326</TotalTime>
  <Words>270</Words>
  <Application>Microsoft Office PowerPoint</Application>
  <PresentationFormat>全屏显示(16:9)</PresentationFormat>
  <Paragraphs>30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5" baseType="lpstr">
      <vt:lpstr>Heiti SC Light</vt:lpstr>
      <vt:lpstr>MS PGothic</vt:lpstr>
      <vt:lpstr>黑体</vt:lpstr>
      <vt:lpstr>宋体</vt:lpstr>
      <vt:lpstr>微软雅黑</vt:lpstr>
      <vt:lpstr>Arial</vt:lpstr>
      <vt:lpstr>Calibri</vt:lpstr>
      <vt:lpstr>Impact</vt:lpstr>
      <vt:lpstr>Wingdings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</cp:lastModifiedBy>
  <cp:revision>2493</cp:revision>
  <dcterms:created xsi:type="dcterms:W3CDTF">2015-07-14T07:21:00Z</dcterms:created>
  <dcterms:modified xsi:type="dcterms:W3CDTF">2024-06-10T16:57:28Z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09FB0CEA62AB4D3BAD6C6BC55D1F1AA0</vt:lpwstr>
  </property>
</Properties>
</file>