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5" r:id="rId1"/>
    <p:sldMasterId id="2147483694" r:id="rId2"/>
    <p:sldMasterId id="2147483698" r:id="rId3"/>
  </p:sldMasterIdLst>
  <p:notesMasterIdLst>
    <p:notesMasterId r:id="rId10"/>
  </p:notesMasterIdLst>
  <p:handoutMasterIdLst>
    <p:handoutMasterId r:id="rId11"/>
  </p:handoutMasterIdLst>
  <p:sldIdLst>
    <p:sldId id="449" r:id="rId4"/>
    <p:sldId id="489" r:id="rId5"/>
    <p:sldId id="490" r:id="rId6"/>
    <p:sldId id="491" r:id="rId7"/>
    <p:sldId id="480" r:id="rId8"/>
    <p:sldId id="405" r:id="rId9"/>
  </p:sldIdLst>
  <p:sldSz cx="9144000" cy="5143500" type="screen16x9"/>
  <p:notesSz cx="6797675" cy="9874250"/>
  <p:defaultTextStyle>
    <a:defPPr>
      <a:defRPr lang="en-US"/>
    </a:defPPr>
    <a:lvl1pPr algn="l" rtl="0" fontAlgn="base">
      <a:spcBef>
        <a:spcPct val="0"/>
      </a:spcBef>
      <a:spcAft>
        <a:spcPct val="0"/>
      </a:spcAft>
      <a:defRPr kern="1200">
        <a:solidFill>
          <a:schemeClr val="tx1"/>
        </a:solidFill>
        <a:latin typeface="Arial" charset="0"/>
        <a:ea typeface="宋体" charset="-122"/>
        <a:cs typeface="+mn-cs"/>
      </a:defRPr>
    </a:lvl1pPr>
    <a:lvl2pPr marL="457189" algn="l" rtl="0" fontAlgn="base">
      <a:spcBef>
        <a:spcPct val="0"/>
      </a:spcBef>
      <a:spcAft>
        <a:spcPct val="0"/>
      </a:spcAft>
      <a:defRPr kern="1200">
        <a:solidFill>
          <a:schemeClr val="tx1"/>
        </a:solidFill>
        <a:latin typeface="Arial" charset="0"/>
        <a:ea typeface="宋体" charset="-122"/>
        <a:cs typeface="+mn-cs"/>
      </a:defRPr>
    </a:lvl2pPr>
    <a:lvl3pPr marL="914378" algn="l" rtl="0" fontAlgn="base">
      <a:spcBef>
        <a:spcPct val="0"/>
      </a:spcBef>
      <a:spcAft>
        <a:spcPct val="0"/>
      </a:spcAft>
      <a:defRPr kern="1200">
        <a:solidFill>
          <a:schemeClr val="tx1"/>
        </a:solidFill>
        <a:latin typeface="Arial" charset="0"/>
        <a:ea typeface="宋体" charset="-122"/>
        <a:cs typeface="+mn-cs"/>
      </a:defRPr>
    </a:lvl3pPr>
    <a:lvl4pPr marL="1371566" algn="l" rtl="0" fontAlgn="base">
      <a:spcBef>
        <a:spcPct val="0"/>
      </a:spcBef>
      <a:spcAft>
        <a:spcPct val="0"/>
      </a:spcAft>
      <a:defRPr kern="1200">
        <a:solidFill>
          <a:schemeClr val="tx1"/>
        </a:solidFill>
        <a:latin typeface="Arial" charset="0"/>
        <a:ea typeface="宋体" charset="-122"/>
        <a:cs typeface="+mn-cs"/>
      </a:defRPr>
    </a:lvl4pPr>
    <a:lvl5pPr marL="1828754" algn="l" rtl="0" fontAlgn="base">
      <a:spcBef>
        <a:spcPct val="0"/>
      </a:spcBef>
      <a:spcAft>
        <a:spcPct val="0"/>
      </a:spcAft>
      <a:defRPr kern="1200">
        <a:solidFill>
          <a:schemeClr val="tx1"/>
        </a:solidFill>
        <a:latin typeface="Arial" charset="0"/>
        <a:ea typeface="宋体" charset="-122"/>
        <a:cs typeface="+mn-cs"/>
      </a:defRPr>
    </a:lvl5pPr>
    <a:lvl6pPr marL="2285943" algn="l" defTabSz="914378" rtl="0" eaLnBrk="1" latinLnBrk="0" hangingPunct="1">
      <a:defRPr kern="1200">
        <a:solidFill>
          <a:schemeClr val="tx1"/>
        </a:solidFill>
        <a:latin typeface="Arial" charset="0"/>
        <a:ea typeface="宋体" charset="-122"/>
        <a:cs typeface="+mn-cs"/>
      </a:defRPr>
    </a:lvl6pPr>
    <a:lvl7pPr marL="2743132" algn="l" defTabSz="914378" rtl="0" eaLnBrk="1" latinLnBrk="0" hangingPunct="1">
      <a:defRPr kern="1200">
        <a:solidFill>
          <a:schemeClr val="tx1"/>
        </a:solidFill>
        <a:latin typeface="Arial" charset="0"/>
        <a:ea typeface="宋体" charset="-122"/>
        <a:cs typeface="+mn-cs"/>
      </a:defRPr>
    </a:lvl7pPr>
    <a:lvl8pPr marL="3200320" algn="l" defTabSz="914378" rtl="0" eaLnBrk="1" latinLnBrk="0" hangingPunct="1">
      <a:defRPr kern="1200">
        <a:solidFill>
          <a:schemeClr val="tx1"/>
        </a:solidFill>
        <a:latin typeface="Arial" charset="0"/>
        <a:ea typeface="宋体" charset="-122"/>
        <a:cs typeface="+mn-cs"/>
      </a:defRPr>
    </a:lvl8pPr>
    <a:lvl9pPr marL="3657509" algn="l" defTabSz="914378"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10" userDrawn="1">
          <p15:clr>
            <a:srgbClr val="A4A3A4"/>
          </p15:clr>
        </p15:guide>
        <p15:guide id="2" pos="2141"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TC" initials="CTC" lastIdx="4" clrIdx="0"/>
  <p:cmAuthor id="2" name="HP" initials="H" lastIdx="5" clrIdx="1">
    <p:extLst>
      <p:ext uri="{19B8F6BF-5375-455C-9EA6-DF929625EA0E}">
        <p15:presenceInfo xmlns:p15="http://schemas.microsoft.com/office/powerpoint/2012/main" userId="HP" providerId="None"/>
      </p:ext>
    </p:extLst>
  </p:cmAuthor>
  <p:cmAuthor id="4" name="Nanfang" initials="NF" lastIdx="3" clrIdx="2">
    <p:extLst>
      <p:ext uri="{19B8F6BF-5375-455C-9EA6-DF929625EA0E}">
        <p15:presenceInfo xmlns:p15="http://schemas.microsoft.com/office/powerpoint/2012/main" userId="Nanfang"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FF08"/>
    <a:srgbClr val="B94A00"/>
    <a:srgbClr val="324395"/>
    <a:srgbClr val="007E39"/>
    <a:srgbClr val="E1FFC3"/>
    <a:srgbClr val="FF6600"/>
    <a:srgbClr val="FF9966"/>
    <a:srgbClr val="314395"/>
    <a:srgbClr val="0070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浅色样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5294" autoAdjust="0"/>
    <p:restoredTop sz="99882" autoAdjust="0"/>
  </p:normalViewPr>
  <p:slideViewPr>
    <p:cSldViewPr>
      <p:cViewPr varScale="1">
        <p:scale>
          <a:sx n="85" d="100"/>
          <a:sy n="85" d="100"/>
        </p:scale>
        <p:origin x="368" y="68"/>
      </p:cViewPr>
      <p:guideLst>
        <p:guide orient="horz" pos="1620"/>
        <p:guide pos="2880"/>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47" d="100"/>
          <a:sy n="47" d="100"/>
        </p:scale>
        <p:origin x="-3012" y="-102"/>
      </p:cViewPr>
      <p:guideLst>
        <p:guide orient="horz" pos="3110"/>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presProps" Target="presProps.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handoutMaster" Target="handoutMasters/handoutMaster1.xml"/><Relationship Id="rId5" Type="http://schemas.openxmlformats.org/officeDocument/2006/relationships/slide" Target="slides/slide2.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6400" cy="494187"/>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49688" y="0"/>
            <a:ext cx="2946400" cy="494187"/>
          </a:xfrm>
          <a:prstGeom prst="rect">
            <a:avLst/>
          </a:prstGeom>
        </p:spPr>
        <p:txBody>
          <a:bodyPr vert="horz" lIns="91440" tIns="45720" rIns="91440" bIns="45720" rtlCol="0"/>
          <a:lstStyle>
            <a:lvl1pPr algn="r">
              <a:defRPr sz="1200"/>
            </a:lvl1pPr>
          </a:lstStyle>
          <a:p>
            <a:fld id="{150A64BD-23B2-4E7A-9730-6D4935F9BFD0}" type="datetimeFigureOut">
              <a:rPr lang="zh-CN" altLang="en-US" smtClean="0"/>
              <a:pPr/>
              <a:t>2024/6/7</a:t>
            </a:fld>
            <a:endParaRPr lang="zh-CN" altLang="en-US"/>
          </a:p>
        </p:txBody>
      </p:sp>
      <p:sp>
        <p:nvSpPr>
          <p:cNvPr id="4" name="页脚占位符 3"/>
          <p:cNvSpPr>
            <a:spLocks noGrp="1"/>
          </p:cNvSpPr>
          <p:nvPr>
            <p:ph type="ftr" sz="quarter" idx="2"/>
          </p:nvPr>
        </p:nvSpPr>
        <p:spPr>
          <a:xfrm>
            <a:off x="0" y="9378485"/>
            <a:ext cx="2946400" cy="4941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49688" y="9378485"/>
            <a:ext cx="2946400" cy="494187"/>
          </a:xfrm>
          <a:prstGeom prst="rect">
            <a:avLst/>
          </a:prstGeom>
        </p:spPr>
        <p:txBody>
          <a:bodyPr vert="horz" lIns="91440" tIns="45720" rIns="91440" bIns="45720" rtlCol="0" anchor="b"/>
          <a:lstStyle>
            <a:lvl1pPr algn="r">
              <a:defRPr sz="1200"/>
            </a:lvl1pPr>
          </a:lstStyle>
          <a:p>
            <a:fld id="{75CFB782-A460-437C-BCC9-505A30A58B4E}" type="slidenum">
              <a:rPr lang="zh-CN" altLang="en-US" smtClean="0"/>
              <a:pPr/>
              <a:t>‹#›</a:t>
            </a:fld>
            <a:endParaRPr lang="zh-CN" altLang="en-US"/>
          </a:p>
        </p:txBody>
      </p:sp>
    </p:spTree>
    <p:extLst>
      <p:ext uri="{BB962C8B-B14F-4D97-AF65-F5344CB8AC3E}">
        <p14:creationId xmlns:p14="http://schemas.microsoft.com/office/powerpoint/2010/main" val="18290582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2945659" cy="493712"/>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en-US"/>
          </a:p>
        </p:txBody>
      </p:sp>
      <p:sp>
        <p:nvSpPr>
          <p:cNvPr id="3" name="Date Placeholder 2"/>
          <p:cNvSpPr>
            <a:spLocks noGrp="1"/>
          </p:cNvSpPr>
          <p:nvPr>
            <p:ph type="dt" idx="1"/>
          </p:nvPr>
        </p:nvSpPr>
        <p:spPr>
          <a:xfrm>
            <a:off x="3850444" y="1"/>
            <a:ext cx="2945659" cy="493712"/>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2CA20A83-B52E-40D0-8C5B-5BB10619EF4E}" type="datetimeFigureOut">
              <a:rPr lang="en-US"/>
              <a:pPr>
                <a:defRPr/>
              </a:pPr>
              <a:t>6/7/2024</a:t>
            </a:fld>
            <a:endParaRPr lang="en-US"/>
          </a:p>
        </p:txBody>
      </p:sp>
      <p:sp>
        <p:nvSpPr>
          <p:cNvPr id="4" name="Slide Image Placeholder 3"/>
          <p:cNvSpPr>
            <a:spLocks noGrp="1" noRot="1" noChangeAspect="1"/>
          </p:cNvSpPr>
          <p:nvPr>
            <p:ph type="sldImg" idx="2"/>
          </p:nvPr>
        </p:nvSpPr>
        <p:spPr>
          <a:xfrm>
            <a:off x="106363" y="739775"/>
            <a:ext cx="6584950" cy="3703638"/>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79768" y="4690269"/>
            <a:ext cx="5438140" cy="4443412"/>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1" y="9378825"/>
            <a:ext cx="2945659" cy="493712"/>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en-US"/>
          </a:p>
        </p:txBody>
      </p:sp>
      <p:sp>
        <p:nvSpPr>
          <p:cNvPr id="7" name="Slide Number Placeholder 6"/>
          <p:cNvSpPr>
            <a:spLocks noGrp="1"/>
          </p:cNvSpPr>
          <p:nvPr>
            <p:ph type="sldNum" sz="quarter" idx="5"/>
          </p:nvPr>
        </p:nvSpPr>
        <p:spPr>
          <a:xfrm>
            <a:off x="3850444" y="9378825"/>
            <a:ext cx="2945659" cy="493712"/>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47CAF8E6-9DB6-446E-839F-9B72203145F0}" type="slidenum">
              <a:rPr lang="en-US"/>
              <a:pPr>
                <a:defRPr/>
              </a:pPr>
              <a:t>‹#›</a:t>
            </a:fld>
            <a:endParaRPr lang="en-US"/>
          </a:p>
        </p:txBody>
      </p:sp>
    </p:spTree>
    <p:extLst>
      <p:ext uri="{BB962C8B-B14F-4D97-AF65-F5344CB8AC3E}">
        <p14:creationId xmlns:p14="http://schemas.microsoft.com/office/powerpoint/2010/main" val="260908684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189" algn="l" rtl="0" eaLnBrk="0" fontAlgn="base" hangingPunct="0">
      <a:spcBef>
        <a:spcPct val="30000"/>
      </a:spcBef>
      <a:spcAft>
        <a:spcPct val="0"/>
      </a:spcAft>
      <a:defRPr sz="1200" kern="1200">
        <a:solidFill>
          <a:schemeClr val="tx1"/>
        </a:solidFill>
        <a:latin typeface="+mn-lt"/>
        <a:ea typeface="+mn-ea"/>
        <a:cs typeface="+mn-cs"/>
      </a:defRPr>
    </a:lvl2pPr>
    <a:lvl3pPr marL="914378" algn="l" rtl="0" eaLnBrk="0" fontAlgn="base" hangingPunct="0">
      <a:spcBef>
        <a:spcPct val="30000"/>
      </a:spcBef>
      <a:spcAft>
        <a:spcPct val="0"/>
      </a:spcAft>
      <a:defRPr sz="1200" kern="1200">
        <a:solidFill>
          <a:schemeClr val="tx1"/>
        </a:solidFill>
        <a:latin typeface="+mn-lt"/>
        <a:ea typeface="+mn-ea"/>
        <a:cs typeface="+mn-cs"/>
      </a:defRPr>
    </a:lvl3pPr>
    <a:lvl4pPr marL="1371566" algn="l" rtl="0" eaLnBrk="0" fontAlgn="base" hangingPunct="0">
      <a:spcBef>
        <a:spcPct val="30000"/>
      </a:spcBef>
      <a:spcAft>
        <a:spcPct val="0"/>
      </a:spcAft>
      <a:defRPr sz="1200" kern="1200">
        <a:solidFill>
          <a:schemeClr val="tx1"/>
        </a:solidFill>
        <a:latin typeface="+mn-lt"/>
        <a:ea typeface="+mn-ea"/>
        <a:cs typeface="+mn-cs"/>
      </a:defRPr>
    </a:lvl4pPr>
    <a:lvl5pPr marL="1828754" algn="l" rtl="0" eaLnBrk="0" fontAlgn="base" hangingPunct="0">
      <a:spcBef>
        <a:spcPct val="30000"/>
      </a:spcBef>
      <a:spcAft>
        <a:spcPct val="0"/>
      </a:spcAft>
      <a:defRPr sz="1200" kern="1200">
        <a:solidFill>
          <a:schemeClr val="tx1"/>
        </a:solidFill>
        <a:latin typeface="+mn-lt"/>
        <a:ea typeface="+mn-ea"/>
        <a:cs typeface="+mn-cs"/>
      </a:defRPr>
    </a:lvl5pPr>
    <a:lvl6pPr marL="2285943" algn="l" defTabSz="914378" rtl="0" eaLnBrk="1" latinLnBrk="0" hangingPunct="1">
      <a:defRPr sz="1200" kern="1200">
        <a:solidFill>
          <a:schemeClr val="tx1"/>
        </a:solidFill>
        <a:latin typeface="+mn-lt"/>
        <a:ea typeface="+mn-ea"/>
        <a:cs typeface="+mn-cs"/>
      </a:defRPr>
    </a:lvl6pPr>
    <a:lvl7pPr marL="2743132" algn="l" defTabSz="914378" rtl="0" eaLnBrk="1" latinLnBrk="0" hangingPunct="1">
      <a:defRPr sz="1200" kern="1200">
        <a:solidFill>
          <a:schemeClr val="tx1"/>
        </a:solidFill>
        <a:latin typeface="+mn-lt"/>
        <a:ea typeface="+mn-ea"/>
        <a:cs typeface="+mn-cs"/>
      </a:defRPr>
    </a:lvl7pPr>
    <a:lvl8pPr marL="3200320" algn="l" defTabSz="914378" rtl="0" eaLnBrk="1" latinLnBrk="0" hangingPunct="1">
      <a:defRPr sz="1200" kern="1200">
        <a:solidFill>
          <a:schemeClr val="tx1"/>
        </a:solidFill>
        <a:latin typeface="+mn-lt"/>
        <a:ea typeface="+mn-ea"/>
        <a:cs typeface="+mn-cs"/>
      </a:defRPr>
    </a:lvl8pPr>
    <a:lvl9pPr marL="3657509" algn="l" defTabSz="914378"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3</a:t>
            </a:fld>
            <a:endParaRPr lang="en-US"/>
          </a:p>
        </p:txBody>
      </p:sp>
    </p:spTree>
    <p:extLst>
      <p:ext uri="{BB962C8B-B14F-4D97-AF65-F5344CB8AC3E}">
        <p14:creationId xmlns:p14="http://schemas.microsoft.com/office/powerpoint/2010/main" val="680270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4</a:t>
            </a:fld>
            <a:endParaRPr lang="en-US"/>
          </a:p>
        </p:txBody>
      </p:sp>
    </p:spTree>
    <p:extLst>
      <p:ext uri="{BB962C8B-B14F-4D97-AF65-F5344CB8AC3E}">
        <p14:creationId xmlns:p14="http://schemas.microsoft.com/office/powerpoint/2010/main" val="16204968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5</a:t>
            </a:fld>
            <a:endParaRPr lang="en-US"/>
          </a:p>
        </p:txBody>
      </p:sp>
    </p:spTree>
    <p:extLst>
      <p:ext uri="{BB962C8B-B14F-4D97-AF65-F5344CB8AC3E}">
        <p14:creationId xmlns:p14="http://schemas.microsoft.com/office/powerpoint/2010/main" val="6802703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5122" name="Rectangle 2"/>
          <p:cNvSpPr>
            <a:spLocks noGrp="1" noChangeArrowheads="1"/>
          </p:cNvSpPr>
          <p:nvPr>
            <p:ph type="ctrTitle" sz="quarter"/>
          </p:nvPr>
        </p:nvSpPr>
        <p:spPr>
          <a:xfrm>
            <a:off x="685800" y="1437087"/>
            <a:ext cx="7772400" cy="1102519"/>
          </a:xfrm>
          <a:prstGeom prst="rect">
            <a:avLst/>
          </a:prstGeom>
        </p:spPr>
        <p:txBody>
          <a:bodyPr lIns="91438" tIns="45719" rIns="91438" bIns="45719" anchor="ctr" anchorCtr="1"/>
          <a:lstStyle>
            <a:lvl1pPr algn="ctr">
              <a:defRPr>
                <a:solidFill>
                  <a:srgbClr val="C00000"/>
                </a:solidFill>
              </a:defRPr>
            </a:lvl1pPr>
          </a:lstStyle>
          <a:p>
            <a:r>
              <a:rPr lang="zh-CN" altLang="en-US" dirty="0"/>
              <a:t>单击此处编辑母版标题样式</a:t>
            </a:r>
          </a:p>
        </p:txBody>
      </p:sp>
      <p:sp>
        <p:nvSpPr>
          <p:cNvPr id="5123" name="Rectangle 3"/>
          <p:cNvSpPr>
            <a:spLocks noGrp="1" noChangeArrowheads="1"/>
          </p:cNvSpPr>
          <p:nvPr>
            <p:ph type="subTitle" sz="quarter" idx="1"/>
          </p:nvPr>
        </p:nvSpPr>
        <p:spPr>
          <a:xfrm>
            <a:off x="1371600" y="2986088"/>
            <a:ext cx="6400800" cy="1314450"/>
          </a:xfrm>
          <a:prstGeom prst="rect">
            <a:avLst/>
          </a:prstGeom>
        </p:spPr>
        <p:txBody>
          <a:bodyPr lIns="91438" tIns="45719" rIns="91438" bIns="45719"/>
          <a:lstStyle>
            <a:lvl1pPr marL="0" indent="0" algn="ctr">
              <a:buFont typeface="Wingdings" pitchFamily="2" charset="2"/>
              <a:buNone/>
              <a:defRPr sz="2800">
                <a:solidFill>
                  <a:srgbClr val="C00000"/>
                </a:solidFill>
                <a:ea typeface="华文中宋" pitchFamily="2" charset="-122"/>
              </a:defRPr>
            </a:lvl1pPr>
          </a:lstStyle>
          <a:p>
            <a:r>
              <a:rPr lang="zh-CN" altLang="en-US"/>
              <a:t>单击此处编辑母版副标题样式</a:t>
            </a:r>
            <a:endParaRPr lang="zh-CN" altLang="en-US" dirty="0"/>
          </a:p>
        </p:txBody>
      </p:sp>
      <p:sp>
        <p:nvSpPr>
          <p:cNvPr id="5124" name="Line 4"/>
          <p:cNvSpPr>
            <a:spLocks noChangeShapeType="1"/>
          </p:cNvSpPr>
          <p:nvPr/>
        </p:nvSpPr>
        <p:spPr bwMode="auto">
          <a:xfrm>
            <a:off x="652490" y="2680097"/>
            <a:ext cx="7848600" cy="0"/>
          </a:xfrm>
          <a:prstGeom prst="line">
            <a:avLst/>
          </a:prstGeom>
          <a:noFill/>
          <a:ln w="38100">
            <a:solidFill>
              <a:srgbClr val="0070C0"/>
            </a:solidFill>
            <a:round/>
            <a:headEnd/>
            <a:tailEnd/>
          </a:ln>
          <a:effectLst/>
        </p:spPr>
        <p:txBody>
          <a:bodyPr lIns="91438" tIns="45719" rIns="91438" bIns="45719"/>
          <a:lstStyle/>
          <a:p>
            <a:endParaRPr lang="zh-CN" altLang="en-US"/>
          </a:p>
        </p:txBody>
      </p:sp>
      <p:pic>
        <p:nvPicPr>
          <p:cNvPr id="5125" name="Picture 5"/>
          <p:cNvPicPr>
            <a:picLocks noChangeAspect="1" noChangeArrowheads="1"/>
          </p:cNvPicPr>
          <p:nvPr/>
        </p:nvPicPr>
        <p:blipFill>
          <a:blip r:embed="rId2" cstate="print"/>
          <a:srcRect/>
          <a:stretch>
            <a:fillRect/>
          </a:stretch>
        </p:blipFill>
        <p:spPr bwMode="auto">
          <a:xfrm>
            <a:off x="6948488" y="188121"/>
            <a:ext cx="1828800" cy="385763"/>
          </a:xfrm>
          <a:prstGeom prst="rect">
            <a:avLst/>
          </a:prstGeom>
          <a:noFill/>
          <a:ln w="9525">
            <a:noFill/>
            <a:miter lim="800000"/>
            <a:headEnd/>
            <a:tailEnd/>
          </a:ln>
          <a:effectLst/>
        </p:spPr>
      </p:pic>
    </p:spTree>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250825" y="2"/>
            <a:ext cx="7416800" cy="519113"/>
          </a:xfrm>
          <a:prstGeom prst="rect">
            <a:avLst/>
          </a:prstGeom>
        </p:spPr>
        <p:txBody>
          <a:bodyPr lIns="91438" tIns="45719" rIns="91438" bIns="45719" anchor="ctr" anchorCtr="0"/>
          <a:lstStyle>
            <a:lvl1pPr>
              <a:defRPr sz="2400">
                <a:solidFill>
                  <a:srgbClr val="0070C0"/>
                </a:solidFill>
              </a:defRPr>
            </a:lvl1pPr>
          </a:lstStyle>
          <a:p>
            <a:r>
              <a:rPr lang="zh-CN" altLang="en-US"/>
              <a:t>单击此处编辑母版标题样式</a:t>
            </a:r>
            <a:endParaRPr lang="zh-CN" altLang="en-US" dirty="0"/>
          </a:p>
        </p:txBody>
      </p:sp>
      <p:sp>
        <p:nvSpPr>
          <p:cNvPr id="3" name="内容占位符 2"/>
          <p:cNvSpPr>
            <a:spLocks noGrp="1"/>
          </p:cNvSpPr>
          <p:nvPr>
            <p:ph idx="1"/>
          </p:nvPr>
        </p:nvSpPr>
        <p:spPr>
          <a:xfrm>
            <a:off x="250826" y="681040"/>
            <a:ext cx="8642350" cy="3913585"/>
          </a:xfrm>
          <a:prstGeom prst="rect">
            <a:avLst/>
          </a:prstGeom>
        </p:spPr>
        <p:txBody>
          <a:bodyPr lIns="91438" tIns="45719" rIns="91438" bIns="45719"/>
          <a:lstStyle>
            <a:lvl1pPr marL="263519" indent="-263519">
              <a:spcBef>
                <a:spcPts val="600"/>
              </a:spcBef>
              <a:buClr>
                <a:srgbClr val="FF6600"/>
              </a:buClr>
              <a:buFont typeface="Wingdings" pitchFamily="2" charset="2"/>
              <a:buChar char="n"/>
              <a:defRPr sz="2000"/>
            </a:lvl1pPr>
            <a:lvl2pPr marL="539737" indent="-276218">
              <a:spcBef>
                <a:spcPts val="600"/>
              </a:spcBef>
              <a:buClrTx/>
              <a:buFont typeface="Arial" pitchFamily="34" charset="0"/>
              <a:buChar char="»"/>
              <a:defRPr sz="1800"/>
            </a:lvl2pPr>
            <a:lvl3pPr marL="803255" indent="-263519">
              <a:spcBef>
                <a:spcPts val="600"/>
              </a:spcBef>
              <a:buFont typeface="Arial" pitchFamily="34" charset="0"/>
              <a:buChar char="•"/>
              <a:defRPr sz="1600"/>
            </a:lvl3pPr>
            <a:lvl4pPr>
              <a:spcBef>
                <a:spcPts val="1200"/>
              </a:spcBef>
              <a:buFontTx/>
              <a:buBlip>
                <a:blip r:embed="rId2"/>
              </a:buBlip>
              <a:defRPr/>
            </a:lvl4pPr>
            <a:lvl5pPr>
              <a:spcBef>
                <a:spcPts val="1200"/>
              </a:spcBef>
              <a:defRPr/>
            </a:lvl5pPr>
          </a:lstStyle>
          <a:p>
            <a:pPr lvl="0"/>
            <a:r>
              <a:rPr lang="zh-CN" altLang="en-US"/>
              <a:t>单击此处编辑母版文本样式</a:t>
            </a:r>
          </a:p>
          <a:p>
            <a:pPr lvl="1"/>
            <a:r>
              <a:rPr lang="zh-CN" altLang="en-US"/>
              <a:t>第二级</a:t>
            </a:r>
          </a:p>
          <a:p>
            <a:pPr lvl="2"/>
            <a:r>
              <a:rPr lang="zh-CN" altLang="en-US"/>
              <a:t>第三级</a:t>
            </a:r>
          </a:p>
        </p:txBody>
      </p:sp>
      <p:sp>
        <p:nvSpPr>
          <p:cNvPr id="4" name="灯片编号占位符 3"/>
          <p:cNvSpPr>
            <a:spLocks noGrp="1"/>
          </p:cNvSpPr>
          <p:nvPr>
            <p:ph type="sldNum" sz="quarter" idx="10"/>
          </p:nvPr>
        </p:nvSpPr>
        <p:spPr/>
        <p:txBody>
          <a:bodyPr/>
          <a:lstStyle>
            <a:lvl1pPr>
              <a:defRPr/>
            </a:lvl1pPr>
          </a:lstStyle>
          <a:p>
            <a:pPr>
              <a:defRPr/>
            </a:pPr>
            <a:fld id="{60E1D707-743A-4DE1-9ADF-A19E5F8506DA}" type="slidenum">
              <a:rPr lang="en-US" smtClean="0"/>
              <a:pPr>
                <a:defRPr/>
              </a:pPr>
              <a:t>‹#›</a:t>
            </a:fld>
            <a:endParaRPr lang="en-US" dirty="0"/>
          </a:p>
        </p:txBody>
      </p:sp>
      <p:sp>
        <p:nvSpPr>
          <p:cNvPr id="5" name="页脚占位符 4"/>
          <p:cNvSpPr>
            <a:spLocks noGrp="1"/>
          </p:cNvSpPr>
          <p:nvPr>
            <p:ph type="ftr" sz="quarter" idx="11"/>
          </p:nvPr>
        </p:nvSpPr>
        <p:spPr/>
        <p:txBody>
          <a:bodyPr/>
          <a:lstStyle>
            <a:lvl1pPr>
              <a:defRPr/>
            </a:lvl1pPr>
          </a:lstStyle>
          <a:p>
            <a:pPr>
              <a:defRPr/>
            </a:pPr>
            <a:endParaRPr lang="en-US"/>
          </a:p>
        </p:txBody>
      </p:sp>
    </p:spTree>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250825" y="2"/>
            <a:ext cx="7416800" cy="519113"/>
          </a:xfrm>
          <a:prstGeom prst="rect">
            <a:avLst/>
          </a:prstGeom>
        </p:spPr>
        <p:txBody>
          <a:bodyPr lIns="91438" tIns="45719" rIns="91438" bIns="45719" anchor="ctr" anchorCtr="0"/>
          <a:lstStyle>
            <a:lvl1pPr algn="l" rtl="0" eaLnBrk="1" fontAlgn="base" hangingPunct="1">
              <a:spcBef>
                <a:spcPct val="0"/>
              </a:spcBef>
              <a:spcAft>
                <a:spcPct val="0"/>
              </a:spcAft>
              <a:defRPr lang="zh-CN" altLang="en-US" sz="2400" dirty="0">
                <a:solidFill>
                  <a:srgbClr val="0070C0"/>
                </a:solidFill>
                <a:latin typeface="+mj-lt"/>
                <a:ea typeface="+mj-ea"/>
                <a:cs typeface="+mj-cs"/>
              </a:defRPr>
            </a:lvl1pPr>
          </a:lstStyle>
          <a:p>
            <a:r>
              <a:rPr lang="zh-CN" altLang="en-US"/>
              <a:t>单击此处编辑母版标题样式</a:t>
            </a:r>
            <a:endParaRPr lang="zh-CN" altLang="en-US" dirty="0"/>
          </a:p>
        </p:txBody>
      </p:sp>
      <p:sp>
        <p:nvSpPr>
          <p:cNvPr id="3" name="内容占位符 2"/>
          <p:cNvSpPr>
            <a:spLocks noGrp="1"/>
          </p:cNvSpPr>
          <p:nvPr>
            <p:ph sz="half" idx="1"/>
          </p:nvPr>
        </p:nvSpPr>
        <p:spPr>
          <a:xfrm>
            <a:off x="250829" y="681040"/>
            <a:ext cx="4244975" cy="3913585"/>
          </a:xfrm>
          <a:prstGeom prst="rect">
            <a:avLst/>
          </a:prstGeom>
        </p:spPr>
        <p:txBody>
          <a:bodyPr lIns="91438" tIns="45719" rIns="91438" bIns="45719"/>
          <a:lstStyle>
            <a:lvl1pPr marL="271457" indent="-271457">
              <a:spcBef>
                <a:spcPts val="600"/>
              </a:spcBef>
              <a:buClr>
                <a:srgbClr val="FF6600"/>
              </a:buClr>
              <a:buFont typeface="Wingdings" pitchFamily="2" charset="2"/>
              <a:buChar char="n"/>
              <a:defRPr sz="2000"/>
            </a:lvl1pPr>
            <a:lvl2pPr marL="539737" indent="-276218">
              <a:spcBef>
                <a:spcPts val="600"/>
              </a:spcBef>
              <a:buClrTx/>
              <a:buFont typeface="Arial" pitchFamily="34" charset="0"/>
              <a:buChar char="»"/>
              <a:defRPr sz="1800"/>
            </a:lvl2pPr>
            <a:lvl3pPr>
              <a:buNone/>
              <a:defRPr sz="2000"/>
            </a:lvl3pPr>
            <a:lvl4pPr>
              <a:buNone/>
              <a:defRPr sz="1800"/>
            </a:lvl4pPr>
            <a:lvl5pPr>
              <a:buNone/>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p:txBody>
      </p:sp>
      <p:sp>
        <p:nvSpPr>
          <p:cNvPr id="4" name="内容占位符 3"/>
          <p:cNvSpPr>
            <a:spLocks noGrp="1"/>
          </p:cNvSpPr>
          <p:nvPr>
            <p:ph sz="half" idx="2"/>
          </p:nvPr>
        </p:nvSpPr>
        <p:spPr>
          <a:xfrm>
            <a:off x="4648204" y="681040"/>
            <a:ext cx="4244975" cy="3913585"/>
          </a:xfrm>
          <a:prstGeom prst="rect">
            <a:avLst/>
          </a:prstGeom>
        </p:spPr>
        <p:txBody>
          <a:bodyPr lIns="91438" tIns="45719" rIns="91438" bIns="45719"/>
          <a:lstStyle>
            <a:lvl1pPr marL="271457" indent="-271457" algn="l" rtl="0" eaLnBrk="1" fontAlgn="base" hangingPunct="1">
              <a:lnSpc>
                <a:spcPct val="120000"/>
              </a:lnSpc>
              <a:spcBef>
                <a:spcPts val="600"/>
              </a:spcBef>
              <a:spcAft>
                <a:spcPct val="0"/>
              </a:spcAft>
              <a:buClr>
                <a:srgbClr val="FF6600"/>
              </a:buClr>
              <a:buFont typeface="Wingdings" pitchFamily="2" charset="2"/>
              <a:buChar char="n"/>
              <a:defRPr lang="zh-CN" altLang="en-US" sz="2000" dirty="0" smtClean="0">
                <a:solidFill>
                  <a:schemeClr val="tx1"/>
                </a:solidFill>
                <a:latin typeface="+mn-lt"/>
                <a:ea typeface="+mn-ea"/>
                <a:cs typeface="+mn-cs"/>
              </a:defRPr>
            </a:lvl1pPr>
            <a:lvl2pPr marL="542912" indent="-271457" algn="l" rtl="0" eaLnBrk="1" fontAlgn="base" hangingPunct="1">
              <a:lnSpc>
                <a:spcPct val="120000"/>
              </a:lnSpc>
              <a:spcBef>
                <a:spcPts val="600"/>
              </a:spcBef>
              <a:spcAft>
                <a:spcPct val="0"/>
              </a:spcAft>
              <a:buClrTx/>
              <a:buFont typeface="Arial" pitchFamily="34" charset="0"/>
              <a:buChar char="»"/>
              <a:defRPr lang="zh-CN" altLang="en-US" sz="1800" dirty="0" smtClean="0">
                <a:solidFill>
                  <a:schemeClr val="tx1"/>
                </a:solidFill>
                <a:latin typeface="+mn-lt"/>
                <a:ea typeface="+mn-ea"/>
                <a:cs typeface="+mn-cs"/>
              </a:defRPr>
            </a:lvl2pPr>
            <a:lvl3pPr>
              <a:buNone/>
              <a:defRPr sz="2000"/>
            </a:lvl3pPr>
            <a:lvl4pPr>
              <a:buNone/>
              <a:defRPr sz="1800"/>
            </a:lvl4pPr>
            <a:lvl5pPr>
              <a:buNone/>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p:txBody>
      </p:sp>
      <p:sp>
        <p:nvSpPr>
          <p:cNvPr id="5" name="灯片编号占位符 4"/>
          <p:cNvSpPr>
            <a:spLocks noGrp="1"/>
          </p:cNvSpPr>
          <p:nvPr>
            <p:ph type="sldNum" sz="quarter" idx="10"/>
          </p:nvPr>
        </p:nvSpPr>
        <p:spPr/>
        <p:txBody>
          <a:bodyPr/>
          <a:lstStyle>
            <a:lvl1pPr>
              <a:defRPr/>
            </a:lvl1pPr>
          </a:lstStyle>
          <a:p>
            <a:pPr>
              <a:defRPr/>
            </a:pPr>
            <a:fld id="{60E1D707-743A-4DE1-9ADF-A19E5F8506DA}" type="slidenum">
              <a:rPr lang="en-US" smtClean="0"/>
              <a:pPr>
                <a:defRPr/>
              </a:pPr>
              <a:t>‹#›</a:t>
            </a:fld>
            <a:endParaRPr lang="en-US" dirty="0"/>
          </a:p>
        </p:txBody>
      </p:sp>
      <p:sp>
        <p:nvSpPr>
          <p:cNvPr id="6" name="页脚占位符 5"/>
          <p:cNvSpPr>
            <a:spLocks noGrp="1"/>
          </p:cNvSpPr>
          <p:nvPr>
            <p:ph type="ftr" sz="quarter" idx="11"/>
          </p:nvPr>
        </p:nvSpPr>
        <p:spPr/>
        <p:txBody>
          <a:bodyPr/>
          <a:lstStyle>
            <a:lvl1pPr>
              <a:defRPr/>
            </a:lvl1pPr>
          </a:lstStyle>
          <a:p>
            <a:pPr>
              <a:defRPr/>
            </a:pPr>
            <a:endParaRPr lang="en-US"/>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2" cstate="print"/>
          <a:srcRect/>
          <a:stretch>
            <a:fillRect/>
          </a:stretch>
        </p:blipFill>
        <p:spPr bwMode="auto">
          <a:xfrm>
            <a:off x="7055296" y="141481"/>
            <a:ext cx="1981200" cy="700088"/>
          </a:xfrm>
          <a:prstGeom prst="rect">
            <a:avLst/>
          </a:prstGeom>
          <a:noFill/>
          <a:ln w="9525">
            <a:noFill/>
            <a:miter lim="800000"/>
            <a:headEnd/>
            <a:tailEnd/>
          </a:ln>
        </p:spPr>
      </p:pic>
      <p:pic>
        <p:nvPicPr>
          <p:cNvPr id="4" name="图片 3" descr="ctc-logo-4.png"/>
          <p:cNvPicPr>
            <a:picLocks noChangeAspect="1"/>
          </p:cNvPicPr>
          <p:nvPr userDrawn="1"/>
        </p:nvPicPr>
        <p:blipFill>
          <a:blip r:embed="rId3" cstate="print"/>
          <a:stretch>
            <a:fillRect/>
          </a:stretch>
        </p:blipFill>
        <p:spPr>
          <a:xfrm>
            <a:off x="7072668" y="195488"/>
            <a:ext cx="1903697" cy="606803"/>
          </a:xfrm>
          <a:prstGeom prst="rect">
            <a:avLst/>
          </a:prstGeom>
        </p:spPr>
      </p:pic>
    </p:spTree>
    <p:extLst>
      <p:ext uri="{BB962C8B-B14F-4D97-AF65-F5344CB8AC3E}">
        <p14:creationId xmlns:p14="http://schemas.microsoft.com/office/powerpoint/2010/main" val="23757492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pic>
        <p:nvPicPr>
          <p:cNvPr id="7" name="Picture 3" descr="C:\Users\x230\AppData\Roaming\Tencent\Users\741791342\QQ\WinTemp\RichOle\D)~G3(S91KNKMRK{}M057MW.jpg"/>
          <p:cNvPicPr>
            <a:picLocks noChangeAspect="1" noChangeArrowheads="1"/>
          </p:cNvPicPr>
          <p:nvPr userDrawn="1"/>
        </p:nvPicPr>
        <p:blipFill>
          <a:blip r:embed="rId2" cstate="print"/>
          <a:srcRect/>
          <a:stretch>
            <a:fillRect/>
          </a:stretch>
        </p:blipFill>
        <p:spPr bwMode="auto">
          <a:xfrm>
            <a:off x="7020273" y="2931792"/>
            <a:ext cx="2125612" cy="2157704"/>
          </a:xfrm>
          <a:prstGeom prst="rect">
            <a:avLst/>
          </a:prstGeom>
          <a:noFill/>
        </p:spPr>
      </p:pic>
      <p:sp>
        <p:nvSpPr>
          <p:cNvPr id="8" name="矩形 7"/>
          <p:cNvSpPr/>
          <p:nvPr userDrawn="1"/>
        </p:nvSpPr>
        <p:spPr bwMode="auto">
          <a:xfrm>
            <a:off x="107505" y="4731990"/>
            <a:ext cx="6336704" cy="378042"/>
          </a:xfrm>
          <a:prstGeom prst="rect">
            <a:avLst/>
          </a:prstGeom>
          <a:solidFill>
            <a:srgbClr val="BCBCBC"/>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093" lvl="0" indent="-292093" algn="ctr" fontAlgn="base">
              <a:spcBef>
                <a:spcPts val="0"/>
              </a:spcBef>
              <a:spcAft>
                <a:spcPts val="300"/>
              </a:spcAft>
              <a:buClr>
                <a:srgbClr val="000066"/>
              </a:buClr>
              <a:buSzPct val="70000"/>
            </a:pPr>
            <a:endParaRPr lang="zh-CN" altLang="en-US" b="1" dirty="0">
              <a:solidFill>
                <a:schemeClr val="tx1"/>
              </a:solidFill>
              <a:latin typeface="微软雅黑" pitchFamily="34" charset="-122"/>
              <a:ea typeface="微软雅黑" pitchFamily="34" charset="-122"/>
              <a:sym typeface="微软雅黑" pitchFamily="34" charset="-122"/>
            </a:endParaRPr>
          </a:p>
        </p:txBody>
      </p:sp>
      <p:sp>
        <p:nvSpPr>
          <p:cNvPr id="9" name="流程图: 手动输入 8"/>
          <p:cNvSpPr/>
          <p:nvPr userDrawn="1"/>
        </p:nvSpPr>
        <p:spPr bwMode="auto">
          <a:xfrm rot="16200000">
            <a:off x="7911371" y="3984908"/>
            <a:ext cx="378042" cy="1872208"/>
          </a:xfrm>
          <a:prstGeom prst="flowChartManualInput">
            <a:avLst/>
          </a:prstGeom>
          <a:solidFill>
            <a:srgbClr val="111B47"/>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093" indent="-292093" algn="ctr" rtl="0" fontAlgn="base">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10" name="标题 1"/>
          <p:cNvSpPr>
            <a:spLocks noGrp="1"/>
          </p:cNvSpPr>
          <p:nvPr>
            <p:ph type="title"/>
          </p:nvPr>
        </p:nvSpPr>
        <p:spPr>
          <a:xfrm>
            <a:off x="107504" y="33469"/>
            <a:ext cx="8856984" cy="519113"/>
          </a:xfrm>
          <a:prstGeom prst="rect">
            <a:avLst/>
          </a:prstGeom>
        </p:spPr>
        <p:txBody>
          <a:bodyPr lIns="91438" tIns="45719" rIns="91438" bIns="45719"/>
          <a:lstStyle>
            <a:lvl1pPr algn="l">
              <a:defRPr sz="3200">
                <a:solidFill>
                  <a:srgbClr val="002060"/>
                </a:solidFill>
                <a:latin typeface="微软雅黑" pitchFamily="34" charset="-122"/>
                <a:ea typeface="微软雅黑" pitchFamily="34" charset="-122"/>
              </a:defRPr>
            </a:lvl1pPr>
          </a:lstStyle>
          <a:p>
            <a:r>
              <a:rPr lang="zh-CN" altLang="en-US" dirty="0"/>
              <a:t>单击此处编辑母版标题样式</a:t>
            </a:r>
          </a:p>
        </p:txBody>
      </p:sp>
      <p:sp>
        <p:nvSpPr>
          <p:cNvPr id="11" name="内容占位符 2"/>
          <p:cNvSpPr>
            <a:spLocks noGrp="1"/>
          </p:cNvSpPr>
          <p:nvPr>
            <p:ph idx="1"/>
          </p:nvPr>
        </p:nvSpPr>
        <p:spPr>
          <a:xfrm>
            <a:off x="107504" y="843558"/>
            <a:ext cx="4320480" cy="3672408"/>
          </a:xfrm>
          <a:prstGeom prst="rect">
            <a:avLst/>
          </a:prstGeom>
        </p:spPr>
        <p:txBody>
          <a:bodyPr lIns="91438" tIns="45719" rIns="91438" bIns="45719"/>
          <a:lstStyle>
            <a:lvl1pPr>
              <a:buFont typeface="Wingdings" pitchFamily="2" charset="2"/>
              <a:buChar char="Ø"/>
              <a:defRPr/>
            </a:lvl1pPr>
            <a:lvl2pPr>
              <a:buFont typeface="Wingdings" pitchFamily="2" charset="2"/>
              <a:buChar char="l"/>
              <a:defRPr/>
            </a:lvl2pPr>
            <a:lvl3pPr>
              <a:buFont typeface="Wingdings" pitchFamily="2" charset="2"/>
              <a:buChar char="ü"/>
              <a:defRPr/>
            </a:lvl3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3" name="矩形 12"/>
          <p:cNvSpPr/>
          <p:nvPr userDrawn="1"/>
        </p:nvSpPr>
        <p:spPr bwMode="auto">
          <a:xfrm>
            <a:off x="107504" y="573528"/>
            <a:ext cx="7560840" cy="54006"/>
          </a:xfrm>
          <a:prstGeom prst="rect">
            <a:avLst/>
          </a:prstGeom>
          <a:solidFill>
            <a:srgbClr val="161645"/>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093" indent="-292093" algn="ctr">
              <a:spcBef>
                <a:spcPts val="0"/>
              </a:spcBef>
              <a:spcAft>
                <a:spcPts val="300"/>
              </a:spcAft>
              <a:buClr>
                <a:srgbClr val="000066"/>
              </a:buClr>
              <a:buSzPct val="70000"/>
            </a:pPr>
            <a:endParaRPr lang="zh-CN" altLang="en-US" sz="1800" b="1" dirty="0">
              <a:solidFill>
                <a:schemeClr val="tx1"/>
              </a:solidFill>
              <a:latin typeface="微软雅黑" pitchFamily="34" charset="-122"/>
              <a:ea typeface="微软雅黑" pitchFamily="34" charset="-122"/>
              <a:sym typeface="微软雅黑" pitchFamily="34" charset="-122"/>
            </a:endParaRPr>
          </a:p>
        </p:txBody>
      </p:sp>
      <p:sp>
        <p:nvSpPr>
          <p:cNvPr id="14" name="矩形 13"/>
          <p:cNvSpPr/>
          <p:nvPr userDrawn="1"/>
        </p:nvSpPr>
        <p:spPr bwMode="auto">
          <a:xfrm>
            <a:off x="7668345" y="573528"/>
            <a:ext cx="1368152" cy="54006"/>
          </a:xfrm>
          <a:prstGeom prst="rect">
            <a:avLst/>
          </a:prstGeom>
          <a:solidFill>
            <a:srgbClr val="FF6600"/>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093" indent="-292093" algn="ctr" defTabSz="914378" rtl="0" eaLnBrk="1" fontAlgn="base" latinLnBrk="0" hangingPunct="1">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15" name="TextBox 14"/>
          <p:cNvSpPr txBox="1"/>
          <p:nvPr userDrawn="1"/>
        </p:nvSpPr>
        <p:spPr>
          <a:xfrm>
            <a:off x="179512" y="4731991"/>
            <a:ext cx="4427984" cy="369332"/>
          </a:xfrm>
          <a:prstGeom prst="rect">
            <a:avLst/>
          </a:prstGeom>
          <a:noFill/>
        </p:spPr>
        <p:txBody>
          <a:bodyPr wrap="square" lIns="91438" tIns="45719" rIns="91438" bIns="45719" rtlCol="0">
            <a:spAutoFit/>
          </a:bodyPr>
          <a:lstStyle/>
          <a:p>
            <a:r>
              <a:rPr lang="zh-CN" altLang="en-US" sz="1800" b="1" dirty="0">
                <a:solidFill>
                  <a:srgbClr val="D65700"/>
                </a:solidFill>
                <a:latin typeface="微软雅黑" pitchFamily="34" charset="-122"/>
                <a:ea typeface="微软雅黑" pitchFamily="34" charset="-122"/>
              </a:rPr>
              <a:t>做世界级综合信息服务提供商</a:t>
            </a:r>
          </a:p>
        </p:txBody>
      </p:sp>
      <p:pic>
        <p:nvPicPr>
          <p:cNvPr id="16" name="Picture 1" descr="C:\Users\x230\AppData\Roaming\Tencent\Users\741791342\QQ\WinTemp\RichOle\`YO$M0EY$(125B50{`Y4ZIY.jpg"/>
          <p:cNvPicPr>
            <a:picLocks noChangeAspect="1" noChangeArrowheads="1"/>
          </p:cNvPicPr>
          <p:nvPr userDrawn="1"/>
        </p:nvPicPr>
        <p:blipFill>
          <a:blip r:embed="rId3" cstate="print">
            <a:clrChange>
              <a:clrFrom>
                <a:srgbClr val="19265B"/>
              </a:clrFrom>
              <a:clrTo>
                <a:srgbClr val="19265B">
                  <a:alpha val="0"/>
                </a:srgbClr>
              </a:clrTo>
            </a:clrChange>
          </a:blip>
          <a:srcRect/>
          <a:stretch>
            <a:fillRect/>
          </a:stretch>
        </p:blipFill>
        <p:spPr bwMode="auto">
          <a:xfrm>
            <a:off x="7596336" y="4731991"/>
            <a:ext cx="1224136" cy="360812"/>
          </a:xfrm>
          <a:prstGeom prst="rect">
            <a:avLst/>
          </a:prstGeom>
          <a:noFill/>
        </p:spPr>
      </p:pic>
      <p:sp>
        <p:nvSpPr>
          <p:cNvPr id="17" name="流程图: 手动输入 16"/>
          <p:cNvSpPr/>
          <p:nvPr userDrawn="1"/>
        </p:nvSpPr>
        <p:spPr bwMode="auto">
          <a:xfrm rot="5400000">
            <a:off x="6327195" y="3984908"/>
            <a:ext cx="378042" cy="1872208"/>
          </a:xfrm>
          <a:prstGeom prst="flowChartManualInput">
            <a:avLst/>
          </a:prstGeom>
          <a:solidFill>
            <a:srgbClr val="BCBCBC"/>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093" indent="-292093" algn="ctr" rtl="0" fontAlgn="base">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12" name="Rectangle 6"/>
          <p:cNvSpPr>
            <a:spLocks noGrp="1" noChangeArrowheads="1"/>
          </p:cNvSpPr>
          <p:nvPr>
            <p:ph type="sldNum" sz="quarter" idx="10"/>
          </p:nvPr>
        </p:nvSpPr>
        <p:spPr>
          <a:xfrm>
            <a:off x="4500167" y="4858097"/>
            <a:ext cx="1223963" cy="161925"/>
          </a:xfrm>
          <a:ln/>
        </p:spPr>
        <p:txBody>
          <a:bodyPr/>
          <a:lstStyle>
            <a:lvl1pPr algn="ctr">
              <a:defRPr lang="en-US" altLang="zh-CN" sz="1400" b="1" kern="1200" smtClean="0">
                <a:solidFill>
                  <a:srgbClr val="D65700"/>
                </a:solidFill>
                <a:latin typeface="微软雅黑" pitchFamily="34" charset="-122"/>
                <a:ea typeface="微软雅黑" pitchFamily="34" charset="-122"/>
                <a:cs typeface="+mn-cs"/>
              </a:defRPr>
            </a:lvl1pPr>
          </a:lstStyle>
          <a:p>
            <a:pPr>
              <a:defRPr/>
            </a:pPr>
            <a:r>
              <a:rPr lang="en-US" altLang="zh-CN" dirty="0"/>
              <a:t>&lt;</a:t>
            </a:r>
            <a:fld id="{F8121519-15E4-4D74-9277-D34AB4062FE8}" type="slidenum">
              <a:rPr lang="en-US" altLang="zh-CN" smtClean="0"/>
              <a:pPr>
                <a:defRPr/>
              </a:pPr>
              <a:t>‹#›</a:t>
            </a:fld>
            <a:r>
              <a:rPr lang="en-US" altLang="zh-CN" dirty="0"/>
              <a:t>&gt;</a:t>
            </a:r>
            <a:endParaRPr lang="zh-CN" altLang="en-US" dirty="0"/>
          </a:p>
        </p:txBody>
      </p:sp>
      <p:sp>
        <p:nvSpPr>
          <p:cNvPr id="18" name="内容占位符 2"/>
          <p:cNvSpPr>
            <a:spLocks noGrp="1"/>
          </p:cNvSpPr>
          <p:nvPr>
            <p:ph idx="11"/>
          </p:nvPr>
        </p:nvSpPr>
        <p:spPr>
          <a:xfrm>
            <a:off x="4644008" y="843558"/>
            <a:ext cx="4320480" cy="3672408"/>
          </a:xfrm>
          <a:prstGeom prst="rect">
            <a:avLst/>
          </a:prstGeom>
        </p:spPr>
        <p:txBody>
          <a:bodyPr lIns="91438" tIns="45719" rIns="91438" bIns="45719"/>
          <a:lstStyle>
            <a:lvl1pPr>
              <a:buFont typeface="Wingdings" pitchFamily="2" charset="2"/>
              <a:buChar char="Ø"/>
              <a:defRPr/>
            </a:lvl1pPr>
            <a:lvl2pPr>
              <a:buFont typeface="Wingdings" pitchFamily="2" charset="2"/>
              <a:buChar char="l"/>
              <a:defRPr/>
            </a:lvl2pPr>
            <a:lvl3pPr>
              <a:buFont typeface="Wingdings" pitchFamily="2" charset="2"/>
              <a:buChar char="ü"/>
              <a:defRPr/>
            </a:lvl3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3673870194"/>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电信创新中心-标准与仿真团队">
    <p:spTree>
      <p:nvGrpSpPr>
        <p:cNvPr id="1" name=""/>
        <p:cNvGrpSpPr/>
        <p:nvPr/>
      </p:nvGrpSpPr>
      <p:grpSpPr>
        <a:xfrm>
          <a:off x="0" y="0"/>
          <a:ext cx="0" cy="0"/>
          <a:chOff x="0" y="0"/>
          <a:chExt cx="0" cy="0"/>
        </a:xfrm>
      </p:grpSpPr>
      <p:pic>
        <p:nvPicPr>
          <p:cNvPr id="7" name="Picture 3" descr="C:\Users\x230\AppData\Roaming\Tencent\Users\741791342\QQ\WinTemp\RichOle\D)~G3(S91KNKMRK{}M057MW.jpg"/>
          <p:cNvPicPr>
            <a:picLocks noChangeAspect="1" noChangeArrowheads="1"/>
          </p:cNvPicPr>
          <p:nvPr userDrawn="1"/>
        </p:nvPicPr>
        <p:blipFill>
          <a:blip r:embed="rId2" cstate="print"/>
          <a:srcRect/>
          <a:stretch>
            <a:fillRect/>
          </a:stretch>
        </p:blipFill>
        <p:spPr bwMode="auto">
          <a:xfrm>
            <a:off x="6660231" y="3151591"/>
            <a:ext cx="2485653" cy="1937903"/>
          </a:xfrm>
          <a:prstGeom prst="rect">
            <a:avLst/>
          </a:prstGeom>
          <a:noFill/>
        </p:spPr>
      </p:pic>
      <p:sp>
        <p:nvSpPr>
          <p:cNvPr id="8" name="矩形 7"/>
          <p:cNvSpPr/>
          <p:nvPr userDrawn="1"/>
        </p:nvSpPr>
        <p:spPr bwMode="auto">
          <a:xfrm>
            <a:off x="107504" y="4785996"/>
            <a:ext cx="6336704" cy="324036"/>
          </a:xfrm>
          <a:prstGeom prst="rect">
            <a:avLst/>
          </a:prstGeom>
          <a:solidFill>
            <a:srgbClr val="BCBCBC"/>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rtl="0" fontAlgn="base">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10" name="标题 1"/>
          <p:cNvSpPr>
            <a:spLocks noGrp="1"/>
          </p:cNvSpPr>
          <p:nvPr>
            <p:ph type="title"/>
          </p:nvPr>
        </p:nvSpPr>
        <p:spPr>
          <a:xfrm>
            <a:off x="107504" y="33468"/>
            <a:ext cx="8856984" cy="519113"/>
          </a:xfrm>
          <a:prstGeom prst="rect">
            <a:avLst/>
          </a:prstGeom>
        </p:spPr>
        <p:txBody>
          <a:bodyPr/>
          <a:lstStyle>
            <a:lvl1pPr algn="l">
              <a:defRPr sz="3200">
                <a:solidFill>
                  <a:srgbClr val="002060"/>
                </a:solidFill>
                <a:latin typeface="微软雅黑" pitchFamily="34" charset="-122"/>
                <a:ea typeface="微软雅黑" pitchFamily="34" charset="-122"/>
              </a:defRPr>
            </a:lvl1pPr>
          </a:lstStyle>
          <a:p>
            <a:r>
              <a:rPr lang="zh-CN" altLang="en-US" dirty="0"/>
              <a:t>单击此处编辑母版标题样式</a:t>
            </a:r>
          </a:p>
        </p:txBody>
      </p:sp>
      <p:sp>
        <p:nvSpPr>
          <p:cNvPr id="11" name="内容占位符 2"/>
          <p:cNvSpPr>
            <a:spLocks noGrp="1"/>
          </p:cNvSpPr>
          <p:nvPr>
            <p:ph idx="1"/>
          </p:nvPr>
        </p:nvSpPr>
        <p:spPr>
          <a:xfrm>
            <a:off x="251520" y="843558"/>
            <a:ext cx="8642350" cy="3672408"/>
          </a:xfrm>
          <a:prstGeom prst="rect">
            <a:avLst/>
          </a:prstGeom>
        </p:spPr>
        <p:txBody>
          <a:bodyPr/>
          <a:lstStyle>
            <a:lvl1pPr>
              <a:buFont typeface="Wingdings" pitchFamily="2" charset="2"/>
              <a:buChar char="Ø"/>
              <a:defRPr/>
            </a:lvl1pPr>
            <a:lvl2pPr>
              <a:buFont typeface="Wingdings" pitchFamily="2" charset="2"/>
              <a:buChar char="l"/>
              <a:defRPr/>
            </a:lvl2pPr>
            <a:lvl3pPr>
              <a:buFont typeface="Wingdings" pitchFamily="2" charset="2"/>
              <a:buChar char="ü"/>
              <a:defRPr/>
            </a:lvl3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3" name="矩形 12"/>
          <p:cNvSpPr/>
          <p:nvPr userDrawn="1"/>
        </p:nvSpPr>
        <p:spPr bwMode="auto">
          <a:xfrm>
            <a:off x="107504" y="573528"/>
            <a:ext cx="7560840" cy="54006"/>
          </a:xfrm>
          <a:prstGeom prst="rect">
            <a:avLst/>
          </a:prstGeom>
          <a:solidFill>
            <a:srgbClr val="161645"/>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a:spcBef>
                <a:spcPts val="0"/>
              </a:spcBef>
              <a:spcAft>
                <a:spcPts val="300"/>
              </a:spcAft>
              <a:buClr>
                <a:srgbClr val="000066"/>
              </a:buClr>
              <a:buSzPct val="70000"/>
            </a:pPr>
            <a:endParaRPr lang="zh-CN" altLang="en-US" sz="1800" b="1" dirty="0">
              <a:solidFill>
                <a:schemeClr val="tx1"/>
              </a:solidFill>
              <a:latin typeface="微软雅黑" pitchFamily="34" charset="-122"/>
              <a:ea typeface="微软雅黑" pitchFamily="34" charset="-122"/>
              <a:sym typeface="微软雅黑" pitchFamily="34" charset="-122"/>
            </a:endParaRPr>
          </a:p>
        </p:txBody>
      </p:sp>
      <p:sp>
        <p:nvSpPr>
          <p:cNvPr id="14" name="矩形 13"/>
          <p:cNvSpPr/>
          <p:nvPr userDrawn="1"/>
        </p:nvSpPr>
        <p:spPr bwMode="auto">
          <a:xfrm>
            <a:off x="7668344" y="573528"/>
            <a:ext cx="1368152" cy="54006"/>
          </a:xfrm>
          <a:prstGeom prst="rect">
            <a:avLst/>
          </a:prstGeom>
          <a:solidFill>
            <a:srgbClr val="FF6600"/>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defTabSz="914400" rtl="0" eaLnBrk="1" fontAlgn="base" latinLnBrk="0" hangingPunct="1">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17" name="流程图: 手动输入 16"/>
          <p:cNvSpPr/>
          <p:nvPr userDrawn="1"/>
        </p:nvSpPr>
        <p:spPr bwMode="auto">
          <a:xfrm rot="5400000">
            <a:off x="6354198" y="4011910"/>
            <a:ext cx="324036" cy="1872208"/>
          </a:xfrm>
          <a:prstGeom prst="flowChartManualInput">
            <a:avLst/>
          </a:prstGeom>
          <a:solidFill>
            <a:srgbClr val="BCBCBC"/>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rtl="0" fontAlgn="base">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32" name="流程图: 手动输入 31"/>
          <p:cNvSpPr/>
          <p:nvPr userDrawn="1"/>
        </p:nvSpPr>
        <p:spPr bwMode="auto">
          <a:xfrm rot="16200000">
            <a:off x="7938374" y="4011910"/>
            <a:ext cx="324036" cy="1872208"/>
          </a:xfrm>
          <a:prstGeom prst="flowChartManualInput">
            <a:avLst/>
          </a:prstGeom>
          <a:solidFill>
            <a:srgbClr val="111B47"/>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rtl="0" fontAlgn="base">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33" name="TextBox 32"/>
          <p:cNvSpPr txBox="1"/>
          <p:nvPr userDrawn="1"/>
        </p:nvSpPr>
        <p:spPr>
          <a:xfrm>
            <a:off x="7812360" y="4774890"/>
            <a:ext cx="1224136" cy="415498"/>
          </a:xfrm>
          <a:prstGeom prst="rect">
            <a:avLst/>
          </a:prstGeom>
          <a:noFill/>
        </p:spPr>
        <p:txBody>
          <a:bodyPr wrap="square" rtlCol="0">
            <a:spAutoFit/>
          </a:bodyPr>
          <a:lstStyle/>
          <a:p>
            <a:r>
              <a:rPr lang="en-US" altLang="zh-CN" sz="1050" b="1" dirty="0">
                <a:solidFill>
                  <a:schemeClr val="bg1"/>
                </a:solidFill>
              </a:rPr>
              <a:t>CHINA TELECOME</a:t>
            </a:r>
            <a:endParaRPr lang="zh-CN" altLang="en-US" sz="1050" b="1" dirty="0">
              <a:solidFill>
                <a:schemeClr val="bg1"/>
              </a:solidFill>
            </a:endParaRPr>
          </a:p>
        </p:txBody>
      </p:sp>
      <p:sp>
        <p:nvSpPr>
          <p:cNvPr id="34" name="TextBox 33"/>
          <p:cNvSpPr txBox="1"/>
          <p:nvPr userDrawn="1"/>
        </p:nvSpPr>
        <p:spPr>
          <a:xfrm>
            <a:off x="7308304" y="4948015"/>
            <a:ext cx="1872208" cy="200055"/>
          </a:xfrm>
          <a:prstGeom prst="rect">
            <a:avLst/>
          </a:prstGeom>
          <a:noFill/>
        </p:spPr>
        <p:txBody>
          <a:bodyPr wrap="square" rtlCol="0">
            <a:spAutoFit/>
          </a:bodyPr>
          <a:lstStyle/>
          <a:p>
            <a:r>
              <a:rPr lang="en-US" altLang="zh-CN" sz="700" b="1" i="1" spc="300" dirty="0">
                <a:solidFill>
                  <a:schemeClr val="bg1"/>
                </a:solidFill>
              </a:rPr>
              <a:t>Connecting</a:t>
            </a:r>
            <a:r>
              <a:rPr lang="en-US" altLang="zh-CN" sz="700" b="1" i="1" spc="300" baseline="0" dirty="0">
                <a:solidFill>
                  <a:schemeClr val="bg1"/>
                </a:solidFill>
              </a:rPr>
              <a:t> the World</a:t>
            </a:r>
            <a:endParaRPr lang="zh-CN" altLang="en-US" sz="700" b="1" i="1" spc="300" dirty="0">
              <a:solidFill>
                <a:schemeClr val="bg1"/>
              </a:solidFill>
            </a:endParaRPr>
          </a:p>
        </p:txBody>
      </p:sp>
      <p:pic>
        <p:nvPicPr>
          <p:cNvPr id="35" name="Picture 1" descr="C:\Users\x230\AppData\Roaming\Tencent\Users\741791342\QQ\WinTemp\RichOle\@07Q1Y3SR1WA__4~9OITESM.jpg"/>
          <p:cNvPicPr>
            <a:picLocks noChangeAspect="1" noChangeArrowheads="1"/>
          </p:cNvPicPr>
          <p:nvPr userDrawn="1"/>
        </p:nvPicPr>
        <p:blipFill>
          <a:blip r:embed="rId3" cstate="print">
            <a:clrChange>
              <a:clrFrom>
                <a:srgbClr val="0C2172"/>
              </a:clrFrom>
              <a:clrTo>
                <a:srgbClr val="0C2172">
                  <a:alpha val="0"/>
                </a:srgbClr>
              </a:clrTo>
            </a:clrChange>
          </a:blip>
          <a:srcRect/>
          <a:stretch>
            <a:fillRect/>
          </a:stretch>
        </p:blipFill>
        <p:spPr bwMode="auto">
          <a:xfrm>
            <a:off x="7596337" y="4765978"/>
            <a:ext cx="228529" cy="182036"/>
          </a:xfrm>
          <a:prstGeom prst="rect">
            <a:avLst/>
          </a:prstGeom>
          <a:noFill/>
        </p:spPr>
      </p:pic>
      <p:cxnSp>
        <p:nvCxnSpPr>
          <p:cNvPr id="36" name="直接连接符 35"/>
          <p:cNvCxnSpPr/>
          <p:nvPr userDrawn="1"/>
        </p:nvCxnSpPr>
        <p:spPr>
          <a:xfrm>
            <a:off x="7452320" y="4948014"/>
            <a:ext cx="151216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userDrawn="1"/>
        </p:nvSpPr>
        <p:spPr>
          <a:xfrm>
            <a:off x="179512" y="4819500"/>
            <a:ext cx="6192688" cy="584775"/>
          </a:xfrm>
          <a:prstGeom prst="rect">
            <a:avLst/>
          </a:prstGeom>
          <a:noFill/>
        </p:spPr>
        <p:txBody>
          <a:bodyPr wrap="square" rtlCol="0">
            <a:spAutoFit/>
          </a:bodyPr>
          <a:lstStyle/>
          <a:p>
            <a:r>
              <a:rPr lang="en-US" altLang="zh-CN" sz="1600" b="1" kern="1200" dirty="0">
                <a:solidFill>
                  <a:srgbClr val="D65700"/>
                </a:solidFill>
                <a:latin typeface="+mn-lt"/>
                <a:ea typeface="微软雅黑" pitchFamily="34" charset="-122"/>
                <a:cs typeface="+mn-cs"/>
              </a:rPr>
              <a:t>Becoming a World-class Integrated Information Service Provider</a:t>
            </a:r>
            <a:endParaRPr lang="zh-CN" altLang="en-US" sz="1600" b="1" dirty="0">
              <a:solidFill>
                <a:srgbClr val="D65700"/>
              </a:solidFill>
              <a:latin typeface="+mn-lt"/>
              <a:ea typeface="微软雅黑" pitchFamily="34" charset="-122"/>
            </a:endParaRPr>
          </a:p>
        </p:txBody>
      </p:sp>
      <p:sp>
        <p:nvSpPr>
          <p:cNvPr id="18" name="Rectangle 6"/>
          <p:cNvSpPr txBox="1">
            <a:spLocks noChangeArrowheads="1"/>
          </p:cNvSpPr>
          <p:nvPr userDrawn="1"/>
        </p:nvSpPr>
        <p:spPr>
          <a:xfrm>
            <a:off x="5724302" y="4860000"/>
            <a:ext cx="1223963" cy="216024"/>
          </a:xfrm>
          <a:prstGeom prst="rect">
            <a:avLst/>
          </a:prstGeom>
          <a:ln/>
        </p:spPr>
        <p:txBody>
          <a:bodyPr vert="horz" lIns="91440" tIns="45720" rIns="91440" bIns="45720" rtlCol="0" anchor="ctr"/>
          <a:lstStyle>
            <a:lvl1pPr algn="ctr">
              <a:defRPr lang="en-US" altLang="zh-CN" sz="1400" b="1" kern="1200" smtClean="0">
                <a:solidFill>
                  <a:srgbClr val="D65700"/>
                </a:solidFill>
                <a:latin typeface="微软雅黑" pitchFamily="34" charset="-122"/>
                <a:ea typeface="微软雅黑" pitchFamily="34" charset="-122"/>
                <a:cs typeface="+mn-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D65700"/>
                </a:solidFill>
                <a:effectLst/>
                <a:uLnTx/>
                <a:uFillTx/>
                <a:latin typeface="微软雅黑" pitchFamily="34" charset="-122"/>
                <a:ea typeface="微软雅黑" pitchFamily="34" charset="-122"/>
                <a:cs typeface="+mn-cs"/>
              </a:rPr>
              <a:t>&lt;</a:t>
            </a:r>
            <a:fld id="{F8121519-15E4-4D74-9277-D34AB4062FE8}" type="slidenum">
              <a:rPr kumimoji="0" lang="en-US" altLang="zh-CN" sz="1400" b="1" i="0" u="none" strike="noStrike" kern="1200" cap="none" spc="0" normalizeH="0" baseline="0" noProof="0" smtClean="0">
                <a:ln>
                  <a:noFill/>
                </a:ln>
                <a:solidFill>
                  <a:srgbClr val="D65700"/>
                </a:solidFill>
                <a:effectLst/>
                <a:uLnTx/>
                <a:uFillTx/>
                <a:latin typeface="微软雅黑" pitchFamily="34" charset="-122"/>
                <a:ea typeface="微软雅黑" pitchFamily="34" charset="-122"/>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r>
              <a:rPr kumimoji="0" lang="en-US" altLang="zh-CN" sz="1400" b="1" i="0" u="none" strike="noStrike" kern="1200" cap="none" spc="0" normalizeH="0" baseline="0" noProof="0" dirty="0">
                <a:ln>
                  <a:noFill/>
                </a:ln>
                <a:solidFill>
                  <a:srgbClr val="D65700"/>
                </a:solidFill>
                <a:effectLst/>
                <a:uLnTx/>
                <a:uFillTx/>
                <a:latin typeface="微软雅黑" pitchFamily="34" charset="-122"/>
                <a:ea typeface="微软雅黑" pitchFamily="34" charset="-122"/>
                <a:cs typeface="+mn-cs"/>
              </a:rPr>
              <a:t>&gt;</a:t>
            </a:r>
            <a:endParaRPr kumimoji="0" lang="zh-CN" altLang="en-US" sz="1400" b="1" i="0" u="none" strike="noStrike" kern="1200" cap="none" spc="0" normalizeH="0" baseline="0" noProof="0" dirty="0">
              <a:ln>
                <a:noFill/>
              </a:ln>
              <a:solidFill>
                <a:srgbClr val="D65700"/>
              </a:solidFill>
              <a:effectLst/>
              <a:uLnTx/>
              <a:uFillTx/>
              <a:latin typeface="微软雅黑" pitchFamily="34" charset="-122"/>
              <a:ea typeface="微软雅黑" pitchFamily="34" charset="-122"/>
              <a:cs typeface="+mn-c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lvl1pPr>
              <a:defRPr/>
            </a:lvl1pPr>
          </a:lstStyle>
          <a:p>
            <a:pPr>
              <a:defRPr/>
            </a:pPr>
            <a:fld id="{60E1D707-743A-4DE1-9ADF-A19E5F8506DA}" type="slidenum">
              <a:rPr lang="en-US" smtClean="0"/>
              <a:pPr>
                <a:defRPr/>
              </a:pPr>
              <a:t>‹#›</a:t>
            </a:fld>
            <a:endParaRPr lang="en-US" dirty="0"/>
          </a:p>
        </p:txBody>
      </p:sp>
      <p:sp>
        <p:nvSpPr>
          <p:cNvPr id="5" name="页脚占位符 4"/>
          <p:cNvSpPr>
            <a:spLocks noGrp="1"/>
          </p:cNvSpPr>
          <p:nvPr>
            <p:ph type="ftr" sz="quarter" idx="11"/>
          </p:nvPr>
        </p:nvSpPr>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3265DDC7-742E-4F55-BE4C-C76C58A88943}"/>
              </a:ext>
            </a:extLst>
          </p:cNvPr>
          <p:cNvSpPr/>
          <p:nvPr userDrawn="1"/>
        </p:nvSpPr>
        <p:spPr bwMode="auto">
          <a:xfrm>
            <a:off x="0" y="483518"/>
            <a:ext cx="9144000" cy="432048"/>
          </a:xfrm>
          <a:prstGeom prst="rect">
            <a:avLst/>
          </a:prstGeom>
          <a:solidFill>
            <a:schemeClr val="bg1"/>
          </a:solidFill>
          <a:ln w="3175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
                <a:srgbClr val="FF0000"/>
              </a:buClr>
              <a:buSzTx/>
              <a:buFont typeface="Wingdings" pitchFamily="2" charset="2"/>
              <a:buNone/>
              <a:tabLst/>
            </a:pPr>
            <a:endParaRPr kumimoji="0" lang="en-US" sz="1100" b="1" i="0" u="none" strike="noStrike" cap="none" normalizeH="0" baseline="0" dirty="0">
              <a:ln>
                <a:noFill/>
              </a:ln>
              <a:solidFill>
                <a:schemeClr val="tx1"/>
              </a:solidFill>
              <a:effectLst/>
              <a:latin typeface="微软雅黑" pitchFamily="34" charset="-122"/>
              <a:ea typeface="微软雅黑" pitchFamily="34" charset="-122"/>
            </a:endParaRPr>
          </a:p>
        </p:txBody>
      </p:sp>
      <p:sp>
        <p:nvSpPr>
          <p:cNvPr id="6" name="文本框 7">
            <a:extLst>
              <a:ext uri="{FF2B5EF4-FFF2-40B4-BE49-F238E27FC236}">
                <a16:creationId xmlns:a16="http://schemas.microsoft.com/office/drawing/2014/main" id="{E03A596D-29A4-46E2-AB32-4A127D4F1CF9}"/>
              </a:ext>
            </a:extLst>
          </p:cNvPr>
          <p:cNvSpPr txBox="1"/>
          <p:nvPr userDrawn="1"/>
        </p:nvSpPr>
        <p:spPr>
          <a:xfrm>
            <a:off x="-1034936" y="4103263"/>
            <a:ext cx="682550" cy="276999"/>
          </a:xfrm>
          <a:prstGeom prst="rect">
            <a:avLst/>
          </a:prstGeom>
          <a:noFill/>
        </p:spPr>
        <p:txBody>
          <a:bodyPr wrap="square" rtlCol="0">
            <a:spAutoFit/>
          </a:bodyPr>
          <a:lstStyle/>
          <a:p>
            <a:pPr defTabSz="457200"/>
            <a:r>
              <a:rPr lang="zh-CN" altLang="en-US" sz="1200" dirty="0">
                <a:solidFill>
                  <a:srgbClr val="00489E"/>
                </a:solidFill>
                <a:latin typeface="微软雅黑" panose="020B0503020204020204" pitchFamily="34" charset="-122"/>
                <a:ea typeface="微软雅黑" panose="020B0503020204020204" pitchFamily="34" charset="-122"/>
              </a:rPr>
              <a:t>电信</a:t>
            </a:r>
          </a:p>
        </p:txBody>
      </p:sp>
      <p:sp>
        <p:nvSpPr>
          <p:cNvPr id="8" name="文本框 8">
            <a:extLst>
              <a:ext uri="{FF2B5EF4-FFF2-40B4-BE49-F238E27FC236}">
                <a16:creationId xmlns:a16="http://schemas.microsoft.com/office/drawing/2014/main" id="{97B3C1D3-A255-4DDD-8CF5-543ACBCDB686}"/>
              </a:ext>
            </a:extLst>
          </p:cNvPr>
          <p:cNvSpPr txBox="1"/>
          <p:nvPr userDrawn="1"/>
        </p:nvSpPr>
        <p:spPr>
          <a:xfrm>
            <a:off x="-584362" y="4081272"/>
            <a:ext cx="489993" cy="276999"/>
          </a:xfrm>
          <a:prstGeom prst="rect">
            <a:avLst/>
          </a:prstGeom>
          <a:noFill/>
        </p:spPr>
        <p:txBody>
          <a:bodyPr wrap="square" rtlCol="0">
            <a:spAutoFit/>
          </a:bodyPr>
          <a:lstStyle/>
          <a:p>
            <a:pPr defTabSz="457200"/>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cs typeface="Roboto Black"/>
              </a:rPr>
              <a:t>黑色</a:t>
            </a:r>
          </a:p>
        </p:txBody>
      </p:sp>
      <p:sp>
        <p:nvSpPr>
          <p:cNvPr id="9" name="矩形 9">
            <a:extLst>
              <a:ext uri="{FF2B5EF4-FFF2-40B4-BE49-F238E27FC236}">
                <a16:creationId xmlns:a16="http://schemas.microsoft.com/office/drawing/2014/main" id="{FC1765FD-DBAC-4270-BB9B-B00759118168}"/>
              </a:ext>
            </a:extLst>
          </p:cNvPr>
          <p:cNvSpPr/>
          <p:nvPr userDrawn="1"/>
        </p:nvSpPr>
        <p:spPr>
          <a:xfrm>
            <a:off x="-984095" y="4335003"/>
            <a:ext cx="357128" cy="194756"/>
          </a:xfrm>
          <a:prstGeom prst="rect">
            <a:avLst/>
          </a:prstGeom>
          <a:solidFill>
            <a:srgbClr val="1F49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zh-CN" altLang="en-US">
              <a:solidFill>
                <a:prstClr val="white"/>
              </a:solidFill>
              <a:latin typeface="微软雅黑" panose="020B0503020204020204" pitchFamily="34" charset="-122"/>
              <a:ea typeface="微软雅黑" panose="020B0503020204020204" pitchFamily="34" charset="-122"/>
            </a:endParaRPr>
          </a:p>
        </p:txBody>
      </p:sp>
      <p:pic>
        <p:nvPicPr>
          <p:cNvPr id="10" name="图片 10">
            <a:extLst>
              <a:ext uri="{FF2B5EF4-FFF2-40B4-BE49-F238E27FC236}">
                <a16:creationId xmlns:a16="http://schemas.microsoft.com/office/drawing/2014/main" id="{C3053A41-1202-485B-A38C-E445496AD16C}"/>
              </a:ext>
            </a:extLst>
          </p:cNvPr>
          <p:cNvPicPr>
            <a:picLocks noChangeAspect="1"/>
          </p:cNvPicPr>
          <p:nvPr userDrawn="1"/>
        </p:nvPicPr>
        <p:blipFill>
          <a:blip r:embed="rId2" cstate="print"/>
          <a:stretch>
            <a:fillRect/>
          </a:stretch>
        </p:blipFill>
        <p:spPr>
          <a:xfrm>
            <a:off x="-1011842" y="4518679"/>
            <a:ext cx="852986" cy="203091"/>
          </a:xfrm>
          <a:prstGeom prst="rect">
            <a:avLst/>
          </a:prstGeom>
        </p:spPr>
      </p:pic>
      <p:sp>
        <p:nvSpPr>
          <p:cNvPr id="11" name="矩形 11">
            <a:extLst>
              <a:ext uri="{FF2B5EF4-FFF2-40B4-BE49-F238E27FC236}">
                <a16:creationId xmlns:a16="http://schemas.microsoft.com/office/drawing/2014/main" id="{B3929C96-8564-4457-AD8A-12C934492FBB}"/>
              </a:ext>
            </a:extLst>
          </p:cNvPr>
          <p:cNvSpPr/>
          <p:nvPr userDrawn="1"/>
        </p:nvSpPr>
        <p:spPr>
          <a:xfrm>
            <a:off x="-515409" y="4335003"/>
            <a:ext cx="339200" cy="183676"/>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zh-CN" altLang="en-US">
              <a:solidFill>
                <a:prstClr val="white"/>
              </a:solidFill>
              <a:latin typeface="微软雅黑" panose="020B0503020204020204" pitchFamily="34" charset="-122"/>
              <a:ea typeface="微软雅黑" panose="020B0503020204020204" pitchFamily="34" charset="-122"/>
            </a:endParaRPr>
          </a:p>
        </p:txBody>
      </p:sp>
      <p:pic>
        <p:nvPicPr>
          <p:cNvPr id="12" name="图片 12">
            <a:extLst>
              <a:ext uri="{FF2B5EF4-FFF2-40B4-BE49-F238E27FC236}">
                <a16:creationId xmlns:a16="http://schemas.microsoft.com/office/drawing/2014/main" id="{10089CCD-816F-497B-B96B-330CFA961107}"/>
              </a:ext>
            </a:extLst>
          </p:cNvPr>
          <p:cNvPicPr>
            <a:picLocks noChangeAspect="1"/>
          </p:cNvPicPr>
          <p:nvPr userDrawn="1"/>
        </p:nvPicPr>
        <p:blipFill>
          <a:blip r:embed="rId3" cstate="print"/>
          <a:stretch>
            <a:fillRect/>
          </a:stretch>
        </p:blipFill>
        <p:spPr>
          <a:xfrm>
            <a:off x="-1029195" y="4767193"/>
            <a:ext cx="870339" cy="196663"/>
          </a:xfrm>
          <a:prstGeom prst="rect">
            <a:avLst/>
          </a:prstGeom>
        </p:spPr>
      </p:pic>
      <p:sp>
        <p:nvSpPr>
          <p:cNvPr id="13" name="矩形 16">
            <a:extLst>
              <a:ext uri="{FF2B5EF4-FFF2-40B4-BE49-F238E27FC236}">
                <a16:creationId xmlns:a16="http://schemas.microsoft.com/office/drawing/2014/main" id="{2DA7FA58-E7A4-4A84-B47D-2E498E2474F1}"/>
              </a:ext>
            </a:extLst>
          </p:cNvPr>
          <p:cNvSpPr/>
          <p:nvPr userDrawn="1"/>
        </p:nvSpPr>
        <p:spPr bwMode="auto">
          <a:xfrm>
            <a:off x="-462101" y="3729200"/>
            <a:ext cx="303245" cy="149200"/>
          </a:xfrm>
          <a:prstGeom prst="rect">
            <a:avLst/>
          </a:prstGeom>
          <a:solidFill>
            <a:srgbClr val="0070C0"/>
          </a:solidFill>
          <a:ln w="9525" algn="ctr">
            <a:noFill/>
            <a:miter lim="800000"/>
          </a:ln>
          <a:effectLst/>
        </p:spPr>
        <p:txBody>
          <a:bodyPr wrap="none" lIns="0" tIns="0" rIns="0" bIns="0" anchor="t" anchorCtr="0"/>
          <a:lstStyle/>
          <a:p>
            <a:pPr algn="ctr" defTabSz="457200"/>
            <a:endParaRPr lang="zh-CN" altLang="en-US">
              <a:solidFill>
                <a:prstClr val="white"/>
              </a:solidFill>
              <a:latin typeface="Arial" panose="020B0604020202020204"/>
              <a:ea typeface="华文中宋" panose="02010600040101010101" charset="-122"/>
            </a:endParaRPr>
          </a:p>
        </p:txBody>
      </p:sp>
      <p:sp>
        <p:nvSpPr>
          <p:cNvPr id="14" name="矩形 17">
            <a:extLst>
              <a:ext uri="{FF2B5EF4-FFF2-40B4-BE49-F238E27FC236}">
                <a16:creationId xmlns:a16="http://schemas.microsoft.com/office/drawing/2014/main" id="{B7C9AF10-3F13-4388-84C0-B8939177837D}"/>
              </a:ext>
            </a:extLst>
          </p:cNvPr>
          <p:cNvSpPr/>
          <p:nvPr userDrawn="1"/>
        </p:nvSpPr>
        <p:spPr bwMode="auto">
          <a:xfrm>
            <a:off x="-462101" y="3522975"/>
            <a:ext cx="303245" cy="149200"/>
          </a:xfrm>
          <a:prstGeom prst="rect">
            <a:avLst/>
          </a:prstGeom>
          <a:solidFill>
            <a:schemeClr val="accent2">
              <a:lumMod val="75000"/>
            </a:schemeClr>
          </a:solidFill>
          <a:ln w="1270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defTabSz="914400">
              <a:lnSpc>
                <a:spcPct val="90000"/>
              </a:lnSpc>
            </a:pPr>
            <a:endParaRPr lang="zh-CN" altLang="en-US" sz="1400">
              <a:solidFill>
                <a:prstClr val="black"/>
              </a:solidFill>
              <a:ea typeface="MS PGothic" panose="020B0600070205080204" pitchFamily="34" charset="-128"/>
            </a:endParaRPr>
          </a:p>
        </p:txBody>
      </p:sp>
      <p:sp>
        <p:nvSpPr>
          <p:cNvPr id="15" name="矩形 18">
            <a:extLst>
              <a:ext uri="{FF2B5EF4-FFF2-40B4-BE49-F238E27FC236}">
                <a16:creationId xmlns:a16="http://schemas.microsoft.com/office/drawing/2014/main" id="{0A9184EE-9269-438E-A364-9E8DC1B721B8}"/>
              </a:ext>
            </a:extLst>
          </p:cNvPr>
          <p:cNvSpPr/>
          <p:nvPr userDrawn="1"/>
        </p:nvSpPr>
        <p:spPr bwMode="auto">
          <a:xfrm>
            <a:off x="-462101" y="3941390"/>
            <a:ext cx="303245" cy="149200"/>
          </a:xfrm>
          <a:prstGeom prst="rect">
            <a:avLst/>
          </a:prstGeom>
          <a:solidFill>
            <a:srgbClr val="FFC000"/>
          </a:solidFill>
          <a:ln w="1270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defTabSz="914400">
              <a:lnSpc>
                <a:spcPct val="90000"/>
              </a:lnSpc>
            </a:pPr>
            <a:endParaRPr lang="zh-CN" altLang="en-US" sz="1400">
              <a:solidFill>
                <a:prstClr val="black"/>
              </a:solidFill>
              <a:ea typeface="MS PGothic" panose="020B0600070205080204" pitchFamily="34" charset="-128"/>
            </a:endParaRPr>
          </a:p>
        </p:txBody>
      </p:sp>
    </p:spTree>
    <p:extLst>
      <p:ext uri="{BB962C8B-B14F-4D97-AF65-F5344CB8AC3E}">
        <p14:creationId xmlns:p14="http://schemas.microsoft.com/office/powerpoint/2010/main" val="2444233895"/>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1"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1"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01" name="Line 5"/>
          <p:cNvSpPr>
            <a:spLocks noChangeShapeType="1"/>
          </p:cNvSpPr>
          <p:nvPr/>
        </p:nvSpPr>
        <p:spPr bwMode="auto">
          <a:xfrm>
            <a:off x="0" y="573881"/>
            <a:ext cx="9144000" cy="0"/>
          </a:xfrm>
          <a:prstGeom prst="line">
            <a:avLst/>
          </a:prstGeom>
          <a:noFill/>
          <a:ln w="57150" cmpd="thinThick">
            <a:solidFill>
              <a:srgbClr val="0070C0"/>
            </a:solidFill>
            <a:round/>
            <a:headEnd/>
            <a:tailEnd/>
          </a:ln>
          <a:effectLst/>
        </p:spPr>
        <p:txBody>
          <a:bodyPr lIns="91438" tIns="45719" rIns="91438" bIns="45719"/>
          <a:lstStyle/>
          <a:p>
            <a:endParaRPr lang="zh-CN" altLang="en-US"/>
          </a:p>
        </p:txBody>
      </p:sp>
      <p:sp>
        <p:nvSpPr>
          <p:cNvPr id="4102" name="Rectangle 6"/>
          <p:cNvSpPr>
            <a:spLocks noGrp="1" noChangeArrowheads="1"/>
          </p:cNvSpPr>
          <p:nvPr>
            <p:ph type="sldNum" sz="quarter" idx="4"/>
          </p:nvPr>
        </p:nvSpPr>
        <p:spPr bwMode="auto">
          <a:xfrm>
            <a:off x="4054479" y="4818461"/>
            <a:ext cx="1223963" cy="161925"/>
          </a:xfrm>
          <a:prstGeom prst="rect">
            <a:avLst/>
          </a:prstGeom>
          <a:noFill/>
          <a:ln w="9525">
            <a:noFill/>
            <a:miter lim="800000"/>
            <a:headEnd/>
            <a:tailEnd/>
          </a:ln>
          <a:effectLst/>
        </p:spPr>
        <p:txBody>
          <a:bodyPr vert="horz" wrap="square" lIns="91438" tIns="45719" rIns="91438" bIns="45719" numCol="1" anchor="t" anchorCtr="0" compatLnSpc="1">
            <a:prstTxWarp prst="textNoShape">
              <a:avLst/>
            </a:prstTxWarp>
          </a:bodyPr>
          <a:lstStyle>
            <a:lvl1pPr algn="ctr" defTabSz="449252">
              <a:spcBef>
                <a:spcPct val="0"/>
              </a:spcBef>
              <a:buClrTx/>
              <a:buFontTx/>
              <a:buNone/>
              <a:defRPr sz="1400" b="0">
                <a:solidFill>
                  <a:srgbClr val="FF3300"/>
                </a:solidFill>
                <a:latin typeface="+mn-lt"/>
                <a:ea typeface="宋体" pitchFamily="2" charset="-122"/>
              </a:defRPr>
            </a:lvl1pPr>
          </a:lstStyle>
          <a:p>
            <a:pPr>
              <a:defRPr/>
            </a:pPr>
            <a:fld id="{60E1D707-743A-4DE1-9ADF-A19E5F8506DA}" type="slidenum">
              <a:rPr lang="en-US" smtClean="0"/>
              <a:pPr>
                <a:defRPr/>
              </a:pPr>
              <a:t>‹#›</a:t>
            </a:fld>
            <a:endParaRPr lang="en-US" dirty="0"/>
          </a:p>
        </p:txBody>
      </p:sp>
      <p:pic>
        <p:nvPicPr>
          <p:cNvPr id="4103" name="Picture 7"/>
          <p:cNvPicPr>
            <a:picLocks noChangeAspect="1" noChangeArrowheads="1"/>
          </p:cNvPicPr>
          <p:nvPr/>
        </p:nvPicPr>
        <p:blipFill>
          <a:blip r:embed="rId9" cstate="print"/>
          <a:srcRect/>
          <a:stretch>
            <a:fillRect/>
          </a:stretch>
        </p:blipFill>
        <p:spPr bwMode="auto">
          <a:xfrm>
            <a:off x="7632704" y="141687"/>
            <a:ext cx="1331913" cy="282178"/>
          </a:xfrm>
          <a:prstGeom prst="rect">
            <a:avLst/>
          </a:prstGeom>
          <a:noFill/>
          <a:ln w="9525">
            <a:noFill/>
            <a:miter lim="800000"/>
            <a:headEnd/>
            <a:tailEnd/>
          </a:ln>
          <a:effectLst/>
        </p:spPr>
      </p:pic>
      <p:sp>
        <p:nvSpPr>
          <p:cNvPr id="4104" name="Rectangle 8"/>
          <p:cNvSpPr>
            <a:spLocks noGrp="1" noChangeArrowheads="1"/>
          </p:cNvSpPr>
          <p:nvPr>
            <p:ph type="ftr" sz="quarter" idx="3"/>
          </p:nvPr>
        </p:nvSpPr>
        <p:spPr bwMode="auto">
          <a:xfrm>
            <a:off x="6084888" y="4833939"/>
            <a:ext cx="2895600" cy="254794"/>
          </a:xfrm>
          <a:prstGeom prst="rect">
            <a:avLst/>
          </a:prstGeom>
          <a:noFill/>
          <a:ln w="9525">
            <a:noFill/>
            <a:miter lim="800000"/>
            <a:headEnd/>
            <a:tailEnd/>
          </a:ln>
          <a:effectLst/>
        </p:spPr>
        <p:txBody>
          <a:bodyPr vert="horz" wrap="square" lIns="91438" tIns="45719" rIns="91438" bIns="45719" numCol="1" anchor="t" anchorCtr="0" compatLnSpc="1">
            <a:prstTxWarp prst="textNoShape">
              <a:avLst/>
            </a:prstTxWarp>
          </a:bodyPr>
          <a:lstStyle>
            <a:lvl1pPr algn="ctr">
              <a:spcBef>
                <a:spcPct val="0"/>
              </a:spcBef>
              <a:buClrTx/>
              <a:buFontTx/>
              <a:buNone/>
              <a:defRPr sz="1400">
                <a:solidFill>
                  <a:schemeClr val="bg1"/>
                </a:solidFill>
                <a:latin typeface="+mn-lt"/>
                <a:ea typeface="宋体" pitchFamily="2" charset="-122"/>
              </a:defRPr>
            </a:lvl1pPr>
          </a:lstStyle>
          <a:p>
            <a:pPr>
              <a:defRPr/>
            </a:pPr>
            <a:endParaRPr lang="en-US"/>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83" r:id="rId4"/>
    <p:sldLayoutId id="2147483685" r:id="rId5"/>
    <p:sldLayoutId id="2147483699" r:id="rId6"/>
    <p:sldLayoutId id="2147483700" r:id="rId7"/>
  </p:sldLayoutIdLst>
  <p:transition spd="med">
    <p:pull/>
  </p:transition>
  <p:hf hdr="0" ftr="0" dt="0"/>
  <p:txStyles>
    <p:titleStyle>
      <a:lvl1pPr algn="l" rtl="0" eaLnBrk="1" fontAlgn="base" hangingPunct="1">
        <a:spcBef>
          <a:spcPct val="0"/>
        </a:spcBef>
        <a:spcAft>
          <a:spcPct val="0"/>
        </a:spcAft>
        <a:defRPr sz="3600">
          <a:solidFill>
            <a:srgbClr val="FF0000"/>
          </a:solidFill>
          <a:latin typeface="+mj-lt"/>
          <a:ea typeface="+mj-ea"/>
          <a:cs typeface="+mj-cs"/>
        </a:defRPr>
      </a:lvl1pPr>
      <a:lvl2pPr algn="l" rtl="0" eaLnBrk="1" fontAlgn="base" hangingPunct="1">
        <a:spcBef>
          <a:spcPct val="0"/>
        </a:spcBef>
        <a:spcAft>
          <a:spcPct val="0"/>
        </a:spcAft>
        <a:defRPr sz="3600">
          <a:solidFill>
            <a:srgbClr val="FF0000"/>
          </a:solidFill>
          <a:latin typeface="Arial" charset="0"/>
          <a:ea typeface="微软雅黑" pitchFamily="34" charset="-122"/>
        </a:defRPr>
      </a:lvl2pPr>
      <a:lvl3pPr algn="l" rtl="0" eaLnBrk="1" fontAlgn="base" hangingPunct="1">
        <a:spcBef>
          <a:spcPct val="0"/>
        </a:spcBef>
        <a:spcAft>
          <a:spcPct val="0"/>
        </a:spcAft>
        <a:defRPr sz="3600">
          <a:solidFill>
            <a:srgbClr val="FF0000"/>
          </a:solidFill>
          <a:latin typeface="Arial" charset="0"/>
          <a:ea typeface="微软雅黑" pitchFamily="34" charset="-122"/>
        </a:defRPr>
      </a:lvl3pPr>
      <a:lvl4pPr algn="l" rtl="0" eaLnBrk="1" fontAlgn="base" hangingPunct="1">
        <a:spcBef>
          <a:spcPct val="0"/>
        </a:spcBef>
        <a:spcAft>
          <a:spcPct val="0"/>
        </a:spcAft>
        <a:defRPr sz="3600">
          <a:solidFill>
            <a:srgbClr val="FF0000"/>
          </a:solidFill>
          <a:latin typeface="Arial" charset="0"/>
          <a:ea typeface="微软雅黑" pitchFamily="34" charset="-122"/>
        </a:defRPr>
      </a:lvl4pPr>
      <a:lvl5pPr algn="l" rtl="0" eaLnBrk="1" fontAlgn="base" hangingPunct="1">
        <a:spcBef>
          <a:spcPct val="0"/>
        </a:spcBef>
        <a:spcAft>
          <a:spcPct val="0"/>
        </a:spcAft>
        <a:defRPr sz="3600">
          <a:solidFill>
            <a:srgbClr val="FF0000"/>
          </a:solidFill>
          <a:latin typeface="Arial" charset="0"/>
          <a:ea typeface="微软雅黑" pitchFamily="34" charset="-122"/>
        </a:defRPr>
      </a:lvl5pPr>
      <a:lvl6pPr marL="457189" algn="l" rtl="0" eaLnBrk="1" fontAlgn="base" hangingPunct="1">
        <a:spcBef>
          <a:spcPct val="0"/>
        </a:spcBef>
        <a:spcAft>
          <a:spcPct val="0"/>
        </a:spcAft>
        <a:defRPr sz="3600">
          <a:solidFill>
            <a:srgbClr val="FF0000"/>
          </a:solidFill>
          <a:latin typeface="Arial" charset="0"/>
          <a:ea typeface="微软雅黑" pitchFamily="34" charset="-122"/>
        </a:defRPr>
      </a:lvl6pPr>
      <a:lvl7pPr marL="914378" algn="l" rtl="0" eaLnBrk="1" fontAlgn="base" hangingPunct="1">
        <a:spcBef>
          <a:spcPct val="0"/>
        </a:spcBef>
        <a:spcAft>
          <a:spcPct val="0"/>
        </a:spcAft>
        <a:defRPr sz="3600">
          <a:solidFill>
            <a:srgbClr val="FF0000"/>
          </a:solidFill>
          <a:latin typeface="Arial" charset="0"/>
          <a:ea typeface="微软雅黑" pitchFamily="34" charset="-122"/>
        </a:defRPr>
      </a:lvl7pPr>
      <a:lvl8pPr marL="1371566" algn="l" rtl="0" eaLnBrk="1" fontAlgn="base" hangingPunct="1">
        <a:spcBef>
          <a:spcPct val="0"/>
        </a:spcBef>
        <a:spcAft>
          <a:spcPct val="0"/>
        </a:spcAft>
        <a:defRPr sz="3600">
          <a:solidFill>
            <a:srgbClr val="FF0000"/>
          </a:solidFill>
          <a:latin typeface="Arial" charset="0"/>
          <a:ea typeface="微软雅黑" pitchFamily="34" charset="-122"/>
        </a:defRPr>
      </a:lvl8pPr>
      <a:lvl9pPr marL="1828754" algn="l" rtl="0" eaLnBrk="1" fontAlgn="base" hangingPunct="1">
        <a:spcBef>
          <a:spcPct val="0"/>
        </a:spcBef>
        <a:spcAft>
          <a:spcPct val="0"/>
        </a:spcAft>
        <a:defRPr sz="3600">
          <a:solidFill>
            <a:srgbClr val="FF0000"/>
          </a:solidFill>
          <a:latin typeface="Arial" charset="0"/>
          <a:ea typeface="微软雅黑" pitchFamily="34" charset="-122"/>
        </a:defRPr>
      </a:lvl9pPr>
    </p:titleStyle>
    <p:bodyStyle>
      <a:lvl1pPr marL="342892" indent="-342892" algn="l" rtl="0" eaLnBrk="1" fontAlgn="base" hangingPunct="1">
        <a:lnSpc>
          <a:spcPct val="120000"/>
        </a:lnSpc>
        <a:spcBef>
          <a:spcPct val="20000"/>
        </a:spcBef>
        <a:spcAft>
          <a:spcPct val="0"/>
        </a:spcAft>
        <a:buClr>
          <a:srgbClr val="3333FF"/>
        </a:buClr>
        <a:buFont typeface="Wingdings" pitchFamily="2" charset="2"/>
        <a:buChar char="Ø"/>
        <a:defRPr sz="3200">
          <a:solidFill>
            <a:schemeClr val="tx1"/>
          </a:solidFill>
          <a:latin typeface="+mn-lt"/>
          <a:ea typeface="+mn-ea"/>
          <a:cs typeface="+mn-cs"/>
        </a:defRPr>
      </a:lvl1pPr>
      <a:lvl2pPr marL="742931" indent="-285743" algn="l" rtl="0" eaLnBrk="1" fontAlgn="base" hangingPunct="1">
        <a:lnSpc>
          <a:spcPct val="120000"/>
        </a:lnSpc>
        <a:spcBef>
          <a:spcPct val="20000"/>
        </a:spcBef>
        <a:spcAft>
          <a:spcPct val="0"/>
        </a:spcAft>
        <a:buClr>
          <a:srgbClr val="FF0000"/>
        </a:buClr>
        <a:buFont typeface="Wingdings" pitchFamily="2" charset="2"/>
        <a:buChar char="l"/>
        <a:defRPr sz="2800">
          <a:solidFill>
            <a:schemeClr val="tx1"/>
          </a:solidFill>
          <a:latin typeface="+mn-lt"/>
          <a:ea typeface="+mn-ea"/>
        </a:defRPr>
      </a:lvl2pPr>
      <a:lvl3pPr marL="1142972" indent="-228594" algn="l" rtl="0" eaLnBrk="1" fontAlgn="base" hangingPunct="1">
        <a:lnSpc>
          <a:spcPct val="120000"/>
        </a:lnSpc>
        <a:spcBef>
          <a:spcPct val="20000"/>
        </a:spcBef>
        <a:spcAft>
          <a:spcPct val="0"/>
        </a:spcAft>
        <a:buClr>
          <a:srgbClr val="339933"/>
        </a:buClr>
        <a:buFont typeface="Wingdings" pitchFamily="2" charset="2"/>
        <a:buChar char="ü"/>
        <a:defRPr sz="2400">
          <a:solidFill>
            <a:schemeClr val="tx1"/>
          </a:solidFill>
          <a:latin typeface="+mn-lt"/>
          <a:ea typeface="+mn-ea"/>
        </a:defRPr>
      </a:lvl3pPr>
      <a:lvl4pPr marL="1600160" indent="-228594" algn="l" rtl="0" eaLnBrk="1" fontAlgn="base" hangingPunct="1">
        <a:lnSpc>
          <a:spcPct val="120000"/>
        </a:lnSpc>
        <a:spcBef>
          <a:spcPct val="20000"/>
        </a:spcBef>
        <a:spcAft>
          <a:spcPct val="0"/>
        </a:spcAft>
        <a:buChar char="–"/>
        <a:defRPr sz="2000">
          <a:solidFill>
            <a:schemeClr val="tx1"/>
          </a:solidFill>
          <a:latin typeface="+mn-lt"/>
          <a:ea typeface="+mn-ea"/>
        </a:defRPr>
      </a:lvl4pPr>
      <a:lvl5pPr marL="2057348" indent="-228594" algn="l" rtl="0" eaLnBrk="1" fontAlgn="base" hangingPunct="1">
        <a:lnSpc>
          <a:spcPct val="120000"/>
        </a:lnSpc>
        <a:spcBef>
          <a:spcPct val="20000"/>
        </a:spcBef>
        <a:spcAft>
          <a:spcPct val="0"/>
        </a:spcAft>
        <a:buChar char="»"/>
        <a:defRPr sz="2000">
          <a:solidFill>
            <a:schemeClr val="tx1"/>
          </a:solidFill>
          <a:latin typeface="+mn-lt"/>
          <a:ea typeface="+mn-ea"/>
        </a:defRPr>
      </a:lvl5pPr>
      <a:lvl6pPr marL="2514537" indent="-228594"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726" indent="-228594"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8915" indent="-228594"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103" indent="-228594" algn="l" rtl="0" eaLnBrk="1" fontAlgn="base" hangingPunct="1">
        <a:lnSpc>
          <a:spcPct val="120000"/>
        </a:lnSpc>
        <a:spcBef>
          <a:spcPct val="20000"/>
        </a:spcBef>
        <a:spcAft>
          <a:spcPct val="0"/>
        </a:spcAft>
        <a:buChar char="»"/>
        <a:defRPr sz="2000">
          <a:solidFill>
            <a:schemeClr val="tx1"/>
          </a:solidFill>
          <a:latin typeface="+mn-lt"/>
          <a:ea typeface="+mn-ea"/>
        </a:defRPr>
      </a:lvl9pPr>
    </p:bodyStyle>
    <p:otherStyle>
      <a:defPPr>
        <a:defRPr lang="zh-CN"/>
      </a:defPPr>
      <a:lvl1pPr marL="0" algn="l" defTabSz="914378" rtl="0" eaLnBrk="1" latinLnBrk="0" hangingPunct="1">
        <a:defRPr sz="1800" kern="1200">
          <a:solidFill>
            <a:schemeClr val="tx1"/>
          </a:solidFill>
          <a:latin typeface="+mn-lt"/>
          <a:ea typeface="+mn-ea"/>
          <a:cs typeface="+mn-cs"/>
        </a:defRPr>
      </a:lvl1pPr>
      <a:lvl2pPr marL="457189" algn="l" defTabSz="914378" rtl="0" eaLnBrk="1" latinLnBrk="0" hangingPunct="1">
        <a:defRPr sz="1800" kern="1200">
          <a:solidFill>
            <a:schemeClr val="tx1"/>
          </a:solidFill>
          <a:latin typeface="+mn-lt"/>
          <a:ea typeface="+mn-ea"/>
          <a:cs typeface="+mn-cs"/>
        </a:defRPr>
      </a:lvl2pPr>
      <a:lvl3pPr marL="914378" algn="l" defTabSz="914378" rtl="0" eaLnBrk="1" latinLnBrk="0" hangingPunct="1">
        <a:defRPr sz="1800" kern="1200">
          <a:solidFill>
            <a:schemeClr val="tx1"/>
          </a:solidFill>
          <a:latin typeface="+mn-lt"/>
          <a:ea typeface="+mn-ea"/>
          <a:cs typeface="+mn-cs"/>
        </a:defRPr>
      </a:lvl3pPr>
      <a:lvl4pPr marL="1371566" algn="l" defTabSz="914378" rtl="0" eaLnBrk="1" latinLnBrk="0" hangingPunct="1">
        <a:defRPr sz="1800" kern="1200">
          <a:solidFill>
            <a:schemeClr val="tx1"/>
          </a:solidFill>
          <a:latin typeface="+mn-lt"/>
          <a:ea typeface="+mn-ea"/>
          <a:cs typeface="+mn-cs"/>
        </a:defRPr>
      </a:lvl4pPr>
      <a:lvl5pPr marL="1828754" algn="l" defTabSz="914378" rtl="0" eaLnBrk="1" latinLnBrk="0" hangingPunct="1">
        <a:defRPr sz="1800" kern="1200">
          <a:solidFill>
            <a:schemeClr val="tx1"/>
          </a:solidFill>
          <a:latin typeface="+mn-lt"/>
          <a:ea typeface="+mn-ea"/>
          <a:cs typeface="+mn-cs"/>
        </a:defRPr>
      </a:lvl5pPr>
      <a:lvl6pPr marL="2285943" algn="l" defTabSz="914378" rtl="0" eaLnBrk="1" latinLnBrk="0" hangingPunct="1">
        <a:defRPr sz="1800" kern="1200">
          <a:solidFill>
            <a:schemeClr val="tx1"/>
          </a:solidFill>
          <a:latin typeface="+mn-lt"/>
          <a:ea typeface="+mn-ea"/>
          <a:cs typeface="+mn-cs"/>
        </a:defRPr>
      </a:lvl6pPr>
      <a:lvl7pPr marL="2743132" algn="l" defTabSz="914378" rtl="0" eaLnBrk="1" latinLnBrk="0" hangingPunct="1">
        <a:defRPr sz="1800" kern="1200">
          <a:solidFill>
            <a:schemeClr val="tx1"/>
          </a:solidFill>
          <a:latin typeface="+mn-lt"/>
          <a:ea typeface="+mn-ea"/>
          <a:cs typeface="+mn-cs"/>
        </a:defRPr>
      </a:lvl7pPr>
      <a:lvl8pPr marL="3200320" algn="l" defTabSz="914378" rtl="0" eaLnBrk="1" latinLnBrk="0" hangingPunct="1">
        <a:defRPr sz="1800" kern="1200">
          <a:solidFill>
            <a:schemeClr val="tx1"/>
          </a:solidFill>
          <a:latin typeface="+mn-lt"/>
          <a:ea typeface="+mn-ea"/>
          <a:cs typeface="+mn-cs"/>
        </a:defRPr>
      </a:lvl8pPr>
      <a:lvl9pPr marL="3657509" algn="l" defTabSz="914378"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Title Placeholder 6"/>
          <p:cNvSpPr>
            <a:spLocks noGrp="1"/>
          </p:cNvSpPr>
          <p:nvPr>
            <p:ph type="title"/>
          </p:nvPr>
        </p:nvSpPr>
        <p:spPr>
          <a:xfrm>
            <a:off x="417600" y="280802"/>
            <a:ext cx="8308800" cy="309600"/>
          </a:xfrm>
          <a:prstGeom prst="rect">
            <a:avLst/>
          </a:prstGeom>
        </p:spPr>
        <p:txBody>
          <a:bodyPr vert="horz" lIns="0" tIns="0" rIns="0" bIns="0" rtlCol="0" anchor="t" anchorCtr="0">
            <a:noAutofit/>
          </a:bodyPr>
          <a:lstStyle/>
          <a:p>
            <a:r>
              <a:rPr lang="en-US" noProof="0" dirty="0"/>
              <a:t>Click</a:t>
            </a:r>
            <a:r>
              <a:rPr lang="en-US" dirty="0"/>
              <a:t> to edit Master title slide</a:t>
            </a:r>
          </a:p>
        </p:txBody>
      </p:sp>
      <p:sp>
        <p:nvSpPr>
          <p:cNvPr id="19" name="TextBox 18"/>
          <p:cNvSpPr txBox="1"/>
          <p:nvPr userDrawn="1"/>
        </p:nvSpPr>
        <p:spPr>
          <a:xfrm>
            <a:off x="755776" y="4815162"/>
            <a:ext cx="1800000" cy="123876"/>
          </a:xfrm>
          <a:prstGeom prst="rect">
            <a:avLst/>
          </a:prstGeom>
          <a:noFill/>
        </p:spPr>
        <p:txBody>
          <a:bodyPr wrap="square" lIns="0" tIns="0" rIns="0" bIns="0" anchor="b">
            <a:spAutoFit/>
          </a:bodyPr>
          <a:lstStyle/>
          <a:p>
            <a:pPr fontAlgn="auto">
              <a:spcBef>
                <a:spcPts val="0"/>
              </a:spcBef>
              <a:spcAft>
                <a:spcPts val="0"/>
              </a:spcAft>
            </a:pPr>
            <a:r>
              <a:rPr lang="en-US" sz="800" dirty="0">
                <a:solidFill>
                  <a:srgbClr val="001135"/>
                </a:solidFill>
                <a:latin typeface="Nokia Pure Text Light" panose="020B0304040602060303" pitchFamily="34" charset="0"/>
                <a:ea typeface="Nokia Pure Text Light" panose="020B0304040602060303" pitchFamily="34" charset="0"/>
                <a:cs typeface="Nokia Pure Text Light" panose="020B0304040602060303" pitchFamily="34" charset="0"/>
              </a:rPr>
              <a:t>© 2018 Nokia</a:t>
            </a:r>
          </a:p>
        </p:txBody>
      </p:sp>
      <p:sp>
        <p:nvSpPr>
          <p:cNvPr id="21" name="Slide Number Placeholder 5"/>
          <p:cNvSpPr txBox="1">
            <a:spLocks/>
          </p:cNvSpPr>
          <p:nvPr userDrawn="1"/>
        </p:nvSpPr>
        <p:spPr>
          <a:xfrm>
            <a:off x="419103" y="4815325"/>
            <a:ext cx="252000" cy="123876"/>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fld id="{71245D3D-131A-47D1-B100-B33219007AD2}" type="slidenum">
              <a:rPr lang="en-US" sz="800" smtClean="0">
                <a:solidFill>
                  <a:srgbClr val="001135"/>
                </a:solidFill>
                <a:ea typeface="Nokia Pure Text Light" panose="020B0304040602060303" pitchFamily="34" charset="0"/>
                <a:cs typeface="Nokia Pure Text Light" panose="020B0304040602060303" pitchFamily="34" charset="0"/>
              </a:rPr>
              <a:pPr fontAlgn="auto">
                <a:spcBef>
                  <a:spcPts val="0"/>
                </a:spcBef>
                <a:spcAft>
                  <a:spcPts val="0"/>
                </a:spcAft>
                <a:defRPr/>
              </a:pPr>
              <a:t>‹#›</a:t>
            </a:fld>
            <a:endParaRPr lang="en-US" dirty="0">
              <a:solidFill>
                <a:srgbClr val="001135"/>
              </a:solidFill>
              <a:ea typeface="Nokia Pure Text Light" panose="020B0304040602060303" pitchFamily="34" charset="0"/>
              <a:cs typeface="Nokia Pure Text Light" panose="020B0304040602060303" pitchFamily="34" charset="0"/>
            </a:endParaRPr>
          </a:p>
        </p:txBody>
      </p:sp>
      <p:sp>
        <p:nvSpPr>
          <p:cNvPr id="23"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pPr fontAlgn="auto">
              <a:spcBef>
                <a:spcPts val="0"/>
              </a:spcBef>
              <a:spcAft>
                <a:spcPts val="0"/>
              </a:spcAft>
            </a:pPr>
            <a:r>
              <a:rPr lang="en-US">
                <a:solidFill>
                  <a:srgbClr val="001135"/>
                </a:solidFill>
              </a:rPr>
              <a:t>5G Future X – Unleashing the potential of 5G</a:t>
            </a:r>
            <a:endParaRPr lang="en-US" dirty="0">
              <a:solidFill>
                <a:srgbClr val="001135"/>
              </a:solidFill>
            </a:endParaRPr>
          </a:p>
        </p:txBody>
      </p:sp>
      <p:grpSp>
        <p:nvGrpSpPr>
          <p:cNvPr id="2" name="Gruppieren 8">
            <a:extLst>
              <a:ext uri="{FF2B5EF4-FFF2-40B4-BE49-F238E27FC236}">
                <a16:creationId xmlns:a16="http://schemas.microsoft.com/office/drawing/2014/main" id="{75E626D8-2123-46C2-96D3-42E300B759F1}"/>
              </a:ext>
            </a:extLst>
          </p:cNvPr>
          <p:cNvGrpSpPr/>
          <p:nvPr userDrawn="1"/>
        </p:nvGrpSpPr>
        <p:grpSpPr>
          <a:xfrm>
            <a:off x="-179387" y="-147638"/>
            <a:ext cx="9503900" cy="5464226"/>
            <a:chOff x="-179388" y="-147638"/>
            <a:chExt cx="9503900" cy="5464226"/>
          </a:xfrm>
        </p:grpSpPr>
        <p:sp>
          <p:nvSpPr>
            <p:cNvPr id="10" name="Line 9">
              <a:extLst>
                <a:ext uri="{FF2B5EF4-FFF2-40B4-BE49-F238E27FC236}">
                  <a16:creationId xmlns:a16="http://schemas.microsoft.com/office/drawing/2014/main" id="{63EF7259-2A6E-47F4-9715-664693E20E81}"/>
                </a:ext>
              </a:extLst>
            </p:cNvPr>
            <p:cNvSpPr>
              <a:spLocks noChangeShapeType="1"/>
            </p:cNvSpPr>
            <p:nvPr/>
          </p:nvSpPr>
          <p:spPr bwMode="auto">
            <a:xfrm flipV="1">
              <a:off x="-179388" y="593725"/>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Headline Light"/>
                <a:ea typeface="+mn-ea"/>
              </a:endParaRPr>
            </a:p>
          </p:txBody>
        </p:sp>
        <p:sp>
          <p:nvSpPr>
            <p:cNvPr id="11" name="Line 12">
              <a:extLst>
                <a:ext uri="{FF2B5EF4-FFF2-40B4-BE49-F238E27FC236}">
                  <a16:creationId xmlns:a16="http://schemas.microsoft.com/office/drawing/2014/main" id="{1D8E364D-F5BC-4555-8591-0635AE39BF61}"/>
                </a:ext>
              </a:extLst>
            </p:cNvPr>
            <p:cNvSpPr>
              <a:spLocks noChangeShapeType="1"/>
            </p:cNvSpPr>
            <p:nvPr/>
          </p:nvSpPr>
          <p:spPr bwMode="auto">
            <a:xfrm flipV="1">
              <a:off x="-179388" y="4914900"/>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2" name="Line 9">
              <a:extLst>
                <a:ext uri="{FF2B5EF4-FFF2-40B4-BE49-F238E27FC236}">
                  <a16:creationId xmlns:a16="http://schemas.microsoft.com/office/drawing/2014/main" id="{9F6CEECC-3E35-46E0-9E65-FCA64664C5D3}"/>
                </a:ext>
              </a:extLst>
            </p:cNvPr>
            <p:cNvSpPr>
              <a:spLocks noChangeShapeType="1"/>
            </p:cNvSpPr>
            <p:nvPr/>
          </p:nvSpPr>
          <p:spPr bwMode="auto">
            <a:xfrm flipV="1">
              <a:off x="-179388" y="846138"/>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3" name="Line 10">
              <a:extLst>
                <a:ext uri="{FF2B5EF4-FFF2-40B4-BE49-F238E27FC236}">
                  <a16:creationId xmlns:a16="http://schemas.microsoft.com/office/drawing/2014/main" id="{14A357EE-267E-40D6-A629-729DDE1F9FBD}"/>
                </a:ext>
              </a:extLst>
            </p:cNvPr>
            <p:cNvSpPr>
              <a:spLocks noChangeShapeType="1"/>
            </p:cNvSpPr>
            <p:nvPr/>
          </p:nvSpPr>
          <p:spPr bwMode="auto">
            <a:xfrm flipH="1">
              <a:off x="-179388" y="1092200"/>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4" name="Line 12">
              <a:extLst>
                <a:ext uri="{FF2B5EF4-FFF2-40B4-BE49-F238E27FC236}">
                  <a16:creationId xmlns:a16="http://schemas.microsoft.com/office/drawing/2014/main" id="{172C827D-FAC4-489A-AC92-BC41F3099887}"/>
                </a:ext>
              </a:extLst>
            </p:cNvPr>
            <p:cNvSpPr>
              <a:spLocks noChangeShapeType="1"/>
            </p:cNvSpPr>
            <p:nvPr/>
          </p:nvSpPr>
          <p:spPr bwMode="auto">
            <a:xfrm flipV="1">
              <a:off x="-179388" y="4665663"/>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5" name="Line 13">
              <a:extLst>
                <a:ext uri="{FF2B5EF4-FFF2-40B4-BE49-F238E27FC236}">
                  <a16:creationId xmlns:a16="http://schemas.microsoft.com/office/drawing/2014/main" id="{B5DD1171-DDCD-4F11-8236-99EDDF20F90B}"/>
                </a:ext>
              </a:extLst>
            </p:cNvPr>
            <p:cNvSpPr>
              <a:spLocks noChangeShapeType="1"/>
            </p:cNvSpPr>
            <p:nvPr/>
          </p:nvSpPr>
          <p:spPr bwMode="auto">
            <a:xfrm flipH="1" flipV="1">
              <a:off x="-179388" y="4400550"/>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6" name="Line 14">
              <a:extLst>
                <a:ext uri="{FF2B5EF4-FFF2-40B4-BE49-F238E27FC236}">
                  <a16:creationId xmlns:a16="http://schemas.microsoft.com/office/drawing/2014/main" id="{5CB81B44-1D25-419B-9E45-B2FE2FE467F9}"/>
                </a:ext>
              </a:extLst>
            </p:cNvPr>
            <p:cNvSpPr>
              <a:spLocks noChangeShapeType="1"/>
            </p:cNvSpPr>
            <p:nvPr/>
          </p:nvSpPr>
          <p:spPr bwMode="auto">
            <a:xfrm>
              <a:off x="-179388" y="280988"/>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7" name="Line 15">
              <a:extLst>
                <a:ext uri="{FF2B5EF4-FFF2-40B4-BE49-F238E27FC236}">
                  <a16:creationId xmlns:a16="http://schemas.microsoft.com/office/drawing/2014/main" id="{77B8D310-F8E6-458A-9601-8C2B24808EA7}"/>
                </a:ext>
              </a:extLst>
            </p:cNvPr>
            <p:cNvSpPr>
              <a:spLocks noChangeShapeType="1"/>
            </p:cNvSpPr>
            <p:nvPr/>
          </p:nvSpPr>
          <p:spPr bwMode="auto">
            <a:xfrm flipH="1">
              <a:off x="417513" y="-147638"/>
              <a:ext cx="0" cy="10800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8" name="Line 17">
              <a:extLst>
                <a:ext uri="{FF2B5EF4-FFF2-40B4-BE49-F238E27FC236}">
                  <a16:creationId xmlns:a16="http://schemas.microsoft.com/office/drawing/2014/main" id="{2F9E619D-1FFF-47B7-A2E4-25A7A6E16D4F}"/>
                </a:ext>
              </a:extLst>
            </p:cNvPr>
            <p:cNvSpPr>
              <a:spLocks noChangeShapeType="1"/>
            </p:cNvSpPr>
            <p:nvPr/>
          </p:nvSpPr>
          <p:spPr bwMode="auto">
            <a:xfrm>
              <a:off x="8656638" y="-147638"/>
              <a:ext cx="0" cy="10800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0" name="Line 9">
              <a:extLst>
                <a:ext uri="{FF2B5EF4-FFF2-40B4-BE49-F238E27FC236}">
                  <a16:creationId xmlns:a16="http://schemas.microsoft.com/office/drawing/2014/main" id="{63CFE0CF-842C-4156-96A9-1955A42F362C}"/>
                </a:ext>
              </a:extLst>
            </p:cNvPr>
            <p:cNvSpPr>
              <a:spLocks noChangeShapeType="1"/>
            </p:cNvSpPr>
            <p:nvPr userDrawn="1"/>
          </p:nvSpPr>
          <p:spPr bwMode="auto">
            <a:xfrm flipV="1">
              <a:off x="9180512" y="593725"/>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Headline Light"/>
                <a:ea typeface="+mn-ea"/>
              </a:endParaRPr>
            </a:p>
          </p:txBody>
        </p:sp>
        <p:sp>
          <p:nvSpPr>
            <p:cNvPr id="22" name="Line 12">
              <a:extLst>
                <a:ext uri="{FF2B5EF4-FFF2-40B4-BE49-F238E27FC236}">
                  <a16:creationId xmlns:a16="http://schemas.microsoft.com/office/drawing/2014/main" id="{09A43713-E8A6-4848-ABAC-E686CBEF90A8}"/>
                </a:ext>
              </a:extLst>
            </p:cNvPr>
            <p:cNvSpPr>
              <a:spLocks noChangeShapeType="1"/>
            </p:cNvSpPr>
            <p:nvPr userDrawn="1"/>
          </p:nvSpPr>
          <p:spPr bwMode="auto">
            <a:xfrm flipV="1">
              <a:off x="9180512" y="4914900"/>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4" name="Line 9">
              <a:extLst>
                <a:ext uri="{FF2B5EF4-FFF2-40B4-BE49-F238E27FC236}">
                  <a16:creationId xmlns:a16="http://schemas.microsoft.com/office/drawing/2014/main" id="{A23F96BE-AB65-49CE-B033-4C2B704D54F4}"/>
                </a:ext>
              </a:extLst>
            </p:cNvPr>
            <p:cNvSpPr>
              <a:spLocks noChangeShapeType="1"/>
            </p:cNvSpPr>
            <p:nvPr userDrawn="1"/>
          </p:nvSpPr>
          <p:spPr bwMode="auto">
            <a:xfrm flipV="1">
              <a:off x="9180512" y="846138"/>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5" name="Line 10">
              <a:extLst>
                <a:ext uri="{FF2B5EF4-FFF2-40B4-BE49-F238E27FC236}">
                  <a16:creationId xmlns:a16="http://schemas.microsoft.com/office/drawing/2014/main" id="{49456F82-7FAD-4DA8-B4C4-BE676C68199F}"/>
                </a:ext>
              </a:extLst>
            </p:cNvPr>
            <p:cNvSpPr>
              <a:spLocks noChangeShapeType="1"/>
            </p:cNvSpPr>
            <p:nvPr userDrawn="1"/>
          </p:nvSpPr>
          <p:spPr bwMode="auto">
            <a:xfrm flipH="1">
              <a:off x="9180512" y="1092200"/>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6" name="Line 12">
              <a:extLst>
                <a:ext uri="{FF2B5EF4-FFF2-40B4-BE49-F238E27FC236}">
                  <a16:creationId xmlns:a16="http://schemas.microsoft.com/office/drawing/2014/main" id="{BEBED2BB-2938-410A-BCEA-9C530C4696CF}"/>
                </a:ext>
              </a:extLst>
            </p:cNvPr>
            <p:cNvSpPr>
              <a:spLocks noChangeShapeType="1"/>
            </p:cNvSpPr>
            <p:nvPr userDrawn="1"/>
          </p:nvSpPr>
          <p:spPr bwMode="auto">
            <a:xfrm flipV="1">
              <a:off x="9180512" y="4665663"/>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7" name="Line 13">
              <a:extLst>
                <a:ext uri="{FF2B5EF4-FFF2-40B4-BE49-F238E27FC236}">
                  <a16:creationId xmlns:a16="http://schemas.microsoft.com/office/drawing/2014/main" id="{B29057E5-40CF-4341-9ED6-795E8FCBED29}"/>
                </a:ext>
              </a:extLst>
            </p:cNvPr>
            <p:cNvSpPr>
              <a:spLocks noChangeShapeType="1"/>
            </p:cNvSpPr>
            <p:nvPr userDrawn="1"/>
          </p:nvSpPr>
          <p:spPr bwMode="auto">
            <a:xfrm flipH="1" flipV="1">
              <a:off x="9180512" y="4400550"/>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8" name="Line 14">
              <a:extLst>
                <a:ext uri="{FF2B5EF4-FFF2-40B4-BE49-F238E27FC236}">
                  <a16:creationId xmlns:a16="http://schemas.microsoft.com/office/drawing/2014/main" id="{9EAABA67-27A4-40A1-963F-298DCD2EAB3C}"/>
                </a:ext>
              </a:extLst>
            </p:cNvPr>
            <p:cNvSpPr>
              <a:spLocks noChangeShapeType="1"/>
            </p:cNvSpPr>
            <p:nvPr userDrawn="1"/>
          </p:nvSpPr>
          <p:spPr bwMode="auto">
            <a:xfrm>
              <a:off x="9180512" y="280988"/>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9" name="Line 15">
              <a:extLst>
                <a:ext uri="{FF2B5EF4-FFF2-40B4-BE49-F238E27FC236}">
                  <a16:creationId xmlns:a16="http://schemas.microsoft.com/office/drawing/2014/main" id="{365D9848-FC41-4F8E-AE01-181684EE17C8}"/>
                </a:ext>
              </a:extLst>
            </p:cNvPr>
            <p:cNvSpPr>
              <a:spLocks noChangeShapeType="1"/>
            </p:cNvSpPr>
            <p:nvPr userDrawn="1"/>
          </p:nvSpPr>
          <p:spPr bwMode="auto">
            <a:xfrm flipH="1">
              <a:off x="417513" y="5208588"/>
              <a:ext cx="0" cy="10800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30" name="Line 17">
              <a:extLst>
                <a:ext uri="{FF2B5EF4-FFF2-40B4-BE49-F238E27FC236}">
                  <a16:creationId xmlns:a16="http://schemas.microsoft.com/office/drawing/2014/main" id="{ECD0CD1B-0DE4-4BA2-9715-10D5F6FB1561}"/>
                </a:ext>
              </a:extLst>
            </p:cNvPr>
            <p:cNvSpPr>
              <a:spLocks noChangeShapeType="1"/>
            </p:cNvSpPr>
            <p:nvPr userDrawn="1"/>
          </p:nvSpPr>
          <p:spPr bwMode="auto">
            <a:xfrm>
              <a:off x="8656638" y="5208588"/>
              <a:ext cx="0" cy="10800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grpSp>
      <p:sp>
        <p:nvSpPr>
          <p:cNvPr id="31" name="Freihandform: Form 30">
            <a:extLst>
              <a:ext uri="{FF2B5EF4-FFF2-40B4-BE49-F238E27FC236}">
                <a16:creationId xmlns:a16="http://schemas.microsoft.com/office/drawing/2014/main" id="{C9F7C012-EBCF-4BA4-9A27-93B7A3350C6A}"/>
              </a:ext>
            </a:extLst>
          </p:cNvPr>
          <p:cNvSpPr>
            <a:spLocks noChangeAspect="1"/>
          </p:cNvSpPr>
          <p:nvPr userDrawn="1"/>
        </p:nvSpPr>
        <p:spPr>
          <a:xfrm>
            <a:off x="8035124" y="4805994"/>
            <a:ext cx="690457" cy="112293"/>
          </a:xfrm>
          <a:custGeom>
            <a:avLst/>
            <a:gdLst>
              <a:gd name="connsiteX0" fmla="*/ 6960911 w 7924447"/>
              <a:gd name="connsiteY0" fmla="*/ 321135 h 1288800"/>
              <a:gd name="connsiteX1" fmla="*/ 6719487 w 7924447"/>
              <a:gd name="connsiteY1" fmla="*/ 779851 h 1288800"/>
              <a:gd name="connsiteX2" fmla="*/ 7204868 w 7924447"/>
              <a:gd name="connsiteY2" fmla="*/ 779851 h 1288800"/>
              <a:gd name="connsiteX3" fmla="*/ 2388009 w 7924447"/>
              <a:gd name="connsiteY3" fmla="*/ 315532 h 1288800"/>
              <a:gd name="connsiteX4" fmla="*/ 2313866 w 7924447"/>
              <a:gd name="connsiteY4" fmla="*/ 389523 h 1288800"/>
              <a:gd name="connsiteX5" fmla="*/ 2313866 w 7924447"/>
              <a:gd name="connsiteY5" fmla="*/ 895278 h 1288800"/>
              <a:gd name="connsiteX6" fmla="*/ 2388009 w 7924447"/>
              <a:gd name="connsiteY6" fmla="*/ 969269 h 1288800"/>
              <a:gd name="connsiteX7" fmla="*/ 3186375 w 7924447"/>
              <a:gd name="connsiteY7" fmla="*/ 969269 h 1288800"/>
              <a:gd name="connsiteX8" fmla="*/ 3260517 w 7924447"/>
              <a:gd name="connsiteY8" fmla="*/ 895278 h 1288800"/>
              <a:gd name="connsiteX9" fmla="*/ 3260517 w 7924447"/>
              <a:gd name="connsiteY9" fmla="*/ 389523 h 1288800"/>
              <a:gd name="connsiteX10" fmla="*/ 3186375 w 7924447"/>
              <a:gd name="connsiteY10" fmla="*/ 315532 h 1288800"/>
              <a:gd name="connsiteX11" fmla="*/ 5545757 w 7924447"/>
              <a:gd name="connsiteY11" fmla="*/ 14419 h 1288800"/>
              <a:gd name="connsiteX12" fmla="*/ 5939564 w 7924447"/>
              <a:gd name="connsiteY12" fmla="*/ 14419 h 1288800"/>
              <a:gd name="connsiteX13" fmla="*/ 5939564 w 7924447"/>
              <a:gd name="connsiteY13" fmla="*/ 1273030 h 1288800"/>
              <a:gd name="connsiteX14" fmla="*/ 5545757 w 7924447"/>
              <a:gd name="connsiteY14" fmla="*/ 1273030 h 1288800"/>
              <a:gd name="connsiteX15" fmla="*/ 3781683 w 7924447"/>
              <a:gd name="connsiteY15" fmla="*/ 14419 h 1288800"/>
              <a:gd name="connsiteX16" fmla="*/ 4175490 w 7924447"/>
              <a:gd name="connsiteY16" fmla="*/ 14419 h 1288800"/>
              <a:gd name="connsiteX17" fmla="*/ 4175490 w 7924447"/>
              <a:gd name="connsiteY17" fmla="*/ 1273030 h 1288800"/>
              <a:gd name="connsiteX18" fmla="*/ 3781683 w 7924447"/>
              <a:gd name="connsiteY18" fmla="*/ 1273030 h 1288800"/>
              <a:gd name="connsiteX19" fmla="*/ 6726931 w 7924447"/>
              <a:gd name="connsiteY19" fmla="*/ 14418 h 1288800"/>
              <a:gd name="connsiteX20" fmla="*/ 7216062 w 7924447"/>
              <a:gd name="connsiteY20" fmla="*/ 14418 h 1288800"/>
              <a:gd name="connsiteX21" fmla="*/ 7924447 w 7924447"/>
              <a:gd name="connsiteY21" fmla="*/ 1273030 h 1288800"/>
              <a:gd name="connsiteX22" fmla="*/ 7467155 w 7924447"/>
              <a:gd name="connsiteY22" fmla="*/ 1273030 h 1288800"/>
              <a:gd name="connsiteX23" fmla="*/ 7349796 w 7924447"/>
              <a:gd name="connsiteY23" fmla="*/ 1052360 h 1288800"/>
              <a:gd name="connsiteX24" fmla="*/ 6576065 w 7924447"/>
              <a:gd name="connsiteY24" fmla="*/ 1052360 h 1288800"/>
              <a:gd name="connsiteX25" fmla="*/ 6459926 w 7924447"/>
              <a:gd name="connsiteY25" fmla="*/ 1273030 h 1288800"/>
              <a:gd name="connsiteX26" fmla="*/ 6011821 w 7924447"/>
              <a:gd name="connsiteY26" fmla="*/ 1273030 h 1288800"/>
              <a:gd name="connsiteX27" fmla="*/ 139469 w 7924447"/>
              <a:gd name="connsiteY27" fmla="*/ 14418 h 1288800"/>
              <a:gd name="connsiteX28" fmla="*/ 657720 w 7924447"/>
              <a:gd name="connsiteY28" fmla="*/ 14418 h 1288800"/>
              <a:gd name="connsiteX29" fmla="*/ 1414558 w 7924447"/>
              <a:gd name="connsiteY29" fmla="*/ 955333 h 1288800"/>
              <a:gd name="connsiteX30" fmla="*/ 1414558 w 7924447"/>
              <a:gd name="connsiteY30" fmla="*/ 14420 h 1288800"/>
              <a:gd name="connsiteX31" fmla="*/ 1793219 w 7924447"/>
              <a:gd name="connsiteY31" fmla="*/ 14420 h 1288800"/>
              <a:gd name="connsiteX32" fmla="*/ 1793219 w 7924447"/>
              <a:gd name="connsiteY32" fmla="*/ 1273030 h 1288800"/>
              <a:gd name="connsiteX33" fmla="*/ 1151296 w 7924447"/>
              <a:gd name="connsiteY33" fmla="*/ 1273030 h 1288800"/>
              <a:gd name="connsiteX34" fmla="*/ 378661 w 7924447"/>
              <a:gd name="connsiteY34" fmla="*/ 311950 h 1288800"/>
              <a:gd name="connsiteX35" fmla="*/ 378661 w 7924447"/>
              <a:gd name="connsiteY35" fmla="*/ 1273030 h 1288800"/>
              <a:gd name="connsiteX36" fmla="*/ 0 w 7924447"/>
              <a:gd name="connsiteY36" fmla="*/ 1273030 h 1288800"/>
              <a:gd name="connsiteX37" fmla="*/ 0 w 7924447"/>
              <a:gd name="connsiteY37" fmla="*/ 14420 h 1288800"/>
              <a:gd name="connsiteX38" fmla="*/ 139470 w 7924447"/>
              <a:gd name="connsiteY38" fmla="*/ 14420 h 1288800"/>
              <a:gd name="connsiteX39" fmla="*/ 4850522 w 7924447"/>
              <a:gd name="connsiteY39" fmla="*/ 14418 h 1288800"/>
              <a:gd name="connsiteX40" fmla="*/ 5385591 w 7924447"/>
              <a:gd name="connsiteY40" fmla="*/ 14418 h 1288800"/>
              <a:gd name="connsiteX41" fmla="*/ 4668730 w 7924447"/>
              <a:gd name="connsiteY41" fmla="*/ 603446 h 1288800"/>
              <a:gd name="connsiteX42" fmla="*/ 5474313 w 7924447"/>
              <a:gd name="connsiteY42" fmla="*/ 1273029 h 1288800"/>
              <a:gd name="connsiteX43" fmla="*/ 4911442 w 7924447"/>
              <a:gd name="connsiteY43" fmla="*/ 1273029 h 1288800"/>
              <a:gd name="connsiteX44" fmla="*/ 4178297 w 7924447"/>
              <a:gd name="connsiteY44" fmla="*/ 616444 h 1288800"/>
              <a:gd name="connsiteX45" fmla="*/ 2308976 w 7924447"/>
              <a:gd name="connsiteY45" fmla="*/ 0 h 1288800"/>
              <a:gd name="connsiteX46" fmla="*/ 3257392 w 7924447"/>
              <a:gd name="connsiteY46" fmla="*/ 0 h 1288800"/>
              <a:gd name="connsiteX47" fmla="*/ 3620245 w 7924447"/>
              <a:gd name="connsiteY47" fmla="*/ 334112 h 1288800"/>
              <a:gd name="connsiteX48" fmla="*/ 3620245 w 7924447"/>
              <a:gd name="connsiteY48" fmla="*/ 950689 h 1288800"/>
              <a:gd name="connsiteX49" fmla="*/ 3261400 w 7924447"/>
              <a:gd name="connsiteY49" fmla="*/ 1284801 h 1288800"/>
              <a:gd name="connsiteX50" fmla="*/ 2333021 w 7924447"/>
              <a:gd name="connsiteY50" fmla="*/ 1288800 h 1288800"/>
              <a:gd name="connsiteX51" fmla="*/ 1954138 w 7924447"/>
              <a:gd name="connsiteY51" fmla="*/ 950689 h 1288800"/>
              <a:gd name="connsiteX52" fmla="*/ 1954138 w 7924447"/>
              <a:gd name="connsiteY52" fmla="*/ 334112 h 1288800"/>
              <a:gd name="connsiteX53" fmla="*/ 2308976 w 7924447"/>
              <a:gd name="connsiteY53" fmla="*/ 0 h 128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7924447" h="1288800">
                <a:moveTo>
                  <a:pt x="6960911" y="321135"/>
                </a:moveTo>
                <a:lnTo>
                  <a:pt x="6719487" y="779851"/>
                </a:lnTo>
                <a:lnTo>
                  <a:pt x="7204868" y="779851"/>
                </a:lnTo>
                <a:close/>
                <a:moveTo>
                  <a:pt x="2388009" y="315532"/>
                </a:moveTo>
                <a:cubicBezTo>
                  <a:pt x="2347061" y="315532"/>
                  <a:pt x="2313866" y="348659"/>
                  <a:pt x="2313866" y="389523"/>
                </a:cubicBezTo>
                <a:lnTo>
                  <a:pt x="2313866" y="895278"/>
                </a:lnTo>
                <a:cubicBezTo>
                  <a:pt x="2313866" y="936142"/>
                  <a:pt x="2347061" y="969269"/>
                  <a:pt x="2388009" y="969269"/>
                </a:cubicBezTo>
                <a:lnTo>
                  <a:pt x="3186375" y="969269"/>
                </a:lnTo>
                <a:cubicBezTo>
                  <a:pt x="3227323" y="969269"/>
                  <a:pt x="3260517" y="936142"/>
                  <a:pt x="3260517" y="895278"/>
                </a:cubicBezTo>
                <a:lnTo>
                  <a:pt x="3260517" y="389523"/>
                </a:lnTo>
                <a:cubicBezTo>
                  <a:pt x="3260517" y="348659"/>
                  <a:pt x="3227323" y="315532"/>
                  <a:pt x="3186375" y="315532"/>
                </a:cubicBezTo>
                <a:close/>
                <a:moveTo>
                  <a:pt x="5545757" y="14419"/>
                </a:moveTo>
                <a:lnTo>
                  <a:pt x="5939564" y="14419"/>
                </a:lnTo>
                <a:lnTo>
                  <a:pt x="5939564" y="1273030"/>
                </a:lnTo>
                <a:lnTo>
                  <a:pt x="5545757" y="1273030"/>
                </a:lnTo>
                <a:close/>
                <a:moveTo>
                  <a:pt x="3781683" y="14419"/>
                </a:moveTo>
                <a:lnTo>
                  <a:pt x="4175490" y="14419"/>
                </a:lnTo>
                <a:lnTo>
                  <a:pt x="4175490" y="1273030"/>
                </a:lnTo>
                <a:lnTo>
                  <a:pt x="3781683" y="1273030"/>
                </a:lnTo>
                <a:close/>
                <a:moveTo>
                  <a:pt x="6726931" y="14418"/>
                </a:moveTo>
                <a:lnTo>
                  <a:pt x="7216062" y="14418"/>
                </a:lnTo>
                <a:lnTo>
                  <a:pt x="7924447" y="1273030"/>
                </a:lnTo>
                <a:lnTo>
                  <a:pt x="7467155" y="1273030"/>
                </a:lnTo>
                <a:lnTo>
                  <a:pt x="7349796" y="1052360"/>
                </a:lnTo>
                <a:lnTo>
                  <a:pt x="6576065" y="1052360"/>
                </a:lnTo>
                <a:lnTo>
                  <a:pt x="6459926" y="1273030"/>
                </a:lnTo>
                <a:lnTo>
                  <a:pt x="6011821" y="1273030"/>
                </a:lnTo>
                <a:close/>
                <a:moveTo>
                  <a:pt x="139469" y="14418"/>
                </a:moveTo>
                <a:lnTo>
                  <a:pt x="657720" y="14418"/>
                </a:lnTo>
                <a:lnTo>
                  <a:pt x="1414558" y="955333"/>
                </a:lnTo>
                <a:lnTo>
                  <a:pt x="1414558" y="14420"/>
                </a:lnTo>
                <a:lnTo>
                  <a:pt x="1793219" y="14420"/>
                </a:lnTo>
                <a:lnTo>
                  <a:pt x="1793219" y="1273030"/>
                </a:lnTo>
                <a:lnTo>
                  <a:pt x="1151296" y="1273030"/>
                </a:lnTo>
                <a:lnTo>
                  <a:pt x="378661" y="311950"/>
                </a:lnTo>
                <a:lnTo>
                  <a:pt x="378661" y="1273030"/>
                </a:lnTo>
                <a:lnTo>
                  <a:pt x="0" y="1273030"/>
                </a:lnTo>
                <a:lnTo>
                  <a:pt x="0" y="14420"/>
                </a:lnTo>
                <a:lnTo>
                  <a:pt x="139470" y="14420"/>
                </a:lnTo>
                <a:close/>
                <a:moveTo>
                  <a:pt x="4850522" y="14418"/>
                </a:moveTo>
                <a:lnTo>
                  <a:pt x="5385591" y="14418"/>
                </a:lnTo>
                <a:lnTo>
                  <a:pt x="4668730" y="603446"/>
                </a:lnTo>
                <a:lnTo>
                  <a:pt x="5474313" y="1273029"/>
                </a:lnTo>
                <a:lnTo>
                  <a:pt x="4911442" y="1273029"/>
                </a:lnTo>
                <a:lnTo>
                  <a:pt x="4178297" y="616444"/>
                </a:lnTo>
                <a:close/>
                <a:moveTo>
                  <a:pt x="2308976" y="0"/>
                </a:moveTo>
                <a:lnTo>
                  <a:pt x="3257392" y="0"/>
                </a:lnTo>
                <a:cubicBezTo>
                  <a:pt x="3442298" y="0"/>
                  <a:pt x="3624253" y="119593"/>
                  <a:pt x="3620245" y="334112"/>
                </a:cubicBezTo>
                <a:lnTo>
                  <a:pt x="3620245" y="950689"/>
                </a:lnTo>
                <a:cubicBezTo>
                  <a:pt x="3620245" y="1159210"/>
                  <a:pt x="3446305" y="1284801"/>
                  <a:pt x="3261400" y="1284801"/>
                </a:cubicBezTo>
                <a:lnTo>
                  <a:pt x="2333021" y="1288800"/>
                </a:lnTo>
                <a:cubicBezTo>
                  <a:pt x="2148115" y="1286801"/>
                  <a:pt x="1954138" y="1181205"/>
                  <a:pt x="1954138" y="950689"/>
                </a:cubicBezTo>
                <a:lnTo>
                  <a:pt x="1954138" y="334112"/>
                </a:lnTo>
                <a:cubicBezTo>
                  <a:pt x="1962153" y="113594"/>
                  <a:pt x="2124071" y="0"/>
                  <a:pt x="2308976" y="0"/>
                </a:cubicBezTo>
                <a:close/>
              </a:path>
            </a:pathLst>
          </a:custGeom>
          <a:solidFill>
            <a:schemeClr val="tx1"/>
          </a:solidFill>
        </p:spPr>
        <p:txBody>
          <a:bodyPr wrap="square" rtlCol="0" anchor="ctr">
            <a:noAutofit/>
          </a:bodyPr>
          <a:lstStyle/>
          <a:p>
            <a:pPr algn="ctr" fontAlgn="auto">
              <a:lnSpc>
                <a:spcPct val="90000"/>
              </a:lnSpc>
              <a:spcBef>
                <a:spcPts val="0"/>
              </a:spcBef>
              <a:spcAft>
                <a:spcPts val="0"/>
              </a:spcAft>
            </a:pPr>
            <a:endParaRPr lang="en-US" sz="1811" dirty="0">
              <a:solidFill>
                <a:srgbClr val="124191"/>
              </a:solidFill>
              <a:latin typeface="Nokia Pure Text Light"/>
              <a:ea typeface="+mn-ea"/>
            </a:endParaRPr>
          </a:p>
        </p:txBody>
      </p:sp>
    </p:spTree>
    <p:extLst>
      <p:ext uri="{BB962C8B-B14F-4D97-AF65-F5344CB8AC3E}">
        <p14:creationId xmlns:p14="http://schemas.microsoft.com/office/powerpoint/2010/main" val="4162654710"/>
      </p:ext>
    </p:extLst>
  </p:cSld>
  <p:clrMap bg1="lt1" tx1="dk1" bg2="lt2" tx2="dk2" accent1="accent1" accent2="accent2" accent3="accent3" accent4="accent4" accent5="accent5" accent6="accent6" hlink="hlink" folHlink="folHlink"/>
  <p:hf sldNum="0" hdr="0" dt="0"/>
  <p:txStyles>
    <p:titleStyle>
      <a:lvl1pPr algn="l" defTabSz="914365" rtl="0" eaLnBrk="1" latinLnBrk="0" hangingPunct="1">
        <a:spcBef>
          <a:spcPct val="0"/>
        </a:spcBef>
        <a:buNone/>
        <a:defRPr sz="2012" kern="1200" baseline="0">
          <a:solidFill>
            <a:schemeClr val="tx1"/>
          </a:solidFill>
          <a:latin typeface="+mj-lt"/>
          <a:ea typeface="+mj-ea"/>
          <a:cs typeface="+mj-cs"/>
        </a:defRPr>
      </a:lvl1pPr>
    </p:titleStyle>
    <p:bodyStyle>
      <a:lvl1pPr marL="342887" indent="-342887" algn="l" defTabSz="9143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22" indent="-285739" algn="l" defTabSz="914365"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2956" indent="-228592" algn="l" defTabSz="91436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139"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321"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503"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686"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868"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051"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365" rtl="0" eaLnBrk="1" latinLnBrk="0" hangingPunct="1">
        <a:defRPr sz="1800" kern="1200">
          <a:solidFill>
            <a:schemeClr val="tx1"/>
          </a:solidFill>
          <a:latin typeface="+mn-lt"/>
          <a:ea typeface="+mn-ea"/>
          <a:cs typeface="+mn-cs"/>
        </a:defRPr>
      </a:lvl1pPr>
      <a:lvl2pPr marL="457182" algn="l" defTabSz="914365" rtl="0" eaLnBrk="1" latinLnBrk="0" hangingPunct="1">
        <a:defRPr sz="1800" kern="1200">
          <a:solidFill>
            <a:schemeClr val="tx1"/>
          </a:solidFill>
          <a:latin typeface="+mn-lt"/>
          <a:ea typeface="+mn-ea"/>
          <a:cs typeface="+mn-cs"/>
        </a:defRPr>
      </a:lvl2pPr>
      <a:lvl3pPr marL="914365" algn="l" defTabSz="914365" rtl="0" eaLnBrk="1" latinLnBrk="0" hangingPunct="1">
        <a:defRPr sz="1800" kern="1200">
          <a:solidFill>
            <a:schemeClr val="tx1"/>
          </a:solidFill>
          <a:latin typeface="+mn-lt"/>
          <a:ea typeface="+mn-ea"/>
          <a:cs typeface="+mn-cs"/>
        </a:defRPr>
      </a:lvl3pPr>
      <a:lvl4pPr marL="1371547" algn="l" defTabSz="914365" rtl="0" eaLnBrk="1" latinLnBrk="0" hangingPunct="1">
        <a:defRPr sz="1800" kern="1200">
          <a:solidFill>
            <a:schemeClr val="tx1"/>
          </a:solidFill>
          <a:latin typeface="+mn-lt"/>
          <a:ea typeface="+mn-ea"/>
          <a:cs typeface="+mn-cs"/>
        </a:defRPr>
      </a:lvl4pPr>
      <a:lvl5pPr marL="1828729" algn="l" defTabSz="914365" rtl="0" eaLnBrk="1" latinLnBrk="0" hangingPunct="1">
        <a:defRPr sz="1800" kern="1200">
          <a:solidFill>
            <a:schemeClr val="tx1"/>
          </a:solidFill>
          <a:latin typeface="+mn-lt"/>
          <a:ea typeface="+mn-ea"/>
          <a:cs typeface="+mn-cs"/>
        </a:defRPr>
      </a:lvl5pPr>
      <a:lvl6pPr marL="2285912" algn="l" defTabSz="914365" rtl="0" eaLnBrk="1" latinLnBrk="0" hangingPunct="1">
        <a:defRPr sz="1800" kern="1200">
          <a:solidFill>
            <a:schemeClr val="tx1"/>
          </a:solidFill>
          <a:latin typeface="+mn-lt"/>
          <a:ea typeface="+mn-ea"/>
          <a:cs typeface="+mn-cs"/>
        </a:defRPr>
      </a:lvl6pPr>
      <a:lvl7pPr marL="2743094" algn="l" defTabSz="914365" rtl="0" eaLnBrk="1" latinLnBrk="0" hangingPunct="1">
        <a:defRPr sz="1800" kern="1200">
          <a:solidFill>
            <a:schemeClr val="tx1"/>
          </a:solidFill>
          <a:latin typeface="+mn-lt"/>
          <a:ea typeface="+mn-ea"/>
          <a:cs typeface="+mn-cs"/>
        </a:defRPr>
      </a:lvl7pPr>
      <a:lvl8pPr marL="3200277" algn="l" defTabSz="914365" rtl="0" eaLnBrk="1" latinLnBrk="0" hangingPunct="1">
        <a:defRPr sz="1800" kern="1200">
          <a:solidFill>
            <a:schemeClr val="tx1"/>
          </a:solidFill>
          <a:latin typeface="+mn-lt"/>
          <a:ea typeface="+mn-ea"/>
          <a:cs typeface="+mn-cs"/>
        </a:defRPr>
      </a:lvl8pPr>
      <a:lvl9pPr marL="3657460" algn="l" defTabSz="914365"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2" name="Group 9"/>
          <p:cNvGrpSpPr>
            <a:grpSpLocks/>
          </p:cNvGrpSpPr>
          <p:nvPr/>
        </p:nvGrpSpPr>
        <p:grpSpPr bwMode="auto">
          <a:xfrm>
            <a:off x="-179388" y="-147638"/>
            <a:ext cx="9502776" cy="5508626"/>
            <a:chOff x="-180000" y="-180000"/>
            <a:chExt cx="9504000" cy="5508000"/>
          </a:xfrm>
        </p:grpSpPr>
        <p:sp>
          <p:nvSpPr>
            <p:cNvPr id="1035" name="Line 9"/>
            <p:cNvSpPr>
              <a:spLocks noChangeShapeType="1"/>
            </p:cNvSpPr>
            <p:nvPr/>
          </p:nvSpPr>
          <p:spPr bwMode="auto">
            <a:xfrm flipV="1">
              <a:off x="-180000" y="561797"/>
              <a:ext cx="9504000"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36" name="Line 12"/>
            <p:cNvSpPr>
              <a:spLocks noChangeShapeType="1"/>
            </p:cNvSpPr>
            <p:nvPr/>
          </p:nvSpPr>
          <p:spPr bwMode="auto">
            <a:xfrm flipV="1">
              <a:off x="-180000" y="4881949"/>
              <a:ext cx="9504000"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37" name="Line 9"/>
            <p:cNvSpPr>
              <a:spLocks noChangeShapeType="1"/>
            </p:cNvSpPr>
            <p:nvPr/>
          </p:nvSpPr>
          <p:spPr bwMode="auto">
            <a:xfrm flipV="1">
              <a:off x="-180000" y="813403"/>
              <a:ext cx="9504000"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38" name="Line 10"/>
            <p:cNvSpPr>
              <a:spLocks noChangeShapeType="1"/>
            </p:cNvSpPr>
            <p:nvPr/>
          </p:nvSpPr>
          <p:spPr bwMode="auto">
            <a:xfrm flipH="1">
              <a:off x="-180000" y="1059053"/>
              <a:ext cx="9504000"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39" name="Line 12"/>
            <p:cNvSpPr>
              <a:spLocks noChangeShapeType="1"/>
            </p:cNvSpPr>
            <p:nvPr/>
          </p:nvSpPr>
          <p:spPr bwMode="auto">
            <a:xfrm flipV="1">
              <a:off x="-180000" y="4633240"/>
              <a:ext cx="9504000"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40" name="Line 13"/>
            <p:cNvSpPr>
              <a:spLocks noChangeShapeType="1"/>
            </p:cNvSpPr>
            <p:nvPr/>
          </p:nvSpPr>
          <p:spPr bwMode="auto">
            <a:xfrm flipH="1" flipV="1">
              <a:off x="-180000" y="4367453"/>
              <a:ext cx="9504000"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41" name="Line 14"/>
            <p:cNvSpPr>
              <a:spLocks noChangeShapeType="1"/>
            </p:cNvSpPr>
            <p:nvPr/>
          </p:nvSpPr>
          <p:spPr bwMode="auto">
            <a:xfrm>
              <a:off x="-180000" y="249053"/>
              <a:ext cx="9504000"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42" name="Line 15"/>
            <p:cNvSpPr>
              <a:spLocks noChangeShapeType="1"/>
            </p:cNvSpPr>
            <p:nvPr/>
          </p:nvSpPr>
          <p:spPr bwMode="auto">
            <a:xfrm flipH="1">
              <a:off x="417600" y="-180000"/>
              <a:ext cx="0" cy="550800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43" name="Line 17"/>
            <p:cNvSpPr>
              <a:spLocks noChangeShapeType="1"/>
            </p:cNvSpPr>
            <p:nvPr/>
          </p:nvSpPr>
          <p:spPr bwMode="auto">
            <a:xfrm>
              <a:off x="8656541" y="-180000"/>
              <a:ext cx="0" cy="550800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grpSp>
          <p:nvGrpSpPr>
            <p:cNvPr id="3" name="Group 55"/>
            <p:cNvGrpSpPr>
              <a:grpSpLocks/>
            </p:cNvGrpSpPr>
            <p:nvPr/>
          </p:nvGrpSpPr>
          <p:grpSpPr bwMode="auto">
            <a:xfrm>
              <a:off x="647565" y="5171222"/>
              <a:ext cx="4715446" cy="134825"/>
              <a:chOff x="408" y="4343"/>
              <a:chExt cx="2970" cy="113"/>
            </a:xfrm>
          </p:grpSpPr>
          <p:grpSp>
            <p:nvGrpSpPr>
              <p:cNvPr id="4" name="Group 56"/>
              <p:cNvGrpSpPr>
                <a:grpSpLocks/>
              </p:cNvGrpSpPr>
              <p:nvPr/>
            </p:nvGrpSpPr>
            <p:grpSpPr bwMode="auto">
              <a:xfrm>
                <a:off x="929" y="4343"/>
                <a:ext cx="2449" cy="113"/>
                <a:chOff x="929" y="4343"/>
                <a:chExt cx="2449" cy="113"/>
              </a:xfrm>
            </p:grpSpPr>
            <p:sp>
              <p:nvSpPr>
                <p:cNvPr id="1057" name="AutoShape 57"/>
                <p:cNvSpPr>
                  <a:spLocks noChangeArrowheads="1"/>
                </p:cNvSpPr>
                <p:nvPr/>
              </p:nvSpPr>
              <p:spPr bwMode="auto">
                <a:xfrm>
                  <a:off x="929" y="4343"/>
                  <a:ext cx="181" cy="113"/>
                </a:xfrm>
                <a:prstGeom prst="roundRect">
                  <a:avLst>
                    <a:gd name="adj" fmla="val 16667"/>
                  </a:avLst>
                </a:prstGeom>
                <a:solidFill>
                  <a:schemeClr val="accent1"/>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255 </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204 </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0</a:t>
                  </a:r>
                </a:p>
              </p:txBody>
            </p:sp>
            <p:sp>
              <p:nvSpPr>
                <p:cNvPr id="1058" name="AutoShape 58"/>
                <p:cNvSpPr>
                  <a:spLocks noChangeArrowheads="1"/>
                </p:cNvSpPr>
                <p:nvPr/>
              </p:nvSpPr>
              <p:spPr bwMode="auto">
                <a:xfrm>
                  <a:off x="1156" y="4343"/>
                  <a:ext cx="181" cy="113"/>
                </a:xfrm>
                <a:prstGeom prst="roundRect">
                  <a:avLst>
                    <a:gd name="adj" fmla="val 16667"/>
                  </a:avLst>
                </a:prstGeom>
                <a:solidFill>
                  <a:schemeClr val="accent2"/>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255 </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130 </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0</a:t>
                  </a:r>
                </a:p>
              </p:txBody>
            </p:sp>
            <p:sp>
              <p:nvSpPr>
                <p:cNvPr id="37" name="AutoShape 59"/>
                <p:cNvSpPr>
                  <a:spLocks noChangeArrowheads="1"/>
                </p:cNvSpPr>
                <p:nvPr/>
              </p:nvSpPr>
              <p:spPr bwMode="auto">
                <a:xfrm>
                  <a:off x="1383" y="4343"/>
                  <a:ext cx="181" cy="113"/>
                </a:xfrm>
                <a:prstGeom prst="roundRect">
                  <a:avLst>
                    <a:gd name="adj" fmla="val 16667"/>
                  </a:avLst>
                </a:prstGeom>
                <a:solidFill>
                  <a:schemeClr val="accent4"/>
                </a:solidFill>
                <a:ln w="9525">
                  <a:solidFill>
                    <a:schemeClr val="bg1"/>
                  </a:solidFill>
                  <a:round/>
                  <a:headEnd/>
                  <a:tailEnd/>
                </a:ln>
                <a:effectLst/>
              </p:spPr>
              <p:txBody>
                <a:bodyPr lIns="18000" tIns="252000" rIns="18000" bIns="0"/>
                <a:lstStyle/>
                <a:p>
                  <a:pPr defTabSz="604617" eaLnBrk="0" fontAlgn="auto" hangingPunct="0">
                    <a:spcBef>
                      <a:spcPct val="15000"/>
                    </a:spcBef>
                    <a:spcAft>
                      <a:spcPct val="15000"/>
                    </a:spcAft>
                    <a:buClr>
                      <a:srgbClr val="4F81BD"/>
                    </a:buClr>
                    <a:defRPr/>
                  </a:pPr>
                  <a:r>
                    <a:rPr lang="en-US" sz="500" b="1" dirty="0">
                      <a:solidFill>
                        <a:srgbClr val="FFFFFF"/>
                      </a:solidFill>
                      <a:latin typeface="Arial"/>
                      <a:ea typeface="+mn-ea"/>
                      <a:cs typeface="Arial"/>
                    </a:rPr>
                    <a:t>R 127</a:t>
                  </a:r>
                  <a:br>
                    <a:rPr lang="en-US" sz="500" b="1" dirty="0">
                      <a:solidFill>
                        <a:srgbClr val="FFFFFF"/>
                      </a:solidFill>
                      <a:latin typeface="Arial"/>
                      <a:ea typeface="+mn-ea"/>
                      <a:cs typeface="Arial"/>
                    </a:rPr>
                  </a:br>
                  <a:r>
                    <a:rPr lang="en-US" sz="500" b="1" dirty="0">
                      <a:solidFill>
                        <a:srgbClr val="FFFFFF"/>
                      </a:solidFill>
                      <a:latin typeface="Arial"/>
                      <a:ea typeface="+mn-ea"/>
                      <a:cs typeface="Arial"/>
                    </a:rPr>
                    <a:t>G 16</a:t>
                  </a:r>
                  <a:br>
                    <a:rPr lang="en-US" sz="500" b="1" dirty="0">
                      <a:solidFill>
                        <a:srgbClr val="FFFFFF"/>
                      </a:solidFill>
                      <a:latin typeface="Arial"/>
                      <a:ea typeface="+mn-ea"/>
                      <a:cs typeface="Arial"/>
                    </a:rPr>
                  </a:br>
                  <a:r>
                    <a:rPr lang="en-US" sz="500" b="1" dirty="0">
                      <a:solidFill>
                        <a:srgbClr val="FFFFFF"/>
                      </a:solidFill>
                      <a:latin typeface="Arial"/>
                      <a:ea typeface="+mn-ea"/>
                      <a:cs typeface="Arial"/>
                    </a:rPr>
                    <a:t>B 162</a:t>
                  </a:r>
                </a:p>
              </p:txBody>
            </p:sp>
            <p:sp>
              <p:nvSpPr>
                <p:cNvPr id="1060" name="AutoShape 60"/>
                <p:cNvSpPr>
                  <a:spLocks noChangeArrowheads="1"/>
                </p:cNvSpPr>
                <p:nvPr/>
              </p:nvSpPr>
              <p:spPr bwMode="auto">
                <a:xfrm>
                  <a:off x="2970" y="4343"/>
                  <a:ext cx="181" cy="113"/>
                </a:xfrm>
                <a:prstGeom prst="roundRect">
                  <a:avLst>
                    <a:gd name="adj" fmla="val 16667"/>
                  </a:avLst>
                </a:prstGeom>
                <a:solidFill>
                  <a:srgbClr val="A2A6AD"/>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168</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187</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192</a:t>
                  </a:r>
                </a:p>
              </p:txBody>
            </p:sp>
            <p:sp>
              <p:nvSpPr>
                <p:cNvPr id="1061" name="AutoShape 61"/>
                <p:cNvSpPr>
                  <a:spLocks noChangeArrowheads="1"/>
                </p:cNvSpPr>
                <p:nvPr/>
              </p:nvSpPr>
              <p:spPr bwMode="auto">
                <a:xfrm>
                  <a:off x="2743" y="4343"/>
                  <a:ext cx="181" cy="113"/>
                </a:xfrm>
                <a:prstGeom prst="roundRect">
                  <a:avLst>
                    <a:gd name="adj" fmla="val 16667"/>
                  </a:avLst>
                </a:prstGeom>
                <a:solidFill>
                  <a:srgbClr val="68717A"/>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104</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113</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122</a:t>
                  </a:r>
                </a:p>
              </p:txBody>
            </p:sp>
            <p:sp>
              <p:nvSpPr>
                <p:cNvPr id="1062" name="AutoShape 62"/>
                <p:cNvSpPr>
                  <a:spLocks noChangeArrowheads="1"/>
                </p:cNvSpPr>
                <p:nvPr/>
              </p:nvSpPr>
              <p:spPr bwMode="auto">
                <a:xfrm>
                  <a:off x="3197" y="4343"/>
                  <a:ext cx="181" cy="113"/>
                </a:xfrm>
                <a:prstGeom prst="roundRect">
                  <a:avLst>
                    <a:gd name="adj" fmla="val 16667"/>
                  </a:avLst>
                </a:prstGeom>
                <a:solidFill>
                  <a:srgbClr val="EAEAEA"/>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216</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217</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218</a:t>
                  </a:r>
                </a:p>
              </p:txBody>
            </p:sp>
            <p:sp>
              <p:nvSpPr>
                <p:cNvPr id="1063" name="AutoShape 64"/>
                <p:cNvSpPr>
                  <a:spLocks noChangeArrowheads="1"/>
                </p:cNvSpPr>
                <p:nvPr/>
              </p:nvSpPr>
              <p:spPr bwMode="auto">
                <a:xfrm>
                  <a:off x="2516" y="4343"/>
                  <a:ext cx="181" cy="113"/>
                </a:xfrm>
                <a:prstGeom prst="roundRect">
                  <a:avLst>
                    <a:gd name="adj" fmla="val 16667"/>
                  </a:avLst>
                </a:prstGeom>
                <a:solidFill>
                  <a:srgbClr val="000000"/>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0</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0</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0</a:t>
                  </a:r>
                </a:p>
              </p:txBody>
            </p:sp>
            <p:sp>
              <p:nvSpPr>
                <p:cNvPr id="1064" name="AutoShape 65"/>
                <p:cNvSpPr>
                  <a:spLocks noChangeArrowheads="1"/>
                </p:cNvSpPr>
                <p:nvPr/>
              </p:nvSpPr>
              <p:spPr bwMode="auto">
                <a:xfrm>
                  <a:off x="2290" y="4343"/>
                  <a:ext cx="181" cy="113"/>
                </a:xfrm>
                <a:prstGeom prst="roundRect">
                  <a:avLst>
                    <a:gd name="adj" fmla="val 16667"/>
                  </a:avLst>
                </a:prstGeom>
                <a:solidFill>
                  <a:srgbClr val="FFFFFF"/>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255</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255</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255</a:t>
                  </a:r>
                </a:p>
              </p:txBody>
            </p:sp>
            <p:sp>
              <p:nvSpPr>
                <p:cNvPr id="1065" name="Rectangle 66"/>
                <p:cNvSpPr>
                  <a:spLocks noChangeArrowheads="1"/>
                </p:cNvSpPr>
                <p:nvPr/>
              </p:nvSpPr>
              <p:spPr bwMode="auto">
                <a:xfrm>
                  <a:off x="1761" y="4343"/>
                  <a:ext cx="499"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000" tIns="0" rIns="36000" bIns="0" anchor="ctr"/>
                <a:lstStyle/>
                <a:p>
                  <a:pPr algn="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Supporting colors:</a:t>
                  </a:r>
                </a:p>
              </p:txBody>
            </p:sp>
          </p:grpSp>
          <p:sp>
            <p:nvSpPr>
              <p:cNvPr id="1056" name="Rectangle 68"/>
              <p:cNvSpPr>
                <a:spLocks noChangeArrowheads="1"/>
              </p:cNvSpPr>
              <p:nvPr/>
            </p:nvSpPr>
            <p:spPr bwMode="auto">
              <a:xfrm>
                <a:off x="408" y="4343"/>
                <a:ext cx="499"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000" tIns="0" rIns="36000" bIns="0" anchor="ctr"/>
              <a:lstStyle/>
              <a:p>
                <a:pPr algn="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Primary colors:</a:t>
                </a:r>
              </a:p>
            </p:txBody>
          </p:sp>
        </p:grpSp>
        <p:sp>
          <p:nvSpPr>
            <p:cNvPr id="1045" name="AutoShape 57"/>
            <p:cNvSpPr>
              <a:spLocks noChangeArrowheads="1"/>
            </p:cNvSpPr>
            <p:nvPr/>
          </p:nvSpPr>
          <p:spPr bwMode="auto">
            <a:xfrm>
              <a:off x="1474753" y="5171222"/>
              <a:ext cx="287372" cy="134825"/>
            </a:xfrm>
            <a:prstGeom prst="roundRect">
              <a:avLst>
                <a:gd name="adj" fmla="val 16667"/>
              </a:avLst>
            </a:prstGeom>
            <a:solidFill>
              <a:schemeClr val="accent1"/>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1046" name="AutoShape 58"/>
            <p:cNvSpPr>
              <a:spLocks noChangeArrowheads="1"/>
            </p:cNvSpPr>
            <p:nvPr/>
          </p:nvSpPr>
          <p:spPr bwMode="auto">
            <a:xfrm>
              <a:off x="1835159" y="5171222"/>
              <a:ext cx="287372" cy="134825"/>
            </a:xfrm>
            <a:prstGeom prst="roundRect">
              <a:avLst>
                <a:gd name="adj" fmla="val 16667"/>
              </a:avLst>
            </a:prstGeom>
            <a:solidFill>
              <a:schemeClr val="accent2"/>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25" name="AutoShape 59"/>
            <p:cNvSpPr>
              <a:spLocks noChangeArrowheads="1"/>
            </p:cNvSpPr>
            <p:nvPr/>
          </p:nvSpPr>
          <p:spPr bwMode="auto">
            <a:xfrm>
              <a:off x="2195207" y="5170855"/>
              <a:ext cx="287374" cy="134923"/>
            </a:xfrm>
            <a:prstGeom prst="roundRect">
              <a:avLst>
                <a:gd name="adj" fmla="val 16667"/>
              </a:avLst>
            </a:prstGeom>
            <a:solidFill>
              <a:schemeClr val="accent3"/>
            </a:solidFill>
            <a:ln w="9525">
              <a:solidFill>
                <a:schemeClr val="bg1"/>
              </a:solidFill>
              <a:round/>
              <a:headEnd/>
              <a:tailEnd/>
            </a:ln>
            <a:effectLst/>
          </p:spPr>
          <p:txBody>
            <a:bodyPr lIns="18000" tIns="252000" rIns="18000" bIns="0"/>
            <a:lstStyle/>
            <a:p>
              <a:pPr defTabSz="604617" eaLnBrk="0" fontAlgn="auto" hangingPunct="0">
                <a:spcBef>
                  <a:spcPct val="15000"/>
                </a:spcBef>
                <a:spcAft>
                  <a:spcPct val="15000"/>
                </a:spcAft>
                <a:buClr>
                  <a:srgbClr val="4F81BD"/>
                </a:buClr>
                <a:defRPr/>
              </a:pPr>
              <a:r>
                <a:rPr lang="en-US" sz="500" b="1" dirty="0">
                  <a:solidFill>
                    <a:srgbClr val="FFFFFF"/>
                  </a:solidFill>
                  <a:latin typeface="Arial"/>
                  <a:ea typeface="+mn-ea"/>
                  <a:cs typeface="Arial"/>
                </a:rPr>
                <a:t>R 127</a:t>
              </a:r>
              <a:br>
                <a:rPr lang="en-US" sz="500" b="1" dirty="0">
                  <a:solidFill>
                    <a:srgbClr val="FFFFFF"/>
                  </a:solidFill>
                  <a:latin typeface="Arial"/>
                  <a:ea typeface="+mn-ea"/>
                  <a:cs typeface="Arial"/>
                </a:rPr>
              </a:br>
              <a:r>
                <a:rPr lang="en-US" sz="500" b="1" dirty="0">
                  <a:solidFill>
                    <a:srgbClr val="FFFFFF"/>
                  </a:solidFill>
                  <a:latin typeface="Arial"/>
                  <a:ea typeface="+mn-ea"/>
                  <a:cs typeface="Arial"/>
                </a:rPr>
                <a:t>G 16</a:t>
              </a:r>
              <a:br>
                <a:rPr lang="en-US" sz="500" b="1" dirty="0">
                  <a:solidFill>
                    <a:srgbClr val="FFFFFF"/>
                  </a:solidFill>
                  <a:latin typeface="Arial"/>
                  <a:ea typeface="+mn-ea"/>
                  <a:cs typeface="Arial"/>
                </a:rPr>
              </a:br>
              <a:r>
                <a:rPr lang="en-US" sz="500" b="1" dirty="0">
                  <a:solidFill>
                    <a:srgbClr val="FFFFFF"/>
                  </a:solidFill>
                  <a:latin typeface="Arial"/>
                  <a:ea typeface="+mn-ea"/>
                  <a:cs typeface="Arial"/>
                </a:rPr>
                <a:t>B 162</a:t>
              </a:r>
            </a:p>
          </p:txBody>
        </p:sp>
        <p:sp>
          <p:nvSpPr>
            <p:cNvPr id="1048" name="AutoShape 60"/>
            <p:cNvSpPr>
              <a:spLocks noChangeArrowheads="1"/>
            </p:cNvSpPr>
            <p:nvPr/>
          </p:nvSpPr>
          <p:spPr bwMode="auto">
            <a:xfrm>
              <a:off x="4715233" y="5171222"/>
              <a:ext cx="287372" cy="134825"/>
            </a:xfrm>
            <a:prstGeom prst="roundRect">
              <a:avLst>
                <a:gd name="adj" fmla="val 16667"/>
              </a:avLst>
            </a:prstGeom>
            <a:solidFill>
              <a:srgbClr val="A8BBC0"/>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1049" name="AutoShape 61"/>
            <p:cNvSpPr>
              <a:spLocks noChangeArrowheads="1"/>
            </p:cNvSpPr>
            <p:nvPr/>
          </p:nvSpPr>
          <p:spPr bwMode="auto">
            <a:xfrm>
              <a:off x="4354827" y="5171222"/>
              <a:ext cx="287372" cy="134825"/>
            </a:xfrm>
            <a:prstGeom prst="roundRect">
              <a:avLst>
                <a:gd name="adj" fmla="val 16667"/>
              </a:avLst>
            </a:prstGeom>
            <a:solidFill>
              <a:srgbClr val="68717A"/>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28" name="AutoShape 62"/>
            <p:cNvSpPr>
              <a:spLocks noChangeArrowheads="1"/>
            </p:cNvSpPr>
            <p:nvPr/>
          </p:nvSpPr>
          <p:spPr bwMode="auto">
            <a:xfrm>
              <a:off x="5075303" y="5170855"/>
              <a:ext cx="287374" cy="134923"/>
            </a:xfrm>
            <a:prstGeom prst="roundRect">
              <a:avLst>
                <a:gd name="adj" fmla="val 16667"/>
              </a:avLst>
            </a:prstGeom>
            <a:solidFill>
              <a:schemeClr val="accent6"/>
            </a:solidFill>
            <a:ln w="9525" algn="ctr">
              <a:solidFill>
                <a:schemeClr val="bg1"/>
              </a:solidFill>
              <a:round/>
              <a:headEnd/>
              <a:tailEnd/>
            </a:ln>
            <a:effectLst/>
          </p:spPr>
          <p:txBody>
            <a:bodyPr lIns="18000" tIns="252000" rIns="18000" bIns="0"/>
            <a:lstStyle/>
            <a:p>
              <a:pPr defTabSz="604617" eaLnBrk="0" fontAlgn="auto" hangingPunct="0">
                <a:spcBef>
                  <a:spcPct val="15000"/>
                </a:spcBef>
                <a:spcAft>
                  <a:spcPct val="15000"/>
                </a:spcAft>
                <a:buClr>
                  <a:srgbClr val="4F81BD"/>
                </a:buClr>
                <a:defRPr/>
              </a:pPr>
              <a:endParaRPr lang="en-US" sz="500" b="1" dirty="0">
                <a:solidFill>
                  <a:srgbClr val="FFFFFF"/>
                </a:solidFill>
                <a:latin typeface="Arial"/>
                <a:ea typeface="+mn-ea"/>
                <a:cs typeface="Arial"/>
              </a:endParaRPr>
            </a:p>
          </p:txBody>
        </p:sp>
        <p:sp>
          <p:nvSpPr>
            <p:cNvPr id="1051" name="AutoShape 64"/>
            <p:cNvSpPr>
              <a:spLocks noChangeArrowheads="1"/>
            </p:cNvSpPr>
            <p:nvPr/>
          </p:nvSpPr>
          <p:spPr bwMode="auto">
            <a:xfrm>
              <a:off x="3994420" y="5171222"/>
              <a:ext cx="287372" cy="134825"/>
            </a:xfrm>
            <a:prstGeom prst="roundRect">
              <a:avLst>
                <a:gd name="adj" fmla="val 16667"/>
              </a:avLst>
            </a:prstGeom>
            <a:solidFill>
              <a:srgbClr val="000000"/>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1052" name="AutoShape 65"/>
            <p:cNvSpPr>
              <a:spLocks noChangeArrowheads="1"/>
            </p:cNvSpPr>
            <p:nvPr/>
          </p:nvSpPr>
          <p:spPr bwMode="auto">
            <a:xfrm>
              <a:off x="3635602" y="5171222"/>
              <a:ext cx="287372" cy="134825"/>
            </a:xfrm>
            <a:prstGeom prst="roundRect">
              <a:avLst>
                <a:gd name="adj" fmla="val 16667"/>
              </a:avLst>
            </a:prstGeom>
            <a:solidFill>
              <a:srgbClr val="FFFFFF"/>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1053" name="Rectangle 66"/>
            <p:cNvSpPr>
              <a:spLocks noChangeArrowheads="1"/>
            </p:cNvSpPr>
            <p:nvPr/>
          </p:nvSpPr>
          <p:spPr bwMode="auto">
            <a:xfrm>
              <a:off x="2795713" y="5171222"/>
              <a:ext cx="792258" cy="13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000" tIns="0" rIns="36000" bIns="0" anchor="ctr"/>
            <a:lstStyle/>
            <a:p>
              <a:pPr algn="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Supporting colors:</a:t>
              </a:r>
            </a:p>
          </p:txBody>
        </p:sp>
        <p:sp>
          <p:nvSpPr>
            <p:cNvPr id="1054" name="Rectangle 68"/>
            <p:cNvSpPr>
              <a:spLocks noChangeArrowheads="1"/>
            </p:cNvSpPr>
            <p:nvPr/>
          </p:nvSpPr>
          <p:spPr bwMode="auto">
            <a:xfrm>
              <a:off x="647565" y="5171222"/>
              <a:ext cx="792258" cy="13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000" tIns="0" rIns="36000" bIns="0" anchor="ctr"/>
            <a:lstStyle/>
            <a:p>
              <a:pPr algn="r" defTabSz="603220" eaLnBrk="0" hangingPunct="0">
                <a:spcBef>
                  <a:spcPct val="15000"/>
                </a:spcBef>
                <a:spcAft>
                  <a:spcPct val="15000"/>
                </a:spcAft>
                <a:buClr>
                  <a:srgbClr val="4F81BD"/>
                </a:buClr>
              </a:pPr>
              <a:r>
                <a:rPr lang="en-US" sz="500" b="1" dirty="0">
                  <a:solidFill>
                    <a:srgbClr val="FFFFFF"/>
                  </a:solidFill>
                  <a:latin typeface="Arial" pitchFamily="34" charset="0"/>
                  <a:cs typeface="Arial" pitchFamily="34" charset="0"/>
                </a:rPr>
                <a:t>Primary colors:</a:t>
              </a:r>
            </a:p>
          </p:txBody>
        </p:sp>
      </p:grpSp>
      <p:sp>
        <p:nvSpPr>
          <p:cNvPr id="1027" name="Title Placeholder 1"/>
          <p:cNvSpPr>
            <a:spLocks noGrp="1"/>
          </p:cNvSpPr>
          <p:nvPr>
            <p:ph type="title"/>
          </p:nvPr>
        </p:nvSpPr>
        <p:spPr bwMode="auto">
          <a:xfrm>
            <a:off x="417513" y="279400"/>
            <a:ext cx="8229600" cy="31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a:t>Click to edit Master title style</a:t>
            </a:r>
          </a:p>
        </p:txBody>
      </p:sp>
      <p:sp>
        <p:nvSpPr>
          <p:cNvPr id="1028" name="Text Placeholder 2"/>
          <p:cNvSpPr>
            <a:spLocks noGrp="1"/>
          </p:cNvSpPr>
          <p:nvPr>
            <p:ph type="body" idx="1"/>
          </p:nvPr>
        </p:nvSpPr>
        <p:spPr bwMode="auto">
          <a:xfrm>
            <a:off x="417513" y="1089028"/>
            <a:ext cx="8229600" cy="3157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Box 8"/>
          <p:cNvSpPr txBox="1"/>
          <p:nvPr/>
        </p:nvSpPr>
        <p:spPr>
          <a:xfrm>
            <a:off x="417521" y="4718049"/>
            <a:ext cx="314325" cy="268288"/>
          </a:xfrm>
          <a:prstGeom prst="rect">
            <a:avLst/>
          </a:prstGeom>
        </p:spPr>
        <p:txBody>
          <a:bodyPr lIns="0" tIns="45718" rIns="0" bIns="45718" anchor="ctr"/>
          <a:lstStyle>
            <a:defPPr>
              <a:defRPr lang="en-US"/>
            </a:defPPr>
            <a:lvl1pPr algn="r">
              <a:defRPr sz="900">
                <a:solidFill>
                  <a:schemeClr val="tx1">
                    <a:tint val="75000"/>
                  </a:schemeClr>
                </a:solidFill>
              </a:defRPr>
            </a:lvl1pPr>
          </a:lstStyle>
          <a:p>
            <a:pPr algn="l" defTabSz="457178" fontAlgn="auto">
              <a:spcBef>
                <a:spcPts val="0"/>
              </a:spcBef>
              <a:spcAft>
                <a:spcPts val="0"/>
              </a:spcAft>
              <a:defRPr/>
            </a:pPr>
            <a:fld id="{ACAE5471-9A65-4ED4-92A5-CABD06A5C240}" type="slidenum">
              <a:rPr lang="en-US" sz="1000" smtClean="0">
                <a:solidFill>
                  <a:prstClr val="black"/>
                </a:solidFill>
                <a:latin typeface="Arial"/>
                <a:ea typeface="+mn-ea"/>
                <a:cs typeface="Arial"/>
              </a:rPr>
              <a:pPr algn="l" defTabSz="457178" fontAlgn="auto">
                <a:spcBef>
                  <a:spcPts val="0"/>
                </a:spcBef>
                <a:spcAft>
                  <a:spcPts val="0"/>
                </a:spcAft>
                <a:defRPr/>
              </a:pPr>
              <a:t>‹#›</a:t>
            </a:fld>
            <a:endParaRPr lang="en-US" sz="1000" dirty="0">
              <a:solidFill>
                <a:prstClr val="black"/>
              </a:solidFill>
              <a:latin typeface="Arial"/>
              <a:ea typeface="+mn-ea"/>
              <a:cs typeface="Arial"/>
            </a:endParaRPr>
          </a:p>
        </p:txBody>
      </p:sp>
    </p:spTree>
  </p:cSld>
  <p:clrMap bg1="lt1" tx1="dk1" bg2="lt2" tx2="dk2" accent1="accent1" accent2="accent2" accent3="accent3" accent4="accent4" accent5="accent5" accent6="accent6" hlink="hlink" folHlink="folHlink"/>
  <p:hf hdr="0"/>
  <p:txStyles>
    <p:titleStyle>
      <a:lvl1pPr algn="l" defTabSz="457178" rtl="0" eaLnBrk="1" fontAlgn="base" hangingPunct="1">
        <a:spcBef>
          <a:spcPct val="0"/>
        </a:spcBef>
        <a:spcAft>
          <a:spcPct val="0"/>
        </a:spcAft>
        <a:defRPr b="1" kern="1200">
          <a:solidFill>
            <a:schemeClr val="tx1"/>
          </a:solidFill>
          <a:latin typeface="Arial"/>
          <a:ea typeface="ヒラギノ角ゴ Pro W3" charset="0"/>
          <a:cs typeface="Arial"/>
        </a:defRPr>
      </a:lvl1pPr>
      <a:lvl2pPr algn="l" defTabSz="457178" rtl="0" eaLnBrk="1" fontAlgn="base" hangingPunct="1">
        <a:spcBef>
          <a:spcPct val="0"/>
        </a:spcBef>
        <a:spcAft>
          <a:spcPct val="0"/>
        </a:spcAft>
        <a:defRPr b="1">
          <a:solidFill>
            <a:schemeClr val="bg2"/>
          </a:solidFill>
          <a:latin typeface="Arial" charset="0"/>
          <a:ea typeface="ヒラギノ角ゴ Pro W3" charset="0"/>
          <a:cs typeface="Arial" pitchFamily="34" charset="0"/>
        </a:defRPr>
      </a:lvl2pPr>
      <a:lvl3pPr algn="l" defTabSz="457178" rtl="0" eaLnBrk="1" fontAlgn="base" hangingPunct="1">
        <a:spcBef>
          <a:spcPct val="0"/>
        </a:spcBef>
        <a:spcAft>
          <a:spcPct val="0"/>
        </a:spcAft>
        <a:defRPr b="1">
          <a:solidFill>
            <a:schemeClr val="bg2"/>
          </a:solidFill>
          <a:latin typeface="Arial" charset="0"/>
          <a:ea typeface="ヒラギノ角ゴ Pro W3" charset="0"/>
          <a:cs typeface="Arial" pitchFamily="34" charset="0"/>
        </a:defRPr>
      </a:lvl3pPr>
      <a:lvl4pPr algn="l" defTabSz="457178" rtl="0" eaLnBrk="1" fontAlgn="base" hangingPunct="1">
        <a:spcBef>
          <a:spcPct val="0"/>
        </a:spcBef>
        <a:spcAft>
          <a:spcPct val="0"/>
        </a:spcAft>
        <a:defRPr b="1">
          <a:solidFill>
            <a:schemeClr val="bg2"/>
          </a:solidFill>
          <a:latin typeface="Arial" charset="0"/>
          <a:ea typeface="ヒラギノ角ゴ Pro W3" charset="0"/>
          <a:cs typeface="Arial" pitchFamily="34" charset="0"/>
        </a:defRPr>
      </a:lvl4pPr>
      <a:lvl5pPr algn="l" defTabSz="457178" rtl="0" eaLnBrk="1" fontAlgn="base" hangingPunct="1">
        <a:spcBef>
          <a:spcPct val="0"/>
        </a:spcBef>
        <a:spcAft>
          <a:spcPct val="0"/>
        </a:spcAft>
        <a:defRPr b="1">
          <a:solidFill>
            <a:schemeClr val="bg2"/>
          </a:solidFill>
          <a:latin typeface="Arial" charset="0"/>
          <a:ea typeface="ヒラギノ角ゴ Pro W3" charset="0"/>
          <a:cs typeface="Arial" pitchFamily="34" charset="0"/>
        </a:defRPr>
      </a:lvl5pPr>
      <a:lvl6pPr marL="457178" algn="l" defTabSz="457178" rtl="0" eaLnBrk="1" fontAlgn="base" hangingPunct="1">
        <a:spcBef>
          <a:spcPct val="0"/>
        </a:spcBef>
        <a:spcAft>
          <a:spcPct val="0"/>
        </a:spcAft>
        <a:defRPr b="1">
          <a:solidFill>
            <a:schemeClr val="bg2"/>
          </a:solidFill>
          <a:latin typeface="Arial" charset="0"/>
          <a:ea typeface="ヒラギノ角ゴ Pro W3" charset="0"/>
        </a:defRPr>
      </a:lvl6pPr>
      <a:lvl7pPr marL="914355" algn="l" defTabSz="457178" rtl="0" eaLnBrk="1" fontAlgn="base" hangingPunct="1">
        <a:spcBef>
          <a:spcPct val="0"/>
        </a:spcBef>
        <a:spcAft>
          <a:spcPct val="0"/>
        </a:spcAft>
        <a:defRPr b="1">
          <a:solidFill>
            <a:schemeClr val="bg2"/>
          </a:solidFill>
          <a:latin typeface="Arial" charset="0"/>
          <a:ea typeface="ヒラギノ角ゴ Pro W3" charset="0"/>
        </a:defRPr>
      </a:lvl7pPr>
      <a:lvl8pPr marL="1371532" algn="l" defTabSz="457178" rtl="0" eaLnBrk="1" fontAlgn="base" hangingPunct="1">
        <a:spcBef>
          <a:spcPct val="0"/>
        </a:spcBef>
        <a:spcAft>
          <a:spcPct val="0"/>
        </a:spcAft>
        <a:defRPr b="1">
          <a:solidFill>
            <a:schemeClr val="bg2"/>
          </a:solidFill>
          <a:latin typeface="Arial" charset="0"/>
          <a:ea typeface="ヒラギノ角ゴ Pro W3" charset="0"/>
        </a:defRPr>
      </a:lvl8pPr>
      <a:lvl9pPr marL="1828709" algn="l" defTabSz="457178" rtl="0" eaLnBrk="1" fontAlgn="base" hangingPunct="1">
        <a:spcBef>
          <a:spcPct val="0"/>
        </a:spcBef>
        <a:spcAft>
          <a:spcPct val="0"/>
        </a:spcAft>
        <a:defRPr b="1">
          <a:solidFill>
            <a:schemeClr val="bg2"/>
          </a:solidFill>
          <a:latin typeface="Arial" charset="0"/>
          <a:ea typeface="ヒラギノ角ゴ Pro W3" charset="0"/>
        </a:defRPr>
      </a:lvl9pPr>
    </p:titleStyle>
    <p:bodyStyle>
      <a:lvl1pPr marL="230177" indent="-230177" algn="l" defTabSz="457178" rtl="0" eaLnBrk="1" fontAlgn="base" hangingPunct="1">
        <a:spcBef>
          <a:spcPct val="0"/>
        </a:spcBef>
        <a:spcAft>
          <a:spcPct val="0"/>
        </a:spcAft>
        <a:buFont typeface="Arial" pitchFamily="34" charset="0"/>
        <a:buChar char="•"/>
        <a:defRPr kern="1200">
          <a:solidFill>
            <a:schemeClr val="tx1"/>
          </a:solidFill>
          <a:latin typeface="+mn-lt"/>
          <a:ea typeface="ヒラギノ角ゴ Pro W3" charset="0"/>
          <a:cs typeface="ヒラギノ角ゴ Pro W3" charset="0"/>
        </a:defRPr>
      </a:lvl1pPr>
      <a:lvl2pPr marL="458765" indent="-228588" algn="l" defTabSz="457178" rtl="0" eaLnBrk="1" fontAlgn="base" hangingPunct="1">
        <a:spcBef>
          <a:spcPct val="0"/>
        </a:spcBef>
        <a:spcAft>
          <a:spcPct val="0"/>
        </a:spcAft>
        <a:buFont typeface="Lucida Grande"/>
        <a:buChar char="-"/>
        <a:defRPr kern="1200">
          <a:solidFill>
            <a:schemeClr val="tx1"/>
          </a:solidFill>
          <a:latin typeface="+mn-lt"/>
          <a:ea typeface="ヒラギノ角ゴ Pro W3" charset="0"/>
          <a:cs typeface="ヒラギノ角ゴ Pro W3"/>
        </a:defRPr>
      </a:lvl2pPr>
      <a:lvl3pPr marL="684179" indent="-225413" algn="l" defTabSz="457178" rtl="0" eaLnBrk="1" fontAlgn="base" hangingPunct="1">
        <a:spcBef>
          <a:spcPct val="0"/>
        </a:spcBef>
        <a:spcAft>
          <a:spcPct val="0"/>
        </a:spcAft>
        <a:buFont typeface="Arial" pitchFamily="34" charset="0"/>
        <a:buChar char="•"/>
        <a:defRPr kern="1200">
          <a:solidFill>
            <a:schemeClr val="tx1"/>
          </a:solidFill>
          <a:latin typeface="+mn-lt"/>
          <a:ea typeface="ヒラギノ角ゴ Pro W3" charset="0"/>
          <a:cs typeface="ヒラギノ角ゴ Pro W3"/>
        </a:defRPr>
      </a:lvl3pPr>
      <a:lvl4pPr marL="912768" indent="-228588" algn="l" defTabSz="457178" rtl="0" eaLnBrk="1" fontAlgn="base" hangingPunct="1">
        <a:spcBef>
          <a:spcPct val="0"/>
        </a:spcBef>
        <a:spcAft>
          <a:spcPct val="0"/>
        </a:spcAft>
        <a:buFont typeface="Lucida Grande"/>
        <a:buChar char="-"/>
        <a:defRPr kern="1200">
          <a:solidFill>
            <a:schemeClr val="tx1"/>
          </a:solidFill>
          <a:latin typeface="+mn-lt"/>
          <a:ea typeface="ヒラギノ角ゴ Pro W3" charset="0"/>
          <a:cs typeface="ヒラギノ角ゴ Pro W3"/>
        </a:defRPr>
      </a:lvl4pPr>
      <a:lvl5pPr marL="1142944" indent="-230177" algn="l" defTabSz="457178" rtl="0" eaLnBrk="1" fontAlgn="base" hangingPunct="1">
        <a:spcBef>
          <a:spcPct val="0"/>
        </a:spcBef>
        <a:spcAft>
          <a:spcPct val="0"/>
        </a:spcAft>
        <a:buFont typeface="Arial" pitchFamily="34" charset="0"/>
        <a:buChar char="•"/>
        <a:defRPr kern="1200">
          <a:solidFill>
            <a:schemeClr val="tx1"/>
          </a:solidFill>
          <a:latin typeface="+mn-lt"/>
          <a:ea typeface="ヒラギノ角ゴ Pro W3" charset="0"/>
          <a:cs typeface="ヒラギノ角ゴ Pro W3"/>
        </a:defRPr>
      </a:lvl5pPr>
      <a:lvl6pPr marL="2514474" indent="-228588" algn="l" defTabSz="457178" rtl="0" eaLnBrk="1" latinLnBrk="0" hangingPunct="1">
        <a:spcBef>
          <a:spcPct val="20000"/>
        </a:spcBef>
        <a:buFont typeface="Arial"/>
        <a:buChar char="•"/>
        <a:defRPr sz="2000" kern="1200">
          <a:solidFill>
            <a:schemeClr val="tx1"/>
          </a:solidFill>
          <a:latin typeface="+mn-lt"/>
          <a:ea typeface="+mn-ea"/>
          <a:cs typeface="+mn-cs"/>
        </a:defRPr>
      </a:lvl6pPr>
      <a:lvl7pPr marL="2971652" indent="-228588" algn="l" defTabSz="457178" rtl="0" eaLnBrk="1" latinLnBrk="0" hangingPunct="1">
        <a:spcBef>
          <a:spcPct val="20000"/>
        </a:spcBef>
        <a:buFont typeface="Arial"/>
        <a:buChar char="•"/>
        <a:defRPr sz="2000" kern="1200">
          <a:solidFill>
            <a:schemeClr val="tx1"/>
          </a:solidFill>
          <a:latin typeface="+mn-lt"/>
          <a:ea typeface="+mn-ea"/>
          <a:cs typeface="+mn-cs"/>
        </a:defRPr>
      </a:lvl7pPr>
      <a:lvl8pPr marL="3428829" indent="-228588" algn="l" defTabSz="457178" rtl="0" eaLnBrk="1" latinLnBrk="0" hangingPunct="1">
        <a:spcBef>
          <a:spcPct val="20000"/>
        </a:spcBef>
        <a:buFont typeface="Arial"/>
        <a:buChar char="•"/>
        <a:defRPr sz="2000" kern="1200">
          <a:solidFill>
            <a:schemeClr val="tx1"/>
          </a:solidFill>
          <a:latin typeface="+mn-lt"/>
          <a:ea typeface="+mn-ea"/>
          <a:cs typeface="+mn-cs"/>
        </a:defRPr>
      </a:lvl8pPr>
      <a:lvl9pPr marL="3886006" indent="-228588" algn="l" defTabSz="457178"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78" rtl="0" eaLnBrk="1" latinLnBrk="0" hangingPunct="1">
        <a:defRPr sz="1800" kern="1200">
          <a:solidFill>
            <a:schemeClr val="tx1"/>
          </a:solidFill>
          <a:latin typeface="+mn-lt"/>
          <a:ea typeface="+mn-ea"/>
          <a:cs typeface="+mn-cs"/>
        </a:defRPr>
      </a:lvl1pPr>
      <a:lvl2pPr marL="457178" algn="l" defTabSz="457178" rtl="0" eaLnBrk="1" latinLnBrk="0" hangingPunct="1">
        <a:defRPr sz="1800" kern="1200">
          <a:solidFill>
            <a:schemeClr val="tx1"/>
          </a:solidFill>
          <a:latin typeface="+mn-lt"/>
          <a:ea typeface="+mn-ea"/>
          <a:cs typeface="+mn-cs"/>
        </a:defRPr>
      </a:lvl2pPr>
      <a:lvl3pPr marL="914355" algn="l" defTabSz="457178" rtl="0" eaLnBrk="1" latinLnBrk="0" hangingPunct="1">
        <a:defRPr sz="1800" kern="1200">
          <a:solidFill>
            <a:schemeClr val="tx1"/>
          </a:solidFill>
          <a:latin typeface="+mn-lt"/>
          <a:ea typeface="+mn-ea"/>
          <a:cs typeface="+mn-cs"/>
        </a:defRPr>
      </a:lvl3pPr>
      <a:lvl4pPr marL="1371532" algn="l" defTabSz="457178" rtl="0" eaLnBrk="1" latinLnBrk="0" hangingPunct="1">
        <a:defRPr sz="1800" kern="1200">
          <a:solidFill>
            <a:schemeClr val="tx1"/>
          </a:solidFill>
          <a:latin typeface="+mn-lt"/>
          <a:ea typeface="+mn-ea"/>
          <a:cs typeface="+mn-cs"/>
        </a:defRPr>
      </a:lvl4pPr>
      <a:lvl5pPr marL="1828709" algn="l" defTabSz="457178" rtl="0" eaLnBrk="1" latinLnBrk="0" hangingPunct="1">
        <a:defRPr sz="1800" kern="1200">
          <a:solidFill>
            <a:schemeClr val="tx1"/>
          </a:solidFill>
          <a:latin typeface="+mn-lt"/>
          <a:ea typeface="+mn-ea"/>
          <a:cs typeface="+mn-cs"/>
        </a:defRPr>
      </a:lvl5pPr>
      <a:lvl6pPr marL="2285886" algn="l" defTabSz="457178" rtl="0" eaLnBrk="1" latinLnBrk="0" hangingPunct="1">
        <a:defRPr sz="1800" kern="1200">
          <a:solidFill>
            <a:schemeClr val="tx1"/>
          </a:solidFill>
          <a:latin typeface="+mn-lt"/>
          <a:ea typeface="+mn-ea"/>
          <a:cs typeface="+mn-cs"/>
        </a:defRPr>
      </a:lvl6pPr>
      <a:lvl7pPr marL="2743064" algn="l" defTabSz="457178" rtl="0" eaLnBrk="1" latinLnBrk="0" hangingPunct="1">
        <a:defRPr sz="1800" kern="1200">
          <a:solidFill>
            <a:schemeClr val="tx1"/>
          </a:solidFill>
          <a:latin typeface="+mn-lt"/>
          <a:ea typeface="+mn-ea"/>
          <a:cs typeface="+mn-cs"/>
        </a:defRPr>
      </a:lvl7pPr>
      <a:lvl8pPr marL="3200240" algn="l" defTabSz="457178" rtl="0" eaLnBrk="1" latinLnBrk="0" hangingPunct="1">
        <a:defRPr sz="1800" kern="1200">
          <a:solidFill>
            <a:schemeClr val="tx1"/>
          </a:solidFill>
          <a:latin typeface="+mn-lt"/>
          <a:ea typeface="+mn-ea"/>
          <a:cs typeface="+mn-cs"/>
        </a:defRPr>
      </a:lvl8pPr>
      <a:lvl9pPr marL="3657418" algn="l" defTabSz="457178"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2.emf"/></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sz="quarter"/>
          </p:nvPr>
        </p:nvSpPr>
        <p:spPr>
          <a:xfrm>
            <a:off x="685800" y="1563638"/>
            <a:ext cx="7772400" cy="1102519"/>
          </a:xfrm>
        </p:spPr>
        <p:txBody>
          <a:bodyPr/>
          <a:lstStyle/>
          <a:p>
            <a:pPr algn="l"/>
            <a:r>
              <a:rPr lang="en-US" altLang="zh-CN" sz="3200" b="1" dirty="0">
                <a:solidFill>
                  <a:srgbClr val="324395"/>
                </a:solidFill>
              </a:rPr>
              <a:t>NR coverage enhancements for Rel-19</a:t>
            </a:r>
            <a:endParaRPr lang="zh-CN" altLang="en-US" sz="2800" b="1" dirty="0">
              <a:solidFill>
                <a:srgbClr val="324395"/>
              </a:solidFill>
            </a:endParaRPr>
          </a:p>
        </p:txBody>
      </p:sp>
      <p:sp>
        <p:nvSpPr>
          <p:cNvPr id="3" name="标题 3"/>
          <p:cNvSpPr txBox="1">
            <a:spLocks/>
          </p:cNvSpPr>
          <p:nvPr/>
        </p:nvSpPr>
        <p:spPr>
          <a:xfrm>
            <a:off x="827584" y="2859782"/>
            <a:ext cx="7772400" cy="1728192"/>
          </a:xfrm>
          <a:prstGeom prst="rect">
            <a:avLst/>
          </a:prstGeom>
        </p:spPr>
        <p:txBody>
          <a:bodyPr lIns="91438" tIns="45719" rIns="91438" bIns="45719" anchor="ctr" anchorCtr="1"/>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2000" b="0" i="0" u="none" strike="noStrike" kern="0" cap="none" spc="0" normalizeH="0" baseline="0" noProof="0" dirty="0">
                <a:ln>
                  <a:noFill/>
                </a:ln>
                <a:solidFill>
                  <a:srgbClr val="324395"/>
                </a:solidFill>
                <a:effectLst/>
                <a:uLnTx/>
                <a:uFillTx/>
                <a:latin typeface="+mj-lt"/>
                <a:ea typeface="+mj-ea"/>
                <a:cs typeface="+mj-cs"/>
              </a:rPr>
              <a:t>China Telecom, China Unicom, Verizon</a:t>
            </a:r>
            <a:r>
              <a:rPr lang="en-US" altLang="zh-CN" sz="2000" kern="0" dirty="0">
                <a:solidFill>
                  <a:srgbClr val="324395"/>
                </a:solidFill>
                <a:latin typeface="+mj-lt"/>
                <a:ea typeface="+mj-ea"/>
                <a:cs typeface="+mj-cs"/>
              </a:rPr>
              <a:t>,</a:t>
            </a:r>
            <a:r>
              <a:rPr lang="zh-CN" altLang="en-US" sz="2000" kern="0" dirty="0">
                <a:solidFill>
                  <a:srgbClr val="324395"/>
                </a:solidFill>
                <a:latin typeface="+mj-lt"/>
                <a:ea typeface="+mj-ea"/>
                <a:cs typeface="+mj-cs"/>
              </a:rPr>
              <a:t> </a:t>
            </a:r>
            <a:r>
              <a:rPr kumimoji="0" lang="en-US" altLang="zh-CN" sz="2000" b="0" i="0" u="none" strike="noStrike" kern="0" cap="none" spc="0" normalizeH="0" baseline="0" noProof="0" dirty="0">
                <a:ln>
                  <a:noFill/>
                </a:ln>
                <a:solidFill>
                  <a:srgbClr val="324395"/>
                </a:solidFill>
                <a:effectLst/>
                <a:uLnTx/>
                <a:uFillTx/>
                <a:latin typeface="+mj-lt"/>
                <a:ea typeface="+mj-ea"/>
                <a:cs typeface="+mj-cs"/>
              </a:rPr>
              <a:t>Nokia, Nokia Shanghai Bell, ZTE, Ericsson, CATT,</a:t>
            </a:r>
            <a:r>
              <a:rPr kumimoji="0" lang="zh-CN" altLang="en-US" sz="2000" b="0" i="0" u="none" strike="noStrike" kern="0" cap="none" spc="0" normalizeH="0" baseline="0" noProof="0" dirty="0">
                <a:ln>
                  <a:noFill/>
                </a:ln>
                <a:solidFill>
                  <a:srgbClr val="324395"/>
                </a:solidFill>
                <a:effectLst/>
                <a:uLnTx/>
                <a:uFillTx/>
                <a:latin typeface="+mj-lt"/>
                <a:ea typeface="+mj-ea"/>
                <a:cs typeface="+mj-cs"/>
              </a:rPr>
              <a:t> </a:t>
            </a:r>
            <a:r>
              <a:rPr lang="en-US" altLang="zh-CN" sz="2000" kern="0" dirty="0">
                <a:solidFill>
                  <a:srgbClr val="324395"/>
                </a:solidFill>
                <a:latin typeface="+mj-lt"/>
                <a:ea typeface="+mj-ea"/>
                <a:cs typeface="+mj-cs"/>
              </a:rPr>
              <a:t>vivo,</a:t>
            </a:r>
            <a:r>
              <a:rPr lang="zh-CN" altLang="en-US" sz="2000" kern="0" dirty="0">
                <a:solidFill>
                  <a:srgbClr val="324395"/>
                </a:solidFill>
                <a:latin typeface="+mj-lt"/>
                <a:ea typeface="+mj-ea"/>
                <a:cs typeface="+mj-cs"/>
              </a:rPr>
              <a:t> </a:t>
            </a:r>
            <a:r>
              <a:rPr kumimoji="0" lang="en-US" altLang="zh-CN" sz="2000" b="0" i="0" u="none" strike="noStrike" kern="0" cap="none" spc="0" normalizeH="0" baseline="0" noProof="0" dirty="0" err="1">
                <a:ln>
                  <a:noFill/>
                </a:ln>
                <a:solidFill>
                  <a:srgbClr val="324395"/>
                </a:solidFill>
                <a:effectLst/>
                <a:uLnTx/>
                <a:uFillTx/>
                <a:latin typeface="+mj-lt"/>
                <a:ea typeface="+mj-ea"/>
                <a:cs typeface="+mj-cs"/>
              </a:rPr>
              <a:t>Spreadtrum</a:t>
            </a:r>
            <a:r>
              <a:rPr lang="en-US" altLang="zh-CN" sz="2000" kern="0" dirty="0">
                <a:solidFill>
                  <a:srgbClr val="324395"/>
                </a:solidFill>
                <a:latin typeface="+mj-lt"/>
                <a:ea typeface="+mj-ea"/>
                <a:cs typeface="+mj-cs"/>
              </a:rPr>
              <a:t>,</a:t>
            </a:r>
            <a:r>
              <a:rPr lang="zh-CN" altLang="en-US" sz="2000" kern="0" dirty="0">
                <a:solidFill>
                  <a:srgbClr val="324395"/>
                </a:solidFill>
                <a:latin typeface="+mj-lt"/>
                <a:ea typeface="+mj-ea"/>
                <a:cs typeface="+mj-cs"/>
              </a:rPr>
              <a:t> </a:t>
            </a:r>
            <a:r>
              <a:rPr lang="en-US" altLang="zh-CN" sz="2000" kern="0" dirty="0">
                <a:solidFill>
                  <a:srgbClr val="324395"/>
                </a:solidFill>
                <a:latin typeface="+mj-lt"/>
                <a:ea typeface="+mj-ea"/>
                <a:cs typeface="+mj-cs"/>
              </a:rPr>
              <a:t>Apple, Panasonic, </a:t>
            </a:r>
            <a:r>
              <a:rPr kumimoji="0" lang="en-US" altLang="zh-CN" sz="2000" b="0" i="0" u="none" strike="noStrike" kern="0" cap="none" spc="0" normalizeH="0" baseline="0" noProof="0" dirty="0">
                <a:ln>
                  <a:noFill/>
                </a:ln>
                <a:solidFill>
                  <a:srgbClr val="324395"/>
                </a:solidFill>
                <a:effectLst/>
                <a:uLnTx/>
                <a:uFillTx/>
                <a:latin typeface="+mj-lt"/>
                <a:ea typeface="+mj-ea"/>
                <a:cs typeface="+mj-cs"/>
              </a:rPr>
              <a:t>TCL</a:t>
            </a:r>
            <a:r>
              <a:rPr lang="en-US" altLang="zh-CN" sz="2000" kern="0" dirty="0">
                <a:solidFill>
                  <a:srgbClr val="324395"/>
                </a:solidFill>
                <a:latin typeface="+mj-lt"/>
                <a:ea typeface="+mj-ea"/>
                <a:cs typeface="+mj-cs"/>
              </a:rPr>
              <a:t>, OPPO,</a:t>
            </a:r>
            <a:r>
              <a:rPr lang="zh-CN" altLang="en-US" sz="2000" kern="0" dirty="0">
                <a:solidFill>
                  <a:srgbClr val="324395"/>
                </a:solidFill>
                <a:latin typeface="+mj-lt"/>
                <a:ea typeface="+mj-ea"/>
                <a:cs typeface="+mj-cs"/>
              </a:rPr>
              <a:t> </a:t>
            </a:r>
            <a:r>
              <a:rPr lang="en-US" altLang="zh-CN" sz="2000" kern="0" dirty="0">
                <a:solidFill>
                  <a:srgbClr val="324395"/>
                </a:solidFill>
                <a:latin typeface="+mj-lt"/>
                <a:ea typeface="+mj-ea"/>
                <a:cs typeface="+mj-cs"/>
              </a:rPr>
              <a:t>Xiaomi,</a:t>
            </a:r>
            <a:r>
              <a:rPr lang="zh-CN" altLang="en-US" sz="2000" kern="0" dirty="0">
                <a:solidFill>
                  <a:srgbClr val="324395"/>
                </a:solidFill>
                <a:latin typeface="+mj-lt"/>
                <a:ea typeface="+mj-ea"/>
                <a:cs typeface="+mj-cs"/>
              </a:rPr>
              <a:t> </a:t>
            </a:r>
            <a:r>
              <a:rPr lang="en-US" altLang="zh-CN" sz="2000" kern="0" dirty="0">
                <a:solidFill>
                  <a:srgbClr val="324395"/>
                </a:solidFill>
                <a:latin typeface="+mj-lt"/>
                <a:ea typeface="+mj-ea"/>
                <a:cs typeface="+mj-cs"/>
              </a:rPr>
              <a:t>Lenovo</a:t>
            </a:r>
            <a:endParaRPr kumimoji="0" lang="en-US" altLang="zh-CN" sz="2000" b="0" i="0" u="none" strike="noStrike" kern="0" cap="none" spc="0" normalizeH="0" baseline="0" noProof="0" dirty="0">
              <a:ln>
                <a:noFill/>
              </a:ln>
              <a:solidFill>
                <a:srgbClr val="324395"/>
              </a:solidFill>
              <a:effectLst/>
              <a:highlight>
                <a:srgbClr val="FFFF00"/>
              </a:highlight>
              <a:uLnTx/>
              <a:uFillTx/>
              <a:latin typeface="+mj-lt"/>
              <a:ea typeface="+mj-ea"/>
              <a:cs typeface="+mj-cs"/>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altLang="zh-CN" sz="2000" b="0" i="0" u="none" strike="noStrike" kern="0" cap="none" spc="0" normalizeH="0" baseline="0" noProof="0" dirty="0">
              <a:ln>
                <a:noFill/>
              </a:ln>
              <a:solidFill>
                <a:srgbClr val="324395"/>
              </a:solidFill>
              <a:effectLst/>
              <a:uLnTx/>
              <a:uFillTx/>
              <a:latin typeface="+mj-lt"/>
              <a:ea typeface="+mj-ea"/>
              <a:cs typeface="+mj-cs"/>
            </a:endParaRPr>
          </a:p>
          <a:p>
            <a:pPr lvl="0" algn="ctr">
              <a:defRPr/>
            </a:pPr>
            <a:r>
              <a:rPr lang="en-US" altLang="zh-CN" sz="2000" kern="0" dirty="0">
                <a:solidFill>
                  <a:srgbClr val="324395"/>
                </a:solidFill>
                <a:latin typeface="+mj-lt"/>
                <a:ea typeface="+mj-ea"/>
                <a:cs typeface="+mj-cs"/>
              </a:rPr>
              <a:t>Jun.</a:t>
            </a:r>
            <a:r>
              <a:rPr lang="zh-CN" altLang="en-US" sz="2000" kern="0" dirty="0">
                <a:solidFill>
                  <a:srgbClr val="324395"/>
                </a:solidFill>
                <a:latin typeface="+mj-lt"/>
                <a:ea typeface="+mj-ea"/>
                <a:cs typeface="+mj-cs"/>
              </a:rPr>
              <a:t> </a:t>
            </a:r>
            <a:r>
              <a:rPr lang="en-US" altLang="zh-CN" sz="2000" kern="0" dirty="0">
                <a:solidFill>
                  <a:srgbClr val="324395"/>
                </a:solidFill>
                <a:latin typeface="+mj-lt"/>
                <a:ea typeface="+mj-ea"/>
                <a:cs typeface="+mj-cs"/>
              </a:rPr>
              <a:t>2024</a:t>
            </a:r>
          </a:p>
        </p:txBody>
      </p:sp>
      <p:sp>
        <p:nvSpPr>
          <p:cNvPr id="2" name="TextBox 1"/>
          <p:cNvSpPr txBox="1"/>
          <p:nvPr/>
        </p:nvSpPr>
        <p:spPr>
          <a:xfrm>
            <a:off x="179512" y="204471"/>
            <a:ext cx="3954929" cy="1477328"/>
          </a:xfrm>
          <a:prstGeom prst="rect">
            <a:avLst/>
          </a:prstGeom>
          <a:noFill/>
        </p:spPr>
        <p:txBody>
          <a:bodyPr wrap="none" rtlCol="0">
            <a:spAutoFit/>
          </a:bodyPr>
          <a:lstStyle/>
          <a:p>
            <a:r>
              <a:rPr lang="en-US" altLang="zh-CN" sz="1800" b="1" dirty="0">
                <a:effectLst/>
                <a:latin typeface="Arial" panose="020B0604020202020204" pitchFamily="34" charset="0"/>
                <a:ea typeface="Times New Roman" panose="02020603050405020304" pitchFamily="18" charset="0"/>
              </a:rPr>
              <a:t>3GPP TSG RAN Meeting #104</a:t>
            </a:r>
            <a:r>
              <a:rPr lang="en-GB" altLang="zh-CN" b="1" dirty="0"/>
              <a:t>	</a:t>
            </a:r>
          </a:p>
          <a:p>
            <a:r>
              <a:rPr lang="en-GB" altLang="zh-CN" sz="1800" b="1" dirty="0">
                <a:effectLst/>
                <a:latin typeface="Arial" panose="020B0604020202020204" pitchFamily="34" charset="0"/>
                <a:ea typeface="Times New Roman" panose="02020603050405020304" pitchFamily="18" charset="0"/>
              </a:rPr>
              <a:t>Shanghai, China, June 17-20, 2024</a:t>
            </a:r>
            <a:endParaRPr lang="en-US" altLang="zh-CN" sz="1800" b="1" dirty="0">
              <a:effectLst/>
              <a:latin typeface="Arial" panose="020B0604020202020204" pitchFamily="34" charset="0"/>
              <a:ea typeface="Times New Roman" panose="02020603050405020304" pitchFamily="18" charset="0"/>
            </a:endParaRPr>
          </a:p>
          <a:p>
            <a:r>
              <a:rPr lang="en-US" altLang="zh-CN" b="1" dirty="0"/>
              <a:t>Agenda: 9.11</a:t>
            </a:r>
          </a:p>
          <a:p>
            <a:r>
              <a:rPr lang="en-US" altLang="zh-CN" b="1" dirty="0">
                <a:latin typeface="Arial" panose="020B0604020202020204" pitchFamily="34" charset="0"/>
                <a:ea typeface="Times New Roman" panose="02020603050405020304" pitchFamily="18" charset="0"/>
              </a:rPr>
              <a:t>Document for: Information</a:t>
            </a:r>
            <a:endParaRPr lang="en-US" altLang="zh-CN" b="1" dirty="0"/>
          </a:p>
          <a:p>
            <a:r>
              <a:rPr lang="en-GB" altLang="zh-CN" b="1"/>
              <a:t>RP-241291</a:t>
            </a:r>
            <a:endParaRPr lang="zh-CN" altLang="zh-CN" dirty="0"/>
          </a:p>
        </p:txBody>
      </p:sp>
    </p:spTree>
    <p:extLst>
      <p:ext uri="{BB962C8B-B14F-4D97-AF65-F5344CB8AC3E}">
        <p14:creationId xmlns:p14="http://schemas.microsoft.com/office/powerpoint/2010/main" val="227158561"/>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Background</a:t>
            </a:r>
            <a:endParaRPr lang="zh-CN" altLang="en-US" dirty="0"/>
          </a:p>
        </p:txBody>
      </p:sp>
      <p:sp>
        <p:nvSpPr>
          <p:cNvPr id="4" name="灯片编号占位符 3"/>
          <p:cNvSpPr>
            <a:spLocks noGrp="1"/>
          </p:cNvSpPr>
          <p:nvPr>
            <p:ph type="sldNum" sz="quarter" idx="10"/>
          </p:nvPr>
        </p:nvSpPr>
        <p:spPr/>
        <p:txBody>
          <a:bodyPr/>
          <a:lstStyle/>
          <a:p>
            <a:pPr>
              <a:defRPr/>
            </a:pPr>
            <a:fld id="{60E1D707-743A-4DE1-9ADF-A19E5F8506DA}" type="slidenum">
              <a:rPr lang="en-US" smtClean="0"/>
              <a:pPr>
                <a:defRPr/>
              </a:pPr>
              <a:t>2</a:t>
            </a:fld>
            <a:endParaRPr lang="en-US" dirty="0"/>
          </a:p>
        </p:txBody>
      </p:sp>
      <p:sp>
        <p:nvSpPr>
          <p:cNvPr id="10" name="内容占位符 2">
            <a:extLst>
              <a:ext uri="{FF2B5EF4-FFF2-40B4-BE49-F238E27FC236}">
                <a16:creationId xmlns:a16="http://schemas.microsoft.com/office/drawing/2014/main" id="{8398E98C-7473-B3FE-C465-E5D1A5AC7154}"/>
              </a:ext>
            </a:extLst>
          </p:cNvPr>
          <p:cNvSpPr>
            <a:spLocks noGrp="1"/>
          </p:cNvSpPr>
          <p:nvPr>
            <p:ph idx="1"/>
          </p:nvPr>
        </p:nvSpPr>
        <p:spPr>
          <a:xfrm>
            <a:off x="231271" y="771550"/>
            <a:ext cx="8209607" cy="1877290"/>
          </a:xfrm>
        </p:spPr>
        <p:txBody>
          <a:bodyPr/>
          <a:lstStyle/>
          <a:p>
            <a:pPr marL="263519" lvl="1" indent="-263519" algn="just">
              <a:lnSpc>
                <a:spcPct val="130000"/>
              </a:lnSpc>
              <a:buClr>
                <a:srgbClr val="FF6600"/>
              </a:buClr>
              <a:buFont typeface="Wingdings" pitchFamily="2" charset="2"/>
              <a:buChar char="n"/>
            </a:pPr>
            <a:r>
              <a:rPr lang="en-GB" altLang="zh-CN" sz="1600" dirty="0"/>
              <a:t>Based on the outcome of RAN #101, the following can be observed</a:t>
            </a:r>
          </a:p>
          <a:p>
            <a:pPr lvl="1" algn="just">
              <a:lnSpc>
                <a:spcPct val="150000"/>
              </a:lnSpc>
              <a:spcBef>
                <a:spcPts val="300"/>
              </a:spcBef>
              <a:spcAft>
                <a:spcPts val="300"/>
              </a:spcAft>
            </a:pPr>
            <a:r>
              <a:rPr lang="en-US" altLang="zh-CN" sz="1400" dirty="0"/>
              <a:t>Many companies are supportive of Rel-19 coverage enhancements, including 7 operators from different regions.</a:t>
            </a:r>
          </a:p>
          <a:p>
            <a:pPr lvl="1" algn="just">
              <a:lnSpc>
                <a:spcPct val="150000"/>
              </a:lnSpc>
              <a:spcBef>
                <a:spcPts val="300"/>
              </a:spcBef>
              <a:spcAft>
                <a:spcPts val="300"/>
              </a:spcAft>
            </a:pPr>
            <a:r>
              <a:rPr lang="en-US" altLang="zh-CN" sz="1400" dirty="0"/>
              <a:t>The potential scope is stable including the following 2 objectives:</a:t>
            </a:r>
          </a:p>
          <a:p>
            <a:pPr lvl="2" algn="just">
              <a:lnSpc>
                <a:spcPct val="150000"/>
              </a:lnSpc>
              <a:spcBef>
                <a:spcPts val="300"/>
              </a:spcBef>
              <a:spcAft>
                <a:spcPts val="300"/>
              </a:spcAft>
              <a:buClrTx/>
            </a:pPr>
            <a:r>
              <a:rPr lang="en-US" altLang="zh-CN" sz="1400" kern="1200" dirty="0">
                <a:cs typeface="+mn-cs"/>
              </a:rPr>
              <a:t>Multiple PRACH TX over different beams including beam selection for Msg3</a:t>
            </a:r>
          </a:p>
          <a:p>
            <a:pPr lvl="2" algn="just">
              <a:lnSpc>
                <a:spcPct val="150000"/>
              </a:lnSpc>
              <a:spcBef>
                <a:spcPts val="300"/>
              </a:spcBef>
              <a:spcAft>
                <a:spcPts val="300"/>
              </a:spcAft>
              <a:buClrTx/>
            </a:pPr>
            <a:r>
              <a:rPr lang="en-US" altLang="zh-CN" sz="1400" kern="1200" dirty="0">
                <a:cs typeface="+mn-cs"/>
              </a:rPr>
              <a:t>PUSCH repetition scheduled by DCI 0_0 with C-RNTI</a:t>
            </a:r>
          </a:p>
          <a:p>
            <a:pPr lvl="1" algn="just">
              <a:lnSpc>
                <a:spcPct val="100000"/>
              </a:lnSpc>
              <a:spcBef>
                <a:spcPts val="300"/>
              </a:spcBef>
              <a:spcAft>
                <a:spcPts val="300"/>
              </a:spcAft>
            </a:pPr>
            <a:endParaRPr lang="en-US" altLang="zh-CN" sz="1400" dirty="0"/>
          </a:p>
        </p:txBody>
      </p:sp>
    </p:spTree>
    <p:extLst>
      <p:ext uri="{BB962C8B-B14F-4D97-AF65-F5344CB8AC3E}">
        <p14:creationId xmlns:p14="http://schemas.microsoft.com/office/powerpoint/2010/main" val="35491051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2400" kern="1200" dirty="0">
                <a:cs typeface="+mn-cs"/>
              </a:rPr>
              <a:t>Multiple PRACH transmissions with different beams</a:t>
            </a:r>
            <a:endParaRPr lang="zh-CN" altLang="en-US" dirty="0"/>
          </a:p>
        </p:txBody>
      </p:sp>
      <p:sp>
        <p:nvSpPr>
          <p:cNvPr id="4" name="灯片编号占位符 3"/>
          <p:cNvSpPr>
            <a:spLocks noGrp="1"/>
          </p:cNvSpPr>
          <p:nvPr>
            <p:ph type="sldNum" sz="quarter" idx="10"/>
          </p:nvPr>
        </p:nvSpPr>
        <p:spPr/>
        <p:txBody>
          <a:bodyPr/>
          <a:lstStyle/>
          <a:p>
            <a:pPr>
              <a:defRPr/>
            </a:pPr>
            <a:fld id="{60E1D707-743A-4DE1-9ADF-A19E5F8506DA}" type="slidenum">
              <a:rPr lang="en-US" smtClean="0"/>
              <a:pPr>
                <a:defRPr/>
              </a:pPr>
              <a:t>3</a:t>
            </a:fld>
            <a:endParaRPr lang="en-US" dirty="0"/>
          </a:p>
        </p:txBody>
      </p:sp>
      <p:sp>
        <p:nvSpPr>
          <p:cNvPr id="3" name="内容占位符 2">
            <a:extLst>
              <a:ext uri="{FF2B5EF4-FFF2-40B4-BE49-F238E27FC236}">
                <a16:creationId xmlns:a16="http://schemas.microsoft.com/office/drawing/2014/main" id="{F1AAD96B-4164-6FC8-9ED8-72986E75CDEE}"/>
              </a:ext>
            </a:extLst>
          </p:cNvPr>
          <p:cNvSpPr>
            <a:spLocks noGrp="1"/>
          </p:cNvSpPr>
          <p:nvPr>
            <p:ph idx="1"/>
          </p:nvPr>
        </p:nvSpPr>
        <p:spPr>
          <a:xfrm>
            <a:off x="250826" y="681040"/>
            <a:ext cx="8642350" cy="4462460"/>
          </a:xfrm>
        </p:spPr>
        <p:txBody>
          <a:bodyPr/>
          <a:lstStyle/>
          <a:p>
            <a:pPr marL="263519" lvl="1" indent="-263519" algn="just">
              <a:lnSpc>
                <a:spcPct val="130000"/>
              </a:lnSpc>
              <a:buClr>
                <a:srgbClr val="FF6600"/>
              </a:buClr>
              <a:buFont typeface="Wingdings" pitchFamily="2" charset="2"/>
              <a:buChar char="n"/>
            </a:pPr>
            <a:r>
              <a:rPr lang="en-GB" altLang="zh-CN" sz="1600" dirty="0"/>
              <a:t>Justifications</a:t>
            </a:r>
          </a:p>
          <a:p>
            <a:pPr lvl="1" algn="just">
              <a:lnSpc>
                <a:spcPct val="100000"/>
              </a:lnSpc>
              <a:spcBef>
                <a:spcPts val="300"/>
              </a:spcBef>
              <a:spcAft>
                <a:spcPts val="300"/>
              </a:spcAft>
            </a:pPr>
            <a:r>
              <a:rPr lang="en-US" altLang="zh-CN" sz="1200" dirty="0"/>
              <a:t>For a UE with beam correspondence, the UE knows the preferred UL Tx beam based on the DL Rx beam, then it can enjoy the repetition gain for quick access. However, for the UE without beam correspondence, the UE does not know the preferred UL Tx beam thus it may need to perform beam sweeping. Thus, multiple PRACH transmissions with different Tx beams could allow such UE to quickly do UL beam sweeping and access into the network. </a:t>
            </a:r>
            <a:endParaRPr lang="en-GB" altLang="zh-CN" sz="1200" dirty="0"/>
          </a:p>
          <a:p>
            <a:pPr lvl="1" algn="just">
              <a:lnSpc>
                <a:spcPct val="100000"/>
              </a:lnSpc>
              <a:spcBef>
                <a:spcPts val="300"/>
              </a:spcBef>
              <a:spcAft>
                <a:spcPts val="300"/>
              </a:spcAft>
            </a:pPr>
            <a:r>
              <a:rPr lang="en-GB" altLang="zh-CN" sz="1200" dirty="0"/>
              <a:t>During the discussion in Rel-18, it can be observed that multiple PRACH transmissions with different Tx beams can enhance the coverage in some cases. Additional </a:t>
            </a:r>
            <a:r>
              <a:rPr lang="en-GB" altLang="zh-CN" sz="1200" b="1" dirty="0">
                <a:solidFill>
                  <a:srgbClr val="C00000"/>
                </a:solidFill>
              </a:rPr>
              <a:t>~1~3dB </a:t>
            </a:r>
            <a:r>
              <a:rPr lang="en-GB" altLang="zh-CN" sz="1200" dirty="0"/>
              <a:t>gain can be achieved compared to multiple PRACH transmissions with the same beam. </a:t>
            </a:r>
          </a:p>
          <a:p>
            <a:pPr lvl="1" algn="just">
              <a:lnSpc>
                <a:spcPct val="100000"/>
              </a:lnSpc>
              <a:spcBef>
                <a:spcPts val="300"/>
              </a:spcBef>
              <a:spcAft>
                <a:spcPts val="300"/>
              </a:spcAft>
            </a:pPr>
            <a:r>
              <a:rPr lang="en-US" altLang="zh-CN" sz="1200" dirty="0"/>
              <a:t>When multiple PRACH transmissions with different beams is enabled, </a:t>
            </a:r>
            <a:r>
              <a:rPr lang="en-GB" altLang="zh-CN" sz="1200" dirty="0"/>
              <a:t>beam indication for subsequent UL transmission</a:t>
            </a:r>
            <a:r>
              <a:rPr lang="en-US" altLang="zh-CN" sz="1200" dirty="0"/>
              <a:t>s</a:t>
            </a:r>
            <a:r>
              <a:rPr lang="en-GB" altLang="zh-CN" sz="1200" dirty="0"/>
              <a:t> can be realized, e.g., beam indication for Msg.3 transmission</a:t>
            </a:r>
            <a:r>
              <a:rPr lang="en-US" altLang="zh-CN" sz="1200" dirty="0"/>
              <a:t>,</a:t>
            </a:r>
            <a:r>
              <a:rPr lang="zh-CN" altLang="en-US" sz="1200" dirty="0"/>
              <a:t> </a:t>
            </a:r>
            <a:r>
              <a:rPr lang="en-US" altLang="zh-CN" sz="1200" dirty="0"/>
              <a:t>which</a:t>
            </a:r>
            <a:r>
              <a:rPr lang="zh-CN" altLang="en-US" sz="1200" dirty="0"/>
              <a:t> </a:t>
            </a:r>
            <a:r>
              <a:rPr lang="en-US" altLang="zh-CN" sz="1200" dirty="0"/>
              <a:t>will</a:t>
            </a:r>
            <a:r>
              <a:rPr lang="zh-CN" altLang="en-US" sz="1200" dirty="0"/>
              <a:t> </a:t>
            </a:r>
            <a:r>
              <a:rPr lang="en-US" altLang="zh-CN" sz="1200" dirty="0"/>
              <a:t>benefit</a:t>
            </a:r>
            <a:r>
              <a:rPr lang="zh-CN" altLang="en-US" sz="1200" dirty="0"/>
              <a:t> </a:t>
            </a:r>
            <a:r>
              <a:rPr lang="en-US" altLang="zh-CN" sz="1200" dirty="0"/>
              <a:t>the</a:t>
            </a:r>
            <a:r>
              <a:rPr lang="zh-CN" altLang="en-US" sz="1200" dirty="0"/>
              <a:t> </a:t>
            </a:r>
            <a:r>
              <a:rPr lang="en-US" altLang="zh-CN" sz="1200" dirty="0"/>
              <a:t>coverage</a:t>
            </a:r>
            <a:r>
              <a:rPr lang="zh-CN" altLang="en-US" sz="1200" dirty="0"/>
              <a:t> </a:t>
            </a:r>
            <a:r>
              <a:rPr lang="en-US" altLang="zh-CN" sz="1200" dirty="0"/>
              <a:t>of</a:t>
            </a:r>
            <a:r>
              <a:rPr lang="zh-CN" altLang="en-US" sz="1200" dirty="0"/>
              <a:t> </a:t>
            </a:r>
            <a:r>
              <a:rPr lang="en-US" altLang="zh-CN" sz="1200" dirty="0"/>
              <a:t>subsequent</a:t>
            </a:r>
            <a:r>
              <a:rPr lang="zh-CN" altLang="en-US" sz="1200" dirty="0"/>
              <a:t> </a:t>
            </a:r>
            <a:r>
              <a:rPr lang="en-US" altLang="zh-CN" sz="1200" dirty="0"/>
              <a:t>UL</a:t>
            </a:r>
            <a:r>
              <a:rPr lang="zh-CN" altLang="en-US" sz="1200" dirty="0"/>
              <a:t> </a:t>
            </a:r>
            <a:r>
              <a:rPr lang="en-US" altLang="zh-CN" sz="1200" dirty="0"/>
              <a:t>transmissions.</a:t>
            </a:r>
            <a:endParaRPr lang="en-GB" altLang="zh-CN" sz="1200" dirty="0"/>
          </a:p>
        </p:txBody>
      </p:sp>
      <p:graphicFrame>
        <p:nvGraphicFramePr>
          <p:cNvPr id="5" name="对象 4">
            <a:extLst>
              <a:ext uri="{FF2B5EF4-FFF2-40B4-BE49-F238E27FC236}">
                <a16:creationId xmlns:a16="http://schemas.microsoft.com/office/drawing/2014/main" id="{49A52EED-9EDD-41B5-8577-9CB3D357D751}"/>
              </a:ext>
            </a:extLst>
          </p:cNvPr>
          <p:cNvGraphicFramePr>
            <a:graphicFrameLocks noChangeAspect="1"/>
          </p:cNvGraphicFramePr>
          <p:nvPr>
            <p:extLst>
              <p:ext uri="{D42A27DB-BD31-4B8C-83A1-F6EECF244321}">
                <p14:modId xmlns:p14="http://schemas.microsoft.com/office/powerpoint/2010/main" val="2454193083"/>
              </p:ext>
            </p:extLst>
          </p:nvPr>
        </p:nvGraphicFramePr>
        <p:xfrm>
          <a:off x="1115616" y="3348932"/>
          <a:ext cx="2045353" cy="816537"/>
        </p:xfrm>
        <a:graphic>
          <a:graphicData uri="http://schemas.openxmlformats.org/presentationml/2006/ole">
            <mc:AlternateContent xmlns:mc="http://schemas.openxmlformats.org/markup-compatibility/2006">
              <mc:Choice xmlns:v="urn:schemas-microsoft-com:vml" Requires="v">
                <p:oleObj name="Visio" r:id="rId3" imgW="4048487" imgH="1615909" progId="Visio.Drawing.11">
                  <p:embed/>
                </p:oleObj>
              </mc:Choice>
              <mc:Fallback>
                <p:oleObj name="Visio" r:id="rId3" imgW="4048487" imgH="1615909" progId="Visio.Drawing.11">
                  <p:embed/>
                  <p:pic>
                    <p:nvPicPr>
                      <p:cNvPr id="5" name="对象 4">
                        <a:extLst>
                          <a:ext uri="{FF2B5EF4-FFF2-40B4-BE49-F238E27FC236}">
                            <a16:creationId xmlns:a16="http://schemas.microsoft.com/office/drawing/2014/main" id="{49A52EED-9EDD-41B5-8577-9CB3D357D751}"/>
                          </a:ext>
                        </a:extLst>
                      </p:cNvPr>
                      <p:cNvPicPr/>
                      <p:nvPr/>
                    </p:nvPicPr>
                    <p:blipFill>
                      <a:blip r:embed="rId4"/>
                      <a:stretch>
                        <a:fillRect/>
                      </a:stretch>
                    </p:blipFill>
                    <p:spPr>
                      <a:xfrm>
                        <a:off x="1115616" y="3348932"/>
                        <a:ext cx="2045353" cy="816537"/>
                      </a:xfrm>
                      <a:prstGeom prst="rect">
                        <a:avLst/>
                      </a:prstGeom>
                    </p:spPr>
                  </p:pic>
                </p:oleObj>
              </mc:Fallback>
            </mc:AlternateContent>
          </a:graphicData>
        </a:graphic>
      </p:graphicFrame>
      <p:sp>
        <p:nvSpPr>
          <p:cNvPr id="9" name="文本框 8">
            <a:extLst>
              <a:ext uri="{FF2B5EF4-FFF2-40B4-BE49-F238E27FC236}">
                <a16:creationId xmlns:a16="http://schemas.microsoft.com/office/drawing/2014/main" id="{A72A15A3-8A4F-2BA1-90EF-ABCBF9E72639}"/>
              </a:ext>
            </a:extLst>
          </p:cNvPr>
          <p:cNvSpPr txBox="1"/>
          <p:nvPr/>
        </p:nvSpPr>
        <p:spPr>
          <a:xfrm>
            <a:off x="807675" y="4092238"/>
            <a:ext cx="3197968" cy="307456"/>
          </a:xfrm>
          <a:prstGeom prst="rect">
            <a:avLst/>
          </a:prstGeom>
          <a:noFill/>
        </p:spPr>
        <p:txBody>
          <a:bodyPr wrap="square">
            <a:spAutoFit/>
          </a:bodyPr>
          <a:lstStyle/>
          <a:p>
            <a:pPr marL="0" lvl="1" algn="just">
              <a:lnSpc>
                <a:spcPct val="130000"/>
              </a:lnSpc>
              <a:buClr>
                <a:srgbClr val="FF6600"/>
              </a:buClr>
            </a:pPr>
            <a:r>
              <a:rPr lang="en-GB" altLang="zh-CN" sz="1200" dirty="0"/>
              <a:t>PRACH transmissions with different beams</a:t>
            </a:r>
          </a:p>
        </p:txBody>
      </p:sp>
      <p:sp>
        <p:nvSpPr>
          <p:cNvPr id="12" name="椭圆 11">
            <a:extLst>
              <a:ext uri="{FF2B5EF4-FFF2-40B4-BE49-F238E27FC236}">
                <a16:creationId xmlns:a16="http://schemas.microsoft.com/office/drawing/2014/main" id="{0581D91A-C45B-C266-A3C5-F60287CAFB73}"/>
              </a:ext>
            </a:extLst>
          </p:cNvPr>
          <p:cNvSpPr/>
          <p:nvPr/>
        </p:nvSpPr>
        <p:spPr bwMode="auto">
          <a:xfrm>
            <a:off x="1911045" y="3863314"/>
            <a:ext cx="432048" cy="162518"/>
          </a:xfrm>
          <a:prstGeom prst="ellipse">
            <a:avLst/>
          </a:prstGeom>
          <a:noFill/>
          <a:ln w="19050" cap="flat" cmpd="sng" algn="ctr">
            <a:solidFill>
              <a:srgbClr val="C00000"/>
            </a:solidFill>
            <a:prstDash val="sysDash"/>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
                <a:srgbClr val="FF0000"/>
              </a:buClr>
              <a:buSzTx/>
              <a:buFont typeface="Wingdings" pitchFamily="2" charset="2"/>
              <a:buNone/>
              <a:tabLst/>
            </a:pPr>
            <a:endParaRPr kumimoji="0" lang="zh-CN" altLang="en-US" sz="1100" b="1" i="0" u="none" strike="noStrike" cap="none" normalizeH="0" baseline="0" dirty="0">
              <a:ln>
                <a:noFill/>
              </a:ln>
              <a:solidFill>
                <a:schemeClr val="tx1"/>
              </a:solidFill>
              <a:effectLst/>
              <a:latin typeface="微软雅黑" pitchFamily="34" charset="-122"/>
              <a:ea typeface="微软雅黑" pitchFamily="34" charset="-122"/>
            </a:endParaRPr>
          </a:p>
        </p:txBody>
      </p:sp>
      <p:sp>
        <p:nvSpPr>
          <p:cNvPr id="18" name="任意多边形: 形状 17">
            <a:extLst>
              <a:ext uri="{FF2B5EF4-FFF2-40B4-BE49-F238E27FC236}">
                <a16:creationId xmlns:a16="http://schemas.microsoft.com/office/drawing/2014/main" id="{6A8413D0-3B53-189F-B763-9663CDF7DB21}"/>
              </a:ext>
            </a:extLst>
          </p:cNvPr>
          <p:cNvSpPr/>
          <p:nvPr/>
        </p:nvSpPr>
        <p:spPr bwMode="auto">
          <a:xfrm>
            <a:off x="2343093" y="3705994"/>
            <a:ext cx="2796686" cy="262078"/>
          </a:xfrm>
          <a:custGeom>
            <a:avLst/>
            <a:gdLst>
              <a:gd name="connsiteX0" fmla="*/ 0 w 2642716"/>
              <a:gd name="connsiteY0" fmla="*/ 211836 h 262078"/>
              <a:gd name="connsiteX1" fmla="*/ 211015 w 2642716"/>
              <a:gd name="connsiteY1" fmla="*/ 262078 h 262078"/>
              <a:gd name="connsiteX2" fmla="*/ 1838848 w 2642716"/>
              <a:gd name="connsiteY2" fmla="*/ 241981 h 262078"/>
              <a:gd name="connsiteX3" fmla="*/ 2090057 w 2642716"/>
              <a:gd name="connsiteY3" fmla="*/ 191739 h 262078"/>
              <a:gd name="connsiteX4" fmla="*/ 2180492 w 2642716"/>
              <a:gd name="connsiteY4" fmla="*/ 171643 h 262078"/>
              <a:gd name="connsiteX5" fmla="*/ 2220686 w 2642716"/>
              <a:gd name="connsiteY5" fmla="*/ 161594 h 262078"/>
              <a:gd name="connsiteX6" fmla="*/ 2381459 w 2642716"/>
              <a:gd name="connsiteY6" fmla="*/ 91256 h 262078"/>
              <a:gd name="connsiteX7" fmla="*/ 2431701 w 2642716"/>
              <a:gd name="connsiteY7" fmla="*/ 61111 h 262078"/>
              <a:gd name="connsiteX8" fmla="*/ 2461846 w 2642716"/>
              <a:gd name="connsiteY8" fmla="*/ 41014 h 262078"/>
              <a:gd name="connsiteX9" fmla="*/ 2522136 w 2642716"/>
              <a:gd name="connsiteY9" fmla="*/ 20917 h 262078"/>
              <a:gd name="connsiteX10" fmla="*/ 2592475 w 2642716"/>
              <a:gd name="connsiteY10" fmla="*/ 821 h 262078"/>
              <a:gd name="connsiteX11" fmla="*/ 2642716 w 2642716"/>
              <a:gd name="connsiteY11" fmla="*/ 821 h 262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42716" h="262078">
                <a:moveTo>
                  <a:pt x="0" y="211836"/>
                </a:moveTo>
                <a:cubicBezTo>
                  <a:pt x="82981" y="261624"/>
                  <a:pt x="68395" y="262078"/>
                  <a:pt x="211015" y="262078"/>
                </a:cubicBezTo>
                <a:cubicBezTo>
                  <a:pt x="753667" y="262078"/>
                  <a:pt x="1296237" y="248680"/>
                  <a:pt x="1838848" y="241981"/>
                </a:cubicBezTo>
                <a:lnTo>
                  <a:pt x="2090057" y="191739"/>
                </a:lnTo>
                <a:cubicBezTo>
                  <a:pt x="2120303" y="185512"/>
                  <a:pt x="2150402" y="178587"/>
                  <a:pt x="2180492" y="171643"/>
                </a:cubicBezTo>
                <a:cubicBezTo>
                  <a:pt x="2193949" y="168538"/>
                  <a:pt x="2207863" y="166723"/>
                  <a:pt x="2220686" y="161594"/>
                </a:cubicBezTo>
                <a:cubicBezTo>
                  <a:pt x="2274998" y="139869"/>
                  <a:pt x="2331300" y="121351"/>
                  <a:pt x="2381459" y="91256"/>
                </a:cubicBezTo>
                <a:cubicBezTo>
                  <a:pt x="2398206" y="81208"/>
                  <a:pt x="2415139" y="71462"/>
                  <a:pt x="2431701" y="61111"/>
                </a:cubicBezTo>
                <a:cubicBezTo>
                  <a:pt x="2441942" y="54710"/>
                  <a:pt x="2450810" y="45919"/>
                  <a:pt x="2461846" y="41014"/>
                </a:cubicBezTo>
                <a:cubicBezTo>
                  <a:pt x="2481204" y="32410"/>
                  <a:pt x="2502039" y="27616"/>
                  <a:pt x="2522136" y="20917"/>
                </a:cubicBezTo>
                <a:cubicBezTo>
                  <a:pt x="2541190" y="14566"/>
                  <a:pt x="2573549" y="2924"/>
                  <a:pt x="2592475" y="821"/>
                </a:cubicBezTo>
                <a:cubicBezTo>
                  <a:pt x="2609120" y="-1028"/>
                  <a:pt x="2625969" y="821"/>
                  <a:pt x="2642716" y="821"/>
                </a:cubicBezTo>
              </a:path>
            </a:pathLst>
          </a:custGeom>
          <a:noFill/>
          <a:ln w="9525" cap="flat" cmpd="sng" algn="ctr">
            <a:solidFill>
              <a:srgbClr val="C00000"/>
            </a:solidFill>
            <a:prstDash val="solid"/>
            <a:round/>
            <a:headEnd type="none" w="med" len="med"/>
            <a:tailEnd type="triangle" w="med" len="med"/>
          </a:ln>
          <a:effectLst/>
        </p:spPr>
        <p:txBody>
          <a:bodyPr vert="horz" wrap="squar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
                <a:srgbClr val="FF0000"/>
              </a:buClr>
              <a:buSzTx/>
              <a:buFont typeface="Wingdings" pitchFamily="2" charset="2"/>
              <a:buNone/>
              <a:tabLst/>
            </a:pPr>
            <a:endParaRPr kumimoji="0" lang="zh-CN" altLang="en-US" sz="1600" b="1" i="0" u="none" strike="noStrike" cap="none" normalizeH="0" baseline="0">
              <a:ln>
                <a:noFill/>
              </a:ln>
              <a:solidFill>
                <a:schemeClr val="tx1"/>
              </a:solidFill>
              <a:effectLst/>
              <a:latin typeface="微软雅黑" pitchFamily="34" charset="-122"/>
              <a:ea typeface="微软雅黑" pitchFamily="34" charset="-122"/>
            </a:endParaRPr>
          </a:p>
        </p:txBody>
      </p:sp>
      <p:sp>
        <p:nvSpPr>
          <p:cNvPr id="19" name="文本框 18">
            <a:extLst>
              <a:ext uri="{FF2B5EF4-FFF2-40B4-BE49-F238E27FC236}">
                <a16:creationId xmlns:a16="http://schemas.microsoft.com/office/drawing/2014/main" id="{C48C3D95-6966-99BF-9FDE-C053E2D3A4AF}"/>
              </a:ext>
            </a:extLst>
          </p:cNvPr>
          <p:cNvSpPr txBox="1"/>
          <p:nvPr/>
        </p:nvSpPr>
        <p:spPr>
          <a:xfrm>
            <a:off x="5172484" y="3435846"/>
            <a:ext cx="3864012" cy="729623"/>
          </a:xfrm>
          <a:prstGeom prst="rect">
            <a:avLst/>
          </a:prstGeom>
          <a:noFill/>
        </p:spPr>
        <p:txBody>
          <a:bodyPr wrap="square">
            <a:spAutoFit/>
          </a:bodyPr>
          <a:lstStyle/>
          <a:p>
            <a:pPr marL="0" lvl="1" algn="just">
              <a:lnSpc>
                <a:spcPct val="130000"/>
              </a:lnSpc>
              <a:buClr>
                <a:srgbClr val="FF6600"/>
              </a:buClr>
            </a:pPr>
            <a:r>
              <a:rPr lang="en-US" altLang="zh-CN" sz="1100" dirty="0"/>
              <a:t>For instance, if </a:t>
            </a:r>
            <a:r>
              <a:rPr lang="en-US" altLang="zh-CN" sz="1100" dirty="0" err="1"/>
              <a:t>gNB</a:t>
            </a:r>
            <a:r>
              <a:rPr lang="en-US" altLang="zh-CN" sz="1100" dirty="0"/>
              <a:t> identifies that this beam is the best UL beam for corresponding UE, it can indicate it to the UE to improve the performance of subsequent UL transmissions. </a:t>
            </a:r>
            <a:endParaRPr lang="en-GB" altLang="zh-CN" sz="1100" dirty="0"/>
          </a:p>
        </p:txBody>
      </p:sp>
    </p:spTree>
    <p:extLst>
      <p:ext uri="{BB962C8B-B14F-4D97-AF65-F5344CB8AC3E}">
        <p14:creationId xmlns:p14="http://schemas.microsoft.com/office/powerpoint/2010/main" val="397778836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Msg5 PUSCH repetition</a:t>
            </a:r>
          </a:p>
        </p:txBody>
      </p:sp>
      <p:sp>
        <p:nvSpPr>
          <p:cNvPr id="4" name="灯片编号占位符 3"/>
          <p:cNvSpPr>
            <a:spLocks noGrp="1"/>
          </p:cNvSpPr>
          <p:nvPr>
            <p:ph type="sldNum" sz="quarter" idx="10"/>
          </p:nvPr>
        </p:nvSpPr>
        <p:spPr/>
        <p:txBody>
          <a:bodyPr/>
          <a:lstStyle/>
          <a:p>
            <a:pPr>
              <a:defRPr/>
            </a:pPr>
            <a:fld id="{60E1D707-743A-4DE1-9ADF-A19E5F8506DA}" type="slidenum">
              <a:rPr lang="en-US" smtClean="0"/>
              <a:pPr>
                <a:defRPr/>
              </a:pPr>
              <a:t>4</a:t>
            </a:fld>
            <a:endParaRPr lang="en-US" dirty="0"/>
          </a:p>
        </p:txBody>
      </p:sp>
      <p:sp>
        <p:nvSpPr>
          <p:cNvPr id="3" name="内容占位符 2">
            <a:extLst>
              <a:ext uri="{FF2B5EF4-FFF2-40B4-BE49-F238E27FC236}">
                <a16:creationId xmlns:a16="http://schemas.microsoft.com/office/drawing/2014/main" id="{F1AAD96B-4164-6FC8-9ED8-72986E75CDEE}"/>
              </a:ext>
            </a:extLst>
          </p:cNvPr>
          <p:cNvSpPr>
            <a:spLocks noGrp="1"/>
          </p:cNvSpPr>
          <p:nvPr>
            <p:ph idx="1"/>
          </p:nvPr>
        </p:nvSpPr>
        <p:spPr>
          <a:xfrm>
            <a:off x="250826" y="681040"/>
            <a:ext cx="8642350" cy="4462460"/>
          </a:xfrm>
        </p:spPr>
        <p:txBody>
          <a:bodyPr/>
          <a:lstStyle/>
          <a:p>
            <a:pPr marL="263519" lvl="1" indent="-263519" algn="just">
              <a:lnSpc>
                <a:spcPct val="130000"/>
              </a:lnSpc>
              <a:buClr>
                <a:srgbClr val="FF6600"/>
              </a:buClr>
              <a:buFont typeface="Wingdings" pitchFamily="2" charset="2"/>
              <a:buChar char="n"/>
            </a:pPr>
            <a:r>
              <a:rPr lang="en-GB" altLang="zh-CN" sz="1600" dirty="0"/>
              <a:t>Justifications</a:t>
            </a:r>
          </a:p>
          <a:p>
            <a:pPr lvl="1" algn="just">
              <a:lnSpc>
                <a:spcPct val="130000"/>
              </a:lnSpc>
            </a:pPr>
            <a:r>
              <a:rPr lang="en-US" altLang="zh-CN" sz="1200" dirty="0">
                <a:sym typeface="Wingdings" panose="05000000000000000000" pitchFamily="2" charset="2"/>
              </a:rPr>
              <a:t>Msg5 PUSCH, which is </a:t>
            </a:r>
            <a:r>
              <a:rPr lang="en-US" altLang="zh-CN" sz="1200" dirty="0">
                <a:sym typeface="+mn-ea"/>
              </a:rPr>
              <a:t>scheduled by DCI format 0_0 with CRC scrambled by C-RNTI does NOT support repetition transmission yet. </a:t>
            </a:r>
            <a:endParaRPr lang="en-US" altLang="zh-CN" sz="1200" dirty="0"/>
          </a:p>
          <a:p>
            <a:pPr lvl="1" algn="just">
              <a:lnSpc>
                <a:spcPct val="130000"/>
              </a:lnSpc>
            </a:pPr>
            <a:r>
              <a:rPr lang="en-US" altLang="zh-CN" sz="1200" dirty="0"/>
              <a:t>Based on the field test, </a:t>
            </a:r>
            <a:r>
              <a:rPr lang="en-US" altLang="zh-CN" sz="1200" b="1" dirty="0">
                <a:solidFill>
                  <a:srgbClr val="C00000"/>
                </a:solidFill>
              </a:rPr>
              <a:t>Msg5 PUSCH is the coverage bottleneck </a:t>
            </a:r>
            <a:r>
              <a:rPr lang="en-US" altLang="zh-CN" sz="1200" dirty="0"/>
              <a:t>during the initial access. The main reason lies in Msg5 has a very large payload size, e.g., &gt;100 Bytes which is larger than the typical Msg3 payload size. The situation would get worse when Msg3 repetition is implemented as more UEs would access to the network while congested during Msg5 transmission. </a:t>
            </a:r>
          </a:p>
          <a:p>
            <a:pPr lvl="2" algn="just">
              <a:lnSpc>
                <a:spcPct val="130000"/>
              </a:lnSpc>
              <a:buClrTx/>
            </a:pPr>
            <a:r>
              <a:rPr lang="en-US" altLang="zh-CN" sz="1100" dirty="0"/>
              <a:t>It is observed that the performance gap between Msg5 PUSCH transmission and Msg3 PUSCH transmission is large. </a:t>
            </a:r>
          </a:p>
          <a:p>
            <a:pPr lvl="2" algn="just">
              <a:lnSpc>
                <a:spcPct val="130000"/>
              </a:lnSpc>
            </a:pPr>
            <a:endParaRPr lang="en-US" altLang="zh-CN" sz="1200" dirty="0"/>
          </a:p>
          <a:p>
            <a:pPr lvl="2" algn="just">
              <a:lnSpc>
                <a:spcPct val="130000"/>
              </a:lnSpc>
            </a:pPr>
            <a:endParaRPr lang="en-US" altLang="zh-CN" sz="1200" dirty="0"/>
          </a:p>
          <a:p>
            <a:pPr lvl="2" algn="just">
              <a:lnSpc>
                <a:spcPct val="130000"/>
              </a:lnSpc>
            </a:pPr>
            <a:endParaRPr lang="en-US" altLang="zh-CN" sz="1200" dirty="0"/>
          </a:p>
          <a:p>
            <a:pPr lvl="2" algn="just">
              <a:lnSpc>
                <a:spcPct val="130000"/>
              </a:lnSpc>
            </a:pPr>
            <a:endParaRPr lang="en-US" altLang="zh-CN" sz="1200" dirty="0"/>
          </a:p>
          <a:p>
            <a:pPr lvl="1" algn="just">
              <a:lnSpc>
                <a:spcPct val="130000"/>
              </a:lnSpc>
            </a:pPr>
            <a:endParaRPr lang="en-US" altLang="zh-CN" sz="1200" dirty="0">
              <a:solidFill>
                <a:srgbClr val="0000FF"/>
              </a:solidFill>
              <a:sym typeface="Wingdings" panose="05000000000000000000" pitchFamily="2" charset="2"/>
            </a:endParaRPr>
          </a:p>
          <a:p>
            <a:pPr lvl="1" algn="just">
              <a:lnSpc>
                <a:spcPct val="130000"/>
              </a:lnSpc>
            </a:pPr>
            <a:r>
              <a:rPr lang="en-US" altLang="zh-CN" sz="1200" dirty="0">
                <a:sym typeface="Wingdings" panose="05000000000000000000" pitchFamily="2" charset="2"/>
              </a:rPr>
              <a:t>Except for Msg5, similar coverage issue could be observed for PUSCH carrying UE capability reporting. </a:t>
            </a:r>
            <a:endParaRPr lang="en-US" altLang="zh-CN" sz="1200" dirty="0"/>
          </a:p>
          <a:p>
            <a:pPr lvl="1" algn="just">
              <a:lnSpc>
                <a:spcPct val="130000"/>
              </a:lnSpc>
            </a:pPr>
            <a:endParaRPr lang="en-US" altLang="zh-CN" sz="1200" dirty="0"/>
          </a:p>
        </p:txBody>
      </p:sp>
      <p:pic>
        <p:nvPicPr>
          <p:cNvPr id="12" name="图片 11" descr="图表, 折线图&#10;&#10;描述已自动生成">
            <a:extLst>
              <a:ext uri="{FF2B5EF4-FFF2-40B4-BE49-F238E27FC236}">
                <a16:creationId xmlns:a16="http://schemas.microsoft.com/office/drawing/2014/main" id="{0BC00333-F504-48AA-96A1-E41CC1DA243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91804" y="2993004"/>
            <a:ext cx="2544092" cy="1536927"/>
          </a:xfrm>
          <a:prstGeom prst="rect">
            <a:avLst/>
          </a:prstGeom>
        </p:spPr>
      </p:pic>
      <p:graphicFrame>
        <p:nvGraphicFramePr>
          <p:cNvPr id="13" name="表格 12">
            <a:extLst>
              <a:ext uri="{FF2B5EF4-FFF2-40B4-BE49-F238E27FC236}">
                <a16:creationId xmlns:a16="http://schemas.microsoft.com/office/drawing/2014/main" id="{2484AE2A-D585-4AE5-B658-995A216BFA2F}"/>
              </a:ext>
            </a:extLst>
          </p:cNvPr>
          <p:cNvGraphicFramePr>
            <a:graphicFrameLocks noGrp="1"/>
          </p:cNvGraphicFramePr>
          <p:nvPr>
            <p:extLst>
              <p:ext uri="{D42A27DB-BD31-4B8C-83A1-F6EECF244321}">
                <p14:modId xmlns:p14="http://schemas.microsoft.com/office/powerpoint/2010/main" val="2563749459"/>
              </p:ext>
            </p:extLst>
          </p:nvPr>
        </p:nvGraphicFramePr>
        <p:xfrm>
          <a:off x="4327348" y="3065732"/>
          <a:ext cx="3047647" cy="1406939"/>
        </p:xfrm>
        <a:graphic>
          <a:graphicData uri="http://schemas.openxmlformats.org/drawingml/2006/table">
            <a:tbl>
              <a:tblPr firstRow="1" firstCol="1" bandRow="1">
                <a:tableStyleId>{5940675A-B579-460E-94D1-54222C63F5DA}</a:tableStyleId>
              </a:tblPr>
              <a:tblGrid>
                <a:gridCol w="988418">
                  <a:extLst>
                    <a:ext uri="{9D8B030D-6E8A-4147-A177-3AD203B41FA5}">
                      <a16:colId xmlns:a16="http://schemas.microsoft.com/office/drawing/2014/main" val="2235817693"/>
                    </a:ext>
                  </a:extLst>
                </a:gridCol>
                <a:gridCol w="926642">
                  <a:extLst>
                    <a:ext uri="{9D8B030D-6E8A-4147-A177-3AD203B41FA5}">
                      <a16:colId xmlns:a16="http://schemas.microsoft.com/office/drawing/2014/main" val="1818687570"/>
                    </a:ext>
                  </a:extLst>
                </a:gridCol>
                <a:gridCol w="1132587">
                  <a:extLst>
                    <a:ext uri="{9D8B030D-6E8A-4147-A177-3AD203B41FA5}">
                      <a16:colId xmlns:a16="http://schemas.microsoft.com/office/drawing/2014/main" val="911878884"/>
                    </a:ext>
                  </a:extLst>
                </a:gridCol>
              </a:tblGrid>
              <a:tr h="255619">
                <a:tc>
                  <a:txBody>
                    <a:bodyPr/>
                    <a:lstStyle/>
                    <a:p>
                      <a:pPr algn="ctr">
                        <a:lnSpc>
                          <a:spcPct val="100000"/>
                        </a:lnSpc>
                        <a:spcAft>
                          <a:spcPts val="0"/>
                        </a:spcAft>
                      </a:pPr>
                      <a:r>
                        <a:rPr lang="en-US" sz="700" dirty="0">
                          <a:effectLst/>
                        </a:rPr>
                        <a:t>Simulation cases</a:t>
                      </a:r>
                      <a:endParaRPr lang="zh-CN" sz="700" dirty="0">
                        <a:effectLst/>
                        <a:latin typeface="Calibri" panose="020F0502020204030204" pitchFamily="34" charset="0"/>
                        <a:ea typeface="宋体" panose="02010600030101010101" pitchFamily="2" charset="-122"/>
                        <a:cs typeface="Times New Roman" panose="02020603050405020304" pitchFamily="18" charset="0"/>
                      </a:endParaRPr>
                    </a:p>
                  </a:txBody>
                  <a:tcPr marL="20427" marR="20427" marT="0" marB="0" anchor="ctr"/>
                </a:tc>
                <a:tc>
                  <a:txBody>
                    <a:bodyPr/>
                    <a:lstStyle/>
                    <a:p>
                      <a:pPr algn="ctr" fontAlgn="b">
                        <a:lnSpc>
                          <a:spcPct val="100000"/>
                        </a:lnSpc>
                        <a:spcAft>
                          <a:spcPts val="0"/>
                        </a:spcAft>
                      </a:pPr>
                      <a:r>
                        <a:rPr lang="en-US" sz="700" dirty="0">
                          <a:effectLst/>
                        </a:rPr>
                        <a:t>Target SNR (dB) </a:t>
                      </a:r>
                      <a:r>
                        <a:rPr lang="en-US" sz="700" kern="1200" dirty="0">
                          <a:effectLst/>
                        </a:rPr>
                        <a:t>w/o power normalization</a:t>
                      </a:r>
                      <a:endParaRPr lang="zh-CN" sz="700" dirty="0">
                        <a:effectLst/>
                        <a:latin typeface="Calibri" panose="020F0502020204030204" pitchFamily="34" charset="0"/>
                        <a:ea typeface="宋体" panose="02010600030101010101" pitchFamily="2" charset="-122"/>
                        <a:cs typeface="Times New Roman" panose="02020603050405020304" pitchFamily="18" charset="0"/>
                      </a:endParaRPr>
                    </a:p>
                  </a:txBody>
                  <a:tcPr marL="20427" marR="20427" marT="0" marB="0" anchor="ctr"/>
                </a:tc>
                <a:tc>
                  <a:txBody>
                    <a:bodyPr/>
                    <a:lstStyle/>
                    <a:p>
                      <a:pPr algn="ctr" fontAlgn="b">
                        <a:lnSpc>
                          <a:spcPct val="100000"/>
                        </a:lnSpc>
                        <a:spcAft>
                          <a:spcPts val="0"/>
                        </a:spcAft>
                      </a:pPr>
                      <a:r>
                        <a:rPr lang="en-US" sz="700" dirty="0">
                          <a:effectLst/>
                        </a:rPr>
                        <a:t>Target SNR (dB) </a:t>
                      </a:r>
                      <a:r>
                        <a:rPr lang="en-US" sz="700" kern="1200" dirty="0">
                          <a:effectLst/>
                        </a:rPr>
                        <a:t>w/ power normalization to one PRB</a:t>
                      </a:r>
                      <a:endParaRPr lang="zh-CN" sz="700" dirty="0">
                        <a:effectLst/>
                        <a:latin typeface="Calibri" panose="020F0502020204030204" pitchFamily="34" charset="0"/>
                        <a:ea typeface="宋体" panose="02010600030101010101" pitchFamily="2" charset="-122"/>
                        <a:cs typeface="Times New Roman" panose="02020603050405020304" pitchFamily="18" charset="0"/>
                      </a:endParaRPr>
                    </a:p>
                  </a:txBody>
                  <a:tcPr marL="20427" marR="20427" marT="0" marB="0" anchor="ctr"/>
                </a:tc>
                <a:extLst>
                  <a:ext uri="{0D108BD9-81ED-4DB2-BD59-A6C34878D82A}">
                    <a16:rowId xmlns:a16="http://schemas.microsoft.com/office/drawing/2014/main" val="81952067"/>
                  </a:ext>
                </a:extLst>
              </a:tr>
              <a:tr h="127810">
                <a:tc>
                  <a:txBody>
                    <a:bodyPr/>
                    <a:lstStyle/>
                    <a:p>
                      <a:pPr algn="ctr">
                        <a:lnSpc>
                          <a:spcPct val="100000"/>
                        </a:lnSpc>
                        <a:spcAft>
                          <a:spcPts val="0"/>
                        </a:spcAft>
                      </a:pPr>
                      <a:r>
                        <a:rPr lang="en-US" sz="700" dirty="0">
                          <a:effectLst/>
                        </a:rPr>
                        <a:t>Msg3 without repetition</a:t>
                      </a:r>
                      <a:endParaRPr lang="zh-CN" sz="700" dirty="0">
                        <a:effectLst/>
                        <a:latin typeface="Calibri" panose="020F0502020204030204" pitchFamily="34" charset="0"/>
                        <a:ea typeface="宋体" panose="02010600030101010101" pitchFamily="2" charset="-122"/>
                        <a:cs typeface="Times New Roman" panose="02020603050405020304" pitchFamily="18" charset="0"/>
                      </a:endParaRPr>
                    </a:p>
                  </a:txBody>
                  <a:tcPr marL="20427" marR="20427" marT="0" marB="0" anchor="ctr"/>
                </a:tc>
                <a:tc>
                  <a:txBody>
                    <a:bodyPr/>
                    <a:lstStyle/>
                    <a:p>
                      <a:pPr algn="ctr" fontAlgn="b">
                        <a:lnSpc>
                          <a:spcPct val="100000"/>
                        </a:lnSpc>
                        <a:spcAft>
                          <a:spcPts val="0"/>
                        </a:spcAft>
                      </a:pPr>
                      <a:r>
                        <a:rPr lang="en-US" sz="700" dirty="0">
                          <a:effectLst/>
                        </a:rPr>
                        <a:t>-7.31</a:t>
                      </a:r>
                      <a:endParaRPr lang="zh-CN" sz="700" dirty="0">
                        <a:effectLst/>
                        <a:latin typeface="Calibri" panose="020F0502020204030204" pitchFamily="34" charset="0"/>
                        <a:ea typeface="宋体" panose="02010600030101010101" pitchFamily="2" charset="-122"/>
                        <a:cs typeface="Times New Roman" panose="02020603050405020304" pitchFamily="18" charset="0"/>
                      </a:endParaRPr>
                    </a:p>
                  </a:txBody>
                  <a:tcPr marL="20427" marR="20427" marT="0" marB="0" anchor="ctr"/>
                </a:tc>
                <a:tc>
                  <a:txBody>
                    <a:bodyPr/>
                    <a:lstStyle/>
                    <a:p>
                      <a:pPr algn="ctr" fontAlgn="b">
                        <a:lnSpc>
                          <a:spcPct val="100000"/>
                        </a:lnSpc>
                        <a:spcAft>
                          <a:spcPts val="0"/>
                        </a:spcAft>
                      </a:pPr>
                      <a:r>
                        <a:rPr lang="en-US" sz="700" dirty="0">
                          <a:effectLst/>
                        </a:rPr>
                        <a:t>-4.3</a:t>
                      </a:r>
                      <a:endParaRPr lang="zh-CN" sz="700" dirty="0">
                        <a:effectLst/>
                        <a:latin typeface="Calibri" panose="020F0502020204030204" pitchFamily="34" charset="0"/>
                        <a:ea typeface="宋体" panose="02010600030101010101" pitchFamily="2" charset="-122"/>
                        <a:cs typeface="Times New Roman" panose="02020603050405020304" pitchFamily="18" charset="0"/>
                      </a:endParaRPr>
                    </a:p>
                  </a:txBody>
                  <a:tcPr marL="20427" marR="20427" marT="0" marB="0" anchor="ctr"/>
                </a:tc>
                <a:extLst>
                  <a:ext uri="{0D108BD9-81ED-4DB2-BD59-A6C34878D82A}">
                    <a16:rowId xmlns:a16="http://schemas.microsoft.com/office/drawing/2014/main" val="1656191656"/>
                  </a:ext>
                </a:extLst>
              </a:tr>
              <a:tr h="127810">
                <a:tc>
                  <a:txBody>
                    <a:bodyPr/>
                    <a:lstStyle/>
                    <a:p>
                      <a:pPr algn="ctr">
                        <a:lnSpc>
                          <a:spcPct val="100000"/>
                        </a:lnSpc>
                        <a:spcAft>
                          <a:spcPts val="0"/>
                        </a:spcAft>
                      </a:pPr>
                      <a:r>
                        <a:rPr lang="en-US" sz="700" dirty="0">
                          <a:effectLst/>
                        </a:rPr>
                        <a:t>Msg3 with 2 repetitions</a:t>
                      </a:r>
                      <a:endParaRPr lang="zh-CN" sz="700" dirty="0">
                        <a:effectLst/>
                        <a:latin typeface="Calibri" panose="020F0502020204030204" pitchFamily="34" charset="0"/>
                        <a:ea typeface="宋体" panose="02010600030101010101" pitchFamily="2" charset="-122"/>
                        <a:cs typeface="Times New Roman" panose="02020603050405020304" pitchFamily="18" charset="0"/>
                      </a:endParaRPr>
                    </a:p>
                  </a:txBody>
                  <a:tcPr marL="20427" marR="20427" marT="0" marB="0" anchor="ctr"/>
                </a:tc>
                <a:tc>
                  <a:txBody>
                    <a:bodyPr/>
                    <a:lstStyle/>
                    <a:p>
                      <a:pPr algn="ctr">
                        <a:lnSpc>
                          <a:spcPct val="100000"/>
                        </a:lnSpc>
                        <a:spcAft>
                          <a:spcPts val="0"/>
                        </a:spcAft>
                      </a:pPr>
                      <a:r>
                        <a:rPr lang="en-US" sz="700" dirty="0">
                          <a:effectLst/>
                        </a:rPr>
                        <a:t>-11.27</a:t>
                      </a:r>
                      <a:endParaRPr lang="zh-CN" sz="700" dirty="0">
                        <a:effectLst/>
                        <a:latin typeface="Calibri" panose="020F0502020204030204" pitchFamily="34" charset="0"/>
                        <a:ea typeface="宋体" panose="02010600030101010101" pitchFamily="2" charset="-122"/>
                        <a:cs typeface="Times New Roman" panose="02020603050405020304" pitchFamily="18" charset="0"/>
                      </a:endParaRPr>
                    </a:p>
                  </a:txBody>
                  <a:tcPr marL="20427" marR="20427" marT="0" marB="0" anchor="ctr"/>
                </a:tc>
                <a:tc>
                  <a:txBody>
                    <a:bodyPr/>
                    <a:lstStyle/>
                    <a:p>
                      <a:pPr algn="ctr">
                        <a:lnSpc>
                          <a:spcPct val="100000"/>
                        </a:lnSpc>
                        <a:spcAft>
                          <a:spcPts val="0"/>
                        </a:spcAft>
                      </a:pPr>
                      <a:r>
                        <a:rPr lang="en-US" sz="700" dirty="0">
                          <a:effectLst/>
                        </a:rPr>
                        <a:t>-8.26</a:t>
                      </a:r>
                      <a:endParaRPr lang="zh-CN" sz="700" dirty="0">
                        <a:effectLst/>
                        <a:latin typeface="Calibri" panose="020F0502020204030204" pitchFamily="34" charset="0"/>
                        <a:ea typeface="宋体" panose="02010600030101010101" pitchFamily="2" charset="-122"/>
                        <a:cs typeface="Times New Roman" panose="02020603050405020304" pitchFamily="18" charset="0"/>
                      </a:endParaRPr>
                    </a:p>
                  </a:txBody>
                  <a:tcPr marL="20427" marR="20427" marT="0" marB="0" anchor="ctr"/>
                </a:tc>
                <a:extLst>
                  <a:ext uri="{0D108BD9-81ED-4DB2-BD59-A6C34878D82A}">
                    <a16:rowId xmlns:a16="http://schemas.microsoft.com/office/drawing/2014/main" val="79356320"/>
                  </a:ext>
                </a:extLst>
              </a:tr>
              <a:tr h="127810">
                <a:tc>
                  <a:txBody>
                    <a:bodyPr/>
                    <a:lstStyle/>
                    <a:p>
                      <a:pPr algn="ctr">
                        <a:lnSpc>
                          <a:spcPct val="100000"/>
                        </a:lnSpc>
                        <a:spcAft>
                          <a:spcPts val="0"/>
                        </a:spcAft>
                      </a:pPr>
                      <a:r>
                        <a:rPr lang="en-US" sz="700" dirty="0">
                          <a:effectLst/>
                        </a:rPr>
                        <a:t>Msg3 with 4 repetitions</a:t>
                      </a:r>
                      <a:endParaRPr lang="zh-CN" sz="700" dirty="0">
                        <a:effectLst/>
                        <a:latin typeface="Calibri" panose="020F0502020204030204" pitchFamily="34" charset="0"/>
                        <a:ea typeface="宋体" panose="02010600030101010101" pitchFamily="2" charset="-122"/>
                        <a:cs typeface="Times New Roman" panose="02020603050405020304" pitchFamily="18" charset="0"/>
                      </a:endParaRPr>
                    </a:p>
                  </a:txBody>
                  <a:tcPr marL="20427" marR="20427" marT="0" marB="0" anchor="ctr"/>
                </a:tc>
                <a:tc>
                  <a:txBody>
                    <a:bodyPr/>
                    <a:lstStyle/>
                    <a:p>
                      <a:pPr algn="ctr">
                        <a:lnSpc>
                          <a:spcPct val="100000"/>
                        </a:lnSpc>
                        <a:spcAft>
                          <a:spcPts val="0"/>
                        </a:spcAft>
                      </a:pPr>
                      <a:r>
                        <a:rPr lang="en-US" sz="700">
                          <a:effectLst/>
                        </a:rPr>
                        <a:t>-13.67</a:t>
                      </a:r>
                      <a:endParaRPr lang="zh-CN" sz="700">
                        <a:effectLst/>
                        <a:latin typeface="Calibri" panose="020F0502020204030204" pitchFamily="34" charset="0"/>
                        <a:ea typeface="宋体" panose="02010600030101010101" pitchFamily="2" charset="-122"/>
                        <a:cs typeface="Times New Roman" panose="02020603050405020304" pitchFamily="18" charset="0"/>
                      </a:endParaRPr>
                    </a:p>
                  </a:txBody>
                  <a:tcPr marL="20427" marR="20427" marT="0" marB="0" anchor="ctr"/>
                </a:tc>
                <a:tc>
                  <a:txBody>
                    <a:bodyPr/>
                    <a:lstStyle/>
                    <a:p>
                      <a:pPr algn="ctr">
                        <a:lnSpc>
                          <a:spcPct val="100000"/>
                        </a:lnSpc>
                        <a:spcAft>
                          <a:spcPts val="0"/>
                        </a:spcAft>
                      </a:pPr>
                      <a:r>
                        <a:rPr lang="en-US" sz="700">
                          <a:effectLst/>
                        </a:rPr>
                        <a:t>-10.66</a:t>
                      </a:r>
                      <a:endParaRPr lang="zh-CN" sz="700">
                        <a:effectLst/>
                        <a:latin typeface="Calibri" panose="020F0502020204030204" pitchFamily="34" charset="0"/>
                        <a:ea typeface="宋体" panose="02010600030101010101" pitchFamily="2" charset="-122"/>
                        <a:cs typeface="Times New Roman" panose="02020603050405020304" pitchFamily="18" charset="0"/>
                      </a:endParaRPr>
                    </a:p>
                  </a:txBody>
                  <a:tcPr marL="20427" marR="20427" marT="0" marB="0" anchor="ctr"/>
                </a:tc>
                <a:extLst>
                  <a:ext uri="{0D108BD9-81ED-4DB2-BD59-A6C34878D82A}">
                    <a16:rowId xmlns:a16="http://schemas.microsoft.com/office/drawing/2014/main" val="4244318540"/>
                  </a:ext>
                </a:extLst>
              </a:tr>
              <a:tr h="127810">
                <a:tc>
                  <a:txBody>
                    <a:bodyPr/>
                    <a:lstStyle/>
                    <a:p>
                      <a:pPr algn="ctr">
                        <a:lnSpc>
                          <a:spcPct val="100000"/>
                        </a:lnSpc>
                        <a:spcAft>
                          <a:spcPts val="0"/>
                        </a:spcAft>
                      </a:pPr>
                      <a:r>
                        <a:rPr lang="en-US" sz="700" dirty="0">
                          <a:effectLst/>
                        </a:rPr>
                        <a:t>Msg3 with 8 repetitions</a:t>
                      </a:r>
                      <a:endParaRPr lang="zh-CN" sz="700" dirty="0">
                        <a:effectLst/>
                        <a:latin typeface="Calibri" panose="020F0502020204030204" pitchFamily="34" charset="0"/>
                        <a:ea typeface="宋体" panose="02010600030101010101" pitchFamily="2" charset="-122"/>
                        <a:cs typeface="Times New Roman" panose="02020603050405020304" pitchFamily="18" charset="0"/>
                      </a:endParaRPr>
                    </a:p>
                  </a:txBody>
                  <a:tcPr marL="20427" marR="20427" marT="0" marB="0" anchor="ctr"/>
                </a:tc>
                <a:tc>
                  <a:txBody>
                    <a:bodyPr/>
                    <a:lstStyle/>
                    <a:p>
                      <a:pPr algn="ctr">
                        <a:lnSpc>
                          <a:spcPct val="100000"/>
                        </a:lnSpc>
                        <a:spcAft>
                          <a:spcPts val="0"/>
                        </a:spcAft>
                      </a:pPr>
                      <a:r>
                        <a:rPr lang="en-US" sz="700" dirty="0">
                          <a:effectLst/>
                        </a:rPr>
                        <a:t>-15.91</a:t>
                      </a:r>
                      <a:endParaRPr lang="zh-CN" sz="700" dirty="0">
                        <a:effectLst/>
                        <a:latin typeface="Calibri" panose="020F0502020204030204" pitchFamily="34" charset="0"/>
                        <a:ea typeface="宋体" panose="02010600030101010101" pitchFamily="2" charset="-122"/>
                        <a:cs typeface="Times New Roman" panose="02020603050405020304" pitchFamily="18" charset="0"/>
                      </a:endParaRPr>
                    </a:p>
                  </a:txBody>
                  <a:tcPr marL="20427" marR="20427" marT="0" marB="0" anchor="ctr"/>
                </a:tc>
                <a:tc>
                  <a:txBody>
                    <a:bodyPr/>
                    <a:lstStyle/>
                    <a:p>
                      <a:pPr algn="ctr">
                        <a:lnSpc>
                          <a:spcPct val="100000"/>
                        </a:lnSpc>
                        <a:spcAft>
                          <a:spcPts val="0"/>
                        </a:spcAft>
                      </a:pPr>
                      <a:r>
                        <a:rPr lang="en-US" sz="700">
                          <a:effectLst/>
                        </a:rPr>
                        <a:t>-12.9</a:t>
                      </a:r>
                      <a:endParaRPr lang="zh-CN" sz="700">
                        <a:effectLst/>
                        <a:latin typeface="Calibri" panose="020F0502020204030204" pitchFamily="34" charset="0"/>
                        <a:ea typeface="宋体" panose="02010600030101010101" pitchFamily="2" charset="-122"/>
                        <a:cs typeface="Times New Roman" panose="02020603050405020304" pitchFamily="18" charset="0"/>
                      </a:endParaRPr>
                    </a:p>
                  </a:txBody>
                  <a:tcPr marL="20427" marR="20427" marT="0" marB="0" anchor="ctr"/>
                </a:tc>
                <a:extLst>
                  <a:ext uri="{0D108BD9-81ED-4DB2-BD59-A6C34878D82A}">
                    <a16:rowId xmlns:a16="http://schemas.microsoft.com/office/drawing/2014/main" val="4033392947"/>
                  </a:ext>
                </a:extLst>
              </a:tr>
              <a:tr h="189371">
                <a:tc>
                  <a:txBody>
                    <a:bodyPr/>
                    <a:lstStyle/>
                    <a:p>
                      <a:pPr algn="ctr">
                        <a:lnSpc>
                          <a:spcPct val="100000"/>
                        </a:lnSpc>
                        <a:spcAft>
                          <a:spcPts val="0"/>
                        </a:spcAft>
                      </a:pPr>
                      <a:r>
                        <a:rPr lang="en-US" sz="700" dirty="0">
                          <a:effectLst/>
                        </a:rPr>
                        <a:t>Msg5 with max 2 </a:t>
                      </a:r>
                    </a:p>
                    <a:p>
                      <a:pPr algn="ctr">
                        <a:lnSpc>
                          <a:spcPct val="100000"/>
                        </a:lnSpc>
                        <a:spcAft>
                          <a:spcPts val="0"/>
                        </a:spcAft>
                      </a:pPr>
                      <a:r>
                        <a:rPr lang="en-US" sz="700" dirty="0">
                          <a:effectLst/>
                        </a:rPr>
                        <a:t>(re-)transmissions</a:t>
                      </a:r>
                      <a:endParaRPr lang="zh-CN" sz="700" dirty="0">
                        <a:effectLst/>
                        <a:latin typeface="Calibri" panose="020F0502020204030204" pitchFamily="34" charset="0"/>
                        <a:ea typeface="宋体" panose="02010600030101010101" pitchFamily="2" charset="-122"/>
                        <a:cs typeface="Times New Roman" panose="02020603050405020304" pitchFamily="18" charset="0"/>
                      </a:endParaRPr>
                    </a:p>
                  </a:txBody>
                  <a:tcPr marL="20427" marR="20427" marT="0" marB="0" anchor="ctr"/>
                </a:tc>
                <a:tc>
                  <a:txBody>
                    <a:bodyPr/>
                    <a:lstStyle/>
                    <a:p>
                      <a:pPr algn="ctr">
                        <a:lnSpc>
                          <a:spcPct val="100000"/>
                        </a:lnSpc>
                        <a:spcAft>
                          <a:spcPts val="0"/>
                        </a:spcAft>
                      </a:pPr>
                      <a:r>
                        <a:rPr lang="en-US" sz="700" dirty="0">
                          <a:effectLst/>
                        </a:rPr>
                        <a:t>-9.21</a:t>
                      </a:r>
                      <a:endParaRPr lang="zh-CN" sz="700" dirty="0">
                        <a:effectLst/>
                        <a:latin typeface="Calibri" panose="020F0502020204030204" pitchFamily="34" charset="0"/>
                        <a:ea typeface="宋体" panose="02010600030101010101" pitchFamily="2" charset="-122"/>
                        <a:cs typeface="Times New Roman" panose="02020603050405020304" pitchFamily="18" charset="0"/>
                      </a:endParaRPr>
                    </a:p>
                  </a:txBody>
                  <a:tcPr marL="20427" marR="20427" marT="0" marB="0" anchor="ctr"/>
                </a:tc>
                <a:tc>
                  <a:txBody>
                    <a:bodyPr/>
                    <a:lstStyle/>
                    <a:p>
                      <a:pPr algn="ctr">
                        <a:lnSpc>
                          <a:spcPct val="100000"/>
                        </a:lnSpc>
                        <a:spcAft>
                          <a:spcPts val="0"/>
                        </a:spcAft>
                      </a:pPr>
                      <a:r>
                        <a:rPr lang="en-US" sz="700">
                          <a:effectLst/>
                        </a:rPr>
                        <a:t>5.84</a:t>
                      </a:r>
                      <a:endParaRPr lang="zh-CN" sz="700">
                        <a:effectLst/>
                        <a:latin typeface="Calibri" panose="020F0502020204030204" pitchFamily="34" charset="0"/>
                        <a:ea typeface="宋体" panose="02010600030101010101" pitchFamily="2" charset="-122"/>
                        <a:cs typeface="Times New Roman" panose="02020603050405020304" pitchFamily="18" charset="0"/>
                      </a:endParaRPr>
                    </a:p>
                  </a:txBody>
                  <a:tcPr marL="20427" marR="20427" marT="0" marB="0" anchor="ctr"/>
                </a:tc>
                <a:extLst>
                  <a:ext uri="{0D108BD9-81ED-4DB2-BD59-A6C34878D82A}">
                    <a16:rowId xmlns:a16="http://schemas.microsoft.com/office/drawing/2014/main" val="3102937216"/>
                  </a:ext>
                </a:extLst>
              </a:tr>
              <a:tr h="189371">
                <a:tc>
                  <a:txBody>
                    <a:bodyPr/>
                    <a:lstStyle/>
                    <a:p>
                      <a:pPr algn="ctr">
                        <a:lnSpc>
                          <a:spcPct val="100000"/>
                        </a:lnSpc>
                        <a:spcAft>
                          <a:spcPts val="0"/>
                        </a:spcAft>
                      </a:pPr>
                      <a:r>
                        <a:rPr lang="en-US" sz="700" dirty="0">
                          <a:effectLst/>
                        </a:rPr>
                        <a:t>Msg5 with max 4</a:t>
                      </a:r>
                    </a:p>
                    <a:p>
                      <a:pPr algn="ctr">
                        <a:lnSpc>
                          <a:spcPct val="100000"/>
                        </a:lnSpc>
                        <a:spcAft>
                          <a:spcPts val="0"/>
                        </a:spcAft>
                      </a:pPr>
                      <a:r>
                        <a:rPr lang="en-US" sz="700" dirty="0">
                          <a:effectLst/>
                        </a:rPr>
                        <a:t> (re-)transmissions</a:t>
                      </a:r>
                      <a:endParaRPr lang="zh-CN" sz="700" dirty="0">
                        <a:effectLst/>
                        <a:latin typeface="Calibri" panose="020F0502020204030204" pitchFamily="34" charset="0"/>
                        <a:ea typeface="宋体" panose="02010600030101010101" pitchFamily="2" charset="-122"/>
                        <a:cs typeface="Times New Roman" panose="02020603050405020304" pitchFamily="18" charset="0"/>
                      </a:endParaRPr>
                    </a:p>
                  </a:txBody>
                  <a:tcPr marL="20427" marR="20427" marT="0" marB="0" anchor="ctr"/>
                </a:tc>
                <a:tc>
                  <a:txBody>
                    <a:bodyPr/>
                    <a:lstStyle/>
                    <a:p>
                      <a:pPr algn="ctr">
                        <a:lnSpc>
                          <a:spcPct val="100000"/>
                        </a:lnSpc>
                        <a:spcAft>
                          <a:spcPts val="0"/>
                        </a:spcAft>
                      </a:pPr>
                      <a:r>
                        <a:rPr lang="en-US" sz="700" dirty="0">
                          <a:effectLst/>
                        </a:rPr>
                        <a:t>-10.25</a:t>
                      </a:r>
                      <a:endParaRPr lang="zh-CN" sz="700" dirty="0">
                        <a:effectLst/>
                        <a:latin typeface="Calibri" panose="020F0502020204030204" pitchFamily="34" charset="0"/>
                        <a:ea typeface="宋体" panose="02010600030101010101" pitchFamily="2" charset="-122"/>
                        <a:cs typeface="Times New Roman" panose="02020603050405020304" pitchFamily="18" charset="0"/>
                      </a:endParaRPr>
                    </a:p>
                  </a:txBody>
                  <a:tcPr marL="20427" marR="20427" marT="0" marB="0" anchor="ctr"/>
                </a:tc>
                <a:tc>
                  <a:txBody>
                    <a:bodyPr/>
                    <a:lstStyle/>
                    <a:p>
                      <a:pPr algn="ctr">
                        <a:lnSpc>
                          <a:spcPct val="100000"/>
                        </a:lnSpc>
                        <a:spcAft>
                          <a:spcPts val="0"/>
                        </a:spcAft>
                      </a:pPr>
                      <a:r>
                        <a:rPr lang="en-US" sz="700" dirty="0">
                          <a:effectLst/>
                        </a:rPr>
                        <a:t>4.8</a:t>
                      </a:r>
                      <a:endParaRPr lang="zh-CN" sz="700" dirty="0">
                        <a:effectLst/>
                        <a:latin typeface="Calibri" panose="020F0502020204030204" pitchFamily="34" charset="0"/>
                        <a:ea typeface="宋体" panose="02010600030101010101" pitchFamily="2" charset="-122"/>
                        <a:cs typeface="Times New Roman" panose="02020603050405020304" pitchFamily="18" charset="0"/>
                      </a:endParaRPr>
                    </a:p>
                  </a:txBody>
                  <a:tcPr marL="20427" marR="20427" marT="0" marB="0" anchor="ctr"/>
                </a:tc>
                <a:extLst>
                  <a:ext uri="{0D108BD9-81ED-4DB2-BD59-A6C34878D82A}">
                    <a16:rowId xmlns:a16="http://schemas.microsoft.com/office/drawing/2014/main" val="2056001298"/>
                  </a:ext>
                </a:extLst>
              </a:tr>
              <a:tr h="189371">
                <a:tc>
                  <a:txBody>
                    <a:bodyPr/>
                    <a:lstStyle/>
                    <a:p>
                      <a:pPr algn="ctr">
                        <a:lnSpc>
                          <a:spcPct val="100000"/>
                        </a:lnSpc>
                        <a:spcAft>
                          <a:spcPts val="0"/>
                        </a:spcAft>
                      </a:pPr>
                      <a:r>
                        <a:rPr lang="en-US" sz="700" dirty="0">
                          <a:effectLst/>
                        </a:rPr>
                        <a:t>Msg5 with max 8 </a:t>
                      </a:r>
                    </a:p>
                    <a:p>
                      <a:pPr algn="ctr">
                        <a:lnSpc>
                          <a:spcPct val="100000"/>
                        </a:lnSpc>
                        <a:spcAft>
                          <a:spcPts val="0"/>
                        </a:spcAft>
                      </a:pPr>
                      <a:r>
                        <a:rPr lang="en-US" sz="700" dirty="0">
                          <a:effectLst/>
                        </a:rPr>
                        <a:t>(re-)transmissions</a:t>
                      </a:r>
                      <a:endParaRPr lang="zh-CN" sz="700" dirty="0">
                        <a:effectLst/>
                        <a:latin typeface="Calibri" panose="020F0502020204030204" pitchFamily="34" charset="0"/>
                        <a:ea typeface="宋体" panose="02010600030101010101" pitchFamily="2" charset="-122"/>
                        <a:cs typeface="Times New Roman" panose="02020603050405020304" pitchFamily="18" charset="0"/>
                      </a:endParaRPr>
                    </a:p>
                  </a:txBody>
                  <a:tcPr marL="20427" marR="20427" marT="0" marB="0" anchor="ctr"/>
                </a:tc>
                <a:tc>
                  <a:txBody>
                    <a:bodyPr/>
                    <a:lstStyle/>
                    <a:p>
                      <a:pPr algn="ctr">
                        <a:lnSpc>
                          <a:spcPct val="100000"/>
                        </a:lnSpc>
                        <a:spcAft>
                          <a:spcPts val="0"/>
                        </a:spcAft>
                      </a:pPr>
                      <a:r>
                        <a:rPr lang="en-US" sz="700" dirty="0">
                          <a:effectLst/>
                        </a:rPr>
                        <a:t>-11.18</a:t>
                      </a:r>
                      <a:endParaRPr lang="zh-CN" sz="700" dirty="0">
                        <a:effectLst/>
                        <a:latin typeface="Calibri" panose="020F0502020204030204" pitchFamily="34" charset="0"/>
                        <a:ea typeface="宋体" panose="02010600030101010101" pitchFamily="2" charset="-122"/>
                        <a:cs typeface="Times New Roman" panose="02020603050405020304" pitchFamily="18" charset="0"/>
                      </a:endParaRPr>
                    </a:p>
                  </a:txBody>
                  <a:tcPr marL="20427" marR="20427" marT="0" marB="0" anchor="ctr"/>
                </a:tc>
                <a:tc>
                  <a:txBody>
                    <a:bodyPr/>
                    <a:lstStyle/>
                    <a:p>
                      <a:pPr algn="ctr">
                        <a:lnSpc>
                          <a:spcPct val="100000"/>
                        </a:lnSpc>
                        <a:spcAft>
                          <a:spcPts val="0"/>
                        </a:spcAft>
                      </a:pPr>
                      <a:r>
                        <a:rPr lang="en-US" sz="700" dirty="0">
                          <a:effectLst/>
                        </a:rPr>
                        <a:t>3.87</a:t>
                      </a:r>
                      <a:endParaRPr lang="zh-CN" sz="700" dirty="0">
                        <a:effectLst/>
                        <a:latin typeface="Calibri" panose="020F0502020204030204" pitchFamily="34" charset="0"/>
                        <a:ea typeface="宋体" panose="02010600030101010101" pitchFamily="2" charset="-122"/>
                        <a:cs typeface="Times New Roman" panose="02020603050405020304" pitchFamily="18" charset="0"/>
                      </a:endParaRPr>
                    </a:p>
                  </a:txBody>
                  <a:tcPr marL="20427" marR="20427" marT="0" marB="0" anchor="ctr"/>
                </a:tc>
                <a:extLst>
                  <a:ext uri="{0D108BD9-81ED-4DB2-BD59-A6C34878D82A}">
                    <a16:rowId xmlns:a16="http://schemas.microsoft.com/office/drawing/2014/main" val="3259738826"/>
                  </a:ext>
                </a:extLst>
              </a:tr>
            </a:tbl>
          </a:graphicData>
        </a:graphic>
      </p:graphicFrame>
      <p:sp>
        <p:nvSpPr>
          <p:cNvPr id="14" name="文本框 13">
            <a:extLst>
              <a:ext uri="{FF2B5EF4-FFF2-40B4-BE49-F238E27FC236}">
                <a16:creationId xmlns:a16="http://schemas.microsoft.com/office/drawing/2014/main" id="{E82751C2-277F-4BB9-B07C-8DCB046251E3}"/>
              </a:ext>
            </a:extLst>
          </p:cNvPr>
          <p:cNvSpPr txBox="1"/>
          <p:nvPr/>
        </p:nvSpPr>
        <p:spPr>
          <a:xfrm>
            <a:off x="4115202" y="2885283"/>
            <a:ext cx="3552423" cy="215444"/>
          </a:xfrm>
          <a:prstGeom prst="rect">
            <a:avLst/>
          </a:prstGeom>
          <a:noFill/>
        </p:spPr>
        <p:txBody>
          <a:bodyPr wrap="square">
            <a:spAutoFit/>
          </a:bodyPr>
          <a:lstStyle/>
          <a:p>
            <a:pPr algn="ctr"/>
            <a:r>
              <a:rPr lang="en-US" altLang="zh-CN" sz="800" kern="1200" dirty="0">
                <a:effectLst/>
                <a:latin typeface="+mj-lt"/>
                <a:ea typeface="宋体" panose="02010600030101010101" pitchFamily="2" charset="-122"/>
              </a:rPr>
              <a:t>Tab. Performance for Msg3 and Msg5 at BLER = 0.1</a:t>
            </a:r>
            <a:endParaRPr lang="zh-CN" altLang="en-US" sz="800" dirty="0">
              <a:latin typeface="+mj-lt"/>
            </a:endParaRPr>
          </a:p>
        </p:txBody>
      </p:sp>
    </p:spTree>
    <p:extLst>
      <p:ext uri="{BB962C8B-B14F-4D97-AF65-F5344CB8AC3E}">
        <p14:creationId xmlns:p14="http://schemas.microsoft.com/office/powerpoint/2010/main" val="247544933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Proposals</a:t>
            </a:r>
            <a:endParaRPr lang="zh-CN" altLang="en-US" dirty="0"/>
          </a:p>
        </p:txBody>
      </p:sp>
      <p:sp>
        <p:nvSpPr>
          <p:cNvPr id="4" name="灯片编号占位符 3"/>
          <p:cNvSpPr>
            <a:spLocks noGrp="1"/>
          </p:cNvSpPr>
          <p:nvPr>
            <p:ph type="sldNum" sz="quarter" idx="10"/>
          </p:nvPr>
        </p:nvSpPr>
        <p:spPr/>
        <p:txBody>
          <a:bodyPr/>
          <a:lstStyle/>
          <a:p>
            <a:pPr>
              <a:defRPr/>
            </a:pPr>
            <a:fld id="{60E1D707-743A-4DE1-9ADF-A19E5F8506DA}" type="slidenum">
              <a:rPr lang="en-US" smtClean="0"/>
              <a:pPr>
                <a:defRPr/>
              </a:pPr>
              <a:t>5</a:t>
            </a:fld>
            <a:endParaRPr lang="en-US" dirty="0"/>
          </a:p>
        </p:txBody>
      </p:sp>
      <p:sp>
        <p:nvSpPr>
          <p:cNvPr id="3" name="内容占位符 2">
            <a:extLst>
              <a:ext uri="{FF2B5EF4-FFF2-40B4-BE49-F238E27FC236}">
                <a16:creationId xmlns:a16="http://schemas.microsoft.com/office/drawing/2014/main" id="{F1AAD96B-4164-6FC8-9ED8-72986E75CDEE}"/>
              </a:ext>
            </a:extLst>
          </p:cNvPr>
          <p:cNvSpPr>
            <a:spLocks noGrp="1"/>
          </p:cNvSpPr>
          <p:nvPr>
            <p:ph idx="1"/>
          </p:nvPr>
        </p:nvSpPr>
        <p:spPr>
          <a:xfrm>
            <a:off x="250825" y="1688847"/>
            <a:ext cx="8642350" cy="2610790"/>
          </a:xfrm>
        </p:spPr>
        <p:txBody>
          <a:bodyPr/>
          <a:lstStyle/>
          <a:p>
            <a:pPr marL="263519" lvl="1" indent="-263519" algn="just">
              <a:lnSpc>
                <a:spcPct val="130000"/>
              </a:lnSpc>
              <a:buClr>
                <a:srgbClr val="FF6600"/>
              </a:buClr>
              <a:buFont typeface="Wingdings" pitchFamily="2" charset="2"/>
              <a:buChar char="n"/>
            </a:pPr>
            <a:r>
              <a:rPr lang="en-GB" altLang="zh-CN" sz="1600" b="1" dirty="0"/>
              <a:t>Proposal 2</a:t>
            </a:r>
            <a:r>
              <a:rPr lang="en-GB" altLang="zh-CN" sz="1600" dirty="0"/>
              <a:t>: The detailed objectives of Rel-19 coverage enhancements are as follows:</a:t>
            </a:r>
          </a:p>
          <a:p>
            <a:pPr lvl="1" algn="just">
              <a:lnSpc>
                <a:spcPct val="100000"/>
              </a:lnSpc>
              <a:spcBef>
                <a:spcPts val="300"/>
              </a:spcBef>
              <a:spcAft>
                <a:spcPts val="300"/>
              </a:spcAft>
            </a:pPr>
            <a:r>
              <a:rPr lang="en-US" altLang="zh-CN" sz="1400" dirty="0"/>
              <a:t>Specify following PRACH coverage enhancements (RAN1, RAN2)</a:t>
            </a:r>
          </a:p>
          <a:p>
            <a:pPr lvl="2" algn="just">
              <a:lnSpc>
                <a:spcPct val="100000"/>
              </a:lnSpc>
              <a:spcBef>
                <a:spcPts val="300"/>
              </a:spcBef>
              <a:spcAft>
                <a:spcPts val="300"/>
              </a:spcAft>
              <a:buClrTx/>
            </a:pPr>
            <a:r>
              <a:rPr lang="en-US" altLang="zh-CN" sz="1200" kern="1200" dirty="0">
                <a:cs typeface="+mn-cs"/>
              </a:rPr>
              <a:t>Multiple PRACH transmissions with different Tx beams for 4-step RACH procedure.</a:t>
            </a:r>
          </a:p>
          <a:p>
            <a:pPr lvl="2" algn="just">
              <a:lnSpc>
                <a:spcPct val="100000"/>
              </a:lnSpc>
              <a:spcBef>
                <a:spcPts val="300"/>
              </a:spcBef>
              <a:spcAft>
                <a:spcPts val="300"/>
              </a:spcAft>
              <a:buClrTx/>
            </a:pPr>
            <a:r>
              <a:rPr lang="en-US" altLang="zh-CN" sz="1200" kern="1200" dirty="0">
                <a:cs typeface="+mn-cs"/>
              </a:rPr>
              <a:t>UL beam indication based on multiple PRACH transmissions with different Tx beam for Msg3</a:t>
            </a:r>
            <a:r>
              <a:rPr lang="en-GB" altLang="zh-CN" sz="1200" kern="1200" dirty="0">
                <a:cs typeface="+mn-cs"/>
              </a:rPr>
              <a:t>. </a:t>
            </a:r>
          </a:p>
          <a:p>
            <a:pPr lvl="2" algn="just">
              <a:lnSpc>
                <a:spcPct val="100000"/>
              </a:lnSpc>
              <a:spcBef>
                <a:spcPts val="300"/>
              </a:spcBef>
              <a:spcAft>
                <a:spcPts val="300"/>
              </a:spcAft>
              <a:buClrTx/>
            </a:pPr>
            <a:r>
              <a:rPr lang="en-US" altLang="zh-CN" sz="1200" kern="1200" dirty="0">
                <a:cs typeface="+mn-cs"/>
              </a:rPr>
              <a:t>Note 1: The enhancements of PRACH are targeting for FR2, and can also apply to FR1 when applicable.</a:t>
            </a:r>
          </a:p>
          <a:p>
            <a:pPr lvl="2" algn="just">
              <a:lnSpc>
                <a:spcPct val="100000"/>
              </a:lnSpc>
              <a:spcBef>
                <a:spcPts val="300"/>
              </a:spcBef>
              <a:spcAft>
                <a:spcPts val="300"/>
              </a:spcAft>
              <a:buClrTx/>
            </a:pPr>
            <a:r>
              <a:rPr lang="en-US" altLang="zh-CN" sz="1200" kern="1200" dirty="0">
                <a:cs typeface="+mn-cs"/>
              </a:rPr>
              <a:t>Note 2: The enhancements of PRACH are targeting short PRACH formats, and can also apply to other formats when applicable.</a:t>
            </a:r>
            <a:endParaRPr lang="en-GB" altLang="zh-CN" sz="1200" kern="1200" dirty="0">
              <a:cs typeface="+mn-cs"/>
            </a:endParaRPr>
          </a:p>
          <a:p>
            <a:pPr lvl="2" algn="just">
              <a:lnSpc>
                <a:spcPct val="100000"/>
              </a:lnSpc>
              <a:spcBef>
                <a:spcPts val="300"/>
              </a:spcBef>
              <a:spcAft>
                <a:spcPts val="300"/>
              </a:spcAft>
              <a:buClrTx/>
            </a:pPr>
            <a:r>
              <a:rPr lang="en-US" altLang="zh-CN" sz="1200" kern="1200" dirty="0">
                <a:cs typeface="+mn-cs"/>
              </a:rPr>
              <a:t>Note 3:</a:t>
            </a:r>
            <a:r>
              <a:rPr lang="zh-CN" altLang="en-US" sz="1200" kern="1200" dirty="0">
                <a:cs typeface="+mn-cs"/>
              </a:rPr>
              <a:t> </a:t>
            </a:r>
            <a:r>
              <a:rPr lang="en-US" altLang="zh-CN" sz="1200" kern="1200" dirty="0">
                <a:cs typeface="+mn-cs"/>
              </a:rPr>
              <a:t>The multiple PRACH are transmitted over ROs associated with the same SSB.</a:t>
            </a:r>
            <a:endParaRPr lang="en-GB" altLang="zh-CN" sz="1200" dirty="0"/>
          </a:p>
          <a:p>
            <a:pPr lvl="1" algn="just">
              <a:lnSpc>
                <a:spcPct val="100000"/>
              </a:lnSpc>
              <a:spcBef>
                <a:spcPts val="300"/>
              </a:spcBef>
              <a:spcAft>
                <a:spcPts val="300"/>
              </a:spcAft>
            </a:pPr>
            <a:r>
              <a:rPr lang="en-US" altLang="zh-CN" sz="1400" dirty="0"/>
              <a:t>Specify enhancements to support PUSCH repetition scheduled by DCI 0_0 with C-RNTI (RAN1, RAN2)</a:t>
            </a:r>
          </a:p>
        </p:txBody>
      </p:sp>
      <p:sp>
        <p:nvSpPr>
          <p:cNvPr id="6" name="内容占位符 2">
            <a:extLst>
              <a:ext uri="{FF2B5EF4-FFF2-40B4-BE49-F238E27FC236}">
                <a16:creationId xmlns:a16="http://schemas.microsoft.com/office/drawing/2014/main" id="{45A6F596-BABF-6AE5-54ED-465448C534AC}"/>
              </a:ext>
            </a:extLst>
          </p:cNvPr>
          <p:cNvSpPr txBox="1">
            <a:spLocks/>
          </p:cNvSpPr>
          <p:nvPr/>
        </p:nvSpPr>
        <p:spPr>
          <a:xfrm>
            <a:off x="250825" y="750603"/>
            <a:ext cx="8642350" cy="936104"/>
          </a:xfrm>
          <a:prstGeom prst="rect">
            <a:avLst/>
          </a:prstGeom>
        </p:spPr>
        <p:txBody>
          <a:bodyPr lIns="91438" tIns="45719" rIns="91438" bIns="45719"/>
          <a:lstStyle>
            <a:lvl1pPr marL="263519" indent="-263519" algn="l" rtl="0" eaLnBrk="1" fontAlgn="base" hangingPunct="1">
              <a:lnSpc>
                <a:spcPct val="120000"/>
              </a:lnSpc>
              <a:spcBef>
                <a:spcPts val="600"/>
              </a:spcBef>
              <a:spcAft>
                <a:spcPct val="0"/>
              </a:spcAft>
              <a:buClr>
                <a:srgbClr val="FF6600"/>
              </a:buClr>
              <a:buFont typeface="Wingdings" pitchFamily="2" charset="2"/>
              <a:buChar char="n"/>
              <a:defRPr sz="2000">
                <a:solidFill>
                  <a:schemeClr val="tx1"/>
                </a:solidFill>
                <a:latin typeface="+mn-lt"/>
                <a:ea typeface="+mn-ea"/>
                <a:cs typeface="+mn-cs"/>
              </a:defRPr>
            </a:lvl1pPr>
            <a:lvl2pPr marL="539737" indent="-276218" algn="l" rtl="0" eaLnBrk="1" fontAlgn="base" hangingPunct="1">
              <a:lnSpc>
                <a:spcPct val="120000"/>
              </a:lnSpc>
              <a:spcBef>
                <a:spcPts val="600"/>
              </a:spcBef>
              <a:spcAft>
                <a:spcPct val="0"/>
              </a:spcAft>
              <a:buClrTx/>
              <a:buFont typeface="Arial" pitchFamily="34" charset="0"/>
              <a:buChar char="»"/>
              <a:defRPr sz="1800">
                <a:solidFill>
                  <a:schemeClr val="tx1"/>
                </a:solidFill>
                <a:latin typeface="+mn-lt"/>
                <a:ea typeface="+mn-ea"/>
              </a:defRPr>
            </a:lvl2pPr>
            <a:lvl3pPr marL="803255" indent="-263519" algn="l" rtl="0" eaLnBrk="1" fontAlgn="base" hangingPunct="1">
              <a:lnSpc>
                <a:spcPct val="120000"/>
              </a:lnSpc>
              <a:spcBef>
                <a:spcPts val="600"/>
              </a:spcBef>
              <a:spcAft>
                <a:spcPct val="0"/>
              </a:spcAft>
              <a:buClr>
                <a:srgbClr val="339933"/>
              </a:buClr>
              <a:buFont typeface="Arial" pitchFamily="34" charset="0"/>
              <a:buChar char="•"/>
              <a:defRPr sz="1600">
                <a:solidFill>
                  <a:schemeClr val="tx1"/>
                </a:solidFill>
                <a:latin typeface="+mn-lt"/>
                <a:ea typeface="+mn-ea"/>
              </a:defRPr>
            </a:lvl3pPr>
            <a:lvl4pPr marL="1600160" indent="-228594" algn="l" rtl="0" eaLnBrk="1" fontAlgn="base" hangingPunct="1">
              <a:lnSpc>
                <a:spcPct val="120000"/>
              </a:lnSpc>
              <a:spcBef>
                <a:spcPts val="1200"/>
              </a:spcBef>
              <a:spcAft>
                <a:spcPct val="0"/>
              </a:spcAft>
              <a:buFontTx/>
              <a:buBlip>
                <a:blip r:embed="rId3"/>
              </a:buBlip>
              <a:defRPr sz="2000">
                <a:solidFill>
                  <a:schemeClr val="tx1"/>
                </a:solidFill>
                <a:latin typeface="+mn-lt"/>
                <a:ea typeface="+mn-ea"/>
              </a:defRPr>
            </a:lvl4pPr>
            <a:lvl5pPr marL="2057348" indent="-228594" algn="l" rtl="0" eaLnBrk="1" fontAlgn="base" hangingPunct="1">
              <a:lnSpc>
                <a:spcPct val="120000"/>
              </a:lnSpc>
              <a:spcBef>
                <a:spcPts val="1200"/>
              </a:spcBef>
              <a:spcAft>
                <a:spcPct val="0"/>
              </a:spcAft>
              <a:buChar char="»"/>
              <a:defRPr sz="2000">
                <a:solidFill>
                  <a:schemeClr val="tx1"/>
                </a:solidFill>
                <a:latin typeface="+mn-lt"/>
                <a:ea typeface="+mn-ea"/>
              </a:defRPr>
            </a:lvl5pPr>
            <a:lvl6pPr marL="2514537" indent="-228594"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726" indent="-228594"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8915" indent="-228594"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103" indent="-228594" algn="l" rtl="0" eaLnBrk="1" fontAlgn="base" hangingPunct="1">
              <a:lnSpc>
                <a:spcPct val="120000"/>
              </a:lnSpc>
              <a:spcBef>
                <a:spcPct val="20000"/>
              </a:spcBef>
              <a:spcAft>
                <a:spcPct val="0"/>
              </a:spcAft>
              <a:buChar char="»"/>
              <a:defRPr sz="2000">
                <a:solidFill>
                  <a:schemeClr val="tx1"/>
                </a:solidFill>
                <a:latin typeface="+mn-lt"/>
                <a:ea typeface="+mn-ea"/>
              </a:defRPr>
            </a:lvl9pPr>
          </a:lstStyle>
          <a:p>
            <a:pPr marL="263519" lvl="1" indent="-263519" algn="just">
              <a:lnSpc>
                <a:spcPct val="130000"/>
              </a:lnSpc>
              <a:buClr>
                <a:srgbClr val="FF6600"/>
              </a:buClr>
              <a:buFont typeface="Wingdings" pitchFamily="2" charset="2"/>
              <a:buChar char="n"/>
            </a:pPr>
            <a:r>
              <a:rPr lang="en-GB" altLang="zh-CN" sz="1600" b="1" kern="0" dirty="0"/>
              <a:t>Proposal 1</a:t>
            </a:r>
            <a:r>
              <a:rPr lang="en-GB" altLang="zh-CN" sz="1600" kern="0" dirty="0"/>
              <a:t>: Include</a:t>
            </a:r>
            <a:r>
              <a:rPr lang="en-US" altLang="zh-CN" sz="1600" kern="0" dirty="0"/>
              <a:t> coverage enhancement as one of the RAN1-led projects in Rel-19.</a:t>
            </a:r>
            <a:endParaRPr lang="en-GB" altLang="zh-CN" sz="1600" kern="0" dirty="0"/>
          </a:p>
        </p:txBody>
      </p:sp>
    </p:spTree>
    <p:extLst>
      <p:ext uri="{BB962C8B-B14F-4D97-AF65-F5344CB8AC3E}">
        <p14:creationId xmlns:p14="http://schemas.microsoft.com/office/powerpoint/2010/main" val="305266691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sz="quarter"/>
          </p:nvPr>
        </p:nvSpPr>
        <p:spPr/>
        <p:txBody>
          <a:bodyPr/>
          <a:lstStyle/>
          <a:p>
            <a:r>
              <a:rPr lang="en-US" altLang="zh-CN" dirty="0"/>
              <a:t>Thanks!</a:t>
            </a:r>
            <a:endParaRPr lang="zh-CN" altLang="en-US" dirty="0"/>
          </a:p>
        </p:txBody>
      </p:sp>
    </p:spTree>
  </p:cSld>
  <p:clrMapOvr>
    <a:masterClrMapping/>
  </p:clrMapOvr>
  <p:transition spd="med"/>
</p:sld>
</file>

<file path=ppt/theme/_rels/theme3.xml.rels><?xml version="1.0" encoding="UTF-8" standalone="yes"?>
<Relationships xmlns="http://schemas.openxmlformats.org/package/2006/relationships"><Relationship Id="rId1" Type="http://schemas.openxmlformats.org/officeDocument/2006/relationships/image" Target="../media/image11.png"/></Relationships>
</file>

<file path=ppt/theme/theme1.xml><?xml version="1.0" encoding="utf-8"?>
<a:theme xmlns:a="http://schemas.openxmlformats.org/drawingml/2006/main" name="胶片模板-移动通信研究所-16比9-20150113">
  <a:themeElements>
    <a:clrScheme name="研究院PPT模板V2.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研究院PPT模板V2.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31750" cap="flat" cmpd="sng" algn="ctr">
          <a:noFill/>
          <a:prstDash val="solid"/>
          <a:round/>
          <a:headEnd type="none" w="med" len="med"/>
          <a:tailEnd type="none" w="med" len="med"/>
        </a:ln>
        <a:effectLst/>
      </a:spPr>
      <a:bodyPr vert="horz" wrap="square" lIns="0" tIns="0" rIns="0" bIns="0" numCol="1" rtlCol="0" anchor="ctr"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
            <a:srgbClr val="FF0000"/>
          </a:buClr>
          <a:buSzTx/>
          <a:buFont typeface="Wingdings" pitchFamily="2" charset="2"/>
          <a:buNone/>
          <a:tabLst/>
          <a:defRPr kumimoji="0" sz="1100" b="1" i="0" u="none" strike="noStrike" cap="none" normalizeH="0" baseline="0" dirty="0" smtClean="0">
            <a:ln>
              <a:noFill/>
            </a:ln>
            <a:solidFill>
              <a:schemeClr val="tx1"/>
            </a:solidFill>
            <a:effectLst/>
            <a:latin typeface="微软雅黑" pitchFamily="34" charset="-122"/>
            <a:ea typeface="微软雅黑" pitchFamily="34" charset="-122"/>
          </a:defRPr>
        </a:defPPr>
      </a:lstStyle>
    </a:spDef>
    <a:lnDef>
      <a:spPr bwMode="auto">
        <a:xfrm>
          <a:off x="0" y="0"/>
          <a:ext cx="1" cy="1"/>
        </a:xfrm>
        <a:custGeom>
          <a:avLst/>
          <a:gdLst/>
          <a:ahLst/>
          <a:cxnLst/>
          <a:rect l="0" t="0" r="0" b="0"/>
          <a:pathLst/>
        </a:custGeom>
        <a:noFill/>
        <a:ln w="31750" cap="flat" cmpd="sng" algn="ctr">
          <a:solidFill>
            <a:srgbClr val="FF0000"/>
          </a:solidFill>
          <a:prstDash val="solid"/>
          <a:round/>
          <a:headEnd type="none" w="med" len="med"/>
          <a:tailEnd type="none" w="med" len="med"/>
        </a:ln>
        <a:effectLst/>
      </a:spPr>
      <a:bodyPr vert="horz" wrap="square" lIns="0" tIns="0" rIns="0" bIns="0" numCol="1" anchor="ctr"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
            <a:srgbClr val="FF0000"/>
          </a:buClr>
          <a:buSzTx/>
          <a:buFont typeface="Wingdings" pitchFamily="2" charset="2"/>
          <a:buNone/>
          <a:tabLst/>
          <a:defRPr kumimoji="0" lang="zh-CN" altLang="en-US" sz="1600" b="1" i="0" u="none" strike="noStrike" cap="none" normalizeH="0" baseline="0" smtClean="0">
            <a:ln>
              <a:noFill/>
            </a:ln>
            <a:solidFill>
              <a:schemeClr val="tx1"/>
            </a:solidFill>
            <a:effectLst/>
            <a:latin typeface="微软雅黑" pitchFamily="34" charset="-122"/>
            <a:ea typeface="微软雅黑" pitchFamily="34" charset="-122"/>
          </a:defRPr>
        </a:defPPr>
      </a:lstStyle>
    </a:lnDef>
  </a:objectDefaults>
  <a:extraClrSchemeLst>
    <a:extraClrScheme>
      <a:clrScheme name="研究院PPT模板V2.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研究院PPT模板V2.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研究院PPT模板V2.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研究院PPT模板V2.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研究院PPT模板V2.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研究院PPT模板V2.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研究院PPT模板V2.1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研究院PPT模板V2.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研究院PPT模板V2.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研究院PPT模板V2.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研究院PPT模板V2.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研究院PPT模板V2.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3_Nokia White Master with headline">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2016">
      <a:majorFont>
        <a:latin typeface="Nokia Pure Headline Light"/>
        <a:ea typeface=""/>
        <a:cs typeface=""/>
      </a:majorFont>
      <a:minorFont>
        <a:latin typeface="Nokia Pure Text Light"/>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3175">
          <a:noFill/>
          <a:prstDash val="solid"/>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defRPr sz="1200" dirty="0" smtClean="0">
            <a:solidFill>
              <a:schemeClr val="bg1"/>
            </a:solidFill>
            <a:latin typeface="Nokia Pure Text Light" panose="020B0403020202020204" pitchFamily="34" charset="0"/>
            <a:ea typeface="Nokia Pure Text Light" panose="020B04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none" lIns="72000" tIns="72000" rIns="72000" bIns="72000" rtlCol="0">
        <a:spAutoFit/>
      </a:bodyPr>
      <a:lstStyle>
        <a:defPPr algn="l" defTabSz="360000">
          <a:spcAft>
            <a:spcPts val="600"/>
          </a:spcAft>
          <a:tabLst>
            <a:tab pos="360000" algn="l"/>
          </a:tabLst>
          <a:defRPr sz="1200" smtClean="0">
            <a:solidFill>
              <a:schemeClr val="tx2"/>
            </a:solidFill>
            <a:latin typeface="Nokia Pure Text Light" panose="020B0403020202020204" pitchFamily="34" charset="0"/>
            <a:ea typeface="Nokia Pure Text Light" panose="020B0403020202020204" pitchFamily="34" charset="0"/>
          </a:defRPr>
        </a:defPPr>
      </a:lstStyle>
    </a:txDef>
  </a:objectDefaults>
  <a:extraClrSchemeLst/>
  <a:extLst>
    <a:ext uri="{05A4C25C-085E-4340-85A3-A5531E510DB2}">
      <thm15:themeFamily xmlns:thm15="http://schemas.microsoft.com/office/thememl/2012/main" name="Nokia Pure PowerPoint.potx" id="{6205CDBA-22D6-4D7B-AFCF-904B849D1A79}" vid="{4B5F5FB7-7E9B-4B8B-941F-65FF29DB7DBE}"/>
    </a:ext>
  </a:extLst>
</a:theme>
</file>

<file path=ppt/theme/theme3.xml><?xml version="1.0" encoding="utf-8"?>
<a:theme xmlns:a="http://schemas.openxmlformats.org/drawingml/2006/main" name="Brooklyn_5G_Summit_Slide_Template">
  <a:themeElements>
    <a:clrScheme name="Custom 1">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dpi="0" rotWithShape="1">
          <a:blip xmlns:r="http://schemas.openxmlformats.org/officeDocument/2006/relationships" r:embed="rId1"/>
          <a:srcRect/>
          <a:tile tx="0" ty="0" sx="100000" sy="100000" flip="none" algn="tl"/>
        </a:blipFill>
        <a:ln>
          <a:noFill/>
        </a:ln>
        <a:effectLst/>
      </a:spPr>
      <a:bodyPr tIns="90000" bIns="90000" rtlCol="0" anchor="t" anchorCtr="0"/>
      <a:lstStyle>
        <a:defPPr algn="ctr" fontAlgn="auto">
          <a:spcBef>
            <a:spcPts val="0"/>
          </a:spcBef>
          <a:spcAft>
            <a:spcPts val="0"/>
          </a:spcAft>
          <a:defRPr dirty="0" smtClean="0">
            <a:solidFill>
              <a:schemeClr val="accent4"/>
            </a:solidFill>
          </a:defRPr>
        </a:defPPr>
      </a:lstStyle>
      <a:style>
        <a:lnRef idx="1">
          <a:schemeClr val="accent1"/>
        </a:lnRef>
        <a:fillRef idx="3">
          <a:schemeClr val="accent1"/>
        </a:fillRef>
        <a:effectRef idx="2">
          <a:schemeClr val="accent1"/>
        </a:effectRef>
        <a:fontRef idx="minor">
          <a:schemeClr val="lt1"/>
        </a:fontRef>
      </a:style>
    </a:spDef>
    <a:lnDef>
      <a:spPr>
        <a:ln w="19050" cmpd="sng">
          <a:solidFill>
            <a:schemeClr val="accent3"/>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胶片模板-移动通信研究所-16比9-20150113</Template>
  <TotalTime>11941</TotalTime>
  <Words>730</Words>
  <Application>Microsoft Office PowerPoint</Application>
  <PresentationFormat>全屏显示(16:9)</PresentationFormat>
  <Paragraphs>79</Paragraphs>
  <Slides>6</Slides>
  <Notes>3</Notes>
  <HiddenSlides>0</HiddenSlides>
  <MMClips>0</MMClips>
  <ScaleCrop>false</ScaleCrop>
  <HeadingPairs>
    <vt:vector size="8" baseType="variant">
      <vt:variant>
        <vt:lpstr>已用的字体</vt:lpstr>
      </vt:variant>
      <vt:variant>
        <vt:i4>9</vt:i4>
      </vt:variant>
      <vt:variant>
        <vt:lpstr>主题</vt:lpstr>
      </vt:variant>
      <vt:variant>
        <vt:i4>3</vt:i4>
      </vt:variant>
      <vt:variant>
        <vt:lpstr>嵌入 OLE 服务器</vt:lpstr>
      </vt:variant>
      <vt:variant>
        <vt:i4>1</vt:i4>
      </vt:variant>
      <vt:variant>
        <vt:lpstr>幻灯片标题</vt:lpstr>
      </vt:variant>
      <vt:variant>
        <vt:i4>6</vt:i4>
      </vt:variant>
    </vt:vector>
  </HeadingPairs>
  <TitlesOfParts>
    <vt:vector size="19" baseType="lpstr">
      <vt:lpstr>Lucida Grande</vt:lpstr>
      <vt:lpstr>MS PGothic</vt:lpstr>
      <vt:lpstr>Nokia Pure Headline Light</vt:lpstr>
      <vt:lpstr>Nokia Pure Text Light</vt:lpstr>
      <vt:lpstr>华文中宋</vt:lpstr>
      <vt:lpstr>微软雅黑</vt:lpstr>
      <vt:lpstr>Arial</vt:lpstr>
      <vt:lpstr>Calibri</vt:lpstr>
      <vt:lpstr>Wingdings</vt:lpstr>
      <vt:lpstr>胶片模板-移动通信研究所-16比9-20150113</vt:lpstr>
      <vt:lpstr>3_Nokia White Master with headline</vt:lpstr>
      <vt:lpstr>Brooklyn_5G_Summit_Slide_Template</vt:lpstr>
      <vt:lpstr>Visio</vt:lpstr>
      <vt:lpstr>NR coverage enhancements for Rel-19</vt:lpstr>
      <vt:lpstr>Background</vt:lpstr>
      <vt:lpstr>Multiple PRACH transmissions with different beams</vt:lpstr>
      <vt:lpstr>Msg5 PUSCH repetition</vt:lpstr>
      <vt:lpstr>Proposals</vt:lpstr>
      <vt:lpstr>Thanks!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China Telecom</dc:creator>
  <cp:lastModifiedBy>China Telecom</cp:lastModifiedBy>
  <cp:revision>1167</cp:revision>
  <cp:lastPrinted>2018-01-16T08:39:22Z</cp:lastPrinted>
  <dcterms:created xsi:type="dcterms:W3CDTF">2017-04-20T03:13:07Z</dcterms:created>
  <dcterms:modified xsi:type="dcterms:W3CDTF">2024-06-07T07:55:01Z</dcterms:modified>
</cp:coreProperties>
</file>