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4" autoCompressPictures="0">
  <p:sldMasterIdLst>
    <p:sldMasterId id="2147483648" r:id="rId1"/>
    <p:sldMasterId id="2147483656" r:id="rId3"/>
    <p:sldMasterId id="2147483663" r:id="rId4"/>
  </p:sldMasterIdLst>
  <p:notesMasterIdLst>
    <p:notesMasterId r:id="rId6"/>
  </p:notesMasterIdLst>
  <p:handoutMasterIdLst>
    <p:handoutMasterId r:id="rId13"/>
  </p:handoutMasterIdLst>
  <p:sldIdLst>
    <p:sldId id="262" r:id="rId5"/>
    <p:sldId id="487" r:id="rId7"/>
    <p:sldId id="505" r:id="rId8"/>
    <p:sldId id="498" r:id="rId9"/>
    <p:sldId id="490" r:id="rId10"/>
    <p:sldId id="506" r:id="rId11"/>
    <p:sldId id="261" r:id="rId12"/>
  </p:sldIdLst>
  <p:sldSz cx="9144000" cy="5143500" type="screen16x9"/>
  <p:notesSz cx="6858000" cy="9144000"/>
  <p:defaultTextStyle>
    <a:defPPr>
      <a:defRPr lang="zh-CN"/>
    </a:defPPr>
    <a:lvl1pPr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defTabSz="457200"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B1"/>
    <a:srgbClr val="008FD4"/>
    <a:srgbClr val="5ACBF5"/>
    <a:srgbClr val="90D8A2"/>
    <a:srgbClr val="00AEEF"/>
    <a:srgbClr val="00ABBD"/>
    <a:srgbClr val="0089CF"/>
    <a:srgbClr val="005BAA"/>
    <a:srgbClr val="8CC63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012" autoAdjust="0"/>
    <p:restoredTop sz="50000" autoAdjust="0"/>
  </p:normalViewPr>
  <p:slideViewPr>
    <p:cSldViewPr snapToGrid="0" snapToObjects="1">
      <p:cViewPr>
        <p:scale>
          <a:sx n="125" d="100"/>
          <a:sy n="125" d="100"/>
        </p:scale>
        <p:origin x="630" y="528"/>
      </p:cViewPr>
      <p:guideLst>
        <p:guide orient="horz" pos="1907"/>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kumimoji="1" sz="1200">
                <a:latin typeface="+mn-lt"/>
                <a:ea typeface="+mn-ea"/>
                <a:cs typeface="+mn-cs"/>
              </a:defRPr>
            </a:lvl1pPr>
          </a:lstStyle>
          <a:p>
            <a:pPr>
              <a:defRPr/>
            </a:pPr>
            <a:fld id="{F2FAECFD-CC53-4182-9FDD-29AABDA331A7}" type="datetimeFigureOut">
              <a:rPr lang="zh-CN" altLang="en-US"/>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kumimoji="1" sz="1200">
                <a:latin typeface="+mn-lt"/>
                <a:ea typeface="+mn-ea"/>
                <a:cs typeface="+mn-cs"/>
              </a:defRPr>
            </a:lvl1pPr>
          </a:lstStyle>
          <a:p>
            <a:pPr>
              <a:defRPr/>
            </a:pPr>
            <a:endParaRPr lang="zh-CN" altLang="en-US"/>
          </a:p>
        </p:txBody>
      </p:sp>
      <p:sp>
        <p:nvSpPr>
          <p:cNvPr id="5" name="幻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kumimoji="1" sz="1200">
                <a:latin typeface="+mn-lt"/>
                <a:ea typeface="+mn-ea"/>
                <a:cs typeface="+mn-cs"/>
              </a:defRPr>
            </a:lvl1pPr>
          </a:lstStyle>
          <a:p>
            <a:pPr>
              <a:defRPr/>
            </a:pPr>
            <a:fld id="{28C7C476-630F-4E97-AD79-548321178EAE}"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D7B1F9-E82C-4289-810D-22272FC3DBEB}" type="datetimeFigureOut">
              <a:rPr lang="en-US" smtClean="0"/>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endParaRPr lang="en-US"/>
          </a:p>
          <a:p>
            <a:pPr lvl="1"/>
            <a:r>
              <a:rPr lang="en-US"/>
              <a:t>Second level</a:t>
            </a:r>
            <a:endParaRPr lang="en-US"/>
          </a:p>
          <a:p>
            <a:pPr lvl="2"/>
            <a:r>
              <a:rPr lang="en-US"/>
              <a:t>Third level</a:t>
            </a:r>
            <a:endParaRPr lang="en-US"/>
          </a:p>
          <a:p>
            <a:pPr lvl="3"/>
            <a:r>
              <a:rPr lang="en-US"/>
              <a:t>Fourth level</a:t>
            </a:r>
            <a:endParaRPr lang="en-US"/>
          </a:p>
          <a:p>
            <a:pPr lvl="4"/>
            <a:r>
              <a:rPr lang="en-US"/>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21B44DB-93D9-4413-9809-D5C2D0D02A6B}" type="slidenum">
              <a:rPr lang="en-US" smtClean="0"/>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21B44DB-93D9-4413-9809-D5C2D0D02A6B}" type="slidenum">
              <a:rPr lang="en-US" smtClean="0"/>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：32-</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latin typeface="Arial" panose="020B0604020202020204" pitchFamily="34" charset="0"/>
              <a:cs typeface="Arial" panose="020B0604020202020204" pitchFamily="34" charset="0"/>
            </a:endParaRPr>
          </a:p>
        </p:txBody>
      </p:sp>
      <p:grpSp>
        <p:nvGrpSpPr>
          <p:cNvPr id="11" name="组 5"/>
          <p:cNvGrpSpPr/>
          <p:nvPr/>
        </p:nvGrpSpPr>
        <p:grpSpPr bwMode="auto">
          <a:xfrm>
            <a:off x="9364663" y="3851275"/>
            <a:ext cx="1392237" cy="989013"/>
            <a:chOff x="9286278" y="1725515"/>
            <a:chExt cx="1392554" cy="989008"/>
          </a:xfrm>
        </p:grpSpPr>
        <p:grpSp>
          <p:nvGrpSpPr>
            <p:cNvPr id="12"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3"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22-24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：14-</a:t>
            </a:r>
            <a:r>
              <a:rPr lang="en-US" altLang="ja-JP" sz="800" noProof="1">
                <a:solidFill>
                  <a:srgbClr val="FFFFFF"/>
                </a:solidFill>
                <a:latin typeface="Arial" panose="020B0604020202020204" pitchFamily="34" charset="0"/>
                <a:ea typeface="Heiti SC Light"/>
                <a:cs typeface="Heiti SC Light"/>
              </a:rPr>
              <a:t>18pt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1">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2">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4168775"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79950" y="1200150"/>
            <a:ext cx="4170363"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3">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358775" y="1200150"/>
            <a:ext cx="5065280"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569527" y="1200150"/>
            <a:ext cx="3280786" cy="31892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zh-CN" sz="800" noProof="1">
                <a:solidFill>
                  <a:schemeClr val="bg1"/>
                </a:solidFill>
                <a:latin typeface="Arial" panose="020B0604020202020204" pitchFamily="34" charset="0"/>
                <a:ea typeface="Heiti SC Light"/>
                <a:cs typeface="Heiti SC Light"/>
              </a:rPr>
              <a:t>16-</a:t>
            </a:r>
            <a:r>
              <a:rPr lang="en-US" altLang="ja-JP" sz="800" noProof="1">
                <a:solidFill>
                  <a:schemeClr val="bg1"/>
                </a:solidFill>
                <a:latin typeface="Arial" panose="020B0604020202020204" pitchFamily="34" charset="0"/>
                <a:ea typeface="Heiti SC Light"/>
                <a:cs typeface="Heiti SC Light"/>
              </a:rPr>
              <a:t>20pt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内容">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5" name="组 5"/>
          <p:cNvGrpSpPr/>
          <p:nvPr/>
        </p:nvGrpSpPr>
        <p:grpSpPr bwMode="auto">
          <a:xfrm>
            <a:off x="9364663" y="3851275"/>
            <a:ext cx="1392237" cy="989013"/>
            <a:chOff x="9286278" y="1725515"/>
            <a:chExt cx="1392554" cy="989008"/>
          </a:xfrm>
        </p:grpSpPr>
        <p:grpSp>
          <p:nvGrpSpPr>
            <p:cNvPr id="6"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7"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pic>
        <p:nvPicPr>
          <p:cNvPr id="14" name="Picture 15"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15" name="TextBox 16"/>
          <p:cNvSpPr txBox="1">
            <a:spLocks noChangeArrowheads="1"/>
          </p:cNvSpPr>
          <p:nvPr/>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
        <p:nvSpPr>
          <p:cNvPr id="16"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C0E72943-9F54-4067-A950-84A709784270}"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32" name="文本占位符 2"/>
          <p:cNvSpPr>
            <a:spLocks noGrp="1"/>
          </p:cNvSpPr>
          <p:nvPr>
            <p:ph idx="12"/>
          </p:nvPr>
        </p:nvSpPr>
        <p:spPr>
          <a:xfrm>
            <a:off x="336136" y="1270076"/>
            <a:ext cx="8513763"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33"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113F1D33-9059-47D3-954B-5D17F3B4270F}"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9"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10" name="组 5"/>
          <p:cNvGrpSpPr/>
          <p:nvPr/>
        </p:nvGrpSpPr>
        <p:grpSpPr bwMode="auto">
          <a:xfrm>
            <a:off x="9364663" y="3851275"/>
            <a:ext cx="1392237" cy="989013"/>
            <a:chOff x="9286278" y="1725515"/>
            <a:chExt cx="1392554" cy="989008"/>
          </a:xfrm>
        </p:grpSpPr>
        <p:grpSp>
          <p:nvGrpSpPr>
            <p:cNvPr id="11" name="组 6"/>
            <p:cNvGrpSpPr/>
            <p:nvPr/>
          </p:nvGrpSpPr>
          <p:grpSpPr bwMode="auto">
            <a:xfrm>
              <a:off x="9286278" y="1725515"/>
              <a:ext cx="935158" cy="254390"/>
              <a:chOff x="9286278" y="1725515"/>
              <a:chExt cx="935158" cy="254390"/>
            </a:xfrm>
          </p:grpSpPr>
          <p:sp>
            <p:nvSpPr>
              <p:cNvPr id="17"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8"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2" name="组 9"/>
            <p:cNvGrpSpPr/>
            <p:nvPr/>
          </p:nvGrpSpPr>
          <p:grpSpPr bwMode="auto">
            <a:xfrm>
              <a:off x="9286278" y="2098975"/>
              <a:ext cx="1199362" cy="254390"/>
              <a:chOff x="9286278" y="2098975"/>
              <a:chExt cx="1199362" cy="254390"/>
            </a:xfrm>
          </p:grpSpPr>
          <p:sp>
            <p:nvSpPr>
              <p:cNvPr id="15"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6"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3"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4"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6" name="文本占位符 2"/>
          <p:cNvSpPr>
            <a:spLocks noGrp="1"/>
          </p:cNvSpPr>
          <p:nvPr>
            <p:ph idx="12"/>
          </p:nvPr>
        </p:nvSpPr>
        <p:spPr>
          <a:xfrm>
            <a:off x="4747351" y="1270076"/>
            <a:ext cx="4102547"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7" name="文本占位符 2"/>
          <p:cNvSpPr>
            <a:spLocks noGrp="1"/>
          </p:cNvSpPr>
          <p:nvPr>
            <p:ph idx="13"/>
          </p:nvPr>
        </p:nvSpPr>
        <p:spPr>
          <a:xfrm>
            <a:off x="336136" y="1270076"/>
            <a:ext cx="4102549"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8"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8_内容">
    <p:spTree>
      <p:nvGrpSpPr>
        <p:cNvPr id="1" name=""/>
        <p:cNvGrpSpPr/>
        <p:nvPr/>
      </p:nvGrpSpPr>
      <p:grpSpPr>
        <a:xfrm>
          <a:off x="0" y="0"/>
          <a:ext cx="0" cy="0"/>
          <a:chOff x="0" y="0"/>
          <a:chExt cx="0" cy="0"/>
        </a:xfrm>
      </p:grpSpPr>
      <p:pic>
        <p:nvPicPr>
          <p:cNvPr id="5" name="Picture 3" descr="ZTE_ppt_design_0202-06.jpg"/>
          <p:cNvPicPr>
            <a:picLocks noChangeAspect="1"/>
          </p:cNvPicPr>
          <p:nvPr/>
        </p:nvPicPr>
        <p:blipFill>
          <a:blip r:embed="rId2"/>
          <a:srcRect/>
          <a:stretch>
            <a:fillRect/>
          </a:stretch>
        </p:blipFill>
        <p:spPr bwMode="auto">
          <a:xfrm>
            <a:off x="0" y="4779963"/>
            <a:ext cx="9144000" cy="387350"/>
          </a:xfrm>
          <a:prstGeom prst="rect">
            <a:avLst/>
          </a:prstGeom>
          <a:noFill/>
          <a:ln w="9525">
            <a:noFill/>
            <a:miter lim="800000"/>
            <a:headEnd/>
            <a:tailEnd/>
          </a:ln>
        </p:spPr>
      </p:pic>
      <p:sp>
        <p:nvSpPr>
          <p:cNvPr id="7" name="Slide Number Placeholder 5"/>
          <p:cNvSpPr>
            <a:spLocks noGrp="1"/>
          </p:cNvSpPr>
          <p:nvPr/>
        </p:nvSpPr>
        <p:spPr bwMode="auto">
          <a:xfrm>
            <a:off x="238125" y="4849813"/>
            <a:ext cx="419100" cy="365125"/>
          </a:xfrm>
          <a:prstGeom prst="rect">
            <a:avLst/>
          </a:prstGeom>
          <a:noFill/>
          <a:ln w="9525">
            <a:noFill/>
            <a:miter lim="800000"/>
          </a:ln>
        </p:spPr>
        <p:txBody>
          <a:bodyPr anchor="ctr"/>
          <a:lstStyle/>
          <a:p>
            <a:pPr>
              <a:defRPr/>
            </a:pPr>
            <a:fld id="{D9DD1A95-C1D4-4F9A-857F-0557B7623FF8}"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8"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chemeClr val="bg1"/>
                </a:solidFill>
                <a:latin typeface="Arial" panose="020B0604020202020204" pitchFamily="34" charset="0"/>
                <a:ea typeface="Heiti SC Light"/>
                <a:cs typeface="Arial" panose="020B0604020202020204" pitchFamily="34" charset="0"/>
              </a:rPr>
              <a:t>T</a:t>
            </a:r>
            <a:r>
              <a:rPr lang="en-US" altLang="zh-CN" sz="900" noProof="1">
                <a:solidFill>
                  <a:schemeClr val="bg1"/>
                </a:solidFill>
                <a:latin typeface="Arial" panose="020B0604020202020204" pitchFamily="34" charset="0"/>
                <a:ea typeface="Heiti SC Light"/>
                <a:cs typeface="Arial" panose="020B0604020202020204" pitchFamily="34" charset="0"/>
              </a:rPr>
              <a:t>itle:</a:t>
            </a:r>
            <a:endParaRPr lang="en-US" altLang="ja-JP" sz="900" noProof="1">
              <a:solidFill>
                <a:schemeClr val="bg1"/>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chemeClr val="bg1"/>
                </a:solidFill>
                <a:latin typeface="Arial" panose="020B0604020202020204" pitchFamily="34" charset="0"/>
                <a:ea typeface="Heiti SC Light"/>
                <a:cs typeface="Arial" panose="020B0604020202020204" pitchFamily="34" charset="0"/>
              </a:rPr>
              <a:t>Type</a:t>
            </a:r>
            <a:r>
              <a:rPr lang="en-US" altLang="ja-JP" sz="800" noProof="1">
                <a:solidFill>
                  <a:schemeClr val="bg1"/>
                </a:solidFill>
                <a:latin typeface="Arial" panose="020B0604020202020204" pitchFamily="34" charset="0"/>
                <a:ea typeface="Heiti SC Light"/>
                <a:cs typeface="Arial" panose="020B0604020202020204" pitchFamily="34" charset="0"/>
              </a:rPr>
              <a:t>: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ea typeface="Heiti SC Light"/>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a:t>
            </a:r>
            <a:r>
              <a:rPr lang="en-US" altLang="ja-JP" sz="800" noProof="1">
                <a:solidFill>
                  <a:schemeClr val="bg1"/>
                </a:solidFill>
                <a:latin typeface="Arial" panose="020B0604020202020204" pitchFamily="34" charset="0"/>
                <a:ea typeface="Heiti SC Light"/>
                <a:cs typeface="Heiti SC Light"/>
              </a:rPr>
              <a:t>22-24</a:t>
            </a:r>
            <a:r>
              <a:rPr lang="en-US" altLang="zh-CN" sz="800" noProof="1">
                <a:solidFill>
                  <a:schemeClr val="bg1"/>
                </a:solidFill>
                <a:latin typeface="Arial" panose="020B0604020202020204" pitchFamily="34" charset="0"/>
                <a:ea typeface="Heiti SC Light"/>
                <a:cs typeface="Heiti SC Light"/>
              </a:rPr>
              <a:t>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a:t>
            </a:r>
            <a:r>
              <a:rPr lang="en-US" altLang="zh-CN" sz="800" noProof="1">
                <a:solidFill>
                  <a:schemeClr val="bg1"/>
                </a:solidFill>
                <a:latin typeface="Arial" panose="020B0604020202020204" pitchFamily="34" charset="0"/>
                <a:ea typeface="Heiti SC Light"/>
                <a:cs typeface="Heiti SC Light"/>
              </a:rPr>
              <a:t>olor</a:t>
            </a: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he ZTE blue</a:t>
            </a:r>
            <a:r>
              <a:rPr lang="en-US" altLang="ja-JP" sz="800" noProof="1">
                <a:solidFill>
                  <a:schemeClr val="bg1"/>
                </a:solidFill>
                <a:latin typeface="Arial" panose="020B0604020202020204" pitchFamily="34" charset="0"/>
                <a:ea typeface="Heiti SC Light"/>
                <a:cs typeface="Heiti SC Light"/>
              </a:rPr>
              <a:t> </a:t>
            </a:r>
            <a:endParaRPr lang="en-US" altLang="ja-JP" sz="800" noProof="1">
              <a:solidFill>
                <a:schemeClr val="bg1"/>
              </a:solidFill>
              <a:latin typeface="Arial" panose="020B0604020202020204" pitchFamily="34" charset="0"/>
              <a:ea typeface="Heiti SC Light"/>
              <a:cs typeface="Heiti SC Light"/>
            </a:endParaRPr>
          </a:p>
          <a:p>
            <a:pPr defTabSz="935355">
              <a:defRPr/>
            </a:pPr>
            <a:endParaRPr lang="en-US" altLang="zh-CN" sz="900" noProof="1">
              <a:solidFill>
                <a:schemeClr val="bg1"/>
              </a:solidFill>
              <a:latin typeface="Arial" panose="020B0604020202020204" pitchFamily="34" charset="0"/>
              <a:ea typeface="Heiti SC Light"/>
              <a:cs typeface="Heiti SC Light"/>
            </a:endParaRPr>
          </a:p>
          <a:p>
            <a:pPr defTabSz="935355">
              <a:defRPr/>
            </a:pPr>
            <a:r>
              <a:rPr lang="en-US" altLang="zh-CN" sz="900" noProof="1">
                <a:solidFill>
                  <a:schemeClr val="bg1"/>
                </a:solidFill>
                <a:latin typeface="Arial" panose="020B0604020202020204" pitchFamily="34" charset="0"/>
                <a:ea typeface="Heiti SC Light"/>
                <a:cs typeface="Heiti SC Light"/>
              </a:rPr>
              <a:t>Subtitle:</a:t>
            </a:r>
            <a:endParaRPr lang="en-US" altLang="ja-JP" sz="9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T</a:t>
            </a:r>
            <a:r>
              <a:rPr lang="en-US" altLang="zh-CN" sz="800" noProof="1">
                <a:solidFill>
                  <a:schemeClr val="bg1"/>
                </a:solidFill>
                <a:latin typeface="Arial" panose="020B0604020202020204" pitchFamily="34" charset="0"/>
                <a:ea typeface="Heiti SC Light"/>
                <a:cs typeface="Heiti SC Light"/>
              </a:rPr>
              <a:t>ype: </a:t>
            </a:r>
            <a:r>
              <a:rPr lang="en-US" altLang="ja-JP" sz="800" noProof="1">
                <a:solidFill>
                  <a:schemeClr val="bg1"/>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chemeClr val="bg1"/>
              </a:solidFill>
              <a:latin typeface="Arial" panose="020B0604020202020204" pitchFamily="34" charset="0"/>
              <a:cs typeface="Arial" panose="020B0604020202020204" pitchFamily="34" charset="0"/>
            </a:endParaRPr>
          </a:p>
          <a:p>
            <a:pPr defTabSz="935355">
              <a:defRPr/>
            </a:pPr>
            <a:r>
              <a:rPr lang="en-US" sz="800" noProof="1">
                <a:solidFill>
                  <a:schemeClr val="bg1"/>
                </a:solidFill>
                <a:latin typeface="Arial" panose="020B0604020202020204" pitchFamily="34" charset="0"/>
                <a:ea typeface="Heiti SC Light"/>
                <a:cs typeface="Heiti SC Light"/>
              </a:rPr>
              <a:t>S</a:t>
            </a:r>
            <a:r>
              <a:rPr lang="en-US" altLang="zh-CN" sz="800" noProof="1">
                <a:solidFill>
                  <a:schemeClr val="bg1"/>
                </a:solidFill>
                <a:latin typeface="Arial" panose="020B0604020202020204" pitchFamily="34" charset="0"/>
                <a:ea typeface="Heiti SC Light"/>
                <a:cs typeface="Heiti SC Light"/>
              </a:rPr>
              <a:t>ize</a:t>
            </a:r>
            <a:r>
              <a:rPr lang="en-US" sz="800" noProof="1">
                <a:solidFill>
                  <a:schemeClr val="bg1"/>
                </a:solidFill>
                <a:latin typeface="Arial" panose="020B0604020202020204" pitchFamily="34" charset="0"/>
                <a:ea typeface="Heiti SC Light"/>
                <a:cs typeface="Heiti SC Light"/>
              </a:rPr>
              <a:t>：14-</a:t>
            </a:r>
            <a:r>
              <a:rPr lang="en-US" altLang="ja-JP" sz="800" noProof="1">
                <a:solidFill>
                  <a:schemeClr val="bg1"/>
                </a:solidFill>
                <a:latin typeface="Arial" panose="020B0604020202020204" pitchFamily="34" charset="0"/>
                <a:ea typeface="Heiti SC Light"/>
                <a:cs typeface="Heiti SC Light"/>
              </a:rPr>
              <a:t>18pt</a:t>
            </a:r>
            <a:endParaRPr lang="en-US" altLang="ja-JP" sz="800" noProof="1">
              <a:solidFill>
                <a:schemeClr val="bg1"/>
              </a:solidFill>
              <a:latin typeface="Arial" panose="020B0604020202020204" pitchFamily="34" charset="0"/>
              <a:ea typeface="Heiti SC Light"/>
              <a:cs typeface="Heiti SC Light"/>
            </a:endParaRPr>
          </a:p>
          <a:p>
            <a:pPr defTabSz="935355">
              <a:defRPr/>
            </a:pPr>
            <a:r>
              <a:rPr lang="en-US" sz="800" noProof="1">
                <a:solidFill>
                  <a:schemeClr val="bg1"/>
                </a:solidFill>
                <a:latin typeface="Arial" panose="020B0604020202020204" pitchFamily="34" charset="0"/>
                <a:ea typeface="Heiti SC Light"/>
                <a:cs typeface="Heiti SC Light"/>
              </a:rPr>
              <a:t>Color: The </a:t>
            </a:r>
            <a:r>
              <a:rPr lang="en-US" altLang="zh-CN" sz="800" noProof="1">
                <a:solidFill>
                  <a:schemeClr val="bg1"/>
                </a:solidFill>
                <a:latin typeface="Arial" panose="020B0604020202020204" pitchFamily="34" charset="0"/>
                <a:ea typeface="Heiti SC Light"/>
                <a:cs typeface="Heiti SC Light"/>
              </a:rPr>
              <a:t>ZTE green</a:t>
            </a:r>
            <a:endParaRPr lang="en-US" altLang="ja-JP" sz="800" noProof="1">
              <a:solidFill>
                <a:schemeClr val="bg1"/>
              </a:solidFill>
              <a:latin typeface="Arial" panose="020B0604020202020204" pitchFamily="34" charset="0"/>
              <a:ea typeface="Heiti SC Light"/>
              <a:cs typeface="Heiti SC Light"/>
            </a:endParaRPr>
          </a:p>
        </p:txBody>
      </p:sp>
      <p:grpSp>
        <p:nvGrpSpPr>
          <p:cNvPr id="9" name="组 5"/>
          <p:cNvGrpSpPr/>
          <p:nvPr/>
        </p:nvGrpSpPr>
        <p:grpSpPr bwMode="auto">
          <a:xfrm>
            <a:off x="9364663" y="3851275"/>
            <a:ext cx="1392237" cy="989013"/>
            <a:chOff x="9286278" y="1725515"/>
            <a:chExt cx="1392554" cy="989008"/>
          </a:xfrm>
        </p:grpSpPr>
        <p:grpSp>
          <p:nvGrpSpPr>
            <p:cNvPr id="10" name="组 6"/>
            <p:cNvGrpSpPr/>
            <p:nvPr/>
          </p:nvGrpSpPr>
          <p:grpSpPr bwMode="auto">
            <a:xfrm>
              <a:off x="9286278" y="1725515"/>
              <a:ext cx="935158" cy="254390"/>
              <a:chOff x="9286278" y="1725515"/>
              <a:chExt cx="935158" cy="254390"/>
            </a:xfrm>
          </p:grpSpPr>
          <p:sp>
            <p:nvSpPr>
              <p:cNvPr id="16"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7"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G143, B212</a:t>
                </a:r>
                <a:endParaRPr kumimoji="1" lang="zh-CN" altLang="en-US" sz="700" i="1">
                  <a:solidFill>
                    <a:schemeClr val="bg1"/>
                  </a:solidFill>
                  <a:latin typeface="Arial" panose="020B0604020202020204" pitchFamily="34" charset="0"/>
                  <a:cs typeface="Arial" panose="020B0604020202020204" pitchFamily="34" charset="0"/>
                </a:endParaRPr>
              </a:p>
            </p:txBody>
          </p:sp>
        </p:grpSp>
        <p:grpSp>
          <p:nvGrpSpPr>
            <p:cNvPr id="11" name="组 9"/>
            <p:cNvGrpSpPr/>
            <p:nvPr/>
          </p:nvGrpSpPr>
          <p:grpSpPr bwMode="auto">
            <a:xfrm>
              <a:off x="9286278" y="2098975"/>
              <a:ext cx="1199362" cy="254390"/>
              <a:chOff x="9286278" y="2098975"/>
              <a:chExt cx="1199362" cy="254390"/>
            </a:xfrm>
          </p:grpSpPr>
          <p:sp>
            <p:nvSpPr>
              <p:cNvPr id="14" name="矩形 13"/>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5"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R140,G198, B62</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12" name="矩形 11"/>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latin typeface="Arial" panose="020B0604020202020204" pitchFamily="34" charset="0"/>
                <a:cs typeface="Arial" panose="020B0604020202020204" pitchFamily="34" charset="0"/>
              </a:endParaRPr>
            </a:p>
          </p:txBody>
        </p:sp>
        <p:sp>
          <p:nvSpPr>
            <p:cNvPr id="13"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chemeClr val="bg1"/>
                  </a:solidFill>
                  <a:latin typeface="Arial" panose="020B0604020202020204" pitchFamily="34" charset="0"/>
                  <a:cs typeface="Arial" panose="020B0604020202020204" pitchFamily="34" charset="0"/>
                </a:rPr>
                <a:t>R90,G203, B245</a:t>
              </a:r>
              <a:endParaRPr kumimoji="1" lang="zh-CN" altLang="en-US" sz="700" i="1">
                <a:solidFill>
                  <a:schemeClr val="bg1"/>
                </a:solidFill>
                <a:latin typeface="Arial" panose="020B0604020202020204" pitchFamily="34" charset="0"/>
                <a:cs typeface="Arial" panose="020B0604020202020204" pitchFamily="34" charset="0"/>
              </a:endParaRPr>
            </a:p>
          </p:txBody>
        </p:sp>
      </p:grpSp>
      <p:sp>
        <p:nvSpPr>
          <p:cNvPr id="23" name="文本占位符 2"/>
          <p:cNvSpPr>
            <a:spLocks noGrp="1"/>
          </p:cNvSpPr>
          <p:nvPr>
            <p:ph idx="11"/>
          </p:nvPr>
        </p:nvSpPr>
        <p:spPr>
          <a:xfrm>
            <a:off x="5678397" y="1270076"/>
            <a:ext cx="3171501"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5" name="文本占位符 2"/>
          <p:cNvSpPr>
            <a:spLocks noGrp="1"/>
          </p:cNvSpPr>
          <p:nvPr>
            <p:ph idx="12"/>
          </p:nvPr>
        </p:nvSpPr>
        <p:spPr>
          <a:xfrm>
            <a:off x="336136" y="1270076"/>
            <a:ext cx="5041495" cy="3346880"/>
          </a:xfrm>
          <a:prstGeom prst="rect">
            <a:avLst/>
          </a:prstGeom>
        </p:spPr>
        <p:txBody>
          <a:bodyPr rtlCol="0">
            <a:noAutofit/>
          </a:bodyPr>
          <a:lstStyle>
            <a:lvl1pPr>
              <a:defRPr kumimoji="1" lang="zh-CN" altLang="en-US" sz="1800" baseline="0" dirty="0" smtClean="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400" b="0" i="0" kern="1200" dirty="0" smtClean="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stStyle>
          <a:p>
            <a:pPr lvl="0"/>
            <a:r>
              <a:rPr lang="zh-CN" altLang="en-US"/>
              <a:t>单击此处编辑母版文本样式</a:t>
            </a:r>
            <a:endParaRPr lang="zh-CN" altLang="en-US"/>
          </a:p>
          <a:p>
            <a:pPr lvl="1"/>
            <a:r>
              <a:rPr lang="zh-CN" altLang="en-US"/>
              <a:t>第二级</a:t>
            </a:r>
            <a:endParaRPr lang="zh-CN" altLang="en-US"/>
          </a:p>
        </p:txBody>
      </p:sp>
      <p:sp>
        <p:nvSpPr>
          <p:cNvPr id="26" name="标题 13"/>
          <p:cNvSpPr>
            <a:spLocks noGrp="1"/>
          </p:cNvSpPr>
          <p:nvPr>
            <p:ph type="title"/>
          </p:nvPr>
        </p:nvSpPr>
        <p:spPr>
          <a:xfrm>
            <a:off x="336137" y="411131"/>
            <a:ext cx="8513762" cy="723727"/>
          </a:xfrm>
        </p:spPr>
        <p:txBody>
          <a:bodyPr rtlCol="0">
            <a:noAutofit/>
          </a:bodyPr>
          <a:lstStyle>
            <a:lvl1pPr>
              <a:defRPr lang="zh-CN" altLang="en-US" b="1" dirty="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zh-CN" altLang="en-US" dirty="0"/>
          </a:p>
        </p:txBody>
      </p:sp>
      <p:sp>
        <p:nvSpPr>
          <p:cNvPr id="19" name="TextBox 18"/>
          <p:cNvSpPr txBox="1">
            <a:spLocks noChangeArrowheads="1"/>
          </p:cNvSpPr>
          <p:nvPr userDrawn="1"/>
        </p:nvSpPr>
        <p:spPr bwMode="auto">
          <a:xfrm>
            <a:off x="7782501" y="193676"/>
            <a:ext cx="1081088" cy="304800"/>
          </a:xfrm>
          <a:prstGeom prst="rect">
            <a:avLst/>
          </a:prstGeom>
          <a:noFill/>
          <a:ln w="9525">
            <a:noFill/>
            <a:miter lim="800000"/>
          </a:ln>
        </p:spPr>
        <p:txBody>
          <a:bodyPr lIns="0" tIns="0" rIns="0" bIns="0"/>
          <a:lstStyle/>
          <a:p>
            <a:pPr>
              <a:defRPr/>
            </a:pPr>
            <a:r>
              <a:rPr lang="en-US" sz="1000" dirty="0">
                <a:solidFill>
                  <a:srgbClr val="404040"/>
                </a:solidFill>
                <a:latin typeface="Arial" panose="020B0604020202020204" pitchFamily="34" charset="0"/>
                <a:ea typeface="Heiti SC Light"/>
                <a:cs typeface="Arial" panose="020B0604020202020204" pitchFamily="34" charset="0"/>
              </a:rPr>
              <a:t>Internal use only▲</a:t>
            </a:r>
            <a:endParaRPr kumimoji="1" lang="en-US" sz="1000" dirty="0">
              <a:solidFill>
                <a:srgbClr val="404040"/>
              </a:solidFill>
              <a:latin typeface="Arial" panose="020B0604020202020204" pitchFamily="34" charset="0"/>
              <a:ea typeface="Heiti SC Light"/>
              <a:cs typeface="Arial" panose="020B0604020202020204" pitchFamily="34" charset="0"/>
            </a:endParaRPr>
          </a:p>
        </p:txBody>
      </p:sp>
      <p:sp>
        <p:nvSpPr>
          <p:cNvPr id="20" name="TextBox 16"/>
          <p:cNvSpPr txBox="1">
            <a:spLocks noChangeArrowheads="1"/>
          </p:cNvSpPr>
          <p:nvPr userDrawn="1"/>
        </p:nvSpPr>
        <p:spPr bwMode="auto">
          <a:xfrm>
            <a:off x="4271963" y="4914900"/>
            <a:ext cx="920822" cy="169863"/>
          </a:xfrm>
          <a:prstGeom prst="rect">
            <a:avLst/>
          </a:prstGeom>
          <a:noFill/>
          <a:ln w="9525">
            <a:noFill/>
            <a:miter lim="800000"/>
          </a:ln>
        </p:spPr>
        <p:txBody>
          <a:bodyPr lIns="0" tIns="0" rIns="0" bIns="0"/>
          <a:lstStyle/>
          <a:p>
            <a:pPr>
              <a:defRPr/>
            </a:pPr>
            <a:r>
              <a:rPr kumimoji="1" lang="en-US" sz="600" dirty="0">
                <a:solidFill>
                  <a:srgbClr val="7F7F7F"/>
                </a:solidFill>
                <a:latin typeface="Arial" panose="020B0604020202020204" pitchFamily="34" charset="0"/>
                <a:cs typeface="Arial" panose="020B0604020202020204" pitchFamily="34" charset="0"/>
              </a:rPr>
              <a:t>© ZTE All rights reserved</a:t>
            </a:r>
            <a:endParaRPr kumimoji="1" lang="en-US" sz="600" dirty="0">
              <a:solidFill>
                <a:srgbClr val="7F7F7F"/>
              </a:solidFill>
              <a:latin typeface="Arial" panose="020B0604020202020204" pitchFamily="34" charset="0"/>
              <a:cs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感谢">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1196858" y="1493618"/>
            <a:ext cx="6144216" cy="1115297"/>
          </a:xfrm>
        </p:spPr>
        <p:txBody>
          <a:bodyPr rtlCol="0">
            <a:noAutofit/>
          </a:bodyPr>
          <a:lstStyle>
            <a:lvl1pPr>
              <a:defRPr lang="en-US" sz="4000" baseline="0" dirty="0">
                <a:solidFill>
                  <a:schemeClr val="bg1"/>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838200" y="6356350"/>
            <a:ext cx="2743200" cy="365125"/>
          </a:xfrm>
        </p:spPr>
        <p:txBody>
          <a:bodyPr/>
          <a:lstStyle/>
          <a:p>
            <a:fld id="{AC1B7B3F-A56B-4310-A966-BD55D80449F1}" type="datetimeFigureOut">
              <a:rPr lang="zh-CN" altLang="en-US" smtClean="0"/>
            </a:fld>
            <a:endParaRPr lang="zh-CN" altLang="en-US"/>
          </a:p>
        </p:txBody>
      </p:sp>
      <p:sp>
        <p:nvSpPr>
          <p:cNvPr id="5" name="页脚占位符 4"/>
          <p:cNvSpPr>
            <a:spLocks noGrp="1"/>
          </p:cNvSpPr>
          <p:nvPr>
            <p:ph type="ftr" sz="quarter" idx="11"/>
          </p:nvPr>
        </p:nvSpPr>
        <p:spPr>
          <a:xfrm>
            <a:off x="4038600" y="6356350"/>
            <a:ext cx="4114800" cy="365125"/>
          </a:xfr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p:spPr>
        <p:txBody>
          <a:bodyPr/>
          <a:lstStyle/>
          <a:p>
            <a:fld id="{73127340-2293-49D2-96F1-6E7BF0C8FD9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幻灯片">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：32-</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sp>
        <p:nvSpPr>
          <p:cNvPr id="6" name="TextBox 5"/>
          <p:cNvSpPr txBox="1">
            <a:spLocks noChangeArrowheads="1"/>
          </p:cNvSpPr>
          <p:nvPr/>
        </p:nvSpPr>
        <p:spPr bwMode="auto">
          <a:xfrm>
            <a:off x="5848350" y="4454525"/>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7" name="TextBox 6"/>
          <p:cNvSpPr txBox="1">
            <a:spLocks noChangeArrowheads="1"/>
          </p:cNvSpPr>
          <p:nvPr/>
        </p:nvSpPr>
        <p:spPr bwMode="auto">
          <a:xfrm>
            <a:off x="4814888" y="4170363"/>
            <a:ext cx="184150" cy="368300"/>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sp>
        <p:nvSpPr>
          <p:cNvPr id="10" name="TextBox 9"/>
          <p:cNvSpPr txBox="1">
            <a:spLocks noChangeArrowheads="1"/>
          </p:cNvSpPr>
          <p:nvPr/>
        </p:nvSpPr>
        <p:spPr bwMode="auto">
          <a:xfrm>
            <a:off x="4037013" y="3638550"/>
            <a:ext cx="185737" cy="369888"/>
          </a:xfrm>
          <a:prstGeom prst="rect">
            <a:avLst/>
          </a:prstGeom>
          <a:noFill/>
          <a:ln w="9525">
            <a:noFill/>
            <a:miter lim="800000"/>
          </a:ln>
        </p:spPr>
        <p:txBody>
          <a:bodyPr wrap="none">
            <a:spAutoFit/>
          </a:bodyPr>
          <a:lstStyle/>
          <a:p>
            <a:pPr>
              <a:defRPr/>
            </a:pPr>
            <a:endParaRPr lang="en-US" dirty="0">
              <a:solidFill>
                <a:srgbClr val="000000"/>
              </a:solidFill>
              <a:latin typeface="Arial" panose="020B0604020202020204" pitchFamily="34" charset="0"/>
              <a:cs typeface="Arial" panose="020B0604020202020204" pitchFamily="34" charset="0"/>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8"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9"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9286278" y="2098975"/>
              <a:ext cx="1199362" cy="254390"/>
              <a:chOff x="9286278" y="2098975"/>
              <a:chExt cx="1199362" cy="254390"/>
            </a:xfrm>
          </p:grpSpPr>
          <p:sp>
            <p:nvSpPr>
              <p:cNvPr id="16" name="矩形 15"/>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7"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14" name="矩形 13"/>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5"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0" name="TextBox 18"/>
          <p:cNvSpPr txBox="1">
            <a:spLocks noChangeArrowheads="1"/>
          </p:cNvSpPr>
          <p:nvPr/>
        </p:nvSpPr>
        <p:spPr bwMode="auto">
          <a:xfrm>
            <a:off x="8153400" y="10160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sp>
        <p:nvSpPr>
          <p:cNvPr id="21" name="TextBox 19"/>
          <p:cNvSpPr txBox="1">
            <a:spLocks noChangeArrowheads="1"/>
          </p:cNvSpPr>
          <p:nvPr/>
        </p:nvSpPr>
        <p:spPr bwMode="auto">
          <a:xfrm>
            <a:off x="4864100" y="3378200"/>
            <a:ext cx="914400" cy="914400"/>
          </a:xfrm>
          <a:prstGeom prst="rect">
            <a:avLst/>
          </a:prstGeom>
          <a:noFill/>
          <a:ln w="9525">
            <a:noFill/>
            <a:miter lim="800000"/>
          </a:ln>
        </p:spPr>
        <p:txBody>
          <a:bodyPr wrap="none" lIns="0" tIns="0" rIns="0" bIns="0"/>
          <a:lstStyle/>
          <a:p>
            <a:pPr>
              <a:defRPr/>
            </a:pPr>
            <a:endParaRPr kumimoji="1" lang="en-US" dirty="0">
              <a:solidFill>
                <a:srgbClr val="000000"/>
              </a:solidFill>
              <a:latin typeface="Arial" panose="020B0604020202020204" pitchFamily="34" charset="0"/>
              <a:cs typeface="Arial" panose="020B0604020202020204" pitchFamily="34" charset="0"/>
            </a:endParaRPr>
          </a:p>
        </p:txBody>
      </p:sp>
      <p:pic>
        <p:nvPicPr>
          <p:cNvPr id="22" name="Picture 20" descr="ZTE_ppt_design_0202-09.png"/>
          <p:cNvPicPr>
            <a:picLocks noChangeAspect="1"/>
          </p:cNvPicPr>
          <p:nvPr/>
        </p:nvPicPr>
        <p:blipFill>
          <a:blip r:embed="rId3"/>
          <a:srcRect/>
          <a:stretch>
            <a:fillRect/>
          </a:stretch>
        </p:blipFill>
        <p:spPr bwMode="auto">
          <a:xfrm>
            <a:off x="7567613" y="454025"/>
            <a:ext cx="1208087" cy="790575"/>
          </a:xfrm>
          <a:prstGeom prst="rect">
            <a:avLst/>
          </a:prstGeom>
          <a:noFill/>
          <a:ln w="9525">
            <a:noFill/>
            <a:miter lim="800000"/>
            <a:headEnd/>
            <a:tailEnd/>
          </a:ln>
        </p:spPr>
      </p:pic>
      <p:sp>
        <p:nvSpPr>
          <p:cNvPr id="9" name="副标题 2"/>
          <p:cNvSpPr>
            <a:spLocks noGrp="1"/>
          </p:cNvSpPr>
          <p:nvPr>
            <p:ph type="subTitle" idx="1"/>
          </p:nvPr>
        </p:nvSpPr>
        <p:spPr>
          <a:xfrm>
            <a:off x="430210" y="1314082"/>
            <a:ext cx="6400800" cy="562760"/>
          </a:xfrm>
        </p:spPr>
        <p:txBody>
          <a:bodyPr>
            <a:normAutofit/>
          </a:bodyPr>
          <a:lstStyle>
            <a:lvl1pPr marL="0" indent="0" algn="l">
              <a:lnSpc>
                <a:spcPct val="100000"/>
              </a:lnSpc>
              <a:buNone/>
              <a:defRPr kumimoji="1" lang="zh-CN" altLang="en-US" sz="2200" b="0" i="0" kern="1200" dirty="0">
                <a:solidFill>
                  <a:srgbClr val="8CC63E"/>
                </a:solidFill>
                <a:latin typeface="Arial" panose="020B0604020202020204" pitchFamily="34" charset="0"/>
                <a:ea typeface="微软雅黑" panose="020B0503020204020204" charset="-122"/>
                <a:cs typeface="Arial" panose="020B0604020202020204"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zh-CN" altLang="en-US"/>
              <a:t>单击此处编辑母版副标题样式</a:t>
            </a:r>
            <a:endParaRPr lang="en-US" dirty="0"/>
          </a:p>
        </p:txBody>
      </p:sp>
      <p:sp>
        <p:nvSpPr>
          <p:cNvPr id="35" name="Text Placeholder 34"/>
          <p:cNvSpPr>
            <a:spLocks noGrp="1"/>
          </p:cNvSpPr>
          <p:nvPr>
            <p:ph type="body" sz="quarter" idx="10"/>
          </p:nvPr>
        </p:nvSpPr>
        <p:spPr>
          <a:xfrm>
            <a:off x="430622" y="2391270"/>
            <a:ext cx="4478338" cy="1006822"/>
          </a:xfrm>
        </p:spPr>
        <p:txBody>
          <a:bodyPr>
            <a:normAutofit/>
          </a:bodyPr>
          <a:lstStyle>
            <a:lvl1pPr marL="0" indent="0">
              <a:buNone/>
              <a:defRPr sz="1400">
                <a:solidFill>
                  <a:srgbClr val="FFFFFF"/>
                </a:solidFill>
                <a:latin typeface="Arial" panose="020B0604020202020204" pitchFamily="34" charset="0"/>
                <a:ea typeface="Arial" panose="020B0604020202020204" pitchFamily="34" charset="0"/>
                <a:cs typeface="Arial" panose="020B0604020202020204" pitchFamily="34" charset="0"/>
              </a:defRPr>
            </a:lvl1pPr>
          </a:lstStyle>
          <a:p>
            <a:pPr lvl="0"/>
            <a:r>
              <a:rPr lang="zh-CN" altLang="en-US"/>
              <a:t>单击此处编辑母版文本样式</a:t>
            </a:r>
            <a:endParaRPr lang="zh-CN" altLang="en-US"/>
          </a:p>
        </p:txBody>
      </p:sp>
      <p:sp>
        <p:nvSpPr>
          <p:cNvPr id="8" name="标题 1"/>
          <p:cNvSpPr>
            <a:spLocks noGrp="1"/>
          </p:cNvSpPr>
          <p:nvPr>
            <p:ph type="ctrTitle"/>
          </p:nvPr>
        </p:nvSpPr>
        <p:spPr>
          <a:xfrm>
            <a:off x="430210" y="860996"/>
            <a:ext cx="6400800" cy="444238"/>
          </a:xfrm>
        </p:spPr>
        <p:txBody>
          <a:bodyPr>
            <a:noAutofit/>
          </a:bodyPr>
          <a:lstStyle>
            <a:lvl1pPr algn="l">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stStyle>
          <a:p>
            <a:pPr lvl="0"/>
            <a:r>
              <a:rPr lang="zh-CN" altLang="en-US"/>
              <a:t>单击此处编辑母版标题样式</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目录">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 name="Rectangle 8"/>
          <p:cNvSpPr>
            <a:spLocks noChangeArrowheads="1"/>
          </p:cNvSpPr>
          <p:nvPr/>
        </p:nvSpPr>
        <p:spPr bwMode="auto">
          <a:xfrm>
            <a:off x="9236075" y="2563813"/>
            <a:ext cx="1360488" cy="1247775"/>
          </a:xfrm>
          <a:prstGeom prst="rect">
            <a:avLst/>
          </a:prstGeom>
          <a:noFill/>
          <a:ln w="9525">
            <a:noFill/>
            <a:miter lim="800000"/>
          </a:ln>
        </p:spPr>
        <p:txBody>
          <a:bodyPr lIns="93442" tIns="46725" rIns="93442" bIns="46725" anchor="b" anchorCtr="1">
            <a:spAutoFit/>
          </a:bodyPr>
          <a:lstStyle/>
          <a:p>
            <a:pPr defTabSz="935355">
              <a:defRPr/>
            </a:pPr>
            <a:r>
              <a:rPr lang="en-US" sz="900" noProof="1">
                <a:solidFill>
                  <a:srgbClr val="FFFFFF"/>
                </a:solidFill>
                <a:latin typeface="Arial" panose="020B0604020202020204" pitchFamily="34" charset="0"/>
                <a:ea typeface="Heiti SC Light"/>
                <a:cs typeface="Arial" panose="020B0604020202020204" pitchFamily="34" charset="0"/>
              </a:rPr>
              <a:t>T</a:t>
            </a:r>
            <a:r>
              <a:rPr lang="en-US" altLang="zh-CN" sz="900" noProof="1">
                <a:solidFill>
                  <a:srgbClr val="FFFFFF"/>
                </a:solidFill>
                <a:latin typeface="Arial" panose="020B0604020202020204" pitchFamily="34" charset="0"/>
                <a:ea typeface="Heiti SC Light"/>
                <a:cs typeface="Arial" panose="020B0604020202020204" pitchFamily="34" charset="0"/>
              </a:rPr>
              <a:t>itle:</a:t>
            </a:r>
            <a:endParaRPr lang="en-US" altLang="ja-JP" sz="900" noProof="1">
              <a:solidFill>
                <a:srgbClr val="FFFFFF"/>
              </a:solidFill>
              <a:latin typeface="Arial" panose="020B0604020202020204" pitchFamily="34" charset="0"/>
              <a:ea typeface="Heiti SC Light"/>
              <a:cs typeface="Arial" panose="020B0604020202020204" pitchFamily="34" charset="0"/>
            </a:endParaRPr>
          </a:p>
          <a:p>
            <a:pPr defTabSz="935355">
              <a:defRPr/>
            </a:pPr>
            <a:r>
              <a:rPr lang="en-US" altLang="zh-CN" sz="800" noProof="1">
                <a:solidFill>
                  <a:srgbClr val="FFFFFF"/>
                </a:solidFill>
                <a:latin typeface="Arial" panose="020B0604020202020204" pitchFamily="34" charset="0"/>
                <a:ea typeface="Heiti SC Light"/>
                <a:cs typeface="Arial" panose="020B0604020202020204" pitchFamily="34" charset="0"/>
              </a:rPr>
              <a:t>Type</a:t>
            </a:r>
            <a:r>
              <a:rPr lang="en-US" altLang="ja-JP" sz="800" noProof="1">
                <a:solidFill>
                  <a:srgbClr val="FFFFFF"/>
                </a:solidFill>
                <a:latin typeface="Arial" panose="020B0604020202020204" pitchFamily="34" charset="0"/>
                <a:ea typeface="Heiti SC Light"/>
                <a:cs typeface="Arial" panose="020B0604020202020204" pitchFamily="34" charset="0"/>
              </a:rPr>
              <a:t>: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ea typeface="Heiti SC Light"/>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ja-JP" sz="800" noProof="1">
                <a:solidFill>
                  <a:srgbClr val="FFFFFF"/>
                </a:solidFill>
                <a:latin typeface="Arial" panose="020B0604020202020204" pitchFamily="34" charset="0"/>
                <a:ea typeface="Heiti SC Light"/>
                <a:cs typeface="Heiti SC Light"/>
              </a:rPr>
              <a:t>24</a:t>
            </a:r>
            <a:r>
              <a:rPr lang="en-US" altLang="zh-CN" sz="800" noProof="1">
                <a:solidFill>
                  <a:srgbClr val="FFFFFF"/>
                </a:solidFill>
                <a:latin typeface="Arial" panose="020B0604020202020204" pitchFamily="34" charset="0"/>
                <a:ea typeface="Heiti SC Light"/>
                <a:cs typeface="Heiti SC Light"/>
              </a:rPr>
              <a:t>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a:t>
            </a:r>
            <a:r>
              <a:rPr lang="en-US" altLang="zh-CN" sz="800" noProof="1">
                <a:solidFill>
                  <a:srgbClr val="FFFFFF"/>
                </a:solidFill>
                <a:latin typeface="Arial" panose="020B0604020202020204" pitchFamily="34" charset="0"/>
                <a:ea typeface="Heiti SC Light"/>
                <a:cs typeface="Heiti SC Light"/>
              </a:rPr>
              <a:t>olor</a:t>
            </a: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he ZTE blue</a:t>
            </a:r>
            <a:r>
              <a:rPr lang="en-US" altLang="ja-JP" sz="800" noProof="1">
                <a:solidFill>
                  <a:srgbClr val="FFFFFF"/>
                </a:solidFill>
                <a:latin typeface="Arial" panose="020B0604020202020204" pitchFamily="34" charset="0"/>
                <a:ea typeface="Heiti SC Light"/>
                <a:cs typeface="Heiti SC Light"/>
              </a:rPr>
              <a:t> </a:t>
            </a:r>
            <a:endParaRPr lang="en-US" altLang="ja-JP" sz="800" noProof="1">
              <a:solidFill>
                <a:srgbClr val="FFFFFF"/>
              </a:solidFill>
              <a:latin typeface="Arial" panose="020B0604020202020204" pitchFamily="34" charset="0"/>
              <a:ea typeface="Heiti SC Light"/>
              <a:cs typeface="Heiti SC Light"/>
            </a:endParaRPr>
          </a:p>
          <a:p>
            <a:pPr defTabSz="935355">
              <a:defRPr/>
            </a:pPr>
            <a:endParaRPr lang="en-US" altLang="zh-CN" sz="900" noProof="1">
              <a:solidFill>
                <a:srgbClr val="FFFFFF"/>
              </a:solidFill>
              <a:latin typeface="Arial" panose="020B0604020202020204" pitchFamily="34" charset="0"/>
              <a:ea typeface="Heiti SC Light"/>
              <a:cs typeface="Heiti SC Light"/>
            </a:endParaRPr>
          </a:p>
          <a:p>
            <a:pPr defTabSz="935355">
              <a:defRPr/>
            </a:pPr>
            <a:r>
              <a:rPr lang="en-US" altLang="zh-CN" sz="900" noProof="1">
                <a:solidFill>
                  <a:srgbClr val="FFFFFF"/>
                </a:solidFill>
                <a:latin typeface="Arial" panose="020B0604020202020204" pitchFamily="34" charset="0"/>
                <a:ea typeface="Heiti SC Light"/>
                <a:cs typeface="Heiti SC Light"/>
              </a:rPr>
              <a:t>Subtitle:</a:t>
            </a:r>
            <a:endParaRPr lang="en-US" altLang="ja-JP" sz="9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T</a:t>
            </a:r>
            <a:r>
              <a:rPr lang="en-US" altLang="zh-CN" sz="800" noProof="1">
                <a:solidFill>
                  <a:srgbClr val="FFFFFF"/>
                </a:solidFill>
                <a:latin typeface="Arial" panose="020B0604020202020204" pitchFamily="34" charset="0"/>
                <a:ea typeface="Heiti SC Light"/>
                <a:cs typeface="Heiti SC Light"/>
              </a:rPr>
              <a:t>ype: </a:t>
            </a:r>
            <a:r>
              <a:rPr lang="en-US" altLang="ja-JP"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defRPr/>
            </a:pPr>
            <a:r>
              <a:rPr lang="en-US" sz="800" noProof="1">
                <a:solidFill>
                  <a:srgbClr val="FFFFFF"/>
                </a:solidFill>
                <a:latin typeface="Arial" panose="020B0604020202020204" pitchFamily="34" charset="0"/>
                <a:ea typeface="Heiti SC Light"/>
                <a:cs typeface="Heiti SC Light"/>
              </a:rPr>
              <a:t>S</a:t>
            </a:r>
            <a:r>
              <a:rPr lang="en-US" altLang="zh-CN" sz="800" noProof="1">
                <a:solidFill>
                  <a:srgbClr val="FFFFFF"/>
                </a:solidFill>
                <a:latin typeface="Arial" panose="020B0604020202020204" pitchFamily="34" charset="0"/>
                <a:ea typeface="Heiti SC Light"/>
                <a:cs typeface="Heiti SC Light"/>
              </a:rPr>
              <a:t>ize</a:t>
            </a:r>
            <a:r>
              <a:rPr lang="en-US" sz="800" noProof="1">
                <a:solidFill>
                  <a:srgbClr val="FFFFFF"/>
                </a:solidFill>
                <a:latin typeface="Arial" panose="020B0604020202020204" pitchFamily="34" charset="0"/>
                <a:ea typeface="Heiti SC Light"/>
                <a:cs typeface="Heiti SC Light"/>
              </a:rPr>
              <a:t>：</a:t>
            </a:r>
            <a:r>
              <a:rPr lang="en-US" altLang="zh-CN" sz="800" noProof="1">
                <a:solidFill>
                  <a:srgbClr val="FFFFFF"/>
                </a:solidFill>
                <a:latin typeface="Arial" panose="020B0604020202020204" pitchFamily="34" charset="0"/>
                <a:ea typeface="Heiti SC Light"/>
                <a:cs typeface="Heiti SC Light"/>
              </a:rPr>
              <a:t>16-</a:t>
            </a:r>
            <a:r>
              <a:rPr lang="en-US" altLang="ja-JP" sz="800" noProof="1">
                <a:solidFill>
                  <a:srgbClr val="FFFFFF"/>
                </a:solidFill>
                <a:latin typeface="Arial" panose="020B0604020202020204" pitchFamily="34" charset="0"/>
                <a:ea typeface="Heiti SC Light"/>
                <a:cs typeface="Heiti SC Light"/>
              </a:rPr>
              <a:t>20pt</a:t>
            </a:r>
            <a:endParaRPr lang="en-US" altLang="ja-JP" sz="800" noProof="1">
              <a:solidFill>
                <a:srgbClr val="FFFFFF"/>
              </a:solidFill>
              <a:latin typeface="Arial" panose="020B0604020202020204" pitchFamily="34" charset="0"/>
              <a:ea typeface="Heiti SC Light"/>
              <a:cs typeface="Heiti SC Light"/>
            </a:endParaRPr>
          </a:p>
          <a:p>
            <a:pPr defTabSz="935355">
              <a:defRPr/>
            </a:pPr>
            <a:r>
              <a:rPr lang="en-US" sz="800" noProof="1">
                <a:solidFill>
                  <a:srgbClr val="FFFFFF"/>
                </a:solidFill>
                <a:latin typeface="Arial" panose="020B0604020202020204" pitchFamily="34" charset="0"/>
                <a:ea typeface="Heiti SC Light"/>
                <a:cs typeface="Heiti SC Light"/>
              </a:rPr>
              <a:t>Color: The </a:t>
            </a:r>
            <a:r>
              <a:rPr lang="en-US" altLang="zh-CN" sz="800" noProof="1">
                <a:solidFill>
                  <a:srgbClr val="FFFFFF"/>
                </a:solidFill>
                <a:latin typeface="Arial" panose="020B0604020202020204" pitchFamily="34" charset="0"/>
                <a:ea typeface="Heiti SC Light"/>
                <a:cs typeface="Heiti SC Light"/>
              </a:rPr>
              <a:t>ZTE green</a:t>
            </a:r>
            <a:endParaRPr lang="en-US" altLang="ja-JP"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9286278" y="1725515"/>
            <a:chExt cx="1392554" cy="989008"/>
          </a:xfrm>
        </p:grpSpPr>
        <p:grpSp>
          <p:nvGrpSpPr>
            <p:cNvPr id="3" name="组 6"/>
            <p:cNvGrpSpPr/>
            <p:nvPr/>
          </p:nvGrpSpPr>
          <p:grpSpPr bwMode="auto">
            <a:xfrm>
              <a:off x="9286278" y="1725515"/>
              <a:ext cx="935158" cy="254390"/>
              <a:chOff x="9286278" y="1725515"/>
              <a:chExt cx="935158" cy="254390"/>
            </a:xfrm>
          </p:grpSpPr>
          <p:sp>
            <p:nvSpPr>
              <p:cNvPr id="12" name="矩形 18"/>
              <p:cNvSpPr/>
              <p:nvPr/>
            </p:nvSpPr>
            <p:spPr>
              <a:xfrm>
                <a:off x="9286278" y="1725515"/>
                <a:ext cx="254058" cy="253999"/>
              </a:xfrm>
              <a:prstGeom prst="rect">
                <a:avLst/>
              </a:prstGeom>
              <a:solidFill>
                <a:srgbClr val="008FD4"/>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3" name="文本框 19"/>
              <p:cNvSpPr txBox="1">
                <a:spLocks noChangeArrowheads="1"/>
              </p:cNvSpPr>
              <p:nvPr/>
            </p:nvSpPr>
            <p:spPr bwMode="auto">
              <a:xfrm>
                <a:off x="9503815" y="1757265"/>
                <a:ext cx="717713" cy="198437"/>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G143, B212</a:t>
                </a:r>
                <a:endParaRPr kumimoji="1" lang="zh-CN" altLang="en-US" sz="700" i="1">
                  <a:solidFill>
                    <a:srgbClr val="FFFFFF"/>
                  </a:solidFill>
                  <a:latin typeface="Arial" panose="020B0604020202020204" pitchFamily="34" charset="0"/>
                  <a:cs typeface="Arial" panose="020B0604020202020204" pitchFamily="34" charset="0"/>
                </a:endParaRPr>
              </a:p>
            </p:txBody>
          </p:sp>
        </p:grpSp>
        <p:grpSp>
          <p:nvGrpSpPr>
            <p:cNvPr id="5" name="组 9"/>
            <p:cNvGrpSpPr/>
            <p:nvPr/>
          </p:nvGrpSpPr>
          <p:grpSpPr bwMode="auto">
            <a:xfrm>
              <a:off x="9286278" y="2098975"/>
              <a:ext cx="1199362" cy="254390"/>
              <a:chOff x="9286278" y="2098975"/>
              <a:chExt cx="1199362" cy="254390"/>
            </a:xfrm>
          </p:grpSpPr>
          <p:sp>
            <p:nvSpPr>
              <p:cNvPr id="10" name="矩形 14"/>
              <p:cNvSpPr/>
              <p:nvPr/>
            </p:nvSpPr>
            <p:spPr>
              <a:xfrm>
                <a:off x="9286278" y="2098576"/>
                <a:ext cx="254058" cy="253999"/>
              </a:xfrm>
              <a:prstGeom prst="rect">
                <a:avLst/>
              </a:prstGeom>
              <a:solidFill>
                <a:srgbClr val="8CC63E"/>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11" name="文本框 15"/>
              <p:cNvSpPr txBox="1">
                <a:spLocks noChangeArrowheads="1"/>
              </p:cNvSpPr>
              <p:nvPr/>
            </p:nvSpPr>
            <p:spPr bwMode="auto">
              <a:xfrm>
                <a:off x="9503815" y="2130326"/>
                <a:ext cx="981298" cy="198436"/>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R140,G198, B62</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8" name="矩形 10"/>
            <p:cNvSpPr/>
            <p:nvPr/>
          </p:nvSpPr>
          <p:spPr>
            <a:xfrm>
              <a:off x="9286278" y="2460524"/>
              <a:ext cx="254058" cy="253999"/>
            </a:xfrm>
            <a:prstGeom prst="rect">
              <a:avLst/>
            </a:prstGeom>
            <a:solidFill>
              <a:srgbClr val="5ACBF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kumimoji="1" lang="zh-CN" altLang="en-US">
                <a:solidFill>
                  <a:srgbClr val="FFFFFF"/>
                </a:solidFill>
                <a:latin typeface="Arial" panose="020B0604020202020204" pitchFamily="34" charset="0"/>
                <a:cs typeface="Arial" panose="020B0604020202020204" pitchFamily="34" charset="0"/>
              </a:endParaRPr>
            </a:p>
          </p:txBody>
        </p:sp>
        <p:sp>
          <p:nvSpPr>
            <p:cNvPr id="9" name="文本框 12"/>
            <p:cNvSpPr txBox="1">
              <a:spLocks noChangeArrowheads="1"/>
            </p:cNvSpPr>
            <p:nvPr/>
          </p:nvSpPr>
          <p:spPr bwMode="auto">
            <a:xfrm>
              <a:off x="9503815" y="2490686"/>
              <a:ext cx="1175017" cy="200024"/>
            </a:xfrm>
            <a:prstGeom prst="rect">
              <a:avLst/>
            </a:prstGeom>
            <a:noFill/>
            <a:ln w="9525">
              <a:noFill/>
              <a:miter lim="800000"/>
            </a:ln>
          </p:spPr>
          <p:txBody>
            <a:bodyPr>
              <a:spAutoFit/>
            </a:bodyPr>
            <a:lstStyle/>
            <a:p>
              <a:pPr>
                <a:defRPr/>
              </a:pPr>
              <a:r>
                <a:rPr kumimoji="1" lang="en-US" altLang="zh-CN" sz="700" i="1" dirty="0">
                  <a:solidFill>
                    <a:srgbClr val="FFFFFF"/>
                  </a:solidFill>
                  <a:latin typeface="Arial" panose="020B0604020202020204" pitchFamily="34" charset="0"/>
                  <a:cs typeface="Arial" panose="020B0604020202020204" pitchFamily="34" charset="0"/>
                </a:rPr>
                <a:t>R90,G203, B245</a:t>
              </a:r>
              <a:endParaRPr kumimoji="1" lang="zh-CN" altLang="en-US" sz="700" i="1">
                <a:solidFill>
                  <a:srgbClr val="FFFFFF"/>
                </a:solidFill>
                <a:latin typeface="Arial" panose="020B0604020202020204" pitchFamily="34" charset="0"/>
                <a:cs typeface="Arial" panose="020B0604020202020204" pitchFamily="34" charset="0"/>
              </a:endParaRPr>
            </a:p>
          </p:txBody>
        </p:sp>
      </p:grpSp>
      <p:sp>
        <p:nvSpPr>
          <p:cNvPr id="24" name="标题 1"/>
          <p:cNvSpPr>
            <a:spLocks noGrp="1"/>
          </p:cNvSpPr>
          <p:nvPr>
            <p:ph type="ctrTitle"/>
          </p:nvPr>
        </p:nvSpPr>
        <p:spPr>
          <a:xfrm>
            <a:off x="1645426" y="415004"/>
            <a:ext cx="6920949" cy="718293"/>
          </a:xfrm>
        </p:spPr>
        <p:txBody>
          <a:bodyPr rtlCol="0">
            <a:normAutofit/>
          </a:bodyPr>
          <a:lstStyle>
            <a:lvl1pPr>
              <a:defRPr lang="en-US" altLang="zh-CN" sz="2400" dirty="0" smtClean="0">
                <a:solidFill>
                  <a:srgbClr val="008FD4"/>
                </a:solidFill>
                <a:latin typeface="Arial" panose="020B0604020202020204" pitchFamily="34" charset="0"/>
                <a:cs typeface="Arial" panose="020B0604020202020204" pitchFamily="34" charset="0"/>
              </a:defRPr>
            </a:lvl1pPr>
          </a:lstStyle>
          <a:p>
            <a:pPr lvl="0"/>
            <a:r>
              <a:rPr lang="zh-CN" altLang="en-US"/>
              <a:t>单击此处编辑母版标题样式</a:t>
            </a:r>
            <a:endParaRPr lang="en-US" altLang="zh-CN" dirty="0"/>
          </a:p>
        </p:txBody>
      </p:sp>
      <p:sp>
        <p:nvSpPr>
          <p:cNvPr id="36" name="Rectangle 3"/>
          <p:cNvSpPr>
            <a:spLocks noGrp="1" noChangeArrowheads="1"/>
          </p:cNvSpPr>
          <p:nvPr>
            <p:ph idx="10"/>
          </p:nvPr>
        </p:nvSpPr>
        <p:spPr bwMode="auto">
          <a:xfrm>
            <a:off x="1645426" y="1180188"/>
            <a:ext cx="6920949" cy="3044499"/>
          </a:xfrm>
          <a:prstGeom prst="rect">
            <a:avLst/>
          </a:prstGeom>
        </p:spPr>
        <p:txBody>
          <a:bodyPr rtlCol="0">
            <a:normAutofit/>
          </a:bodyPr>
          <a:lstStyle>
            <a:lvl1pPr>
              <a:defRPr kumimoji="1" lang="zh-CN" altLang="en-US" sz="2000" dirty="0">
                <a:solidFill>
                  <a:schemeClr val="tx1">
                    <a:lumMod val="75000"/>
                    <a:lumOff val="25000"/>
                  </a:schemeClr>
                </a:solidFill>
                <a:latin typeface="Arial" panose="020B0604020202020204" pitchFamily="34" charset="0"/>
                <a:cs typeface="Arial" panose="020B0604020202020204" pitchFamily="34" charset="0"/>
              </a:defRPr>
            </a:lvl1pPr>
            <a:lvl2pPr>
              <a:defRPr kumimoji="1" lang="zh-CN" altLang="en-US" sz="1800" b="0" i="0" kern="1200" baseline="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2pPr>
            <a:lvl3pPr>
              <a:defRPr kumimoji="1" lang="zh-CN" altLang="en-US" sz="16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3pPr>
            <a:lvl4pPr>
              <a:defRPr kumimoji="1" lang="zh-CN" altLang="en-US" sz="14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4pPr>
            <a:lvl5pPr>
              <a:defRPr kumimoji="1" lang="zh-CN" altLang="en-US" sz="1200" b="0" i="0" kern="1200" dirty="0">
                <a:solidFill>
                  <a:schemeClr val="tx1">
                    <a:lumMod val="75000"/>
                    <a:lumOff val="25000"/>
                  </a:schemeClr>
                </a:solidFill>
                <a:latin typeface="Arial" panose="020B0604020202020204" pitchFamily="34" charset="0"/>
                <a:ea typeface="微软雅黑" panose="020B0503020204020204" charset="-122"/>
                <a:cs typeface="Arial" panose="020B0604020202020204" pitchFamily="34" charset="0"/>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7" Type="http://schemas.openxmlformats.org/officeDocument/2006/relationships/theme" Target="../theme/theme2.xml"/><Relationship Id="rId6" Type="http://schemas.openxmlformats.org/officeDocument/2006/relationships/slideLayout" Target="../slideLayouts/slideLayout13.xml"/><Relationship Id="rId5" Type="http://schemas.openxmlformats.org/officeDocument/2006/relationships/slideLayout" Target="../slideLayouts/slideLayout12.xml"/><Relationship Id="rId4" Type="http://schemas.openxmlformats.org/officeDocument/2006/relationships/slideLayout" Target="../slideLayouts/slideLayout11.xml"/><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5" Type="http://schemas.openxmlformats.org/officeDocument/2006/relationships/theme" Target="../theme/theme3.xml"/><Relationship Id="rId4" Type="http://schemas.openxmlformats.org/officeDocument/2006/relationships/image" Target="../media/image6.jpeg"/><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ltLang="en-US"/>
              <a:t>单击此处编辑母版标题样式</a:t>
            </a:r>
            <a:endParaRPr lang="zh-CN" altLang="en-US"/>
          </a:p>
        </p:txBody>
      </p:sp>
      <p:sp>
        <p:nvSpPr>
          <p:cNvPr id="1027" name="文本占位符 2"/>
          <p:cNvSpPr>
            <a:spLocks noGrp="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Lst>
  <p:txStyles>
    <p:titleStyle>
      <a:lvl1pPr algn="l" defTabSz="457200" rtl="0" eaLnBrk="1" fontAlgn="base" hangingPunct="1">
        <a:spcBef>
          <a:spcPct val="0"/>
        </a:spcBef>
        <a:spcAft>
          <a:spcPct val="0"/>
        </a:spcAft>
        <a:defRPr kumimoji="1" lang="zh-CN" altLang="en-US" sz="2400" kern="1200" dirty="0">
          <a:solidFill>
            <a:schemeClr val="tx1"/>
          </a:solidFill>
          <a:latin typeface="+mn-lt"/>
          <a:ea typeface="微软雅黑" panose="020B0503020204020204" charset="-122"/>
          <a:cs typeface="+mn-cs"/>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p:titleStyle>
    <p:bodyStyle>
      <a:lvl1pPr algn="l" defTabSz="457200" rtl="0" eaLnBrk="1" fontAlgn="base" hangingPunct="1">
        <a:lnSpc>
          <a:spcPct val="120000"/>
        </a:lnSpc>
        <a:spcBef>
          <a:spcPct val="20000"/>
        </a:spcBef>
        <a:spcAft>
          <a:spcPct val="0"/>
        </a:spcAft>
        <a:buFont typeface="Arial" panose="020B0604020202020204" pitchFamily="34" charset="0"/>
        <a:defRPr sz="2000" kern="1200">
          <a:solidFill>
            <a:schemeClr val="tx1"/>
          </a:solidFill>
          <a:latin typeface="+mn-lt"/>
          <a:ea typeface="微软雅黑" panose="020B0503020204020204" charset="-122"/>
          <a:cs typeface="+mn-cs"/>
        </a:defRPr>
      </a:lvl1pPr>
      <a:lvl2pPr marL="742950" indent="-285750" algn="l" defTabSz="457200" rtl="0" eaLnBrk="1" fontAlgn="base" hangingPunct="1">
        <a:lnSpc>
          <a:spcPct val="120000"/>
        </a:lnSpc>
        <a:spcBef>
          <a:spcPct val="20000"/>
        </a:spcBef>
        <a:spcAft>
          <a:spcPct val="0"/>
        </a:spcAft>
        <a:buFont typeface="Arial" panose="020B0604020202020204" pitchFamily="34" charset="0"/>
        <a:buChar char="–"/>
        <a:defRPr kern="1200">
          <a:solidFill>
            <a:schemeClr val="tx1"/>
          </a:solidFill>
          <a:latin typeface="+mn-lt"/>
          <a:ea typeface="微软雅黑" panose="020B0503020204020204" charset="-122"/>
          <a:cs typeface="+mn-cs"/>
        </a:defRPr>
      </a:lvl2pPr>
      <a:lvl3pPr marL="1143000" indent="-228600" algn="l" defTabSz="457200" rtl="0" eaLnBrk="1" fontAlgn="base" hangingPunct="1">
        <a:lnSpc>
          <a:spcPct val="120000"/>
        </a:lnSpc>
        <a:spcBef>
          <a:spcPct val="20000"/>
        </a:spcBef>
        <a:spcAft>
          <a:spcPct val="0"/>
        </a:spcAft>
        <a:buFont typeface="Arial" panose="020B0604020202020204" pitchFamily="34" charset="0"/>
        <a:buChar char="•"/>
        <a:defRPr sz="1600" kern="1200">
          <a:solidFill>
            <a:schemeClr val="tx1"/>
          </a:solidFill>
          <a:latin typeface="+mn-lt"/>
          <a:ea typeface="微软雅黑" panose="020B0503020204020204" charset="-122"/>
          <a:cs typeface="+mn-cs"/>
        </a:defRPr>
      </a:lvl3pPr>
      <a:lvl4pPr marL="1600200" indent="-228600" algn="l" defTabSz="457200" rtl="0" eaLnBrk="1" fontAlgn="base" hangingPunct="1">
        <a:lnSpc>
          <a:spcPct val="120000"/>
        </a:lnSpc>
        <a:spcBef>
          <a:spcPct val="20000"/>
        </a:spcBef>
        <a:spcAft>
          <a:spcPct val="0"/>
        </a:spcAft>
        <a:buFont typeface="Arial" panose="020B0604020202020204" pitchFamily="34" charset="0"/>
        <a:buChar char="–"/>
        <a:defRPr sz="1400" kern="1200">
          <a:solidFill>
            <a:schemeClr val="tx1"/>
          </a:solidFill>
          <a:latin typeface="+mn-lt"/>
          <a:ea typeface="微软雅黑" panose="020B0503020204020204" charset="-122"/>
          <a:cs typeface="+mn-cs"/>
        </a:defRPr>
      </a:lvl4pPr>
      <a:lvl5pPr marL="2057400" indent="-228600" algn="l" defTabSz="457200" rtl="0" eaLnBrk="1" fontAlgn="base" hangingPunct="1">
        <a:lnSpc>
          <a:spcPct val="120000"/>
        </a:lnSpc>
        <a:spcBef>
          <a:spcPct val="20000"/>
        </a:spcBef>
        <a:spcAft>
          <a:spcPct val="0"/>
        </a:spcAft>
        <a:buFont typeface="Arial" panose="020B0604020202020204" pitchFamily="34" charset="0"/>
        <a:buChar char="»"/>
        <a:defRPr sz="1200" kern="1200">
          <a:solidFill>
            <a:schemeClr val="tx1"/>
          </a:solidFill>
          <a:latin typeface="+mn-lt"/>
          <a:ea typeface="微软雅黑" panose="020B0503020204020204" charset="-122"/>
          <a:cs typeface="+mn-cs"/>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zh-CN"/>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bwMode="auto">
      <p:bgPr>
        <a:solidFill>
          <a:schemeClr val="bg1"/>
        </a:solidFill>
        <a:effectLst/>
      </p:bgPr>
    </p:bg>
    <p:spTree>
      <p:nvGrpSpPr>
        <p:cNvPr id="1" name=""/>
        <p:cNvGrpSpPr/>
        <p:nvPr/>
      </p:nvGrpSpPr>
      <p:grpSpPr>
        <a:xfrm>
          <a:off x="0" y="0"/>
          <a:ext cx="0" cy="0"/>
          <a:chOff x="0" y="0"/>
          <a:chExt cx="0" cy="0"/>
        </a:xfrm>
      </p:grpSpPr>
      <p:pic>
        <p:nvPicPr>
          <p:cNvPr id="4098" name="Picture 2" descr="ZTE-PPT-16x9-03"/>
          <p:cNvPicPr>
            <a:picLocks noChangeAspect="1" noChangeArrowheads="1"/>
          </p:cNvPicPr>
          <p:nvPr/>
        </p:nvPicPr>
        <p:blipFill>
          <a:blip r:embed="rId4" cstate="print"/>
          <a:srcRect/>
          <a:stretch>
            <a:fillRect/>
          </a:stretch>
        </p:blipFill>
        <p:spPr bwMode="auto">
          <a:xfrm>
            <a:off x="0" y="0"/>
            <a:ext cx="9144000" cy="5143500"/>
          </a:xfrm>
          <a:prstGeom prst="rect">
            <a:avLst/>
          </a:prstGeom>
          <a:noFill/>
          <a:ln w="9525">
            <a:noFill/>
            <a:miter lim="800000"/>
            <a:headEnd/>
            <a:tailEnd/>
          </a:ln>
        </p:spPr>
      </p:pic>
      <p:sp>
        <p:nvSpPr>
          <p:cNvPr id="4099" name="Rectangle 8"/>
          <p:cNvSpPr>
            <a:spLocks noChangeArrowheads="1"/>
          </p:cNvSpPr>
          <p:nvPr/>
        </p:nvSpPr>
        <p:spPr bwMode="auto">
          <a:xfrm>
            <a:off x="9236075" y="2576513"/>
            <a:ext cx="1360488" cy="1235075"/>
          </a:xfrm>
          <a:prstGeom prst="rect">
            <a:avLst/>
          </a:prstGeom>
          <a:noFill/>
          <a:ln w="9525">
            <a:noFill/>
            <a:miter lim="800000"/>
          </a:ln>
        </p:spPr>
        <p:txBody>
          <a:bodyPr lIns="93442" tIns="46725" rIns="93442" bIns="46725" anchor="b" anchorCtr="1">
            <a:spAutoFit/>
          </a:bodyPr>
          <a:lstStyle/>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 </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Size：22-24pt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Color：The ZTE blue </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900" noProof="1">
                <a:solidFill>
                  <a:srgbClr val="FFFFFF"/>
                </a:solidFill>
                <a:latin typeface="Arial" panose="020B0604020202020204" pitchFamily="34" charset="0"/>
                <a:ea typeface="Heiti SC Light"/>
                <a:cs typeface="Heiti SC Light"/>
              </a:rPr>
              <a:t>Subtitle:</a:t>
            </a:r>
            <a:endParaRPr lang="en-US" altLang="en-US" sz="9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Type：</a:t>
            </a:r>
            <a:r>
              <a:rPr lang="en-US" altLang="en-US" sz="800" noProof="1">
                <a:solidFill>
                  <a:srgbClr val="FFFFFF"/>
                </a:solidFill>
                <a:latin typeface="Arial" panose="020B0604020202020204" pitchFamily="34" charset="0"/>
                <a:ea typeface="MS PGothic" panose="020B0600070205080204" pitchFamily="34" charset="-128"/>
                <a:cs typeface="Arial" panose="020B0604020202020204" pitchFamily="34" charset="0"/>
              </a:rPr>
              <a:t>Arial</a:t>
            </a:r>
            <a:endParaRPr lang="en-US" sz="800" dirty="0">
              <a:solidFill>
                <a:srgbClr val="FFFFFF"/>
              </a:solidFill>
              <a:latin typeface="Arial" panose="020B0604020202020204" pitchFamily="34" charset="0"/>
              <a:cs typeface="Arial" panose="020B0604020202020204" pitchFamily="34" charset="0"/>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Size：14-18pt</a:t>
            </a:r>
            <a:endParaRPr lang="en-US" altLang="en-US" sz="800" noProof="1">
              <a:solidFill>
                <a:srgbClr val="FFFFFF"/>
              </a:solidFill>
              <a:latin typeface="Arial" panose="020B0604020202020204" pitchFamily="34" charset="0"/>
              <a:ea typeface="Heiti SC Light"/>
              <a:cs typeface="Heiti SC Light"/>
            </a:endParaRPr>
          </a:p>
          <a:p>
            <a:pPr defTabSz="935355">
              <a:buFont typeface="Arial" panose="020B0604020202020204" pitchFamily="34" charset="0"/>
              <a:buNone/>
            </a:pPr>
            <a:r>
              <a:rPr lang="en-US" altLang="en-US" sz="800" noProof="1">
                <a:solidFill>
                  <a:srgbClr val="FFFFFF"/>
                </a:solidFill>
                <a:latin typeface="Arial" panose="020B0604020202020204" pitchFamily="34" charset="0"/>
                <a:ea typeface="Heiti SC Light"/>
                <a:cs typeface="Heiti SC Light"/>
              </a:rPr>
              <a:t>Color: The ZTE green</a:t>
            </a:r>
            <a:endParaRPr lang="en-US" altLang="en-US" sz="800" noProof="1">
              <a:solidFill>
                <a:srgbClr val="FFFFFF"/>
              </a:solidFill>
              <a:latin typeface="Arial" panose="020B0604020202020204" pitchFamily="34" charset="0"/>
              <a:ea typeface="Heiti SC Light"/>
              <a:cs typeface="Heiti SC Light"/>
            </a:endParaRPr>
          </a:p>
        </p:txBody>
      </p:sp>
      <p:grpSp>
        <p:nvGrpSpPr>
          <p:cNvPr id="2" name="组 5"/>
          <p:cNvGrpSpPr/>
          <p:nvPr/>
        </p:nvGrpSpPr>
        <p:grpSpPr bwMode="auto">
          <a:xfrm>
            <a:off x="9364663" y="3851275"/>
            <a:ext cx="1392237" cy="989013"/>
            <a:chOff x="0" y="0"/>
            <a:chExt cx="1392554" cy="989008"/>
          </a:xfrm>
        </p:grpSpPr>
        <p:grpSp>
          <p:nvGrpSpPr>
            <p:cNvPr id="3" name="组 6"/>
            <p:cNvGrpSpPr/>
            <p:nvPr/>
          </p:nvGrpSpPr>
          <p:grpSpPr bwMode="auto">
            <a:xfrm>
              <a:off x="0" y="0"/>
              <a:ext cx="935158" cy="254390"/>
              <a:chOff x="0" y="0"/>
              <a:chExt cx="935158" cy="254390"/>
            </a:xfrm>
          </p:grpSpPr>
          <p:sp>
            <p:nvSpPr>
              <p:cNvPr id="4102" name="矩形 18"/>
              <p:cNvSpPr>
                <a:spLocks noChangeArrowheads="1"/>
              </p:cNvSpPr>
              <p:nvPr/>
            </p:nvSpPr>
            <p:spPr bwMode="auto">
              <a:xfrm>
                <a:off x="0" y="0"/>
                <a:ext cx="254390" cy="254390"/>
              </a:xfrm>
              <a:prstGeom prst="rect">
                <a:avLst/>
              </a:prstGeom>
              <a:solidFill>
                <a:srgbClr val="008FD4"/>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3" name="文本框 19"/>
              <p:cNvSpPr txBox="1">
                <a:spLocks noChangeArrowheads="1"/>
              </p:cNvSpPr>
              <p:nvPr/>
            </p:nvSpPr>
            <p:spPr bwMode="auto">
              <a:xfrm>
                <a:off x="217344" y="31110"/>
                <a:ext cx="717814"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G143, B212</a:t>
                </a:r>
                <a:endParaRPr lang="zh-CN" altLang="en-US" sz="700" i="1">
                  <a:solidFill>
                    <a:srgbClr val="FFFFFF"/>
                  </a:solidFill>
                  <a:latin typeface="Arial" panose="020B0604020202020204" pitchFamily="34" charset="0"/>
                  <a:cs typeface="Arial" panose="020B0604020202020204" pitchFamily="34" charset="0"/>
                </a:endParaRPr>
              </a:p>
            </p:txBody>
          </p:sp>
        </p:grpSp>
        <p:grpSp>
          <p:nvGrpSpPr>
            <p:cNvPr id="4" name="组 9"/>
            <p:cNvGrpSpPr/>
            <p:nvPr/>
          </p:nvGrpSpPr>
          <p:grpSpPr bwMode="auto">
            <a:xfrm>
              <a:off x="0" y="373460"/>
              <a:ext cx="1199362" cy="254390"/>
              <a:chOff x="0" y="0"/>
              <a:chExt cx="1199362" cy="254390"/>
            </a:xfrm>
          </p:grpSpPr>
          <p:sp>
            <p:nvSpPr>
              <p:cNvPr id="4105" name="矩形 14"/>
              <p:cNvSpPr>
                <a:spLocks noChangeArrowheads="1"/>
              </p:cNvSpPr>
              <p:nvPr/>
            </p:nvSpPr>
            <p:spPr bwMode="auto">
              <a:xfrm>
                <a:off x="0" y="0"/>
                <a:ext cx="254390" cy="254390"/>
              </a:xfrm>
              <a:prstGeom prst="rect">
                <a:avLst/>
              </a:prstGeom>
              <a:solidFill>
                <a:srgbClr val="8CC63E"/>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6" name="文本框 15"/>
              <p:cNvSpPr txBox="1">
                <a:spLocks noChangeArrowheads="1"/>
              </p:cNvSpPr>
              <p:nvPr/>
            </p:nvSpPr>
            <p:spPr bwMode="auto">
              <a:xfrm>
                <a:off x="217344" y="31110"/>
                <a:ext cx="982018"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R140,G198, B62</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7" name="矩形 10"/>
            <p:cNvSpPr>
              <a:spLocks noChangeArrowheads="1"/>
            </p:cNvSpPr>
            <p:nvPr/>
          </p:nvSpPr>
          <p:spPr bwMode="auto">
            <a:xfrm>
              <a:off x="0" y="734618"/>
              <a:ext cx="254390" cy="254390"/>
            </a:xfrm>
            <a:prstGeom prst="rect">
              <a:avLst/>
            </a:prstGeom>
            <a:solidFill>
              <a:srgbClr val="5ACBF5"/>
            </a:solidFill>
            <a:ln w="9525">
              <a:noFill/>
              <a:miter lim="800000"/>
            </a:ln>
          </p:spPr>
          <p:txBody>
            <a:bodyPr anchor="ctr"/>
            <a:lstStyle/>
            <a:p>
              <a:pPr algn="ctr">
                <a:buFont typeface="Arial" panose="020B0604020202020204" pitchFamily="34" charset="0"/>
                <a:buNone/>
              </a:pPr>
              <a:endParaRPr lang="zh-CN" altLang="en-US">
                <a:solidFill>
                  <a:srgbClr val="FFFFFF"/>
                </a:solidFill>
                <a:latin typeface="Arial" panose="020B0604020202020204" pitchFamily="34" charset="0"/>
                <a:cs typeface="Arial" panose="020B0604020202020204" pitchFamily="34" charset="0"/>
              </a:endParaRPr>
            </a:p>
          </p:txBody>
        </p:sp>
        <p:sp>
          <p:nvSpPr>
            <p:cNvPr id="4108" name="文本框 12"/>
            <p:cNvSpPr txBox="1">
              <a:spLocks noChangeArrowheads="1"/>
            </p:cNvSpPr>
            <p:nvPr/>
          </p:nvSpPr>
          <p:spPr bwMode="auto">
            <a:xfrm>
              <a:off x="217344" y="765728"/>
              <a:ext cx="1175210" cy="200055"/>
            </a:xfrm>
            <a:prstGeom prst="rect">
              <a:avLst/>
            </a:prstGeom>
            <a:noFill/>
            <a:ln w="9525">
              <a:noFill/>
              <a:miter lim="800000"/>
            </a:ln>
          </p:spPr>
          <p:txBody>
            <a:bodyPr>
              <a:spAutoFit/>
            </a:bodyPr>
            <a:lstStyle/>
            <a:p>
              <a:pPr>
                <a:buFont typeface="Arial" panose="020B0604020202020204" pitchFamily="34" charset="0"/>
                <a:buNone/>
              </a:pPr>
              <a:r>
                <a:rPr lang="en-US" sz="700" i="1" dirty="0">
                  <a:solidFill>
                    <a:srgbClr val="FFFFFF"/>
                  </a:solidFill>
                  <a:latin typeface="Arial" panose="020B0604020202020204" pitchFamily="34" charset="0"/>
                  <a:cs typeface="Arial" panose="020B0604020202020204" pitchFamily="34" charset="0"/>
                </a:rPr>
                <a:t>R90,G203, B245</a:t>
              </a:r>
              <a:endParaRPr lang="zh-CN" altLang="en-US" sz="700" i="1">
                <a:solidFill>
                  <a:srgbClr val="FFFFFF"/>
                </a:solidFill>
                <a:latin typeface="Arial" panose="020B0604020202020204" pitchFamily="34" charset="0"/>
                <a:cs typeface="Arial" panose="020B0604020202020204" pitchFamily="34" charset="0"/>
              </a:endParaRPr>
            </a:p>
          </p:txBody>
        </p:sp>
      </p:grpSp>
      <p:sp>
        <p:nvSpPr>
          <p:cNvPr id="4109" name="TextBox 16"/>
          <p:cNvSpPr txBox="1">
            <a:spLocks noChangeArrowheads="1"/>
          </p:cNvSpPr>
          <p:nvPr/>
        </p:nvSpPr>
        <p:spPr bwMode="auto">
          <a:xfrm>
            <a:off x="5030506" y="4852554"/>
            <a:ext cx="2190750" cy="169863"/>
          </a:xfrm>
          <a:prstGeom prst="rect">
            <a:avLst/>
          </a:prstGeom>
          <a:noFill/>
          <a:ln w="9525">
            <a:noFill/>
            <a:miter lim="800000"/>
          </a:ln>
        </p:spPr>
        <p:txBody>
          <a:bodyPr lIns="0" tIns="0" rIns="0" bIns="0"/>
          <a:lstStyle/>
          <a:p>
            <a:pPr>
              <a:buFont typeface="Arial" panose="020B0604020202020204" pitchFamily="34" charset="0"/>
              <a:buNone/>
            </a:pPr>
            <a:r>
              <a:rPr lang="en-US" sz="600" dirty="0">
                <a:solidFill>
                  <a:srgbClr val="7F7F7F"/>
                </a:solidFill>
                <a:latin typeface="Arial" panose="020B0604020202020204" pitchFamily="34" charset="0"/>
                <a:cs typeface="Arial" panose="020B0604020202020204" pitchFamily="34" charset="0"/>
              </a:rPr>
              <a:t>© ZTE All rights reserved</a:t>
            </a:r>
            <a:endParaRPr lang="en-US" sz="600" dirty="0">
              <a:solidFill>
                <a:srgbClr val="7F7F7F"/>
              </a:solidFill>
              <a:latin typeface="Arial" panose="020B0604020202020204" pitchFamily="34" charset="0"/>
              <a:cs typeface="Arial" panose="020B0604020202020204" pitchFamily="34" charset="0"/>
            </a:endParaRPr>
          </a:p>
        </p:txBody>
      </p:sp>
      <p:sp>
        <p:nvSpPr>
          <p:cNvPr id="4110" name="Slide Number Placeholder 5"/>
          <p:cNvSpPr>
            <a:spLocks noGrp="1" noChangeArrowheads="1"/>
          </p:cNvSpPr>
          <p:nvPr/>
        </p:nvSpPr>
        <p:spPr bwMode="auto">
          <a:xfrm>
            <a:off x="238125" y="4849813"/>
            <a:ext cx="419100" cy="365125"/>
          </a:xfrm>
          <a:prstGeom prst="rect">
            <a:avLst/>
          </a:prstGeom>
          <a:noFill/>
          <a:ln w="9525">
            <a:noFill/>
            <a:miter lim="800000"/>
          </a:ln>
        </p:spPr>
        <p:txBody>
          <a:bodyPr anchor="ctr"/>
          <a:lstStyle/>
          <a:p>
            <a:pPr>
              <a:buFont typeface="Arial" panose="020B0604020202020204" pitchFamily="34" charset="0"/>
              <a:buNone/>
            </a:pPr>
            <a:fld id="{63A232AC-B835-42C1-99DB-2C459B2C1403}" type="slidenum">
              <a:rPr lang="en-US" sz="800">
                <a:solidFill>
                  <a:srgbClr val="404040"/>
                </a:solidFill>
                <a:latin typeface="Arial" panose="020B0604020202020204" pitchFamily="34" charset="0"/>
                <a:cs typeface="Arial" panose="020B0604020202020204" pitchFamily="34" charset="0"/>
              </a:rPr>
            </a:fld>
            <a:endParaRPr lang="en-US" sz="800" dirty="0">
              <a:solidFill>
                <a:srgbClr val="404040"/>
              </a:solidFill>
              <a:latin typeface="Arial" panose="020B0604020202020204" pitchFamily="34" charset="0"/>
              <a:cs typeface="Arial" panose="020B0604020202020204" pitchFamily="34" charset="0"/>
            </a:endParaRPr>
          </a:p>
        </p:txBody>
      </p:sp>
      <p:sp>
        <p:nvSpPr>
          <p:cNvPr id="4111" name="标题占位符 1"/>
          <p:cNvSpPr>
            <a:spLocks noGrp="1" noChangeArrowheads="1"/>
          </p:cNvSpPr>
          <p:nvPr>
            <p:ph type="title"/>
          </p:nvPr>
        </p:nvSpPr>
        <p:spPr bwMode="auto">
          <a:xfrm>
            <a:off x="333375" y="341313"/>
            <a:ext cx="8516938" cy="722312"/>
          </a:xfrm>
          <a:prstGeom prst="rect">
            <a:avLst/>
          </a:prstGeom>
          <a:noFill/>
          <a:ln w="9525">
            <a:noFill/>
            <a:miter lim="800000"/>
          </a:ln>
        </p:spPr>
        <p:txBody>
          <a:bodyPr vert="horz" wrap="square" lIns="0" tIns="0" rIns="0" bIns="0" numCol="1" anchor="t" anchorCtr="0" compatLnSpc="1"/>
          <a:lstStyle/>
          <a:p>
            <a:pPr lvl="0"/>
            <a:r>
              <a:rPr lang="zh-CN"/>
              <a:t>单击此处编辑母版标题样式</a:t>
            </a:r>
            <a:endParaRPr lang="zh-CN"/>
          </a:p>
        </p:txBody>
      </p:sp>
      <p:sp>
        <p:nvSpPr>
          <p:cNvPr id="4112" name="文本占位符 2"/>
          <p:cNvSpPr>
            <a:spLocks noGrp="1" noChangeArrowheads="1"/>
          </p:cNvSpPr>
          <p:nvPr>
            <p:ph type="body" idx="1"/>
          </p:nvPr>
        </p:nvSpPr>
        <p:spPr bwMode="auto">
          <a:xfrm>
            <a:off x="358775" y="1200150"/>
            <a:ext cx="8491538" cy="3189288"/>
          </a:xfrm>
          <a:prstGeom prst="rect">
            <a:avLst/>
          </a:prstGeom>
          <a:noFill/>
          <a:ln w="9525">
            <a:noFill/>
            <a:miter lim="800000"/>
          </a:ln>
        </p:spPr>
        <p:txBody>
          <a:bodyPr vert="horz" wrap="square" lIns="0" tIns="0" rIns="0" bIns="0" numCol="1" anchor="t" anchorCtr="0" compatLnSpc="1"/>
          <a:lstStyle/>
          <a:p>
            <a:pPr lvl="0"/>
            <a:r>
              <a:rPr lang="zh-CN"/>
              <a:t>单击此处编辑母版文本样式</a:t>
            </a:r>
            <a:endParaRPr lang="zh-CN"/>
          </a:p>
          <a:p>
            <a:pPr lvl="1"/>
            <a:r>
              <a:rPr lang="zh-CN"/>
              <a:t>二级</a:t>
            </a:r>
            <a:endParaRPr lang="zh-CN"/>
          </a:p>
          <a:p>
            <a:pPr lvl="2"/>
            <a:r>
              <a:rPr lang="zh-CN"/>
              <a:t>三级</a:t>
            </a:r>
            <a:endParaRPr lang="zh-CN"/>
          </a:p>
          <a:p>
            <a:pPr lvl="3"/>
            <a:r>
              <a:rPr lang="zh-CN"/>
              <a:t>四级</a:t>
            </a:r>
            <a:endParaRPr lang="zh-CN"/>
          </a:p>
          <a:p>
            <a:pPr lvl="4"/>
            <a:r>
              <a:rPr lang="zh-CN"/>
              <a:t>五级</a:t>
            </a:r>
            <a:endParaRPr lang="zh-CN"/>
          </a:p>
        </p:txBody>
      </p:sp>
      <p:sp>
        <p:nvSpPr>
          <p:cNvPr id="4113" name="TextBox 17"/>
          <p:cNvSpPr txBox="1">
            <a:spLocks noChangeArrowheads="1"/>
          </p:cNvSpPr>
          <p:nvPr/>
        </p:nvSpPr>
        <p:spPr bwMode="auto">
          <a:xfrm>
            <a:off x="8210408" y="110548"/>
            <a:ext cx="777737" cy="230765"/>
          </a:xfrm>
          <a:prstGeom prst="rect">
            <a:avLst/>
          </a:prstGeom>
          <a:noFill/>
          <a:ln w="9525" cap="flat" cmpd="sng">
            <a:noFill/>
            <a:bevel/>
          </a:ln>
          <a:effectLst/>
        </p:spPr>
        <p:txBody>
          <a:bodyPr lIns="0" tIns="0" rIns="0" bIns="0"/>
          <a:lstStyle/>
          <a:p>
            <a:pPr>
              <a:buFont typeface="Arial" panose="020B0604020202020204" pitchFamily="34" charset="0"/>
              <a:buNone/>
            </a:pPr>
            <a:r>
              <a:rPr lang="zh-CN" altLang="en-US" sz="1000" dirty="0">
                <a:solidFill>
                  <a:srgbClr val="404040"/>
                </a:solidFill>
                <a:latin typeface="微软雅黑" panose="020B0503020204020204" charset="-122"/>
                <a:ea typeface="微软雅黑" panose="020B0503020204020204" charset="-122"/>
                <a:cs typeface="Heiti SC Light"/>
              </a:rPr>
              <a:t>内部公开</a:t>
            </a:r>
            <a:r>
              <a:rPr lang="en-US" sz="1000" dirty="0">
                <a:solidFill>
                  <a:srgbClr val="404040"/>
                </a:solidFill>
                <a:latin typeface="微软雅黑" panose="020B0503020204020204" charset="-122"/>
                <a:ea typeface="Heiti SC Light"/>
                <a:cs typeface="Heiti SC Light"/>
              </a:rPr>
              <a:t>▲</a:t>
            </a:r>
            <a:endParaRPr lang="en-US" sz="1000" dirty="0">
              <a:solidFill>
                <a:srgbClr val="404040"/>
              </a:solidFill>
              <a:latin typeface="微软雅黑" panose="020B0503020204020204" charset="-122"/>
              <a:ea typeface="Heiti SC Light"/>
              <a:cs typeface="Heiti SC Light"/>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Lst>
  <p:txStyles>
    <p:titleStyle>
      <a:lvl1pPr algn="l" defTabSz="457200" rtl="0" fontAlgn="base">
        <a:spcBef>
          <a:spcPct val="0"/>
        </a:spcBef>
        <a:spcAft>
          <a:spcPct val="0"/>
        </a:spcAft>
        <a:defRPr sz="2400">
          <a:solidFill>
            <a:schemeClr val="tx1"/>
          </a:solidFill>
          <a:latin typeface="+mj-lt"/>
          <a:ea typeface="+mj-ea"/>
          <a:cs typeface="+mj-cs"/>
        </a:defRPr>
      </a:lvl1pPr>
      <a:lvl2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2pPr>
      <a:lvl3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3pPr>
      <a:lvl4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4pPr>
      <a:lvl5pPr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5pPr>
      <a:lvl6pPr marL="4572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6pPr>
      <a:lvl7pPr marL="9144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7pPr>
      <a:lvl8pPr marL="13716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8pPr>
      <a:lvl9pPr marL="1828800" algn="l" defTabSz="457200" rtl="0" fontAlgn="base">
        <a:spcBef>
          <a:spcPct val="0"/>
        </a:spcBef>
        <a:spcAft>
          <a:spcPct val="0"/>
        </a:spcAft>
        <a:defRPr sz="2400">
          <a:solidFill>
            <a:schemeClr val="tx1"/>
          </a:solidFill>
          <a:latin typeface="Calibri" panose="020F0502020204030204" pitchFamily="34" charset="0"/>
          <a:ea typeface="微软雅黑" panose="020B0503020204020204" charset="-122"/>
        </a:defRPr>
      </a:lvl9pPr>
    </p:titleStyle>
    <p:bodyStyle>
      <a:lvl1pPr algn="l" defTabSz="457200" rtl="0" fontAlgn="base">
        <a:lnSpc>
          <a:spcPct val="120000"/>
        </a:lnSpc>
        <a:spcBef>
          <a:spcPct val="20000"/>
        </a:spcBef>
        <a:spcAft>
          <a:spcPct val="0"/>
        </a:spcAft>
        <a:buFont typeface="Arial" panose="020B0604020202020204" pitchFamily="34" charset="0"/>
        <a:defRPr sz="2000">
          <a:solidFill>
            <a:schemeClr val="tx1"/>
          </a:solidFill>
          <a:latin typeface="+mn-lt"/>
          <a:ea typeface="+mn-ea"/>
          <a:cs typeface="+mn-cs"/>
        </a:defRPr>
      </a:lvl1pPr>
      <a:lvl2pPr marL="742950" indent="-285750" algn="l" defTabSz="457200" rtl="0" fontAlgn="base">
        <a:lnSpc>
          <a:spcPct val="120000"/>
        </a:lnSpc>
        <a:spcBef>
          <a:spcPct val="20000"/>
        </a:spcBef>
        <a:spcAft>
          <a:spcPct val="0"/>
        </a:spcAft>
        <a:buFont typeface="Arial" panose="020B0604020202020204" pitchFamily="34" charset="0"/>
        <a:buChar char="–"/>
        <a:defRPr>
          <a:solidFill>
            <a:schemeClr val="tx1"/>
          </a:solidFill>
          <a:latin typeface="+mn-lt"/>
          <a:ea typeface="+mn-ea"/>
        </a:defRPr>
      </a:lvl2pPr>
      <a:lvl3pPr marL="1143000" indent="-228600" algn="l" defTabSz="457200" rtl="0" fontAlgn="base">
        <a:lnSpc>
          <a:spcPct val="120000"/>
        </a:lnSpc>
        <a:spcBef>
          <a:spcPct val="20000"/>
        </a:spcBef>
        <a:spcAft>
          <a:spcPct val="0"/>
        </a:spcAft>
        <a:buFont typeface="Arial" panose="020B0604020202020204" pitchFamily="34" charset="0"/>
        <a:buChar char="•"/>
        <a:defRPr sz="1600">
          <a:solidFill>
            <a:schemeClr val="tx1"/>
          </a:solidFill>
          <a:latin typeface="+mn-lt"/>
          <a:ea typeface="+mn-ea"/>
        </a:defRPr>
      </a:lvl3pPr>
      <a:lvl4pPr marL="1600200" indent="-228600" algn="l" defTabSz="457200" rtl="0" fontAlgn="base">
        <a:lnSpc>
          <a:spcPct val="120000"/>
        </a:lnSpc>
        <a:spcBef>
          <a:spcPct val="20000"/>
        </a:spcBef>
        <a:spcAft>
          <a:spcPct val="0"/>
        </a:spcAft>
        <a:buFont typeface="Arial" panose="020B0604020202020204" pitchFamily="34" charset="0"/>
        <a:buChar char="–"/>
        <a:defRPr sz="1400">
          <a:solidFill>
            <a:schemeClr val="tx1"/>
          </a:solidFill>
          <a:latin typeface="+mn-lt"/>
          <a:ea typeface="+mn-ea"/>
        </a:defRPr>
      </a:lvl4pPr>
      <a:lvl5pPr marL="20574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5pPr>
      <a:lvl6pPr marL="25146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6pPr>
      <a:lvl7pPr marL="29718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7pPr>
      <a:lvl8pPr marL="34290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8pPr>
      <a:lvl9pPr marL="3886200" indent="-228600" algn="l" defTabSz="457200" rtl="0" fontAlgn="base">
        <a:lnSpc>
          <a:spcPct val="120000"/>
        </a:lnSpc>
        <a:spcBef>
          <a:spcPct val="20000"/>
        </a:spcBef>
        <a:spcAft>
          <a:spcPct val="0"/>
        </a:spcAft>
        <a:buFont typeface="Arial" panose="020B0604020202020204" pitchFamily="34" charset="0"/>
        <a:buChar char="»"/>
        <a:defRPr sz="12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8" name="正方形/長方形 7"/>
          <p:cNvSpPr/>
          <p:nvPr/>
        </p:nvSpPr>
        <p:spPr>
          <a:xfrm>
            <a:off x="135890" y="76200"/>
            <a:ext cx="8816975" cy="1476375"/>
          </a:xfrm>
          <a:prstGeom prst="rect">
            <a:avLst/>
          </a:prstGeom>
        </p:spPr>
        <p:txBody>
          <a:bodyPr wrap="square">
            <a:spAutoFit/>
          </a:bodyPr>
          <a:lstStyle/>
          <a:p>
            <a:pPr lvl="0"/>
            <a:r>
              <a:rPr lang="en-US" altLang="en-GB" sz="1800" dirty="0">
                <a:solidFill>
                  <a:schemeClr val="bg1"/>
                </a:solidFill>
                <a:latin typeface="Arial" panose="020B0604020202020204" pitchFamily="34" charset="0"/>
              </a:rPr>
              <a:t>3GPP TSG RAN Meeting #104										RP-24xxxx</a:t>
            </a:r>
            <a:endParaRPr lang="en-US" altLang="en-GB" sz="1800" dirty="0">
              <a:solidFill>
                <a:schemeClr val="bg1"/>
              </a:solidFill>
              <a:latin typeface="Arial" panose="020B0604020202020204" pitchFamily="34" charset="0"/>
            </a:endParaRPr>
          </a:p>
          <a:p>
            <a:pPr lvl="0"/>
            <a:r>
              <a:rPr lang="en-US" altLang="en-GB" sz="1800" dirty="0">
                <a:solidFill>
                  <a:schemeClr val="bg1"/>
                </a:solidFill>
                <a:latin typeface="Arial" panose="020B0604020202020204" pitchFamily="34" charset="0"/>
              </a:rPr>
              <a:t>Shanghai, China, June 17 - 20, 2024</a:t>
            </a:r>
            <a:endParaRPr lang="en-US" altLang="en-GB" sz="1800" dirty="0">
              <a:solidFill>
                <a:schemeClr val="bg1"/>
              </a:solidFill>
              <a:latin typeface="Arial" panose="020B0604020202020204" pitchFamily="34" charset="0"/>
            </a:endParaRPr>
          </a:p>
          <a:p>
            <a:pPr lvl="0"/>
            <a:endParaRPr lang="en-US" altLang="en-GB" sz="1800" dirty="0">
              <a:solidFill>
                <a:schemeClr val="bg1"/>
              </a:solidFill>
              <a:latin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Source: 		ZTE Corporation, Sanechips, Samsung</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a:p>
            <a:r>
              <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rPr>
              <a:t>Agenda Item:	13</a:t>
            </a:r>
            <a:endParaRPr kumimoji="1" lang="en-US" altLang="en-US" sz="1800" b="1" dirty="0">
              <a:solidFill>
                <a:schemeClr val="bg1"/>
              </a:solidFill>
              <a:latin typeface="Arial" panose="020B0604020202020204" pitchFamily="34" charset="0"/>
              <a:ea typeface="微软雅黑" panose="020B0503020204020204" charset="-122"/>
              <a:cs typeface="Arial" panose="020B0604020202020204" pitchFamily="34" charset="0"/>
            </a:endParaRPr>
          </a:p>
        </p:txBody>
      </p:sp>
      <p:sp>
        <p:nvSpPr>
          <p:cNvPr id="2" name="Title 7"/>
          <p:cNvSpPr>
            <a:spLocks noGrp="1"/>
          </p:cNvSpPr>
          <p:nvPr/>
        </p:nvSpPr>
        <p:spPr>
          <a:xfrm>
            <a:off x="274320" y="2004695"/>
            <a:ext cx="8595360" cy="1022985"/>
          </a:xfrm>
          <a:prstGeom prst="rect">
            <a:avLst/>
          </a:prstGeom>
          <a:noFill/>
          <a:ln w="9525">
            <a:noFill/>
            <a:miter lim="800000"/>
          </a:ln>
        </p:spPr>
        <p:txBody>
          <a:bodyPr vert="horz" wrap="square" lIns="0" tIns="0" rIns="0" bIns="0" numCol="1" anchor="t" anchorCtr="0" compatLnSpc="1">
            <a:noAutofit/>
          </a:bodyPr>
          <a:lstStyle>
            <a:lvl1pPr algn="l" defTabSz="457200" rtl="0" eaLnBrk="1" fontAlgn="base" hangingPunct="1">
              <a:spcBef>
                <a:spcPct val="0"/>
              </a:spcBef>
              <a:spcAft>
                <a:spcPct val="0"/>
              </a:spcAft>
              <a:defRPr kumimoji="1" lang="zh-CN" altLang="en-US" sz="2800" b="1" i="0" kern="1200" dirty="0">
                <a:solidFill>
                  <a:schemeClr val="bg1"/>
                </a:solidFill>
                <a:latin typeface="Arial" panose="020B0604020202020204" pitchFamily="34" charset="0"/>
                <a:ea typeface="微软雅黑" panose="020B0503020204020204" charset="-122"/>
                <a:cs typeface="Arial" panose="020B0604020202020204" pitchFamily="34" charset="0"/>
              </a:defRPr>
            </a:lvl1pPr>
            <a:lvl2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2pPr>
            <a:lvl3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3pPr>
            <a:lvl4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4pPr>
            <a:lvl5pPr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5pPr>
            <a:lvl6pPr marL="4572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6pPr>
            <a:lvl7pPr marL="9144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7pPr>
            <a:lvl8pPr marL="13716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8pPr>
            <a:lvl9pPr marL="1828800" algn="l" defTabSz="457200" rtl="0" eaLnBrk="1" fontAlgn="base" hangingPunct="1">
              <a:spcBef>
                <a:spcPct val="0"/>
              </a:spcBef>
              <a:spcAft>
                <a:spcPct val="0"/>
              </a:spcAft>
              <a:defRPr kumimoji="1" sz="2400">
                <a:solidFill>
                  <a:schemeClr val="tx1"/>
                </a:solidFill>
                <a:latin typeface="Calibri" panose="020F0502020204030204" pitchFamily="34" charset="0"/>
                <a:ea typeface="微软雅黑" panose="020B0503020204020204" charset="-122"/>
              </a:defRPr>
            </a:lvl9pPr>
          </a:lstStyle>
          <a:p>
            <a:pPr eaLnBrk="1" hangingPunct="1"/>
            <a:r>
              <a:rPr lang="en-US" dirty="0"/>
              <a:t>Motivation on R19 basket WID on NR intra-band contiguous CA with UL MIMO</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 (1)</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TS38.101-1 v18.5.0, there are two PC2/3 NR intra-band CA configuration with UL MIMO defined, i.e. CA_n41C, CA_n78C</a:t>
            </a: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the R19 WID NR_ENDC_RF_Ph4, there are four NR intra-band CA configuration with UL MIMO selected as example band combination, i.e. CA_n41C, CA_n78C, CA_n77C and CA_n79C</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Arial" panose="020B0604020202020204" pitchFamily="34" charset="0"/>
              <a:buChar char="•"/>
            </a:pPr>
            <a:endParaRPr lang="en-US" altLang="en-US" sz="1400" dirty="0">
              <a:latin typeface="Arial" panose="020B0604020202020204" pitchFamily="34" charset="0"/>
              <a:cs typeface="Arial" panose="020B0604020202020204" pitchFamily="34" charset="0"/>
            </a:endParaRPr>
          </a:p>
          <a:p>
            <a:pPr marL="742950" lvl="1" indent="-285750" eaLnBrk="1" latinLnBrk="0" hangingPunct="1">
              <a:spcAft>
                <a:spcPts val="900"/>
              </a:spcAft>
              <a:buFont typeface="Arial" panose="020B0604020202020204" pitchFamily="34" charset="0"/>
              <a:buChar char="•"/>
            </a:pPr>
            <a:r>
              <a:rPr lang="en-US" altLang="en-US" sz="1200" dirty="0">
                <a:latin typeface="Arial" panose="020B0604020202020204" pitchFamily="34" charset="0"/>
                <a:cs typeface="Arial" panose="020B0604020202020204" pitchFamily="34" charset="0"/>
              </a:rPr>
              <a:t>Also there was a note in the objectives, saying: NOTE: leave the other band combination specific requirements to the corresponding Rel-19 basket WIs</a:t>
            </a:r>
            <a:endParaRPr lang="en-US" altLang="en-US" sz="1200" dirty="0">
              <a:latin typeface="Arial" panose="020B0604020202020204" pitchFamily="34" charset="0"/>
              <a:cs typeface="Arial" panose="020B0604020202020204" pitchFamily="34" charset="0"/>
            </a:endParaRPr>
          </a:p>
          <a:p>
            <a:pPr marL="0" indent="0">
              <a:buFont typeface="Arial" panose="020B0604020202020204" pitchFamily="34" charset="0"/>
              <a:buNone/>
            </a:pPr>
            <a:endParaRPr kumimoji="1" lang="en-US" altLang="en-US" sz="1200" dirty="0">
              <a:latin typeface="Arial" panose="020B0604020202020204" pitchFamily="34" charset="0"/>
              <a:cs typeface="Arial" panose="020B0604020202020204" pitchFamily="34" charset="0"/>
            </a:endParaRPr>
          </a:p>
        </p:txBody>
      </p:sp>
      <p:graphicFrame>
        <p:nvGraphicFramePr>
          <p:cNvPr id="2" name="表格 1"/>
          <p:cNvGraphicFramePr/>
          <p:nvPr/>
        </p:nvGraphicFramePr>
        <p:xfrm>
          <a:off x="1356995" y="1280795"/>
          <a:ext cx="6115050" cy="960120"/>
        </p:xfrm>
        <a:graphic>
          <a:graphicData uri="http://schemas.openxmlformats.org/drawingml/2006/table">
            <a:tbl>
              <a:tblPr firstRow="1" bandRow="1">
                <a:tableStyleId>{5940675A-B579-460E-94D1-54222C63F5DA}</a:tableStyleId>
              </a:tblPr>
              <a:tblGrid>
                <a:gridCol w="885825"/>
                <a:gridCol w="598488"/>
                <a:gridCol w="676275"/>
                <a:gridCol w="598487"/>
                <a:gridCol w="676275"/>
                <a:gridCol w="555625"/>
                <a:gridCol w="768350"/>
                <a:gridCol w="584200"/>
                <a:gridCol w="771525"/>
              </a:tblGrid>
              <a:tr h="0">
                <a:tc>
                  <a:txBody>
                    <a:bodyPr/>
                    <a:lstStyle/>
                    <a:p>
                      <a:pPr indent="0" algn="ctr">
                        <a:buNone/>
                      </a:pPr>
                      <a:r>
                        <a:rPr lang="en-US" sz="900" b="1">
                          <a:latin typeface="Arial" panose="020B0604020202020204" pitchFamily="34" charset="0"/>
                          <a:cs typeface="Arial" panose="020B0604020202020204" pitchFamily="34" charset="0"/>
                        </a:rPr>
                        <a:t>NR</a:t>
                      </a:r>
                      <a:r>
                        <a:rPr lang="en-US" sz="900" b="1">
                          <a:latin typeface="Times New Roman" panose="02020603050405020304" charset="0"/>
                          <a:cs typeface="Times New Roman" panose="02020603050405020304" charset="0"/>
                        </a:rPr>
                        <a:t>CA Configuration</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1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2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3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Class 4 (dBm)</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1">
                          <a:latin typeface="Arial" panose="020B0604020202020204" pitchFamily="34" charset="0"/>
                          <a:cs typeface="Arial" panose="020B0604020202020204" pitchFamily="34" charset="0"/>
                        </a:rPr>
                        <a:t>Tolerance (dB)</a:t>
                      </a:r>
                      <a:endParaRPr lang="en-US" altLang="en-US" sz="900" b="1">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900" b="0">
                          <a:latin typeface="Arial" panose="020B0604020202020204" pitchFamily="34" charset="0"/>
                          <a:cs typeface="Arial" panose="020B0604020202020204" pitchFamily="34" charset="0"/>
                        </a:rPr>
                        <a:t>CA_n41C</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26</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r>
                        <a:rPr lang="en-US" sz="900" b="0" baseline="30000">
                          <a:latin typeface="Arial" panose="020B0604020202020204" pitchFamily="34" charset="0"/>
                          <a:cs typeface="Arial" panose="020B0604020202020204" pitchFamily="34" charset="0"/>
                        </a:rPr>
                        <a:t>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r>
                        <a:rPr lang="en-US" sz="900" b="0" baseline="30000">
                          <a:latin typeface="Arial" panose="020B0604020202020204" pitchFamily="34" charset="0"/>
                          <a:cs typeface="Arial" panose="020B0604020202020204" pitchFamily="34" charset="0"/>
                        </a:rPr>
                        <a:t>1</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a:txBody>
                    <a:bodyPr/>
                    <a:lstStyle/>
                    <a:p>
                      <a:pPr indent="0" algn="ctr">
                        <a:buNone/>
                      </a:pPr>
                      <a:r>
                        <a:rPr lang="en-US" sz="900" b="0">
                          <a:latin typeface="Times New Roman" panose="02020603050405020304" charset="0"/>
                          <a:cs typeface="Times New Roman" panose="02020603050405020304" charset="0"/>
                        </a:rPr>
                        <a:t>CA_</a:t>
                      </a:r>
                      <a:r>
                        <a:rPr lang="en-US" sz="900" b="0">
                          <a:latin typeface="Arial" panose="020B0604020202020204" pitchFamily="34" charset="0"/>
                          <a:cs typeface="Arial" panose="020B0604020202020204" pitchFamily="34" charset="0"/>
                        </a:rPr>
                        <a:t>n</a:t>
                      </a:r>
                      <a:r>
                        <a:rPr lang="en-US" sz="900" b="0">
                          <a:latin typeface="Times New Roman" panose="02020603050405020304" charset="0"/>
                          <a:cs typeface="Times New Roman" panose="02020603050405020304" charset="0"/>
                        </a:rPr>
                        <a:t>7</a:t>
                      </a:r>
                      <a:r>
                        <a:rPr lang="en-US" sz="900" b="0">
                          <a:latin typeface="Arial" panose="020B0604020202020204" pitchFamily="34" charset="0"/>
                          <a:cs typeface="Arial" panose="020B0604020202020204" pitchFamily="34" charset="0"/>
                        </a:rPr>
                        <a:t>8</a:t>
                      </a:r>
                      <a:r>
                        <a:rPr lang="en-US" sz="900" b="0">
                          <a:latin typeface="Times New Roman" panose="02020603050405020304" charset="0"/>
                          <a:cs typeface="Times New Roman" panose="02020603050405020304" charset="0"/>
                        </a:rPr>
                        <a:t>C</a:t>
                      </a:r>
                      <a:endParaRPr lang="en-US" altLang="en-US" sz="900" b="0">
                        <a:latin typeface="Times New Roman" panose="02020603050405020304" charset="0"/>
                        <a:ea typeface="Times New Roman" panose="02020603050405020304" charset="0"/>
                        <a:cs typeface="Times New Roman" panose="0202060305040502030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26</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Times New Roman" panose="02020603050405020304" charset="0"/>
                          <a:cs typeface="Times New Roman" panose="02020603050405020304" charset="0"/>
                        </a:rPr>
                        <a:t>23</a:t>
                      </a:r>
                      <a:endParaRPr lang="en-US" altLang="en-US" sz="900" b="0">
                        <a:latin typeface="Times New Roman" panose="02020603050405020304" charset="0"/>
                        <a:ea typeface="Times New Roman" panose="02020603050405020304" charset="0"/>
                        <a:cs typeface="Times New Roman" panose="0202060305040502030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+2/-3</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lstStyle/>
                    <a:p>
                      <a:pPr indent="0" algn="ctr">
                        <a:buNone/>
                      </a:pPr>
                      <a:r>
                        <a:rPr lang="en-US" sz="900" b="0">
                          <a:latin typeface="Arial" panose="020B0604020202020204" pitchFamily="34" charset="0"/>
                          <a:cs typeface="Arial" panose="020B0604020202020204" pitchFamily="34" charset="0"/>
                        </a:rPr>
                        <a:t> </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0">
                <a:tc gridSpan="9">
                  <a:txBody>
                    <a:bodyPr/>
                    <a:lstStyle/>
                    <a:p>
                      <a:pPr indent="0">
                        <a:buNone/>
                      </a:pPr>
                      <a:r>
                        <a:rPr lang="en-US" sz="900" b="0">
                          <a:latin typeface="Arial" panose="020B0604020202020204" pitchFamily="34" charset="0"/>
                          <a:cs typeface="Arial" panose="020B0604020202020204" pitchFamily="34" charset="0"/>
                        </a:rPr>
                        <a:t>NOTE 1:	</a:t>
                      </a:r>
                      <a:r>
                        <a:rPr lang="en-US" sz="900" b="0">
                          <a:latin typeface="Times New Roman" panose="02020603050405020304" charset="0"/>
                          <a:cs typeface="Times New Roman" panose="02020603050405020304" charset="0"/>
                        </a:rPr>
                        <a:t>If all transmitted resource blocksover all component carriers are </a:t>
                      </a:r>
                      <a:r>
                        <a:rPr lang="en-US" sz="900" b="0">
                          <a:latin typeface="Arial" panose="020B0604020202020204" pitchFamily="34" charset="0"/>
                          <a:cs typeface="Arial" panose="020B0604020202020204" pitchFamily="34" charset="0"/>
                        </a:rPr>
                        <a:t>confined within F</a:t>
                      </a:r>
                      <a:r>
                        <a:rPr lang="en-US" sz="900" b="0" baseline="-25000">
                          <a:latin typeface="Arial" panose="020B0604020202020204" pitchFamily="34" charset="0"/>
                          <a:cs typeface="Arial" panose="020B0604020202020204" pitchFamily="34" charset="0"/>
                        </a:rPr>
                        <a:t>UL_low</a:t>
                      </a:r>
                      <a:r>
                        <a:rPr lang="en-US" sz="900" b="0">
                          <a:latin typeface="Arial" panose="020B0604020202020204" pitchFamily="34" charset="0"/>
                          <a:cs typeface="Arial" panose="020B0604020202020204" pitchFamily="34" charset="0"/>
                        </a:rPr>
                        <a:t>and F</a:t>
                      </a:r>
                      <a:r>
                        <a:rPr lang="en-US" sz="900" b="0" baseline="-25000">
                          <a:latin typeface="Arial" panose="020B0604020202020204" pitchFamily="34" charset="0"/>
                          <a:cs typeface="Arial" panose="020B0604020202020204" pitchFamily="34" charset="0"/>
                        </a:rPr>
                        <a:t>UL_low </a:t>
                      </a:r>
                      <a:r>
                        <a:rPr lang="en-US" sz="900" b="0">
                          <a:latin typeface="Arial" panose="020B0604020202020204" pitchFamily="34" charset="0"/>
                          <a:cs typeface="Arial" panose="020B0604020202020204" pitchFamily="34" charset="0"/>
                        </a:rPr>
                        <a:t>+ 4 MHz or</a:t>
                      </a:r>
                      <a:r>
                        <a:rPr lang="en-US" sz="900" b="0">
                          <a:latin typeface="Times New Roman" panose="02020603050405020304" charset="0"/>
                          <a:cs typeface="Times New Roman" panose="02020603050405020304" charset="0"/>
                        </a:rPr>
                        <a:t>/and</a:t>
                      </a:r>
                      <a:r>
                        <a:rPr lang="en-US" sz="900" b="0">
                          <a:latin typeface="Arial" panose="020B0604020202020204" pitchFamily="34" charset="0"/>
                          <a:cs typeface="Arial" panose="020B0604020202020204" pitchFamily="34" charset="0"/>
                        </a:rPr>
                        <a:t>F</a:t>
                      </a:r>
                      <a:r>
                        <a:rPr lang="en-US" sz="900" b="0" baseline="-25000">
                          <a:latin typeface="Arial" panose="020B0604020202020204" pitchFamily="34" charset="0"/>
                          <a:cs typeface="Arial" panose="020B0604020202020204" pitchFamily="34" charset="0"/>
                        </a:rPr>
                        <a:t>UL_high</a:t>
                      </a:r>
                      <a:r>
                        <a:rPr lang="en-US" sz="900" b="0">
                          <a:latin typeface="Arial" panose="020B0604020202020204" pitchFamily="34" charset="0"/>
                          <a:cs typeface="Arial" panose="020B0604020202020204" pitchFamily="34" charset="0"/>
                        </a:rPr>
                        <a:t>– 4 MHz and F</a:t>
                      </a:r>
                      <a:r>
                        <a:rPr lang="en-US" sz="900" b="0" baseline="-25000">
                          <a:latin typeface="Arial" panose="020B0604020202020204" pitchFamily="34" charset="0"/>
                          <a:cs typeface="Arial" panose="020B0604020202020204" pitchFamily="34" charset="0"/>
                        </a:rPr>
                        <a:t>UL_high</a:t>
                      </a:r>
                      <a:r>
                        <a:rPr lang="en-US" sz="900" b="0">
                          <a:latin typeface="Arial" panose="020B0604020202020204" pitchFamily="34" charset="0"/>
                          <a:cs typeface="Arial" panose="020B0604020202020204" pitchFamily="34" charset="0"/>
                        </a:rPr>
                        <a:t>, the maximum output power requirement is relaxed by reducing the lower tolerance limit by 1.5 dBNOTE 2:	P</a:t>
                      </a:r>
                      <a:r>
                        <a:rPr lang="en-US" sz="900" b="0" baseline="-25000">
                          <a:latin typeface="Arial" panose="020B0604020202020204" pitchFamily="34" charset="0"/>
                          <a:cs typeface="Arial" panose="020B0604020202020204" pitchFamily="34" charset="0"/>
                        </a:rPr>
                        <a:t>PowerClass</a:t>
                      </a:r>
                      <a:r>
                        <a:rPr lang="en-US" sz="900" b="0">
                          <a:latin typeface="Arial" panose="020B0604020202020204" pitchFamily="34" charset="0"/>
                          <a:cs typeface="Arial" panose="020B0604020202020204" pitchFamily="34" charset="0"/>
                        </a:rPr>
                        <a:t>is the maximum UE power specified without taking into account the tolerance</a:t>
                      </a:r>
                      <a:endParaRPr lang="en-US" altLang="en-US" sz="900" b="0">
                        <a:latin typeface="Arial" panose="020B0604020202020204" pitchFamily="34" charset="0"/>
                        <a:ea typeface="Arial" panose="020B0604020202020204" pitchFamily="34" charset="0"/>
                        <a:cs typeface="Arial" panose="020B0604020202020204" pitchFamily="34" charset="0"/>
                      </a:endParaRPr>
                    </a:p>
                  </a:txBody>
                  <a:tcPr marL="68580" marR="68580" marT="0" marB="0" anchor="ct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pic>
        <p:nvPicPr>
          <p:cNvPr id="4" name="图片 3"/>
          <p:cNvPicPr>
            <a:picLocks noChangeAspect="1"/>
          </p:cNvPicPr>
          <p:nvPr/>
        </p:nvPicPr>
        <p:blipFill>
          <a:blip r:embed="rId1"/>
          <a:stretch>
            <a:fillRect/>
          </a:stretch>
        </p:blipFill>
        <p:spPr>
          <a:xfrm>
            <a:off x="1212215" y="3212465"/>
            <a:ext cx="5920740" cy="9906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26277" y="213904"/>
            <a:ext cx="3956331" cy="329275"/>
          </a:xfrm>
        </p:spPr>
        <p:txBody>
          <a:bodyPr/>
          <a:lstStyle/>
          <a:p>
            <a:r>
              <a:rPr lang="en-US" dirty="0"/>
              <a:t>Backgroud(2)</a:t>
            </a:r>
            <a:endParaRPr lang="en-US" dirty="0"/>
          </a:p>
        </p:txBody>
      </p:sp>
      <p:sp>
        <p:nvSpPr>
          <p:cNvPr id="6" name="文本框 5"/>
          <p:cNvSpPr txBox="1"/>
          <p:nvPr/>
        </p:nvSpPr>
        <p:spPr>
          <a:xfrm>
            <a:off x="198755" y="734060"/>
            <a:ext cx="8639810" cy="4274185"/>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latin typeface="Arial" panose="020B0604020202020204" pitchFamily="34" charset="0"/>
                <a:cs typeface="Arial" panose="020B0604020202020204" pitchFamily="34" charset="0"/>
                <a:sym typeface="+mn-ea"/>
              </a:rPr>
              <a:t>In RAN4 #110 meeting, some missing lower order power class(PC2 and PC3) of same PC1.5 band combination were observed (also shown in the previous slide). How to treat the new proposed BC configurations for intra-band CA which are not included in the NR_ENDC_RF_Ph4 WI objectives were included in the WF[2], which are shown below:</a:t>
            </a: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r>
              <a:rPr lang="en-US" altLang="en-US" sz="1400" dirty="0">
                <a:latin typeface="Arial" panose="020B0604020202020204" pitchFamily="34" charset="0"/>
                <a:cs typeface="Arial" panose="020B0604020202020204" pitchFamily="34" charset="0"/>
                <a:sym typeface="+mn-ea"/>
              </a:rPr>
              <a:t>      </a:t>
            </a: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0" lvl="1" indent="0" eaLnBrk="1" latinLnBrk="0" hangingPunct="1">
              <a:spcAft>
                <a:spcPts val="900"/>
              </a:spcAft>
              <a:buFont typeface="Wingdings" panose="05000000000000000000" charset="0"/>
              <a:buNone/>
            </a:pPr>
            <a:endParaRPr lang="en-US" altLang="en-US" sz="1400" dirty="0">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dirty="0"/>
          </a:p>
          <a:p>
            <a:pPr marL="0" indent="0">
              <a:buFont typeface="Arial" panose="020B0604020202020204" pitchFamily="34" charset="0"/>
              <a:buNone/>
            </a:pPr>
            <a:endParaRPr kumimoji="1" lang="zh-CN" altLang="en-US" sz="1000" dirty="0">
              <a:latin typeface="Arial" panose="020B0604020202020204" pitchFamily="34" charset="0"/>
              <a:cs typeface="Arial" panose="020B0604020202020204" pitchFamily="34" charset="0"/>
            </a:endParaRPr>
          </a:p>
        </p:txBody>
      </p:sp>
      <p:pic>
        <p:nvPicPr>
          <p:cNvPr id="5" name="图片 4"/>
          <p:cNvPicPr>
            <a:picLocks noChangeAspect="1"/>
          </p:cNvPicPr>
          <p:nvPr/>
        </p:nvPicPr>
        <p:blipFill>
          <a:blip r:embed="rId1"/>
          <a:stretch>
            <a:fillRect/>
          </a:stretch>
        </p:blipFill>
        <p:spPr>
          <a:xfrm>
            <a:off x="1083945" y="1851025"/>
            <a:ext cx="6690360" cy="246126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55352" y="214312"/>
            <a:ext cx="8799195" cy="329565"/>
          </a:xfrm>
        </p:spPr>
        <p:txBody>
          <a:bodyPr/>
          <a:lstStyle/>
          <a:p>
            <a:r>
              <a:rPr lang="en-US" dirty="0"/>
              <a:t>Motivation </a:t>
            </a:r>
            <a:endParaRPr lang="en-US" dirty="0"/>
          </a:p>
        </p:txBody>
      </p:sp>
      <p:sp>
        <p:nvSpPr>
          <p:cNvPr id="6" name="文本框 5"/>
          <p:cNvSpPr txBox="1"/>
          <p:nvPr/>
        </p:nvSpPr>
        <p:spPr>
          <a:xfrm>
            <a:off x="251847" y="768211"/>
            <a:ext cx="8639810" cy="4224020"/>
          </a:xfrm>
          <a:prstGeom prst="rect">
            <a:avLst/>
          </a:prstGeom>
        </p:spPr>
        <p:txBody>
          <a:bodyPr vert="horz" lIns="0" tIns="0" rIns="0" bIns="0" rtlCol="0" anchor="t">
            <a:noAutofit/>
          </a:bodyPr>
          <a:lstStyle/>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 are a lot of NR FR1 bands supporting intra-band contiguous CA operation, meanwhile UL MIMO feature can also be supported in the same band.</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 are two bands specified NR CA configurations with UL MIMO in the existing TS38.101-1 specification, the general RF requirements have already been defined.</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In the R19 WID NR_ENDC_RF_Ph4, there are several PC1.5 NR CA configurations with UL MIMO included, however the corresponding lower power class (i.e. PC2/PC3) configurations </a:t>
            </a:r>
            <a:r>
              <a:rPr lang="en-US" altLang="zh-CN" sz="1400" dirty="0">
                <a:solidFill>
                  <a:schemeClr val="tx1"/>
                </a:solidFill>
                <a:latin typeface="Arial" panose="020B0604020202020204" pitchFamily="34" charset="0"/>
                <a:cs typeface="Arial" panose="020B0604020202020204" pitchFamily="34" charset="0"/>
                <a:sym typeface="+mn-ea"/>
              </a:rPr>
              <a:t>are missing in </a:t>
            </a:r>
            <a:r>
              <a:rPr lang="en-US" altLang="en-US" sz="1400" dirty="0">
                <a:solidFill>
                  <a:schemeClr val="tx1"/>
                </a:solidFill>
                <a:latin typeface="Arial" panose="020B0604020202020204" pitchFamily="34" charset="0"/>
                <a:cs typeface="Arial" panose="020B0604020202020204" pitchFamily="34" charset="0"/>
                <a:sym typeface="+mn-ea"/>
              </a:rPr>
              <a:t>some of them (i.e. CA_n77C and CA_n79C).</a:t>
            </a:r>
            <a:endParaRPr lang="en-US" altLang="en-US" sz="1400" dirty="0">
              <a:solidFill>
                <a:schemeClr val="tx1"/>
              </a:solidFill>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200" dirty="0">
                <a:solidFill>
                  <a:schemeClr val="tx1"/>
                </a:solidFill>
                <a:latin typeface="Arial" panose="020B0604020202020204" pitchFamily="34" charset="0"/>
                <a:cs typeface="Arial" panose="020B0604020202020204" pitchFamily="34" charset="0"/>
                <a:sym typeface="+mn-ea"/>
              </a:rPr>
              <a:t>The absence of  lower power class configuration would cause problems in duty cycle based SAR solution to high power class configuration.</a:t>
            </a:r>
            <a:endParaRPr lang="en-US" altLang="en-US" sz="12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Moreover, considering the demands from operators, and more NR intra-band UL contiguous CA with UL MIMO will be supported, using Basket WID approach should be an efficient and routine way.</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r>
              <a:rPr lang="en-US" altLang="en-US" sz="1400" dirty="0">
                <a:solidFill>
                  <a:schemeClr val="tx1"/>
                </a:solidFill>
                <a:latin typeface="Arial" panose="020B0604020202020204" pitchFamily="34" charset="0"/>
                <a:cs typeface="Arial" panose="020B0604020202020204" pitchFamily="34" charset="0"/>
                <a:sym typeface="+mn-ea"/>
              </a:rPr>
              <a:t>Therefore, it is proposed to create a Rel-19 basket WID to include new NR intra-band UL contiguous CA with UL MIMO.</a:t>
            </a:r>
            <a:endParaRPr lang="en-US" altLang="en-US" sz="1400" dirty="0">
              <a:solidFill>
                <a:schemeClr val="tx1"/>
              </a:solidFill>
              <a:latin typeface="Arial" panose="020B0604020202020204" pitchFamily="34" charset="0"/>
              <a:cs typeface="Arial" panose="020B0604020202020204" pitchFamily="34" charset="0"/>
              <a:sym typeface="+mn-ea"/>
            </a:endParaRPr>
          </a:p>
          <a:p>
            <a:pPr marL="742950" lvl="1" indent="-285750" eaLnBrk="1" latinLnBrk="0" hangingPunct="1">
              <a:spcAft>
                <a:spcPts val="900"/>
              </a:spcAft>
              <a:buFont typeface="Arial" panose="020B0604020202020204" pitchFamily="34" charset="0"/>
              <a:buChar char="•"/>
            </a:pPr>
            <a:r>
              <a:rPr lang="en-US" altLang="en-US" sz="1200" dirty="0">
                <a:solidFill>
                  <a:schemeClr val="tx1"/>
                </a:solidFill>
                <a:latin typeface="Arial" panose="020B0604020202020204" pitchFamily="34" charset="0"/>
                <a:cs typeface="Arial" panose="020B0604020202020204" pitchFamily="34" charset="0"/>
                <a:sym typeface="+mn-ea"/>
              </a:rPr>
              <a:t> PC2 and PC3 intra-band UL contiguous CA with UL MIMO can be included firstly, PC1</a:t>
            </a:r>
            <a:r>
              <a:rPr lang="en-US" altLang="en-US" sz="1200" dirty="0">
                <a:latin typeface="Arial" panose="020B0604020202020204" pitchFamily="34" charset="0"/>
                <a:cs typeface="Arial" panose="020B0604020202020204" pitchFamily="34" charset="0"/>
                <a:sym typeface="+mn-ea"/>
              </a:rPr>
              <a:t>.5 intra-band UL contiguous CA with UL MIMO can be considered after the general requirements are completed in R19 WID NR_ENDC_RF_Ph4. </a:t>
            </a:r>
            <a:endParaRPr lang="en-US" altLang="en-US" sz="1400" dirty="0">
              <a:solidFill>
                <a:schemeClr val="tx1"/>
              </a:solidFill>
              <a:latin typeface="Arial" panose="020B0604020202020204" pitchFamily="34" charset="0"/>
              <a:cs typeface="Arial" panose="020B0604020202020204" pitchFamily="34" charset="0"/>
              <a:sym typeface="+mn-ea"/>
            </a:endParaRPr>
          </a:p>
          <a:p>
            <a:pPr marL="285750" indent="-285750" eaLnBrk="1" latinLnBrk="0" hangingPunct="1">
              <a:spcAft>
                <a:spcPts val="900"/>
              </a:spcAft>
              <a:buFont typeface="Wingdings" panose="05000000000000000000" charset="0"/>
              <a:buChar char="n"/>
            </a:pPr>
            <a:endParaRPr lang="en-US" altLang="en-US" sz="1200" dirty="0">
              <a:latin typeface="Arial" panose="020B0604020202020204" pitchFamily="34" charset="0"/>
              <a:cs typeface="Arial" panose="020B060402020202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r>
              <a:rPr lang="en-US" dirty="0"/>
              <a:t>Proposals</a:t>
            </a:r>
            <a:endParaRPr lang="en-US" sz="2000" dirty="0"/>
          </a:p>
        </p:txBody>
      </p:sp>
      <p:sp>
        <p:nvSpPr>
          <p:cNvPr id="4" name="内容占位符 3"/>
          <p:cNvSpPr>
            <a:spLocks noGrp="1"/>
          </p:cNvSpPr>
          <p:nvPr>
            <p:ph idx="12"/>
          </p:nvPr>
        </p:nvSpPr>
        <p:spPr>
          <a:xfrm>
            <a:off x="274237" y="904209"/>
            <a:ext cx="8327070" cy="3763645"/>
          </a:xfrm>
        </p:spPr>
        <p:txBody>
          <a:bodyPr/>
          <a:lstStyle/>
          <a:p>
            <a:pPr marL="285750" indent="-285750" latinLnBrk="0">
              <a:spcBef>
                <a:spcPts val="0"/>
              </a:spcBef>
              <a:spcAft>
                <a:spcPts val="900"/>
              </a:spcAft>
              <a:buFont typeface="Wingdings" panose="05000000000000000000" charset="0"/>
              <a:buChar char="n"/>
            </a:pPr>
            <a:r>
              <a:rPr lang="en-US" sz="1400" b="1" dirty="0">
                <a:solidFill>
                  <a:schemeClr val="tx1"/>
                </a:solidFill>
                <a:sym typeface="+mn-ea"/>
              </a:rPr>
              <a:t>Proposal 1: It is proposed to </a:t>
            </a:r>
            <a:r>
              <a:rPr lang="en-US" altLang="zh-CN" sz="1400" b="1" dirty="0">
                <a:solidFill>
                  <a:schemeClr val="tx1"/>
                </a:solidFill>
                <a:sym typeface="+mn-ea"/>
              </a:rPr>
              <a:t>create</a:t>
            </a:r>
            <a:r>
              <a:rPr lang="en-US" sz="1400" b="1" dirty="0">
                <a:solidFill>
                  <a:schemeClr val="tx1"/>
                </a:solidFill>
                <a:sym typeface="+mn-ea"/>
              </a:rPr>
              <a:t> a Rel-19 basket WID to include new NR intra-band UL contiguous CA  with UL MIMO.</a:t>
            </a:r>
            <a:endParaRPr lang="en-US" sz="1400" b="1" dirty="0">
              <a:solidFill>
                <a:schemeClr val="tx1"/>
              </a:solidFill>
              <a:sym typeface="+mn-ea"/>
            </a:endParaRPr>
          </a:p>
          <a:p>
            <a:pPr lvl="1" latinLnBrk="0">
              <a:spcBef>
                <a:spcPts val="0"/>
              </a:spcBef>
              <a:spcAft>
                <a:spcPts val="900"/>
              </a:spcAft>
              <a:buFont typeface="Arial" panose="020B0604020202020204" pitchFamily="34" charset="0"/>
              <a:buChar char="•"/>
            </a:pPr>
            <a:r>
              <a:rPr lang="en-US" sz="1085" dirty="0">
                <a:sym typeface="+mn-ea"/>
              </a:rPr>
              <a:t>PC2 and PC3 intra-band UL contiguous CA with UL MIMO can be included first</a:t>
            </a:r>
            <a:r>
              <a:rPr lang="en-US" altLang="en-US" sz="1085" dirty="0">
                <a:latin typeface="Arial" panose="020B0604020202020204" pitchFamily="34" charset="0"/>
                <a:cs typeface="Arial" panose="020B0604020202020204" pitchFamily="34" charset="0"/>
                <a:sym typeface="+mn-ea"/>
              </a:rPr>
              <a:t>ly,</a:t>
            </a:r>
            <a:r>
              <a:rPr lang="en-US" sz="1085" dirty="0">
                <a:sym typeface="+mn-ea"/>
              </a:rPr>
              <a:t> PC1.5 intra-band UL contiguous CA with UL MIMO can be considered after the general requirements are completed in R19 WID NR_ENDC_RF_Ph4.</a:t>
            </a:r>
            <a:endParaRPr lang="en-US" altLang="en-US" sz="1085" dirty="0">
              <a:latin typeface="Arial" panose="020B0604020202020204" pitchFamily="34" charset="0"/>
              <a:cs typeface="Arial" panose="020B0604020202020204" pitchFamily="34" charset="0"/>
              <a:sym typeface="+mn-ea"/>
            </a:endParaRPr>
          </a:p>
          <a:p>
            <a:pPr marL="0" indent="0" latinLnBrk="0">
              <a:spcBef>
                <a:spcPts val="0"/>
              </a:spcBef>
              <a:spcAft>
                <a:spcPts val="900"/>
              </a:spcAft>
              <a:buFont typeface="Wingdings" panose="05000000000000000000" charset="0"/>
              <a:buNone/>
            </a:pPr>
            <a:endParaRPr lang="en-US" sz="1200" dirty="0">
              <a:sym typeface="+mn-ea"/>
            </a:endParaRPr>
          </a:p>
          <a:p>
            <a:pPr marL="285750" indent="-285750" latinLnBrk="0">
              <a:spcBef>
                <a:spcPts val="0"/>
              </a:spcBef>
              <a:spcAft>
                <a:spcPts val="900"/>
              </a:spcAft>
              <a:buFont typeface="Wingdings" panose="05000000000000000000" charset="0"/>
              <a:buChar char="n"/>
            </a:pPr>
            <a:r>
              <a:rPr lang="en-US" sz="1400" b="1">
                <a:solidFill>
                  <a:schemeClr val="tx1"/>
                </a:solidFill>
                <a:sym typeface="+mn-ea"/>
              </a:rPr>
              <a:t>Proposal 2: The objectives are proposed as below:</a:t>
            </a:r>
            <a:endParaRPr lang="en-US" sz="1400" b="1" dirty="0">
              <a:sym typeface="+mn-ea"/>
            </a:endParaRPr>
          </a:p>
          <a:p>
            <a:pPr lvl="1" latinLnBrk="0">
              <a:spcBef>
                <a:spcPts val="0"/>
              </a:spcBef>
              <a:spcAft>
                <a:spcPts val="900"/>
              </a:spcAft>
              <a:buFont typeface="Arial" panose="020B0604020202020204" pitchFamily="34" charset="0"/>
              <a:buChar char="•"/>
            </a:pPr>
            <a:r>
              <a:rPr lang="en-US" sz="1085" dirty="0">
                <a:sym typeface="+mn-ea"/>
              </a:rPr>
              <a:t></a:t>
            </a:r>
            <a:r>
              <a:rPr lang="en-US" sz="1085" i="1" dirty="0">
                <a:sym typeface="+mn-ea"/>
              </a:rPr>
              <a:t>Specify the UE maximum output power requirement for PC3/PC2 NR intra-band contiguous CA with UL MIMO. </a:t>
            </a:r>
            <a:endParaRPr lang="en-US" sz="1085" i="1" dirty="0">
              <a:sym typeface="+mn-ea"/>
            </a:endParaRPr>
          </a:p>
          <a:p>
            <a:pPr lvl="1" latinLnBrk="0">
              <a:spcBef>
                <a:spcPts val="0"/>
              </a:spcBef>
              <a:spcAft>
                <a:spcPts val="900"/>
              </a:spcAft>
              <a:buFont typeface="Arial" panose="020B0604020202020204" pitchFamily="34" charset="0"/>
              <a:buChar char="•"/>
            </a:pPr>
            <a:r>
              <a:rPr lang="en-US" sz="1085" i="1" dirty="0">
                <a:sym typeface="+mn-ea"/>
              </a:rPr>
              <a:t>Specify the band specific A-MPR requirements for the proposed bands, if needed</a:t>
            </a:r>
            <a:endParaRPr lang="en-US" sz="1085" i="1" dirty="0">
              <a:sym typeface="+mn-ea"/>
            </a:endParaRPr>
          </a:p>
          <a:p>
            <a:pPr marL="457200" lvl="1" indent="0" latinLnBrk="0">
              <a:spcBef>
                <a:spcPts val="0"/>
              </a:spcBef>
              <a:spcAft>
                <a:spcPts val="900"/>
              </a:spcAft>
              <a:buFont typeface="Wingdings" panose="05000000000000000000" charset="0"/>
              <a:buNone/>
            </a:pPr>
            <a:r>
              <a:rPr lang="en-US" sz="1085" i="1" dirty="0">
                <a:sym typeface="+mn-ea"/>
              </a:rPr>
              <a:t>NOTE 1: This basket WI is not subject to block approval procedure</a:t>
            </a:r>
            <a:endParaRPr lang="en-US" sz="1085" i="1" dirty="0">
              <a:sym typeface="+mn-ea"/>
            </a:endParaRPr>
          </a:p>
          <a:p>
            <a:pPr marL="285750" indent="-285750" latinLnBrk="0">
              <a:spcBef>
                <a:spcPts val="0"/>
              </a:spcBef>
              <a:spcAft>
                <a:spcPts val="900"/>
              </a:spcAft>
              <a:buFont typeface="Wingdings" panose="05000000000000000000" charset="0"/>
              <a:buChar char="n"/>
            </a:pPr>
            <a:endParaRPr lang="en-US" sz="1400" b="1" dirty="0">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237" y="138477"/>
            <a:ext cx="3956331" cy="329275"/>
          </a:xfrm>
        </p:spPr>
        <p:txBody>
          <a:bodyPr/>
          <a:lstStyle/>
          <a:p>
            <a:pPr algn="l"/>
            <a:r>
              <a:rPr lang="en-US" dirty="0"/>
              <a:t>Rerference</a:t>
            </a:r>
            <a:endParaRPr lang="en-US" sz="2000" dirty="0"/>
          </a:p>
        </p:txBody>
      </p:sp>
      <p:sp>
        <p:nvSpPr>
          <p:cNvPr id="4" name="内容占位符 3"/>
          <p:cNvSpPr>
            <a:spLocks noGrp="1"/>
          </p:cNvSpPr>
          <p:nvPr>
            <p:ph idx="12"/>
          </p:nvPr>
        </p:nvSpPr>
        <p:spPr>
          <a:xfrm>
            <a:off x="274237" y="904209"/>
            <a:ext cx="8327070" cy="3763645"/>
          </a:xfrm>
        </p:spPr>
        <p:txBody>
          <a:bodyPr/>
          <a:lstStyle/>
          <a:p>
            <a:pPr marL="457200" lvl="1" indent="0" eaLnBrk="1" latinLnBrk="0" hangingPunct="1">
              <a:spcAft>
                <a:spcPts val="900"/>
              </a:spcAft>
              <a:buFont typeface="Arial" panose="020B0604020202020204" pitchFamily="34" charset="0"/>
              <a:buNone/>
            </a:pPr>
            <a:r>
              <a:rPr lang="en-US" sz="1200">
                <a:sym typeface="+mn-ea"/>
              </a:rPr>
              <a:t>1. RP-240828, New WID: UE RF enhancements for NR FR1/FR2 and EN-DC, Phase 4, RAN4 chair (Huawei)</a:t>
            </a:r>
            <a:endParaRPr lang="en-US" sz="1200">
              <a:sym typeface="+mn-ea"/>
            </a:endParaRPr>
          </a:p>
          <a:p>
            <a:pPr marL="457200" lvl="1" indent="0" eaLnBrk="1" latinLnBrk="0" hangingPunct="1">
              <a:spcAft>
                <a:spcPts val="900"/>
              </a:spcAft>
              <a:buFont typeface="Arial" panose="020B0604020202020204" pitchFamily="34" charset="0"/>
              <a:buNone/>
            </a:pPr>
            <a:r>
              <a:rPr lang="en-US" sz="1200">
                <a:sym typeface="+mn-ea"/>
              </a:rPr>
              <a:t>2. R4-2406583, WF on HPUE UE for UL CA and EN-DC, Samsung</a:t>
            </a:r>
            <a:endParaRPr lang="en-US" sz="12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285750" indent="-285750" latinLnBrk="0">
              <a:spcBef>
                <a:spcPts val="0"/>
              </a:spcBef>
              <a:spcAft>
                <a:spcPts val="900"/>
              </a:spcAft>
              <a:buFont typeface="Wingdings" panose="05000000000000000000" charset="0"/>
              <a:buChar char="n"/>
            </a:pPr>
            <a:endParaRPr lang="en-US" sz="1400" b="1">
              <a:sym typeface="+mn-ea"/>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a:p>
            <a:pPr marL="457200" lvl="1" indent="0" latinLnBrk="0">
              <a:spcBef>
                <a:spcPts val="0"/>
              </a:spcBef>
              <a:spcAft>
                <a:spcPts val="900"/>
              </a:spcAft>
              <a:buNone/>
            </a:pPr>
            <a:endParaRPr lang="en-US" altLang="zh-CN" dirty="0">
              <a:solidFill>
                <a:schemeClr val="tx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3314" name="Title 4"/>
          <p:cNvSpPr>
            <a:spLocks noGrp="1"/>
          </p:cNvSpPr>
          <p:nvPr>
            <p:ph type="title"/>
          </p:nvPr>
        </p:nvSpPr>
        <p:spPr>
          <a:xfrm>
            <a:off x="1196975" y="1493838"/>
            <a:ext cx="6143625" cy="1114425"/>
          </a:xfrm>
        </p:spPr>
        <p:txBody>
          <a:bodyPr/>
          <a:lstStyle/>
          <a:p>
            <a:r>
              <a:rPr dirty="0">
                <a:ea typeface="微软雅黑" panose="020B0503020204020204" charset="-122"/>
              </a:rPr>
              <a:t>Thank you</a:t>
            </a:r>
            <a:endParaRPr sz="2400" dirty="0">
              <a:ea typeface="微软雅黑" panose="020B0503020204020204" charset="-122"/>
            </a:endParaRPr>
          </a:p>
        </p:txBody>
      </p:sp>
    </p:spTree>
  </p:cSld>
  <p:clrMapOvr>
    <a:masterClrMapping/>
  </p:clrMapOvr>
</p:sld>
</file>

<file path=ppt/theme/theme1.xml><?xml version="1.0" encoding="utf-8"?>
<a:theme xmlns:a="http://schemas.openxmlformats.org/drawingml/2006/main" name="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ZTE-Internal use only-16X9">
  <a:themeElements>
    <a:clrScheme name="ZTE色彩系统">
      <a:dk1>
        <a:srgbClr val="000000"/>
      </a:dk1>
      <a:lt1>
        <a:srgbClr val="FFFFFF"/>
      </a:lt1>
      <a:dk2>
        <a:srgbClr val="FFDE40"/>
      </a:dk2>
      <a:lt2>
        <a:srgbClr val="008ED3"/>
      </a:lt2>
      <a:accent1>
        <a:srgbClr val="00A651"/>
      </a:accent1>
      <a:accent2>
        <a:srgbClr val="9ACA3C"/>
      </a:accent2>
      <a:accent3>
        <a:srgbClr val="F58233"/>
      </a:accent3>
      <a:accent4>
        <a:srgbClr val="F287B7"/>
      </a:accent4>
      <a:accent5>
        <a:srgbClr val="92278F"/>
      </a:accent5>
      <a:accent6>
        <a:srgbClr val="0066B3"/>
      </a:accent6>
      <a:hlink>
        <a:srgbClr val="0066B3"/>
      </a:hlink>
      <a:folHlink>
        <a:srgbClr val="92278F"/>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bodyPr vert="horz" lIns="0" tIns="0" rIns="0" bIns="0" rtlCol="0" anchor="t">
        <a:noAutofit/>
      </a:bodyPr>
      <a:lstStyle>
        <a:defPPr>
          <a:defRPr kumimoji="1" dirty="0" smtClean="0"/>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正文">
  <a:themeElements>
    <a:clrScheme name="中兴品牌色彩体系">
      <a:dk1>
        <a:srgbClr val="008ED3"/>
      </a:dk1>
      <a:lt1>
        <a:srgbClr val="FFFFFF"/>
      </a:lt1>
      <a:dk2>
        <a:srgbClr val="0067B4"/>
      </a:dk2>
      <a:lt2>
        <a:srgbClr val="58595B"/>
      </a:lt2>
      <a:accent1>
        <a:srgbClr val="FFDE40"/>
      </a:accent1>
      <a:accent2>
        <a:srgbClr val="61CCF0"/>
      </a:accent2>
      <a:accent3>
        <a:srgbClr val="EE3D8A"/>
      </a:accent3>
      <a:accent4>
        <a:srgbClr val="922990"/>
      </a:accent4>
      <a:accent5>
        <a:srgbClr val="8DC642"/>
      </a:accent5>
      <a:accent6>
        <a:srgbClr val="58595B"/>
      </a:accent6>
      <a:hlink>
        <a:srgbClr val="0000FF"/>
      </a:hlink>
      <a:folHlink>
        <a:srgbClr val="800080"/>
      </a:folHlink>
    </a:clrScheme>
    <a:fontScheme name="3_自定义设计">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4572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cs typeface="Arial" panose="020B0604020202020204" pitchFamily="34" charset="0"/>
          </a:defRPr>
        </a:defPPr>
      </a:lstStyle>
    </a:lnDef>
  </a:objectDefaults>
  <a:extraClrSchemeLst>
    <a:extraClrScheme>
      <a:clrScheme name="3_自定义设计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ZTE-Internal use only-16X9</Template>
  <TotalTime>0</TotalTime>
  <Words>6266</Words>
  <Application>WPS 演示</Application>
  <PresentationFormat>全屏显示(16:9)</PresentationFormat>
  <Paragraphs>155</Paragraphs>
  <Slides>7</Slides>
  <Notes>5</Notes>
  <HiddenSlides>0</HiddenSlides>
  <MMClips>0</MMClips>
  <ScaleCrop>false</ScaleCrop>
  <HeadingPairs>
    <vt:vector size="6" baseType="variant">
      <vt:variant>
        <vt:lpstr>已用的字体</vt:lpstr>
      </vt:variant>
      <vt:variant>
        <vt:i4>11</vt:i4>
      </vt:variant>
      <vt:variant>
        <vt:lpstr>主题</vt:lpstr>
      </vt:variant>
      <vt:variant>
        <vt:i4>3</vt:i4>
      </vt:variant>
      <vt:variant>
        <vt:lpstr>幻灯片标题</vt:lpstr>
      </vt:variant>
      <vt:variant>
        <vt:i4>7</vt:i4>
      </vt:variant>
    </vt:vector>
  </HeadingPairs>
  <TitlesOfParts>
    <vt:vector size="21" baseType="lpstr">
      <vt:lpstr>Arial</vt:lpstr>
      <vt:lpstr>宋体</vt:lpstr>
      <vt:lpstr>Wingdings</vt:lpstr>
      <vt:lpstr>Calibri</vt:lpstr>
      <vt:lpstr>微软雅黑</vt:lpstr>
      <vt:lpstr>Arial</vt:lpstr>
      <vt:lpstr>Heiti SC Light</vt:lpstr>
      <vt:lpstr>MS PGothic</vt:lpstr>
      <vt:lpstr>Wingdings</vt:lpstr>
      <vt:lpstr>Times New Roman</vt:lpstr>
      <vt:lpstr>Arial Unicode MS</vt:lpstr>
      <vt:lpstr>ZTE-Internal use only-16X9</vt:lpstr>
      <vt:lpstr>1_ZTE-Internal use only-16X9</vt:lpstr>
      <vt:lpstr>正文</vt:lpstr>
      <vt:lpstr>PowerPoint 演示文稿</vt:lpstr>
      <vt:lpstr>Backgroud (1)</vt:lpstr>
      <vt:lpstr>Backgroud(2)</vt:lpstr>
      <vt:lpstr>Motivation </vt:lpstr>
      <vt:lpstr>Proposals</vt:lpstr>
      <vt:lpstr>Rerference</vt:lpstr>
      <vt:lpstr>Thank you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ZTE</dc:creator>
  <cp:lastModifiedBy>ZTE_Wubin</cp:lastModifiedBy>
  <cp:revision>1756</cp:revision>
  <dcterms:created xsi:type="dcterms:W3CDTF">2015-07-28T09:06:00Z</dcterms:created>
  <dcterms:modified xsi:type="dcterms:W3CDTF">2024-06-05T09:12:29Z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2052-11.8.2.12085</vt:lpwstr>
  </property>
  <property fmtid="{D5CDD505-2E9C-101B-9397-08002B2CF9AE}" pid="3" name="ICV">
    <vt:lpwstr>5EB02C54A3D34A26A9FB80E923D627C1</vt:lpwstr>
  </property>
</Properties>
</file>