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bookmarkIdSeed="4" autoCompressPictures="0">
  <p:sldMasterIdLst>
    <p:sldMasterId id="2147483648" r:id="rId1"/>
    <p:sldMasterId id="2147483656" r:id="rId3"/>
    <p:sldMasterId id="2147483663" r:id="rId4"/>
  </p:sldMasterIdLst>
  <p:notesMasterIdLst>
    <p:notesMasterId r:id="rId6"/>
  </p:notesMasterIdLst>
  <p:handoutMasterIdLst>
    <p:handoutMasterId r:id="rId13"/>
  </p:handoutMasterIdLst>
  <p:sldIdLst>
    <p:sldId id="262" r:id="rId5"/>
    <p:sldId id="487" r:id="rId7"/>
    <p:sldId id="509" r:id="rId8"/>
    <p:sldId id="498" r:id="rId9"/>
    <p:sldId id="490" r:id="rId10"/>
    <p:sldId id="507" r:id="rId11"/>
    <p:sldId id="261" r:id="rId12"/>
  </p:sldIdLst>
  <p:sldSz cx="9144000" cy="5143500" type="screen16x9"/>
  <p:notesSz cx="6858000" cy="9144000"/>
  <p:defaultTextStyle>
    <a:defPPr>
      <a:defRPr lang="zh-CN"/>
    </a:defPPr>
    <a:lvl1pPr algn="l" defTabSz="457200"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defTabSz="457200"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defTabSz="457200"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defTabSz="457200"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defTabSz="457200"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0B1"/>
    <a:srgbClr val="008FD4"/>
    <a:srgbClr val="5ACBF5"/>
    <a:srgbClr val="90D8A2"/>
    <a:srgbClr val="00AEEF"/>
    <a:srgbClr val="00ABBD"/>
    <a:srgbClr val="0089CF"/>
    <a:srgbClr val="005BAA"/>
    <a:srgbClr val="8CC63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012" autoAdjust="0"/>
    <p:restoredTop sz="50000" autoAdjust="0"/>
  </p:normalViewPr>
  <p:slideViewPr>
    <p:cSldViewPr snapToGrid="0" snapToObjects="1">
      <p:cViewPr varScale="1">
        <p:scale>
          <a:sx n="86" d="100"/>
          <a:sy n="86" d="100"/>
        </p:scale>
        <p:origin x="268" y="52"/>
      </p:cViewPr>
      <p:guideLst>
        <p:guide orient="horz" pos="1903"/>
        <p:guide pos="2908"/>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4.xml"/><Relationship Id="rId8" Type="http://schemas.openxmlformats.org/officeDocument/2006/relationships/slide" Target="slides/slide3.xml"/><Relationship Id="rId7" Type="http://schemas.openxmlformats.org/officeDocument/2006/relationships/slide" Target="slides/slide2.xml"/><Relationship Id="rId6" Type="http://schemas.openxmlformats.org/officeDocument/2006/relationships/notesMaster" Target="notesMasters/notesMaster1.xml"/><Relationship Id="rId5" Type="http://schemas.openxmlformats.org/officeDocument/2006/relationships/slide" Target="slides/slide1.xml"/><Relationship Id="rId4" Type="http://schemas.openxmlformats.org/officeDocument/2006/relationships/slideMaster" Target="slideMasters/slideMaster3.xml"/><Relationship Id="rId3" Type="http://schemas.openxmlformats.org/officeDocument/2006/relationships/slideMaster" Target="slideMasters/slideMaster2.xml"/><Relationship Id="rId2" Type="http://schemas.openxmlformats.org/officeDocument/2006/relationships/theme" Target="theme/theme1.xml"/><Relationship Id="rId16" Type="http://schemas.openxmlformats.org/officeDocument/2006/relationships/tableStyles" Target="tableStyles.xml"/><Relationship Id="rId15" Type="http://schemas.openxmlformats.org/officeDocument/2006/relationships/viewProps" Target="viewProps.xml"/><Relationship Id="rId14" Type="http://schemas.openxmlformats.org/officeDocument/2006/relationships/presProps" Target="presProps.xml"/><Relationship Id="rId13" Type="http://schemas.openxmlformats.org/officeDocument/2006/relationships/handoutMaster" Target="handoutMasters/handoutMaster1.xml"/><Relationship Id="rId12" Type="http://schemas.openxmlformats.org/officeDocument/2006/relationships/slide" Target="slides/slide7.xml"/><Relationship Id="rId11" Type="http://schemas.openxmlformats.org/officeDocument/2006/relationships/slide" Target="slides/slide6.xml"/><Relationship Id="rId10" Type="http://schemas.openxmlformats.org/officeDocument/2006/relationships/slide" Target="slides/slide5.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kumimoji="1" sz="1200">
                <a:latin typeface="+mn-lt"/>
                <a:ea typeface="+mn-ea"/>
                <a:cs typeface="+mn-cs"/>
              </a:defRPr>
            </a:lvl1pPr>
          </a:lstStyle>
          <a:p>
            <a:pPr>
              <a:defRPr/>
            </a:pPr>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kumimoji="1" sz="1200">
                <a:latin typeface="+mn-lt"/>
                <a:ea typeface="+mn-ea"/>
                <a:cs typeface="+mn-cs"/>
              </a:defRPr>
            </a:lvl1pPr>
          </a:lstStyle>
          <a:p>
            <a:pPr>
              <a:defRPr/>
            </a:pPr>
            <a:fld id="{F2FAECFD-CC53-4182-9FDD-29AABDA331A7}" type="datetimeFigureOut">
              <a:rPr lang="zh-CN" altLang="en-US"/>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kumimoji="1" sz="1200">
                <a:latin typeface="+mn-lt"/>
                <a:ea typeface="+mn-ea"/>
                <a:cs typeface="+mn-cs"/>
              </a:defRPr>
            </a:lvl1pPr>
          </a:lstStyle>
          <a:p>
            <a:pPr>
              <a:defRPr/>
            </a:pPr>
            <a:endParaRPr lang="zh-CN" altLang="en-US"/>
          </a:p>
        </p:txBody>
      </p:sp>
      <p:sp>
        <p:nvSpPr>
          <p:cNvPr id="5" name="幻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kumimoji="1" sz="1200">
                <a:latin typeface="+mn-lt"/>
                <a:ea typeface="+mn-ea"/>
                <a:cs typeface="+mn-cs"/>
              </a:defRPr>
            </a:lvl1pPr>
          </a:lstStyle>
          <a:p>
            <a:pPr>
              <a:defRPr/>
            </a:pPr>
            <a:fld id="{28C7C476-630F-4E97-AD79-548321178EAE}" type="slidenum">
              <a:rPr lang="zh-CN" altLang="en-US"/>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ED7B1F9-E82C-4289-810D-22272FC3DBEB}" type="datetimeFigureOut">
              <a:rPr lang="en-US" smtClean="0"/>
            </a:fld>
            <a:endParaRPr lang="en-U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21B44DB-93D9-4413-9809-D5C2D0D02A6B}" type="slidenum">
              <a:rPr lang="en-US" smtClean="0"/>
            </a:fld>
            <a:endParaRPr lang="en-US"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21B44DB-93D9-4413-9809-D5C2D0D02A6B}" type="slidenum">
              <a:rPr lang="en-US" smtClean="0"/>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21B44DB-93D9-4413-9809-D5C2D0D02A6B}" type="slidenum">
              <a:rPr lang="en-US" smtClean="0"/>
            </a:fld>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标题幻灯片">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5"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defRPr/>
            </a:pPr>
            <a:r>
              <a:rPr lang="en-US" sz="900" noProof="1">
                <a:solidFill>
                  <a:schemeClr val="bg1"/>
                </a:solidFill>
                <a:latin typeface="Arial" panose="020B0604020202020204" pitchFamily="34" charset="0"/>
                <a:ea typeface="Heiti SC Light"/>
                <a:cs typeface="Arial" panose="020B0604020202020204" pitchFamily="34" charset="0"/>
              </a:rPr>
              <a:t>T</a:t>
            </a:r>
            <a:r>
              <a:rPr lang="en-US" altLang="zh-CN" sz="900" noProof="1">
                <a:solidFill>
                  <a:schemeClr val="bg1"/>
                </a:solidFill>
                <a:latin typeface="Arial" panose="020B0604020202020204" pitchFamily="34" charset="0"/>
                <a:ea typeface="Heiti SC Light"/>
                <a:cs typeface="Arial" panose="020B0604020202020204" pitchFamily="34" charset="0"/>
              </a:rPr>
              <a:t>itle:</a:t>
            </a:r>
            <a:endParaRPr lang="en-US" altLang="ja-JP" sz="900" noProof="1">
              <a:solidFill>
                <a:schemeClr val="bg1"/>
              </a:solidFill>
              <a:latin typeface="Arial" panose="020B0604020202020204" pitchFamily="34" charset="0"/>
              <a:ea typeface="Heiti SC Light"/>
              <a:cs typeface="Arial" panose="020B0604020202020204" pitchFamily="34" charset="0"/>
            </a:endParaRPr>
          </a:p>
          <a:p>
            <a:pPr defTabSz="935355">
              <a:defRPr/>
            </a:pPr>
            <a:r>
              <a:rPr lang="en-US" altLang="zh-CN" sz="800" noProof="1">
                <a:solidFill>
                  <a:schemeClr val="bg1"/>
                </a:solidFill>
                <a:latin typeface="Arial" panose="020B0604020202020204" pitchFamily="34" charset="0"/>
                <a:ea typeface="Heiti SC Light"/>
                <a:cs typeface="Arial" panose="020B0604020202020204" pitchFamily="34" charset="0"/>
              </a:rPr>
              <a:t>Type</a:t>
            </a:r>
            <a:r>
              <a:rPr lang="en-US" altLang="ja-JP" sz="800" noProof="1">
                <a:solidFill>
                  <a:schemeClr val="bg1"/>
                </a:solidFill>
                <a:latin typeface="Arial" panose="020B0604020202020204" pitchFamily="34" charset="0"/>
                <a:ea typeface="Heiti SC Light"/>
                <a:cs typeface="Arial" panose="020B0604020202020204" pitchFamily="34" charset="0"/>
              </a:rPr>
              <a:t>: </a:t>
            </a:r>
            <a:r>
              <a:rPr lang="en-US" altLang="ja-JP" sz="800" noProof="1">
                <a:solidFill>
                  <a:schemeClr val="bg1"/>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chemeClr val="bg1"/>
              </a:solidFill>
              <a:latin typeface="Arial" panose="020B0604020202020204" pitchFamily="34" charset="0"/>
              <a:cs typeface="Arial" panose="020B0604020202020204" pitchFamily="34" charset="0"/>
            </a:endParaRPr>
          </a:p>
          <a:p>
            <a:pPr defTabSz="935355">
              <a:defRPr/>
            </a:pPr>
            <a:r>
              <a:rPr lang="en-US" sz="800" noProof="1">
                <a:solidFill>
                  <a:schemeClr val="bg1"/>
                </a:solidFill>
                <a:latin typeface="Arial" panose="020B0604020202020204" pitchFamily="34" charset="0"/>
                <a:ea typeface="Heiti SC Light"/>
                <a:cs typeface="Heiti SC Light"/>
              </a:rPr>
              <a:t>S</a:t>
            </a:r>
            <a:r>
              <a:rPr lang="en-US" altLang="zh-CN" sz="800" noProof="1">
                <a:solidFill>
                  <a:schemeClr val="bg1"/>
                </a:solidFill>
                <a:latin typeface="Arial" panose="020B0604020202020204" pitchFamily="34" charset="0"/>
                <a:ea typeface="Heiti SC Light"/>
                <a:cs typeface="Heiti SC Light"/>
              </a:rPr>
              <a:t>ize</a:t>
            </a:r>
            <a:r>
              <a:rPr lang="en-US" sz="800" noProof="1">
                <a:solidFill>
                  <a:schemeClr val="bg1"/>
                </a:solidFill>
                <a:latin typeface="Arial" panose="020B0604020202020204" pitchFamily="34" charset="0"/>
                <a:ea typeface="Heiti SC Light"/>
                <a:cs typeface="Heiti SC Light"/>
              </a:rPr>
              <a:t>：32-</a:t>
            </a:r>
            <a:r>
              <a:rPr lang="en-US" altLang="ja-JP" sz="800" noProof="1">
                <a:solidFill>
                  <a:schemeClr val="bg1"/>
                </a:solidFill>
                <a:latin typeface="Arial" panose="020B0604020202020204" pitchFamily="34" charset="0"/>
                <a:ea typeface="Heiti SC Light"/>
                <a:cs typeface="Heiti SC Light"/>
              </a:rPr>
              <a:t>24-</a:t>
            </a:r>
            <a:r>
              <a:rPr lang="en-US" altLang="zh-CN" sz="800" noProof="1">
                <a:solidFill>
                  <a:schemeClr val="bg1"/>
                </a:solidFill>
                <a:latin typeface="Arial" panose="020B0604020202020204" pitchFamily="34" charset="0"/>
                <a:ea typeface="Heiti SC Light"/>
                <a:cs typeface="Heiti SC Light"/>
              </a:rPr>
              <a:t>pt</a:t>
            </a:r>
            <a:endParaRPr lang="en-US" altLang="ja-JP" sz="800" noProof="1">
              <a:solidFill>
                <a:schemeClr val="bg1"/>
              </a:solidFill>
              <a:latin typeface="Arial" panose="020B0604020202020204" pitchFamily="34" charset="0"/>
              <a:ea typeface="Heiti SC Light"/>
              <a:cs typeface="Heiti SC Light"/>
            </a:endParaRPr>
          </a:p>
          <a:p>
            <a:pPr defTabSz="935355">
              <a:defRPr/>
            </a:pPr>
            <a:r>
              <a:rPr lang="en-US" sz="800" noProof="1">
                <a:solidFill>
                  <a:schemeClr val="bg1"/>
                </a:solidFill>
                <a:latin typeface="Arial" panose="020B0604020202020204" pitchFamily="34" charset="0"/>
                <a:ea typeface="Heiti SC Light"/>
                <a:cs typeface="Heiti SC Light"/>
              </a:rPr>
              <a:t>C</a:t>
            </a:r>
            <a:r>
              <a:rPr lang="en-US" altLang="zh-CN" sz="800" noProof="1">
                <a:solidFill>
                  <a:schemeClr val="bg1"/>
                </a:solidFill>
                <a:latin typeface="Arial" panose="020B0604020202020204" pitchFamily="34" charset="0"/>
                <a:ea typeface="Heiti SC Light"/>
                <a:cs typeface="Heiti SC Light"/>
              </a:rPr>
              <a:t>olor</a:t>
            </a:r>
            <a:r>
              <a:rPr lang="en-US" sz="800" noProof="1">
                <a:solidFill>
                  <a:schemeClr val="bg1"/>
                </a:solidFill>
                <a:latin typeface="Arial" panose="020B0604020202020204" pitchFamily="34" charset="0"/>
                <a:ea typeface="Heiti SC Light"/>
                <a:cs typeface="Heiti SC Light"/>
              </a:rPr>
              <a:t>：T</a:t>
            </a:r>
            <a:r>
              <a:rPr lang="en-US" altLang="zh-CN" sz="800" noProof="1">
                <a:solidFill>
                  <a:schemeClr val="bg1"/>
                </a:solidFill>
                <a:latin typeface="Arial" panose="020B0604020202020204" pitchFamily="34" charset="0"/>
                <a:ea typeface="Heiti SC Light"/>
                <a:cs typeface="Heiti SC Light"/>
              </a:rPr>
              <a:t>he ZTE blue</a:t>
            </a:r>
            <a:r>
              <a:rPr lang="en-US" altLang="ja-JP" sz="800" noProof="1">
                <a:solidFill>
                  <a:schemeClr val="bg1"/>
                </a:solidFill>
                <a:latin typeface="Arial" panose="020B0604020202020204" pitchFamily="34" charset="0"/>
                <a:ea typeface="Heiti SC Light"/>
                <a:cs typeface="Heiti SC Light"/>
              </a:rPr>
              <a:t> </a:t>
            </a:r>
            <a:endParaRPr lang="en-US" altLang="ja-JP" sz="800" noProof="1">
              <a:solidFill>
                <a:schemeClr val="bg1"/>
              </a:solidFill>
              <a:latin typeface="Arial" panose="020B0604020202020204" pitchFamily="34" charset="0"/>
              <a:ea typeface="Heiti SC Light"/>
              <a:cs typeface="Heiti SC Light"/>
            </a:endParaRPr>
          </a:p>
          <a:p>
            <a:pPr defTabSz="935355">
              <a:defRPr/>
            </a:pPr>
            <a:endParaRPr lang="en-US" altLang="zh-CN" sz="900" noProof="1">
              <a:solidFill>
                <a:schemeClr val="bg1"/>
              </a:solidFill>
              <a:latin typeface="Arial" panose="020B0604020202020204" pitchFamily="34" charset="0"/>
              <a:ea typeface="Heiti SC Light"/>
              <a:cs typeface="Heiti SC Light"/>
            </a:endParaRPr>
          </a:p>
          <a:p>
            <a:pPr defTabSz="935355">
              <a:defRPr/>
            </a:pPr>
            <a:r>
              <a:rPr lang="en-US" altLang="zh-CN" sz="900" noProof="1">
                <a:solidFill>
                  <a:schemeClr val="bg1"/>
                </a:solidFill>
                <a:latin typeface="Arial" panose="020B0604020202020204" pitchFamily="34" charset="0"/>
                <a:ea typeface="Heiti SC Light"/>
                <a:cs typeface="Heiti SC Light"/>
              </a:rPr>
              <a:t>Subtitle:</a:t>
            </a:r>
            <a:endParaRPr lang="en-US" altLang="ja-JP" sz="900" noProof="1">
              <a:solidFill>
                <a:schemeClr val="bg1"/>
              </a:solidFill>
              <a:latin typeface="Arial" panose="020B0604020202020204" pitchFamily="34" charset="0"/>
              <a:ea typeface="Heiti SC Light"/>
              <a:cs typeface="Heiti SC Light"/>
            </a:endParaRPr>
          </a:p>
          <a:p>
            <a:pPr defTabSz="935355">
              <a:defRPr/>
            </a:pPr>
            <a:r>
              <a:rPr lang="en-US" sz="800" noProof="1">
                <a:solidFill>
                  <a:schemeClr val="bg1"/>
                </a:solidFill>
                <a:latin typeface="Arial" panose="020B0604020202020204" pitchFamily="34" charset="0"/>
                <a:ea typeface="Heiti SC Light"/>
                <a:cs typeface="Heiti SC Light"/>
              </a:rPr>
              <a:t>T</a:t>
            </a:r>
            <a:r>
              <a:rPr lang="en-US" altLang="zh-CN" sz="800" noProof="1">
                <a:solidFill>
                  <a:schemeClr val="bg1"/>
                </a:solidFill>
                <a:latin typeface="Arial" panose="020B0604020202020204" pitchFamily="34" charset="0"/>
                <a:ea typeface="Heiti SC Light"/>
                <a:cs typeface="Heiti SC Light"/>
              </a:rPr>
              <a:t>ype: </a:t>
            </a:r>
            <a:r>
              <a:rPr lang="en-US" altLang="ja-JP" sz="800" noProof="1">
                <a:solidFill>
                  <a:schemeClr val="bg1"/>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chemeClr val="bg1"/>
              </a:solidFill>
              <a:latin typeface="Arial" panose="020B0604020202020204" pitchFamily="34" charset="0"/>
              <a:cs typeface="Arial" panose="020B0604020202020204" pitchFamily="34" charset="0"/>
            </a:endParaRPr>
          </a:p>
          <a:p>
            <a:pPr defTabSz="935355">
              <a:defRPr/>
            </a:pPr>
            <a:r>
              <a:rPr lang="en-US" sz="800" noProof="1">
                <a:solidFill>
                  <a:schemeClr val="bg1"/>
                </a:solidFill>
                <a:latin typeface="Arial" panose="020B0604020202020204" pitchFamily="34" charset="0"/>
                <a:ea typeface="Heiti SC Light"/>
                <a:cs typeface="Heiti SC Light"/>
              </a:rPr>
              <a:t>S</a:t>
            </a:r>
            <a:r>
              <a:rPr lang="en-US" altLang="zh-CN" sz="800" noProof="1">
                <a:solidFill>
                  <a:schemeClr val="bg1"/>
                </a:solidFill>
                <a:latin typeface="Arial" panose="020B0604020202020204" pitchFamily="34" charset="0"/>
                <a:ea typeface="Heiti SC Light"/>
                <a:cs typeface="Heiti SC Light"/>
              </a:rPr>
              <a:t>ize</a:t>
            </a:r>
            <a:r>
              <a:rPr lang="en-US" sz="800" noProof="1">
                <a:solidFill>
                  <a:schemeClr val="bg1"/>
                </a:solidFill>
                <a:latin typeface="Arial" panose="020B0604020202020204" pitchFamily="34" charset="0"/>
                <a:ea typeface="Heiti SC Light"/>
                <a:cs typeface="Heiti SC Light"/>
              </a:rPr>
              <a:t>：</a:t>
            </a:r>
            <a:r>
              <a:rPr lang="en-US" altLang="ja-JP" sz="800" noProof="1">
                <a:solidFill>
                  <a:schemeClr val="bg1"/>
                </a:solidFill>
                <a:latin typeface="Arial" panose="020B0604020202020204" pitchFamily="34" charset="0"/>
                <a:ea typeface="Heiti SC Light"/>
                <a:cs typeface="Heiti SC Light"/>
              </a:rPr>
              <a:t>20pt</a:t>
            </a:r>
            <a:endParaRPr lang="en-US" altLang="ja-JP" sz="800" noProof="1">
              <a:solidFill>
                <a:schemeClr val="bg1"/>
              </a:solidFill>
              <a:latin typeface="Arial" panose="020B0604020202020204" pitchFamily="34" charset="0"/>
              <a:ea typeface="Heiti SC Light"/>
              <a:cs typeface="Heiti SC Light"/>
            </a:endParaRPr>
          </a:p>
          <a:p>
            <a:pPr defTabSz="935355">
              <a:defRPr/>
            </a:pPr>
            <a:r>
              <a:rPr lang="en-US" sz="800" noProof="1">
                <a:solidFill>
                  <a:schemeClr val="bg1"/>
                </a:solidFill>
                <a:latin typeface="Arial" panose="020B0604020202020204" pitchFamily="34" charset="0"/>
                <a:ea typeface="Heiti SC Light"/>
                <a:cs typeface="Heiti SC Light"/>
              </a:rPr>
              <a:t>Color: The </a:t>
            </a:r>
            <a:r>
              <a:rPr lang="en-US" altLang="zh-CN" sz="800" noProof="1">
                <a:solidFill>
                  <a:schemeClr val="bg1"/>
                </a:solidFill>
                <a:latin typeface="Arial" panose="020B0604020202020204" pitchFamily="34" charset="0"/>
                <a:ea typeface="Heiti SC Light"/>
                <a:cs typeface="Heiti SC Light"/>
              </a:rPr>
              <a:t>ZTE green</a:t>
            </a:r>
            <a:endParaRPr lang="en-US" altLang="ja-JP" sz="800" noProof="1">
              <a:solidFill>
                <a:schemeClr val="bg1"/>
              </a:solidFill>
              <a:latin typeface="Arial" panose="020B0604020202020204" pitchFamily="34" charset="0"/>
              <a:ea typeface="Heiti SC Light"/>
              <a:cs typeface="Heiti SC Light"/>
            </a:endParaRPr>
          </a:p>
        </p:txBody>
      </p:sp>
      <p:sp>
        <p:nvSpPr>
          <p:cNvPr id="6" name="TextBox 5"/>
          <p:cNvSpPr txBox="1">
            <a:spLocks noChangeArrowheads="1"/>
          </p:cNvSpPr>
          <p:nvPr/>
        </p:nvSpPr>
        <p:spPr bwMode="auto">
          <a:xfrm>
            <a:off x="5848350" y="4454525"/>
            <a:ext cx="184150" cy="368300"/>
          </a:xfrm>
          <a:prstGeom prst="rect">
            <a:avLst/>
          </a:prstGeom>
          <a:noFill/>
          <a:ln w="9525">
            <a:noFill/>
            <a:miter lim="800000"/>
          </a:ln>
        </p:spPr>
        <p:txBody>
          <a:bodyPr wrap="none">
            <a:spAutoFit/>
          </a:bodyPr>
          <a:lstStyle/>
          <a:p>
            <a:pPr>
              <a:defRPr/>
            </a:pPr>
            <a:endParaRPr lang="en-US" dirty="0">
              <a:latin typeface="Arial" panose="020B0604020202020204" pitchFamily="34" charset="0"/>
              <a:cs typeface="Arial" panose="020B0604020202020204" pitchFamily="34" charset="0"/>
            </a:endParaRPr>
          </a:p>
        </p:txBody>
      </p:sp>
      <p:sp>
        <p:nvSpPr>
          <p:cNvPr id="7" name="TextBox 6"/>
          <p:cNvSpPr txBox="1">
            <a:spLocks noChangeArrowheads="1"/>
          </p:cNvSpPr>
          <p:nvPr/>
        </p:nvSpPr>
        <p:spPr bwMode="auto">
          <a:xfrm>
            <a:off x="4814888" y="4170363"/>
            <a:ext cx="184150" cy="368300"/>
          </a:xfrm>
          <a:prstGeom prst="rect">
            <a:avLst/>
          </a:prstGeom>
          <a:noFill/>
          <a:ln w="9525">
            <a:noFill/>
            <a:miter lim="800000"/>
          </a:ln>
        </p:spPr>
        <p:txBody>
          <a:bodyPr wrap="none">
            <a:spAutoFit/>
          </a:bodyPr>
          <a:lstStyle/>
          <a:p>
            <a:pPr>
              <a:defRPr/>
            </a:pPr>
            <a:endParaRPr lang="en-US" dirty="0">
              <a:latin typeface="Arial" panose="020B0604020202020204" pitchFamily="34" charset="0"/>
              <a:cs typeface="Arial" panose="020B0604020202020204" pitchFamily="34" charset="0"/>
            </a:endParaRPr>
          </a:p>
        </p:txBody>
      </p:sp>
      <p:sp>
        <p:nvSpPr>
          <p:cNvPr id="10" name="TextBox 9"/>
          <p:cNvSpPr txBox="1">
            <a:spLocks noChangeArrowheads="1"/>
          </p:cNvSpPr>
          <p:nvPr/>
        </p:nvSpPr>
        <p:spPr bwMode="auto">
          <a:xfrm>
            <a:off x="4037013" y="3638550"/>
            <a:ext cx="185737" cy="369888"/>
          </a:xfrm>
          <a:prstGeom prst="rect">
            <a:avLst/>
          </a:prstGeom>
          <a:noFill/>
          <a:ln w="9525">
            <a:noFill/>
            <a:miter lim="800000"/>
          </a:ln>
        </p:spPr>
        <p:txBody>
          <a:bodyPr wrap="none">
            <a:spAutoFit/>
          </a:bodyPr>
          <a:lstStyle/>
          <a:p>
            <a:pPr>
              <a:defRPr/>
            </a:pPr>
            <a:endParaRPr lang="en-US" dirty="0">
              <a:latin typeface="Arial" panose="020B0604020202020204" pitchFamily="34" charset="0"/>
              <a:cs typeface="Arial" panose="020B0604020202020204" pitchFamily="34" charset="0"/>
            </a:endParaRPr>
          </a:p>
        </p:txBody>
      </p:sp>
      <p:grpSp>
        <p:nvGrpSpPr>
          <p:cNvPr id="11" name="组 5"/>
          <p:cNvGrpSpPr/>
          <p:nvPr/>
        </p:nvGrpSpPr>
        <p:grpSpPr bwMode="auto">
          <a:xfrm>
            <a:off x="9364663" y="3851275"/>
            <a:ext cx="1392237" cy="989013"/>
            <a:chOff x="9286278" y="1725515"/>
            <a:chExt cx="1392554" cy="989008"/>
          </a:xfrm>
        </p:grpSpPr>
        <p:grpSp>
          <p:nvGrpSpPr>
            <p:cNvPr id="12" name="组 6"/>
            <p:cNvGrpSpPr/>
            <p:nvPr/>
          </p:nvGrpSpPr>
          <p:grpSpPr bwMode="auto">
            <a:xfrm>
              <a:off x="9286278" y="1725515"/>
              <a:ext cx="935158" cy="254390"/>
              <a:chOff x="9286278" y="1725515"/>
              <a:chExt cx="935158" cy="254390"/>
            </a:xfrm>
          </p:grpSpPr>
          <p:sp>
            <p:nvSpPr>
              <p:cNvPr id="18"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anose="020B0604020202020204" pitchFamily="34" charset="0"/>
                  <a:cs typeface="Arial" panose="020B0604020202020204" pitchFamily="34" charset="0"/>
                </a:endParaRPr>
              </a:p>
            </p:txBody>
          </p:sp>
          <p:sp>
            <p:nvSpPr>
              <p:cNvPr id="19" name="文本框 19"/>
              <p:cNvSpPr txBox="1">
                <a:spLocks noChangeArrowheads="1"/>
              </p:cNvSpPr>
              <p:nvPr/>
            </p:nvSpPr>
            <p:spPr bwMode="auto">
              <a:xfrm>
                <a:off x="9503815" y="1757265"/>
                <a:ext cx="717713" cy="198437"/>
              </a:xfrm>
              <a:prstGeom prst="rect">
                <a:avLst/>
              </a:prstGeom>
              <a:noFill/>
              <a:ln w="9525">
                <a:noFill/>
                <a:miter lim="800000"/>
              </a:ln>
            </p:spPr>
            <p:txBody>
              <a:bodyPr>
                <a:spAutoFit/>
              </a:bodyPr>
              <a:lstStyle/>
              <a:p>
                <a:pPr>
                  <a:defRPr/>
                </a:pPr>
                <a:r>
                  <a:rPr kumimoji="1" lang="en-US" altLang="zh-CN" sz="700" i="1" dirty="0">
                    <a:solidFill>
                      <a:schemeClr val="bg1"/>
                    </a:solidFill>
                    <a:latin typeface="Arial" panose="020B0604020202020204" pitchFamily="34" charset="0"/>
                    <a:cs typeface="Arial" panose="020B0604020202020204" pitchFamily="34" charset="0"/>
                  </a:rPr>
                  <a:t>G143, B212</a:t>
                </a:r>
                <a:endParaRPr kumimoji="1" lang="zh-CN" altLang="en-US" sz="700" i="1">
                  <a:solidFill>
                    <a:schemeClr val="bg1"/>
                  </a:solidFill>
                  <a:latin typeface="Arial" panose="020B0604020202020204" pitchFamily="34" charset="0"/>
                  <a:cs typeface="Arial" panose="020B0604020202020204" pitchFamily="34" charset="0"/>
                </a:endParaRPr>
              </a:p>
            </p:txBody>
          </p:sp>
        </p:grpSp>
        <p:grpSp>
          <p:nvGrpSpPr>
            <p:cNvPr id="13" name="组 9"/>
            <p:cNvGrpSpPr/>
            <p:nvPr/>
          </p:nvGrpSpPr>
          <p:grpSpPr bwMode="auto">
            <a:xfrm>
              <a:off x="9286278" y="2098975"/>
              <a:ext cx="1199362" cy="254390"/>
              <a:chOff x="9286278" y="2098975"/>
              <a:chExt cx="1199362" cy="254390"/>
            </a:xfrm>
          </p:grpSpPr>
          <p:sp>
            <p:nvSpPr>
              <p:cNvPr id="16" name="矩形 15"/>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anose="020B0604020202020204" pitchFamily="34" charset="0"/>
                  <a:cs typeface="Arial" panose="020B0604020202020204" pitchFamily="34" charset="0"/>
                </a:endParaRPr>
              </a:p>
            </p:txBody>
          </p:sp>
          <p:sp>
            <p:nvSpPr>
              <p:cNvPr id="17" name="文本框 15"/>
              <p:cNvSpPr txBox="1">
                <a:spLocks noChangeArrowheads="1"/>
              </p:cNvSpPr>
              <p:nvPr/>
            </p:nvSpPr>
            <p:spPr bwMode="auto">
              <a:xfrm>
                <a:off x="9503815" y="2130326"/>
                <a:ext cx="981298" cy="198436"/>
              </a:xfrm>
              <a:prstGeom prst="rect">
                <a:avLst/>
              </a:prstGeom>
              <a:noFill/>
              <a:ln w="9525">
                <a:noFill/>
                <a:miter lim="800000"/>
              </a:ln>
            </p:spPr>
            <p:txBody>
              <a:bodyPr>
                <a:spAutoFit/>
              </a:bodyPr>
              <a:lstStyle/>
              <a:p>
                <a:pPr>
                  <a:defRPr/>
                </a:pPr>
                <a:r>
                  <a:rPr kumimoji="1" lang="en-US" altLang="zh-CN" sz="700" i="1" dirty="0">
                    <a:solidFill>
                      <a:schemeClr val="bg1"/>
                    </a:solidFill>
                    <a:latin typeface="Arial" panose="020B0604020202020204" pitchFamily="34" charset="0"/>
                    <a:cs typeface="Arial" panose="020B0604020202020204" pitchFamily="34" charset="0"/>
                  </a:rPr>
                  <a:t>R140,G198, B62</a:t>
                </a:r>
                <a:endParaRPr kumimoji="1" lang="zh-CN" altLang="en-US" sz="700" i="1">
                  <a:solidFill>
                    <a:schemeClr val="bg1"/>
                  </a:solidFill>
                  <a:latin typeface="Arial" panose="020B0604020202020204" pitchFamily="34" charset="0"/>
                  <a:cs typeface="Arial" panose="020B0604020202020204" pitchFamily="34" charset="0"/>
                </a:endParaRPr>
              </a:p>
            </p:txBody>
          </p:sp>
        </p:grpSp>
        <p:sp>
          <p:nvSpPr>
            <p:cNvPr id="14" name="矩形 13"/>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anose="020B0604020202020204" pitchFamily="34" charset="0"/>
                <a:cs typeface="Arial" panose="020B0604020202020204" pitchFamily="34" charset="0"/>
              </a:endParaRPr>
            </a:p>
          </p:txBody>
        </p:sp>
        <p:sp>
          <p:nvSpPr>
            <p:cNvPr id="15" name="文本框 12"/>
            <p:cNvSpPr txBox="1">
              <a:spLocks noChangeArrowheads="1"/>
            </p:cNvSpPr>
            <p:nvPr/>
          </p:nvSpPr>
          <p:spPr bwMode="auto">
            <a:xfrm>
              <a:off x="9503815" y="2490686"/>
              <a:ext cx="1175017" cy="200024"/>
            </a:xfrm>
            <a:prstGeom prst="rect">
              <a:avLst/>
            </a:prstGeom>
            <a:noFill/>
            <a:ln w="9525">
              <a:noFill/>
              <a:miter lim="800000"/>
            </a:ln>
          </p:spPr>
          <p:txBody>
            <a:bodyPr>
              <a:spAutoFit/>
            </a:bodyPr>
            <a:lstStyle/>
            <a:p>
              <a:pPr>
                <a:defRPr/>
              </a:pPr>
              <a:r>
                <a:rPr kumimoji="1" lang="en-US" altLang="zh-CN" sz="700" i="1" dirty="0">
                  <a:solidFill>
                    <a:schemeClr val="bg1"/>
                  </a:solidFill>
                  <a:latin typeface="Arial" panose="020B0604020202020204" pitchFamily="34" charset="0"/>
                  <a:cs typeface="Arial" panose="020B0604020202020204" pitchFamily="34" charset="0"/>
                </a:rPr>
                <a:t>R90,G203, B245</a:t>
              </a:r>
              <a:endParaRPr kumimoji="1" lang="zh-CN" altLang="en-US" sz="700" i="1">
                <a:solidFill>
                  <a:schemeClr val="bg1"/>
                </a:solidFill>
                <a:latin typeface="Arial" panose="020B0604020202020204" pitchFamily="34" charset="0"/>
                <a:cs typeface="Arial" panose="020B0604020202020204" pitchFamily="34" charset="0"/>
              </a:endParaRPr>
            </a:p>
          </p:txBody>
        </p:sp>
      </p:grpSp>
      <p:sp>
        <p:nvSpPr>
          <p:cNvPr id="20" name="TextBox 18"/>
          <p:cNvSpPr txBox="1">
            <a:spLocks noChangeArrowheads="1"/>
          </p:cNvSpPr>
          <p:nvPr/>
        </p:nvSpPr>
        <p:spPr bwMode="auto">
          <a:xfrm>
            <a:off x="8153400" y="1016000"/>
            <a:ext cx="914400" cy="914400"/>
          </a:xfrm>
          <a:prstGeom prst="rect">
            <a:avLst/>
          </a:prstGeom>
          <a:noFill/>
          <a:ln w="9525">
            <a:noFill/>
            <a:miter lim="800000"/>
          </a:ln>
        </p:spPr>
        <p:txBody>
          <a:bodyPr wrap="none" lIns="0" tIns="0" rIns="0" bIns="0"/>
          <a:lstStyle/>
          <a:p>
            <a:pPr>
              <a:defRPr/>
            </a:pPr>
            <a:endParaRPr kumimoji="1" lang="en-US" dirty="0">
              <a:latin typeface="Arial" panose="020B0604020202020204" pitchFamily="34" charset="0"/>
              <a:cs typeface="Arial" panose="020B0604020202020204" pitchFamily="34" charset="0"/>
            </a:endParaRPr>
          </a:p>
        </p:txBody>
      </p:sp>
      <p:sp>
        <p:nvSpPr>
          <p:cNvPr id="21" name="TextBox 19"/>
          <p:cNvSpPr txBox="1">
            <a:spLocks noChangeArrowheads="1"/>
          </p:cNvSpPr>
          <p:nvPr/>
        </p:nvSpPr>
        <p:spPr bwMode="auto">
          <a:xfrm>
            <a:off x="4864100" y="3378200"/>
            <a:ext cx="914400" cy="914400"/>
          </a:xfrm>
          <a:prstGeom prst="rect">
            <a:avLst/>
          </a:prstGeom>
          <a:noFill/>
          <a:ln w="9525">
            <a:noFill/>
            <a:miter lim="800000"/>
          </a:ln>
        </p:spPr>
        <p:txBody>
          <a:bodyPr wrap="none" lIns="0" tIns="0" rIns="0" bIns="0"/>
          <a:lstStyle/>
          <a:p>
            <a:pPr>
              <a:defRPr/>
            </a:pPr>
            <a:endParaRPr kumimoji="1" lang="en-US" dirty="0">
              <a:latin typeface="Arial" panose="020B0604020202020204" pitchFamily="34" charset="0"/>
              <a:cs typeface="Arial" panose="020B0604020202020204" pitchFamily="34" charset="0"/>
            </a:endParaRPr>
          </a:p>
        </p:txBody>
      </p:sp>
      <p:pic>
        <p:nvPicPr>
          <p:cNvPr id="22" name="Picture 20" descr="ZTE_ppt_design_0202-09.png"/>
          <p:cNvPicPr>
            <a:picLocks noChangeAspect="1"/>
          </p:cNvPicPr>
          <p:nvPr/>
        </p:nvPicPr>
        <p:blipFill>
          <a:blip r:embed="rId3"/>
          <a:srcRect/>
          <a:stretch>
            <a:fillRect/>
          </a:stretch>
        </p:blipFill>
        <p:spPr bwMode="auto">
          <a:xfrm>
            <a:off x="7567613" y="454025"/>
            <a:ext cx="1208087" cy="790575"/>
          </a:xfrm>
          <a:prstGeom prst="rect">
            <a:avLst/>
          </a:prstGeom>
          <a:noFill/>
          <a:ln w="9525">
            <a:noFill/>
            <a:miter lim="800000"/>
            <a:headEnd/>
            <a:tailEnd/>
          </a:ln>
        </p:spPr>
      </p:pic>
      <p:sp>
        <p:nvSpPr>
          <p:cNvPr id="9" name="副标题 2"/>
          <p:cNvSpPr>
            <a:spLocks noGrp="1"/>
          </p:cNvSpPr>
          <p:nvPr>
            <p:ph type="subTitle" idx="1"/>
          </p:nvPr>
        </p:nvSpPr>
        <p:spPr>
          <a:xfrm>
            <a:off x="430210" y="1314082"/>
            <a:ext cx="6400800" cy="562760"/>
          </a:xfrm>
        </p:spPr>
        <p:txBody>
          <a:bodyPr>
            <a:normAutofit/>
          </a:bodyPr>
          <a:lstStyle>
            <a:lvl1pPr marL="0" indent="0" algn="l">
              <a:lnSpc>
                <a:spcPct val="100000"/>
              </a:lnSpc>
              <a:buNone/>
              <a:defRPr kumimoji="1" lang="zh-CN" altLang="en-US" sz="2200" b="0" i="0" kern="1200" dirty="0">
                <a:solidFill>
                  <a:srgbClr val="8CC63E"/>
                </a:solidFill>
                <a:latin typeface="Arial" panose="020B0604020202020204" pitchFamily="34" charset="0"/>
                <a:ea typeface="微软雅黑" panose="020B0503020204020204" charset="-122"/>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lvl="0"/>
            <a:r>
              <a:rPr lang="zh-CN" altLang="en-US"/>
              <a:t>单击此处编辑母版副标题样式</a:t>
            </a:r>
            <a:endParaRPr lang="en-US" dirty="0"/>
          </a:p>
        </p:txBody>
      </p:sp>
      <p:sp>
        <p:nvSpPr>
          <p:cNvPr id="35" name="Text Placeholder 34"/>
          <p:cNvSpPr>
            <a:spLocks noGrp="1"/>
          </p:cNvSpPr>
          <p:nvPr>
            <p:ph type="body" sz="quarter" idx="10"/>
          </p:nvPr>
        </p:nvSpPr>
        <p:spPr>
          <a:xfrm>
            <a:off x="430622" y="2391270"/>
            <a:ext cx="4478338" cy="1006822"/>
          </a:xfrm>
        </p:spPr>
        <p:txBody>
          <a:bodyPr>
            <a:normAutofit/>
          </a:bodyPr>
          <a:lstStyle>
            <a:lvl1pPr marL="0" indent="0">
              <a:buNone/>
              <a:defRPr sz="1400">
                <a:solidFill>
                  <a:srgbClr val="FFFFFF"/>
                </a:solidFill>
                <a:latin typeface="Arial" panose="020B0604020202020204" pitchFamily="34" charset="0"/>
                <a:ea typeface="Arial" panose="020B0604020202020204" pitchFamily="34" charset="0"/>
                <a:cs typeface="Arial" panose="020B0604020202020204" pitchFamily="34" charset="0"/>
              </a:defRPr>
            </a:lvl1pPr>
          </a:lstStyle>
          <a:p>
            <a:pPr lvl="0"/>
            <a:r>
              <a:rPr lang="zh-CN" altLang="en-US"/>
              <a:t>单击此处编辑母版文本样式</a:t>
            </a:r>
            <a:endParaRPr lang="zh-CN" altLang="en-US"/>
          </a:p>
        </p:txBody>
      </p:sp>
      <p:sp>
        <p:nvSpPr>
          <p:cNvPr id="8" name="标题 1"/>
          <p:cNvSpPr>
            <a:spLocks noGrp="1"/>
          </p:cNvSpPr>
          <p:nvPr>
            <p:ph type="ctrTitle"/>
          </p:nvPr>
        </p:nvSpPr>
        <p:spPr>
          <a:xfrm>
            <a:off x="430210" y="860996"/>
            <a:ext cx="6400800" cy="444238"/>
          </a:xfrm>
        </p:spPr>
        <p:txBody>
          <a:bodyPr>
            <a:noAutofit/>
          </a:bodyPr>
          <a:lstStyle>
            <a:lvl1pPr algn="l">
              <a:defRPr kumimoji="1" lang="zh-CN" altLang="en-US" sz="2800" b="1" i="0" kern="1200" dirty="0">
                <a:solidFill>
                  <a:schemeClr val="bg1"/>
                </a:solidFill>
                <a:latin typeface="Arial" panose="020B0604020202020204" pitchFamily="34" charset="0"/>
                <a:ea typeface="微软雅黑" panose="020B0503020204020204" charset="-122"/>
                <a:cs typeface="Arial" panose="020B0604020202020204" pitchFamily="34" charset="0"/>
              </a:defRPr>
            </a:lvl1pPr>
          </a:lstStyle>
          <a:p>
            <a:pPr lvl="0"/>
            <a:r>
              <a:rPr lang="zh-CN" altLang="en-US"/>
              <a:t>单击此处编辑母版标题样式</a:t>
            </a: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3_内容">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defRPr/>
            </a:pPr>
            <a:r>
              <a:rPr lang="en-US" sz="900" noProof="1">
                <a:solidFill>
                  <a:srgbClr val="FFFFFF"/>
                </a:solidFill>
                <a:latin typeface="Arial" panose="020B0604020202020204" pitchFamily="34" charset="0"/>
                <a:ea typeface="Heiti SC Light"/>
                <a:cs typeface="Arial" panose="020B0604020202020204" pitchFamily="34" charset="0"/>
              </a:rPr>
              <a:t>T</a:t>
            </a:r>
            <a:r>
              <a:rPr lang="en-US" altLang="zh-CN" sz="900" noProof="1">
                <a:solidFill>
                  <a:srgbClr val="FFFFFF"/>
                </a:solidFill>
                <a:latin typeface="Arial" panose="020B0604020202020204" pitchFamily="34" charset="0"/>
                <a:ea typeface="Heiti SC Light"/>
                <a:cs typeface="Arial" panose="020B0604020202020204" pitchFamily="34" charset="0"/>
              </a:rPr>
              <a:t>itle:</a:t>
            </a:r>
            <a:endParaRPr lang="en-US" altLang="ja-JP" sz="900" noProof="1">
              <a:solidFill>
                <a:srgbClr val="FFFFFF"/>
              </a:solidFill>
              <a:latin typeface="Arial" panose="020B0604020202020204" pitchFamily="34" charset="0"/>
              <a:ea typeface="Heiti SC Light"/>
              <a:cs typeface="Arial" panose="020B0604020202020204" pitchFamily="34" charset="0"/>
            </a:endParaRPr>
          </a:p>
          <a:p>
            <a:pPr defTabSz="935355">
              <a:defRPr/>
            </a:pPr>
            <a:r>
              <a:rPr lang="en-US" altLang="zh-CN" sz="800" noProof="1">
                <a:solidFill>
                  <a:srgbClr val="FFFFFF"/>
                </a:solidFill>
                <a:latin typeface="Arial" panose="020B0604020202020204" pitchFamily="34" charset="0"/>
                <a:ea typeface="Heiti SC Light"/>
                <a:cs typeface="Arial" panose="020B0604020202020204" pitchFamily="34" charset="0"/>
              </a:rPr>
              <a:t>Type</a:t>
            </a:r>
            <a:r>
              <a:rPr lang="en-US" altLang="ja-JP" sz="800" noProof="1">
                <a:solidFill>
                  <a:srgbClr val="FFFFFF"/>
                </a:solidFill>
                <a:latin typeface="Arial" panose="020B0604020202020204" pitchFamily="34" charset="0"/>
                <a:ea typeface="Heiti SC Light"/>
                <a:cs typeface="Arial" panose="020B0604020202020204" pitchFamily="34" charset="0"/>
              </a:rPr>
              <a:t>: </a:t>
            </a:r>
            <a:r>
              <a:rPr lang="en-US" altLang="ja-JP" sz="800" noProof="1">
                <a:solidFill>
                  <a:srgbClr val="FFFFFF"/>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rgbClr val="FFFFFF"/>
              </a:solidFill>
              <a:latin typeface="Arial" panose="020B0604020202020204" pitchFamily="34" charset="0"/>
              <a:ea typeface="Heiti SC Light"/>
              <a:cs typeface="Arial" panose="020B0604020202020204" pitchFamily="34" charset="0"/>
            </a:endParaRPr>
          </a:p>
          <a:p>
            <a:pPr defTabSz="935355">
              <a:defRPr/>
            </a:pPr>
            <a:r>
              <a:rPr lang="en-US" sz="800" noProof="1">
                <a:solidFill>
                  <a:srgbClr val="FFFFFF"/>
                </a:solidFill>
                <a:latin typeface="Arial" panose="020B0604020202020204" pitchFamily="34" charset="0"/>
                <a:ea typeface="Heiti SC Light"/>
                <a:cs typeface="Heiti SC Light"/>
              </a:rPr>
              <a:t>S</a:t>
            </a:r>
            <a:r>
              <a:rPr lang="en-US" altLang="zh-CN" sz="800" noProof="1">
                <a:solidFill>
                  <a:srgbClr val="FFFFFF"/>
                </a:solidFill>
                <a:latin typeface="Arial" panose="020B0604020202020204" pitchFamily="34" charset="0"/>
                <a:ea typeface="Heiti SC Light"/>
                <a:cs typeface="Heiti SC Light"/>
              </a:rPr>
              <a:t>ize</a:t>
            </a:r>
            <a:r>
              <a:rPr lang="en-US" sz="800" noProof="1">
                <a:solidFill>
                  <a:srgbClr val="FFFFFF"/>
                </a:solidFill>
                <a:latin typeface="Arial" panose="020B0604020202020204" pitchFamily="34" charset="0"/>
                <a:ea typeface="Heiti SC Light"/>
                <a:cs typeface="Heiti SC Light"/>
              </a:rPr>
              <a:t>：</a:t>
            </a:r>
            <a:r>
              <a:rPr lang="en-US" altLang="ja-JP" sz="800" noProof="1">
                <a:solidFill>
                  <a:srgbClr val="FFFFFF"/>
                </a:solidFill>
                <a:latin typeface="Arial" panose="020B0604020202020204" pitchFamily="34" charset="0"/>
                <a:ea typeface="Heiti SC Light"/>
                <a:cs typeface="Heiti SC Light"/>
              </a:rPr>
              <a:t>22-24</a:t>
            </a:r>
            <a:r>
              <a:rPr lang="en-US" altLang="zh-CN" sz="800" noProof="1">
                <a:solidFill>
                  <a:srgbClr val="FFFFFF"/>
                </a:solidFill>
                <a:latin typeface="Arial" panose="020B0604020202020204" pitchFamily="34" charset="0"/>
                <a:ea typeface="Heiti SC Light"/>
                <a:cs typeface="Heiti SC Light"/>
              </a:rPr>
              <a:t>pt</a:t>
            </a:r>
            <a:endParaRPr lang="en-US" altLang="ja-JP" sz="800" noProof="1">
              <a:solidFill>
                <a:srgbClr val="FFFFFF"/>
              </a:solidFill>
              <a:latin typeface="Arial" panose="020B0604020202020204" pitchFamily="34" charset="0"/>
              <a:ea typeface="Heiti SC Light"/>
              <a:cs typeface="Heiti SC Light"/>
            </a:endParaRPr>
          </a:p>
          <a:p>
            <a:pPr defTabSz="935355">
              <a:defRPr/>
            </a:pPr>
            <a:r>
              <a:rPr lang="en-US" sz="800" noProof="1">
                <a:solidFill>
                  <a:srgbClr val="FFFFFF"/>
                </a:solidFill>
                <a:latin typeface="Arial" panose="020B0604020202020204" pitchFamily="34" charset="0"/>
                <a:ea typeface="Heiti SC Light"/>
                <a:cs typeface="Heiti SC Light"/>
              </a:rPr>
              <a:t>C</a:t>
            </a:r>
            <a:r>
              <a:rPr lang="en-US" altLang="zh-CN" sz="800" noProof="1">
                <a:solidFill>
                  <a:srgbClr val="FFFFFF"/>
                </a:solidFill>
                <a:latin typeface="Arial" panose="020B0604020202020204" pitchFamily="34" charset="0"/>
                <a:ea typeface="Heiti SC Light"/>
                <a:cs typeface="Heiti SC Light"/>
              </a:rPr>
              <a:t>olor</a:t>
            </a:r>
            <a:r>
              <a:rPr lang="en-US" sz="800" noProof="1">
                <a:solidFill>
                  <a:srgbClr val="FFFFFF"/>
                </a:solidFill>
                <a:latin typeface="Arial" panose="020B0604020202020204" pitchFamily="34" charset="0"/>
                <a:ea typeface="Heiti SC Light"/>
                <a:cs typeface="Heiti SC Light"/>
              </a:rPr>
              <a:t>：T</a:t>
            </a:r>
            <a:r>
              <a:rPr lang="en-US" altLang="zh-CN" sz="800" noProof="1">
                <a:solidFill>
                  <a:srgbClr val="FFFFFF"/>
                </a:solidFill>
                <a:latin typeface="Arial" panose="020B0604020202020204" pitchFamily="34" charset="0"/>
                <a:ea typeface="Heiti SC Light"/>
                <a:cs typeface="Heiti SC Light"/>
              </a:rPr>
              <a:t>he ZTE blue</a:t>
            </a:r>
            <a:r>
              <a:rPr lang="en-US" altLang="ja-JP" sz="800" noProof="1">
                <a:solidFill>
                  <a:srgbClr val="FFFFFF"/>
                </a:solidFill>
                <a:latin typeface="Arial" panose="020B0604020202020204" pitchFamily="34" charset="0"/>
                <a:ea typeface="Heiti SC Light"/>
                <a:cs typeface="Heiti SC Light"/>
              </a:rPr>
              <a:t> </a:t>
            </a:r>
            <a:endParaRPr lang="en-US" altLang="ja-JP" sz="800" noProof="1">
              <a:solidFill>
                <a:srgbClr val="FFFFFF"/>
              </a:solidFill>
              <a:latin typeface="Arial" panose="020B0604020202020204" pitchFamily="34" charset="0"/>
              <a:ea typeface="Heiti SC Light"/>
              <a:cs typeface="Heiti SC Light"/>
            </a:endParaRPr>
          </a:p>
          <a:p>
            <a:pPr defTabSz="935355">
              <a:defRPr/>
            </a:pPr>
            <a:endParaRPr lang="en-US" altLang="zh-CN" sz="900" noProof="1">
              <a:solidFill>
                <a:srgbClr val="FFFFFF"/>
              </a:solidFill>
              <a:latin typeface="Arial" panose="020B0604020202020204" pitchFamily="34" charset="0"/>
              <a:ea typeface="Heiti SC Light"/>
              <a:cs typeface="Heiti SC Light"/>
            </a:endParaRPr>
          </a:p>
          <a:p>
            <a:pPr defTabSz="935355">
              <a:defRPr/>
            </a:pPr>
            <a:r>
              <a:rPr lang="en-US" altLang="zh-CN" sz="900" noProof="1">
                <a:solidFill>
                  <a:srgbClr val="FFFFFF"/>
                </a:solidFill>
                <a:latin typeface="Arial" panose="020B0604020202020204" pitchFamily="34" charset="0"/>
                <a:ea typeface="Heiti SC Light"/>
                <a:cs typeface="Heiti SC Light"/>
              </a:rPr>
              <a:t>Subtitle:</a:t>
            </a:r>
            <a:endParaRPr lang="en-US" altLang="ja-JP" sz="900" noProof="1">
              <a:solidFill>
                <a:srgbClr val="FFFFFF"/>
              </a:solidFill>
              <a:latin typeface="Arial" panose="020B0604020202020204" pitchFamily="34" charset="0"/>
              <a:ea typeface="Heiti SC Light"/>
              <a:cs typeface="Heiti SC Light"/>
            </a:endParaRPr>
          </a:p>
          <a:p>
            <a:pPr defTabSz="935355">
              <a:defRPr/>
            </a:pPr>
            <a:r>
              <a:rPr lang="en-US" sz="800" noProof="1">
                <a:solidFill>
                  <a:srgbClr val="FFFFFF"/>
                </a:solidFill>
                <a:latin typeface="Arial" panose="020B0604020202020204" pitchFamily="34" charset="0"/>
                <a:ea typeface="Heiti SC Light"/>
                <a:cs typeface="Heiti SC Light"/>
              </a:rPr>
              <a:t>T</a:t>
            </a:r>
            <a:r>
              <a:rPr lang="en-US" altLang="zh-CN" sz="800" noProof="1">
                <a:solidFill>
                  <a:srgbClr val="FFFFFF"/>
                </a:solidFill>
                <a:latin typeface="Arial" panose="020B0604020202020204" pitchFamily="34" charset="0"/>
                <a:ea typeface="Heiti SC Light"/>
                <a:cs typeface="Heiti SC Light"/>
              </a:rPr>
              <a:t>ype: </a:t>
            </a:r>
            <a:r>
              <a:rPr lang="en-US" altLang="ja-JP" sz="800" noProof="1">
                <a:solidFill>
                  <a:srgbClr val="FFFFFF"/>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rgbClr val="FFFFFF"/>
              </a:solidFill>
              <a:latin typeface="Arial" panose="020B0604020202020204" pitchFamily="34" charset="0"/>
              <a:cs typeface="Arial" panose="020B0604020202020204" pitchFamily="34" charset="0"/>
            </a:endParaRPr>
          </a:p>
          <a:p>
            <a:pPr defTabSz="935355">
              <a:defRPr/>
            </a:pPr>
            <a:r>
              <a:rPr lang="en-US" sz="800" noProof="1">
                <a:solidFill>
                  <a:srgbClr val="FFFFFF"/>
                </a:solidFill>
                <a:latin typeface="Arial" panose="020B0604020202020204" pitchFamily="34" charset="0"/>
                <a:ea typeface="Heiti SC Light"/>
                <a:cs typeface="Heiti SC Light"/>
              </a:rPr>
              <a:t>S</a:t>
            </a:r>
            <a:r>
              <a:rPr lang="en-US" altLang="zh-CN" sz="800" noProof="1">
                <a:solidFill>
                  <a:srgbClr val="FFFFFF"/>
                </a:solidFill>
                <a:latin typeface="Arial" panose="020B0604020202020204" pitchFamily="34" charset="0"/>
                <a:ea typeface="Heiti SC Light"/>
                <a:cs typeface="Heiti SC Light"/>
              </a:rPr>
              <a:t>ize</a:t>
            </a:r>
            <a:r>
              <a:rPr lang="en-US" sz="800" noProof="1">
                <a:solidFill>
                  <a:srgbClr val="FFFFFF"/>
                </a:solidFill>
                <a:latin typeface="Arial" panose="020B0604020202020204" pitchFamily="34" charset="0"/>
                <a:ea typeface="Heiti SC Light"/>
                <a:cs typeface="Heiti SC Light"/>
              </a:rPr>
              <a:t>：14-</a:t>
            </a:r>
            <a:r>
              <a:rPr lang="en-US" altLang="ja-JP" sz="800" noProof="1">
                <a:solidFill>
                  <a:srgbClr val="FFFFFF"/>
                </a:solidFill>
                <a:latin typeface="Arial" panose="020B0604020202020204" pitchFamily="34" charset="0"/>
                <a:ea typeface="Heiti SC Light"/>
                <a:cs typeface="Heiti SC Light"/>
              </a:rPr>
              <a:t>18pt</a:t>
            </a:r>
            <a:endParaRPr lang="en-US" altLang="ja-JP" sz="800" noProof="1">
              <a:solidFill>
                <a:srgbClr val="FFFFFF"/>
              </a:solidFill>
              <a:latin typeface="Arial" panose="020B0604020202020204" pitchFamily="34" charset="0"/>
              <a:ea typeface="Heiti SC Light"/>
              <a:cs typeface="Heiti SC Light"/>
            </a:endParaRPr>
          </a:p>
          <a:p>
            <a:pPr defTabSz="935355">
              <a:defRPr/>
            </a:pPr>
            <a:r>
              <a:rPr lang="en-US" sz="800" noProof="1">
                <a:solidFill>
                  <a:srgbClr val="FFFFFF"/>
                </a:solidFill>
                <a:latin typeface="Arial" panose="020B0604020202020204" pitchFamily="34" charset="0"/>
                <a:ea typeface="Heiti SC Light"/>
                <a:cs typeface="Heiti SC Light"/>
              </a:rPr>
              <a:t>Color: The </a:t>
            </a:r>
            <a:r>
              <a:rPr lang="en-US" altLang="zh-CN" sz="800" noProof="1">
                <a:solidFill>
                  <a:srgbClr val="FFFFFF"/>
                </a:solidFill>
                <a:latin typeface="Arial" panose="020B0604020202020204" pitchFamily="34" charset="0"/>
                <a:ea typeface="Heiti SC Light"/>
                <a:cs typeface="Heiti SC Light"/>
              </a:rPr>
              <a:t>ZTE green</a:t>
            </a:r>
            <a:endParaRPr lang="en-US" altLang="ja-JP" sz="800" noProof="1">
              <a:solidFill>
                <a:srgbClr val="FFFFFF"/>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rgbClr val="FFFFFF"/>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815" y="1757265"/>
                <a:ext cx="717713" cy="198437"/>
              </a:xfrm>
              <a:prstGeom prst="rect">
                <a:avLst/>
              </a:prstGeom>
              <a:noFill/>
              <a:ln w="9525">
                <a:noFill/>
                <a:miter lim="800000"/>
              </a:ln>
            </p:spPr>
            <p:txBody>
              <a:bodyPr>
                <a:spAutoFit/>
              </a:bodyPr>
              <a:lstStyle/>
              <a:p>
                <a:pPr>
                  <a:defRPr/>
                </a:pPr>
                <a:r>
                  <a:rPr kumimoji="1" lang="en-US" altLang="zh-CN" sz="700" i="1" dirty="0">
                    <a:solidFill>
                      <a:srgbClr val="FFFFFF"/>
                    </a:solidFill>
                    <a:latin typeface="Arial" panose="020B0604020202020204" pitchFamily="34" charset="0"/>
                    <a:cs typeface="Arial" panose="020B0604020202020204" pitchFamily="34" charset="0"/>
                  </a:rPr>
                  <a:t>G143, B212</a:t>
                </a:r>
                <a:endParaRPr kumimoji="1" lang="zh-CN" altLang="en-US" sz="700" i="1">
                  <a:solidFill>
                    <a:srgbClr val="FFFFFF"/>
                  </a:solidFill>
                  <a:latin typeface="Arial" panose="020B0604020202020204" pitchFamily="34" charset="0"/>
                  <a:cs typeface="Arial" panose="020B0604020202020204" pitchFamily="34" charset="0"/>
                </a:endParaRPr>
              </a:p>
            </p:txBody>
          </p:sp>
        </p:grpSp>
        <p:grpSp>
          <p:nvGrpSpPr>
            <p:cNvPr id="5" name="组 9"/>
            <p:cNvGrpSpPr/>
            <p:nvPr/>
          </p:nvGrpSpPr>
          <p:grpSpPr bwMode="auto">
            <a:xfrm>
              <a:off x="9286278" y="2098975"/>
              <a:ext cx="1199362" cy="254390"/>
              <a:chOff x="9286278" y="2098975"/>
              <a:chExt cx="1199362" cy="254390"/>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rgbClr val="FFFFFF"/>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815" y="2130326"/>
                <a:ext cx="981298" cy="198436"/>
              </a:xfrm>
              <a:prstGeom prst="rect">
                <a:avLst/>
              </a:prstGeom>
              <a:noFill/>
              <a:ln w="9525">
                <a:noFill/>
                <a:miter lim="800000"/>
              </a:ln>
            </p:spPr>
            <p:txBody>
              <a:bodyPr>
                <a:spAutoFit/>
              </a:bodyPr>
              <a:lstStyle/>
              <a:p>
                <a:pPr>
                  <a:defRPr/>
                </a:pPr>
                <a:r>
                  <a:rPr kumimoji="1" lang="en-US" altLang="zh-CN" sz="700" i="1" dirty="0">
                    <a:solidFill>
                      <a:srgbClr val="FFFFFF"/>
                    </a:solidFill>
                    <a:latin typeface="Arial" panose="020B0604020202020204" pitchFamily="34" charset="0"/>
                    <a:cs typeface="Arial" panose="020B0604020202020204" pitchFamily="34" charset="0"/>
                  </a:rPr>
                  <a:t>R140,G198, B62</a:t>
                </a:r>
                <a:endParaRPr kumimoji="1" lang="zh-CN" altLang="en-US" sz="700" i="1">
                  <a:solidFill>
                    <a:srgbClr val="FFFFFF"/>
                  </a:solidFill>
                  <a:latin typeface="Arial" panose="020B0604020202020204" pitchFamily="34" charset="0"/>
                  <a:cs typeface="Arial" panose="020B0604020202020204" pitchFamily="34" charset="0"/>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rgbClr val="FFFFFF"/>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815" y="2490686"/>
              <a:ext cx="1175017" cy="200024"/>
            </a:xfrm>
            <a:prstGeom prst="rect">
              <a:avLst/>
            </a:prstGeom>
            <a:noFill/>
            <a:ln w="9525">
              <a:noFill/>
              <a:miter lim="800000"/>
            </a:ln>
          </p:spPr>
          <p:txBody>
            <a:bodyPr>
              <a:spAutoFit/>
            </a:bodyPr>
            <a:lstStyle/>
            <a:p>
              <a:pPr>
                <a:defRPr/>
              </a:pPr>
              <a:r>
                <a:rPr kumimoji="1" lang="en-US" altLang="zh-CN" sz="700" i="1" dirty="0">
                  <a:solidFill>
                    <a:srgbClr val="FFFFFF"/>
                  </a:solidFill>
                  <a:latin typeface="Arial" panose="020B0604020202020204" pitchFamily="34" charset="0"/>
                  <a:cs typeface="Arial" panose="020B0604020202020204" pitchFamily="34" charset="0"/>
                </a:rPr>
                <a:t>R90,G203, B245</a:t>
              </a:r>
              <a:endParaRPr kumimoji="1" lang="zh-CN" altLang="en-US" sz="700" i="1">
                <a:solidFill>
                  <a:srgbClr val="FFFFFF"/>
                </a:solidFill>
                <a:latin typeface="Arial" panose="020B0604020202020204" pitchFamily="34" charset="0"/>
                <a:cs typeface="Arial" panose="020B0604020202020204" pitchFamily="34" charset="0"/>
              </a:endParaRPr>
            </a:p>
          </p:txBody>
        </p:sp>
      </p:grpSp>
      <p:pic>
        <p:nvPicPr>
          <p:cNvPr id="14" name="Picture 15" descr="ZTE_ppt_design_0202-06.jpg"/>
          <p:cNvPicPr>
            <a:picLocks noChangeAspect="1"/>
          </p:cNvPicPr>
          <p:nvPr/>
        </p:nvPicPr>
        <p:blipFill>
          <a:blip r:embed="rId2"/>
          <a:srcRect/>
          <a:stretch>
            <a:fillRect/>
          </a:stretch>
        </p:blipFill>
        <p:spPr bwMode="auto">
          <a:xfrm>
            <a:off x="0" y="4779963"/>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920822" cy="169863"/>
          </a:xfrm>
          <a:prstGeom prst="rect">
            <a:avLst/>
          </a:prstGeom>
          <a:noFill/>
          <a:ln w="9525">
            <a:noFill/>
            <a:miter lim="800000"/>
          </a:ln>
        </p:spPr>
        <p:txBody>
          <a:bodyPr lIns="0" tIns="0" rIns="0" bIns="0"/>
          <a:lstStyle/>
          <a:p>
            <a:pPr>
              <a:defRPr/>
            </a:pPr>
            <a:r>
              <a:rPr kumimoji="1" lang="en-US" sz="600" dirty="0">
                <a:solidFill>
                  <a:srgbClr val="7F7F7F"/>
                </a:solidFill>
                <a:latin typeface="Arial" panose="020B0604020202020204" pitchFamily="34" charset="0"/>
                <a:cs typeface="Arial" panose="020B0604020202020204" pitchFamily="34" charset="0"/>
              </a:rPr>
              <a:t>© ZTE All rights reserved</a:t>
            </a:r>
            <a:endParaRPr kumimoji="1" lang="en-US" sz="600" dirty="0">
              <a:solidFill>
                <a:srgbClr val="7F7F7F"/>
              </a:solidFill>
              <a:latin typeface="Arial" panose="020B0604020202020204" pitchFamily="34" charset="0"/>
              <a:cs typeface="Arial" panose="020B0604020202020204" pitchFamily="34" charset="0"/>
            </a:endParaRPr>
          </a:p>
        </p:txBody>
      </p:sp>
      <p:sp>
        <p:nvSpPr>
          <p:cNvPr id="16"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a:defRPr/>
            </a:pPr>
            <a:fld id="{C0E72943-9F54-4067-A950-84A709784270}" type="slidenum">
              <a:rPr lang="en-US" sz="800">
                <a:solidFill>
                  <a:srgbClr val="404040"/>
                </a:solidFill>
                <a:latin typeface="Arial" panose="020B0604020202020204" pitchFamily="34" charset="0"/>
                <a:cs typeface="Arial" panose="020B0604020202020204" pitchFamily="34" charset="0"/>
              </a:rPr>
            </a:fld>
            <a:endParaRPr lang="en-US" sz="800" dirty="0">
              <a:solidFill>
                <a:srgbClr val="404040"/>
              </a:solidFill>
              <a:latin typeface="Arial" panose="020B0604020202020204" pitchFamily="34" charset="0"/>
              <a:cs typeface="Arial" panose="020B0604020202020204" pitchFamily="34" charset="0"/>
            </a:endParaRPr>
          </a:p>
        </p:txBody>
      </p:sp>
      <p:sp>
        <p:nvSpPr>
          <p:cNvPr id="32" name="文本占位符 2"/>
          <p:cNvSpPr>
            <a:spLocks noGrp="1"/>
          </p:cNvSpPr>
          <p:nvPr>
            <p:ph idx="12"/>
          </p:nvPr>
        </p:nvSpPr>
        <p:spPr>
          <a:xfrm>
            <a:off x="336136" y="1270076"/>
            <a:ext cx="8513763"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endParaRPr lang="zh-CN" altLang="en-US"/>
          </a:p>
          <a:p>
            <a:pPr lvl="1"/>
            <a:r>
              <a:rPr lang="zh-CN" altLang="en-US"/>
              <a:t>第二级</a:t>
            </a:r>
            <a:endParaRPr lang="zh-CN" altLang="en-US"/>
          </a:p>
        </p:txBody>
      </p:sp>
      <p:sp>
        <p:nvSpPr>
          <p:cNvPr id="33"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_内容">
    <p:spTree>
      <p:nvGrpSpPr>
        <p:cNvPr id="1" name=""/>
        <p:cNvGrpSpPr/>
        <p:nvPr/>
      </p:nvGrpSpPr>
      <p:grpSpPr>
        <a:xfrm>
          <a:off x="0" y="0"/>
          <a:ext cx="0" cy="0"/>
          <a:chOff x="0" y="0"/>
          <a:chExt cx="0" cy="0"/>
        </a:xfrm>
      </p:grpSpPr>
      <p:pic>
        <p:nvPicPr>
          <p:cNvPr id="5" name="Picture 3" descr="ZTE_ppt_design_0202-06.jpg"/>
          <p:cNvPicPr>
            <a:picLocks noChangeAspect="1"/>
          </p:cNvPicPr>
          <p:nvPr/>
        </p:nvPicPr>
        <p:blipFill>
          <a:blip r:embed="rId2"/>
          <a:srcRect/>
          <a:stretch>
            <a:fillRect/>
          </a:stretch>
        </p:blipFill>
        <p:spPr bwMode="auto">
          <a:xfrm>
            <a:off x="0" y="4779963"/>
            <a:ext cx="9144000" cy="387350"/>
          </a:xfrm>
          <a:prstGeom prst="rect">
            <a:avLst/>
          </a:prstGeom>
          <a:noFill/>
          <a:ln w="9525">
            <a:noFill/>
            <a:miter lim="800000"/>
            <a:headEnd/>
            <a:tailEnd/>
          </a:ln>
        </p:spPr>
      </p:pic>
      <p:sp>
        <p:nvSpPr>
          <p:cNvPr id="7"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a:defRPr/>
            </a:pPr>
            <a:fld id="{113F1D33-9059-47D3-954B-5D17F3B4270F}" type="slidenum">
              <a:rPr lang="en-US" sz="800">
                <a:solidFill>
                  <a:srgbClr val="404040"/>
                </a:solidFill>
                <a:latin typeface="Arial" panose="020B0604020202020204" pitchFamily="34" charset="0"/>
                <a:cs typeface="Arial" panose="020B0604020202020204" pitchFamily="34" charset="0"/>
              </a:rPr>
            </a:fld>
            <a:endParaRPr lang="en-US" sz="800" dirty="0">
              <a:solidFill>
                <a:srgbClr val="404040"/>
              </a:solidFill>
              <a:latin typeface="Arial" panose="020B0604020202020204" pitchFamily="34" charset="0"/>
              <a:cs typeface="Arial" panose="020B0604020202020204" pitchFamily="34" charset="0"/>
            </a:endParaRPr>
          </a:p>
        </p:txBody>
      </p:sp>
      <p:sp>
        <p:nvSpPr>
          <p:cNvPr id="9"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defRPr/>
            </a:pPr>
            <a:r>
              <a:rPr lang="en-US" sz="900" noProof="1">
                <a:solidFill>
                  <a:srgbClr val="FFFFFF"/>
                </a:solidFill>
                <a:latin typeface="Arial" panose="020B0604020202020204" pitchFamily="34" charset="0"/>
                <a:ea typeface="Heiti SC Light"/>
                <a:cs typeface="Arial" panose="020B0604020202020204" pitchFamily="34" charset="0"/>
              </a:rPr>
              <a:t>T</a:t>
            </a:r>
            <a:r>
              <a:rPr lang="en-US" altLang="zh-CN" sz="900" noProof="1">
                <a:solidFill>
                  <a:srgbClr val="FFFFFF"/>
                </a:solidFill>
                <a:latin typeface="Arial" panose="020B0604020202020204" pitchFamily="34" charset="0"/>
                <a:ea typeface="Heiti SC Light"/>
                <a:cs typeface="Arial" panose="020B0604020202020204" pitchFamily="34" charset="0"/>
              </a:rPr>
              <a:t>itle:</a:t>
            </a:r>
            <a:endParaRPr lang="en-US" altLang="ja-JP" sz="900" noProof="1">
              <a:solidFill>
                <a:srgbClr val="FFFFFF"/>
              </a:solidFill>
              <a:latin typeface="Arial" panose="020B0604020202020204" pitchFamily="34" charset="0"/>
              <a:ea typeface="Heiti SC Light"/>
              <a:cs typeface="Arial" panose="020B0604020202020204" pitchFamily="34" charset="0"/>
            </a:endParaRPr>
          </a:p>
          <a:p>
            <a:pPr defTabSz="935355">
              <a:defRPr/>
            </a:pPr>
            <a:r>
              <a:rPr lang="en-US" altLang="zh-CN" sz="800" noProof="1">
                <a:solidFill>
                  <a:srgbClr val="FFFFFF"/>
                </a:solidFill>
                <a:latin typeface="Arial" panose="020B0604020202020204" pitchFamily="34" charset="0"/>
                <a:ea typeface="Heiti SC Light"/>
                <a:cs typeface="Arial" panose="020B0604020202020204" pitchFamily="34" charset="0"/>
              </a:rPr>
              <a:t>Type</a:t>
            </a:r>
            <a:r>
              <a:rPr lang="en-US" altLang="ja-JP" sz="800" noProof="1">
                <a:solidFill>
                  <a:srgbClr val="FFFFFF"/>
                </a:solidFill>
                <a:latin typeface="Arial" panose="020B0604020202020204" pitchFamily="34" charset="0"/>
                <a:ea typeface="Heiti SC Light"/>
                <a:cs typeface="Arial" panose="020B0604020202020204" pitchFamily="34" charset="0"/>
              </a:rPr>
              <a:t>: </a:t>
            </a:r>
            <a:r>
              <a:rPr lang="en-US" altLang="ja-JP" sz="800" noProof="1">
                <a:solidFill>
                  <a:srgbClr val="FFFFFF"/>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rgbClr val="FFFFFF"/>
              </a:solidFill>
              <a:latin typeface="Arial" panose="020B0604020202020204" pitchFamily="34" charset="0"/>
              <a:ea typeface="Heiti SC Light"/>
              <a:cs typeface="Arial" panose="020B0604020202020204" pitchFamily="34" charset="0"/>
            </a:endParaRPr>
          </a:p>
          <a:p>
            <a:pPr defTabSz="935355">
              <a:defRPr/>
            </a:pPr>
            <a:r>
              <a:rPr lang="en-US" sz="800" noProof="1">
                <a:solidFill>
                  <a:srgbClr val="FFFFFF"/>
                </a:solidFill>
                <a:latin typeface="Arial" panose="020B0604020202020204" pitchFamily="34" charset="0"/>
                <a:ea typeface="Heiti SC Light"/>
                <a:cs typeface="Heiti SC Light"/>
              </a:rPr>
              <a:t>S</a:t>
            </a:r>
            <a:r>
              <a:rPr lang="en-US" altLang="zh-CN" sz="800" noProof="1">
                <a:solidFill>
                  <a:srgbClr val="FFFFFF"/>
                </a:solidFill>
                <a:latin typeface="Arial" panose="020B0604020202020204" pitchFamily="34" charset="0"/>
                <a:ea typeface="Heiti SC Light"/>
                <a:cs typeface="Heiti SC Light"/>
              </a:rPr>
              <a:t>ize</a:t>
            </a:r>
            <a:r>
              <a:rPr lang="en-US" sz="800" noProof="1">
                <a:solidFill>
                  <a:srgbClr val="FFFFFF"/>
                </a:solidFill>
                <a:latin typeface="Arial" panose="020B0604020202020204" pitchFamily="34" charset="0"/>
                <a:ea typeface="Heiti SC Light"/>
                <a:cs typeface="Heiti SC Light"/>
              </a:rPr>
              <a:t>：</a:t>
            </a:r>
            <a:r>
              <a:rPr lang="en-US" altLang="ja-JP" sz="800" noProof="1">
                <a:solidFill>
                  <a:srgbClr val="FFFFFF"/>
                </a:solidFill>
                <a:latin typeface="Arial" panose="020B0604020202020204" pitchFamily="34" charset="0"/>
                <a:ea typeface="Heiti SC Light"/>
                <a:cs typeface="Heiti SC Light"/>
              </a:rPr>
              <a:t>22-24</a:t>
            </a:r>
            <a:r>
              <a:rPr lang="en-US" altLang="zh-CN" sz="800" noProof="1">
                <a:solidFill>
                  <a:srgbClr val="FFFFFF"/>
                </a:solidFill>
                <a:latin typeface="Arial" panose="020B0604020202020204" pitchFamily="34" charset="0"/>
                <a:ea typeface="Heiti SC Light"/>
                <a:cs typeface="Heiti SC Light"/>
              </a:rPr>
              <a:t>pt</a:t>
            </a:r>
            <a:endParaRPr lang="en-US" altLang="ja-JP" sz="800" noProof="1">
              <a:solidFill>
                <a:srgbClr val="FFFFFF"/>
              </a:solidFill>
              <a:latin typeface="Arial" panose="020B0604020202020204" pitchFamily="34" charset="0"/>
              <a:ea typeface="Heiti SC Light"/>
              <a:cs typeface="Heiti SC Light"/>
            </a:endParaRPr>
          </a:p>
          <a:p>
            <a:pPr defTabSz="935355">
              <a:defRPr/>
            </a:pPr>
            <a:r>
              <a:rPr lang="en-US" sz="800" noProof="1">
                <a:solidFill>
                  <a:srgbClr val="FFFFFF"/>
                </a:solidFill>
                <a:latin typeface="Arial" panose="020B0604020202020204" pitchFamily="34" charset="0"/>
                <a:ea typeface="Heiti SC Light"/>
                <a:cs typeface="Heiti SC Light"/>
              </a:rPr>
              <a:t>C</a:t>
            </a:r>
            <a:r>
              <a:rPr lang="en-US" altLang="zh-CN" sz="800" noProof="1">
                <a:solidFill>
                  <a:srgbClr val="FFFFFF"/>
                </a:solidFill>
                <a:latin typeface="Arial" panose="020B0604020202020204" pitchFamily="34" charset="0"/>
                <a:ea typeface="Heiti SC Light"/>
                <a:cs typeface="Heiti SC Light"/>
              </a:rPr>
              <a:t>olor</a:t>
            </a:r>
            <a:r>
              <a:rPr lang="en-US" sz="800" noProof="1">
                <a:solidFill>
                  <a:srgbClr val="FFFFFF"/>
                </a:solidFill>
                <a:latin typeface="Arial" panose="020B0604020202020204" pitchFamily="34" charset="0"/>
                <a:ea typeface="Heiti SC Light"/>
                <a:cs typeface="Heiti SC Light"/>
              </a:rPr>
              <a:t>：T</a:t>
            </a:r>
            <a:r>
              <a:rPr lang="en-US" altLang="zh-CN" sz="800" noProof="1">
                <a:solidFill>
                  <a:srgbClr val="FFFFFF"/>
                </a:solidFill>
                <a:latin typeface="Arial" panose="020B0604020202020204" pitchFamily="34" charset="0"/>
                <a:ea typeface="Heiti SC Light"/>
                <a:cs typeface="Heiti SC Light"/>
              </a:rPr>
              <a:t>he ZTE blue</a:t>
            </a:r>
            <a:r>
              <a:rPr lang="en-US" altLang="ja-JP" sz="800" noProof="1">
                <a:solidFill>
                  <a:srgbClr val="FFFFFF"/>
                </a:solidFill>
                <a:latin typeface="Arial" panose="020B0604020202020204" pitchFamily="34" charset="0"/>
                <a:ea typeface="Heiti SC Light"/>
                <a:cs typeface="Heiti SC Light"/>
              </a:rPr>
              <a:t> </a:t>
            </a:r>
            <a:endParaRPr lang="en-US" altLang="ja-JP" sz="800" noProof="1">
              <a:solidFill>
                <a:srgbClr val="FFFFFF"/>
              </a:solidFill>
              <a:latin typeface="Arial" panose="020B0604020202020204" pitchFamily="34" charset="0"/>
              <a:ea typeface="Heiti SC Light"/>
              <a:cs typeface="Heiti SC Light"/>
            </a:endParaRPr>
          </a:p>
          <a:p>
            <a:pPr defTabSz="935355">
              <a:defRPr/>
            </a:pPr>
            <a:endParaRPr lang="en-US" altLang="zh-CN" sz="900" noProof="1">
              <a:solidFill>
                <a:srgbClr val="FFFFFF"/>
              </a:solidFill>
              <a:latin typeface="Arial" panose="020B0604020202020204" pitchFamily="34" charset="0"/>
              <a:ea typeface="Heiti SC Light"/>
              <a:cs typeface="Heiti SC Light"/>
            </a:endParaRPr>
          </a:p>
          <a:p>
            <a:pPr defTabSz="935355">
              <a:defRPr/>
            </a:pPr>
            <a:r>
              <a:rPr lang="en-US" altLang="zh-CN" sz="900" noProof="1">
                <a:solidFill>
                  <a:srgbClr val="FFFFFF"/>
                </a:solidFill>
                <a:latin typeface="Arial" panose="020B0604020202020204" pitchFamily="34" charset="0"/>
                <a:ea typeface="Heiti SC Light"/>
                <a:cs typeface="Heiti SC Light"/>
              </a:rPr>
              <a:t>Subtitle:</a:t>
            </a:r>
            <a:endParaRPr lang="en-US" altLang="ja-JP" sz="900" noProof="1">
              <a:solidFill>
                <a:srgbClr val="FFFFFF"/>
              </a:solidFill>
              <a:latin typeface="Arial" panose="020B0604020202020204" pitchFamily="34" charset="0"/>
              <a:ea typeface="Heiti SC Light"/>
              <a:cs typeface="Heiti SC Light"/>
            </a:endParaRPr>
          </a:p>
          <a:p>
            <a:pPr defTabSz="935355">
              <a:defRPr/>
            </a:pPr>
            <a:r>
              <a:rPr lang="en-US" sz="800" noProof="1">
                <a:solidFill>
                  <a:srgbClr val="FFFFFF"/>
                </a:solidFill>
                <a:latin typeface="Arial" panose="020B0604020202020204" pitchFamily="34" charset="0"/>
                <a:ea typeface="Heiti SC Light"/>
                <a:cs typeface="Heiti SC Light"/>
              </a:rPr>
              <a:t>T</a:t>
            </a:r>
            <a:r>
              <a:rPr lang="en-US" altLang="zh-CN" sz="800" noProof="1">
                <a:solidFill>
                  <a:srgbClr val="FFFFFF"/>
                </a:solidFill>
                <a:latin typeface="Arial" panose="020B0604020202020204" pitchFamily="34" charset="0"/>
                <a:ea typeface="Heiti SC Light"/>
                <a:cs typeface="Heiti SC Light"/>
              </a:rPr>
              <a:t>ype: </a:t>
            </a:r>
            <a:r>
              <a:rPr lang="en-US" altLang="ja-JP" sz="800" noProof="1">
                <a:solidFill>
                  <a:srgbClr val="FFFFFF"/>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rgbClr val="FFFFFF"/>
              </a:solidFill>
              <a:latin typeface="Arial" panose="020B0604020202020204" pitchFamily="34" charset="0"/>
              <a:cs typeface="Arial" panose="020B0604020202020204" pitchFamily="34" charset="0"/>
            </a:endParaRPr>
          </a:p>
          <a:p>
            <a:pPr defTabSz="935355">
              <a:defRPr/>
            </a:pPr>
            <a:r>
              <a:rPr lang="en-US" sz="800" noProof="1">
                <a:solidFill>
                  <a:srgbClr val="FFFFFF"/>
                </a:solidFill>
                <a:latin typeface="Arial" panose="020B0604020202020204" pitchFamily="34" charset="0"/>
                <a:ea typeface="Heiti SC Light"/>
                <a:cs typeface="Heiti SC Light"/>
              </a:rPr>
              <a:t>S</a:t>
            </a:r>
            <a:r>
              <a:rPr lang="en-US" altLang="zh-CN" sz="800" noProof="1">
                <a:solidFill>
                  <a:srgbClr val="FFFFFF"/>
                </a:solidFill>
                <a:latin typeface="Arial" panose="020B0604020202020204" pitchFamily="34" charset="0"/>
                <a:ea typeface="Heiti SC Light"/>
                <a:cs typeface="Heiti SC Light"/>
              </a:rPr>
              <a:t>ize</a:t>
            </a:r>
            <a:r>
              <a:rPr lang="en-US" sz="800" noProof="1">
                <a:solidFill>
                  <a:srgbClr val="FFFFFF"/>
                </a:solidFill>
                <a:latin typeface="Arial" panose="020B0604020202020204" pitchFamily="34" charset="0"/>
                <a:ea typeface="Heiti SC Light"/>
                <a:cs typeface="Heiti SC Light"/>
              </a:rPr>
              <a:t>：14-</a:t>
            </a:r>
            <a:r>
              <a:rPr lang="en-US" altLang="ja-JP" sz="800" noProof="1">
                <a:solidFill>
                  <a:srgbClr val="FFFFFF"/>
                </a:solidFill>
                <a:latin typeface="Arial" panose="020B0604020202020204" pitchFamily="34" charset="0"/>
                <a:ea typeface="Heiti SC Light"/>
                <a:cs typeface="Heiti SC Light"/>
              </a:rPr>
              <a:t>18pt</a:t>
            </a:r>
            <a:endParaRPr lang="en-US" altLang="ja-JP" sz="800" noProof="1">
              <a:solidFill>
                <a:srgbClr val="FFFFFF"/>
              </a:solidFill>
              <a:latin typeface="Arial" panose="020B0604020202020204" pitchFamily="34" charset="0"/>
              <a:ea typeface="Heiti SC Light"/>
              <a:cs typeface="Heiti SC Light"/>
            </a:endParaRPr>
          </a:p>
          <a:p>
            <a:pPr defTabSz="935355">
              <a:defRPr/>
            </a:pPr>
            <a:r>
              <a:rPr lang="en-US" sz="800" noProof="1">
                <a:solidFill>
                  <a:srgbClr val="FFFFFF"/>
                </a:solidFill>
                <a:latin typeface="Arial" panose="020B0604020202020204" pitchFamily="34" charset="0"/>
                <a:ea typeface="Heiti SC Light"/>
                <a:cs typeface="Heiti SC Light"/>
              </a:rPr>
              <a:t>Color: The </a:t>
            </a:r>
            <a:r>
              <a:rPr lang="en-US" altLang="zh-CN" sz="800" noProof="1">
                <a:solidFill>
                  <a:srgbClr val="FFFFFF"/>
                </a:solidFill>
                <a:latin typeface="Arial" panose="020B0604020202020204" pitchFamily="34" charset="0"/>
                <a:ea typeface="Heiti SC Light"/>
                <a:cs typeface="Heiti SC Light"/>
              </a:rPr>
              <a:t>ZTE green</a:t>
            </a:r>
            <a:endParaRPr lang="en-US" altLang="ja-JP" sz="800" noProof="1">
              <a:solidFill>
                <a:srgbClr val="FFFFFF"/>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7"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rgbClr val="FFFFFF"/>
                  </a:solidFill>
                  <a:latin typeface="Arial" panose="020B0604020202020204" pitchFamily="34" charset="0"/>
                  <a:cs typeface="Arial" panose="020B0604020202020204" pitchFamily="34" charset="0"/>
                </a:endParaRPr>
              </a:p>
            </p:txBody>
          </p:sp>
          <p:sp>
            <p:nvSpPr>
              <p:cNvPr id="18" name="文本框 19"/>
              <p:cNvSpPr txBox="1">
                <a:spLocks noChangeArrowheads="1"/>
              </p:cNvSpPr>
              <p:nvPr/>
            </p:nvSpPr>
            <p:spPr bwMode="auto">
              <a:xfrm>
                <a:off x="9503815" y="1757265"/>
                <a:ext cx="717713" cy="198437"/>
              </a:xfrm>
              <a:prstGeom prst="rect">
                <a:avLst/>
              </a:prstGeom>
              <a:noFill/>
              <a:ln w="9525">
                <a:noFill/>
                <a:miter lim="800000"/>
              </a:ln>
            </p:spPr>
            <p:txBody>
              <a:bodyPr>
                <a:spAutoFit/>
              </a:bodyPr>
              <a:lstStyle/>
              <a:p>
                <a:pPr>
                  <a:defRPr/>
                </a:pPr>
                <a:r>
                  <a:rPr kumimoji="1" lang="en-US" altLang="zh-CN" sz="700" i="1" dirty="0">
                    <a:solidFill>
                      <a:srgbClr val="FFFFFF"/>
                    </a:solidFill>
                    <a:latin typeface="Arial" panose="020B0604020202020204" pitchFamily="34" charset="0"/>
                    <a:cs typeface="Arial" panose="020B0604020202020204" pitchFamily="34" charset="0"/>
                  </a:rPr>
                  <a:t>G143, B212</a:t>
                </a:r>
                <a:endParaRPr kumimoji="1" lang="zh-CN" altLang="en-US" sz="700" i="1">
                  <a:solidFill>
                    <a:srgbClr val="FFFFFF"/>
                  </a:solidFill>
                  <a:latin typeface="Arial" panose="020B0604020202020204" pitchFamily="34" charset="0"/>
                  <a:cs typeface="Arial" panose="020B0604020202020204" pitchFamily="34" charset="0"/>
                </a:endParaRPr>
              </a:p>
            </p:txBody>
          </p:sp>
        </p:grpSp>
        <p:grpSp>
          <p:nvGrpSpPr>
            <p:cNvPr id="4" name="组 9"/>
            <p:cNvGrpSpPr/>
            <p:nvPr/>
          </p:nvGrpSpPr>
          <p:grpSpPr bwMode="auto">
            <a:xfrm>
              <a:off x="9286278" y="2098975"/>
              <a:ext cx="1199362" cy="254390"/>
              <a:chOff x="9286278" y="2098975"/>
              <a:chExt cx="1199362" cy="254390"/>
            </a:xfrm>
          </p:grpSpPr>
          <p:sp>
            <p:nvSpPr>
              <p:cNvPr id="15"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rgbClr val="FFFFFF"/>
                  </a:solidFill>
                  <a:latin typeface="Arial" panose="020B0604020202020204" pitchFamily="34" charset="0"/>
                  <a:cs typeface="Arial" panose="020B0604020202020204" pitchFamily="34" charset="0"/>
                </a:endParaRPr>
              </a:p>
            </p:txBody>
          </p:sp>
          <p:sp>
            <p:nvSpPr>
              <p:cNvPr id="16" name="文本框 15"/>
              <p:cNvSpPr txBox="1">
                <a:spLocks noChangeArrowheads="1"/>
              </p:cNvSpPr>
              <p:nvPr/>
            </p:nvSpPr>
            <p:spPr bwMode="auto">
              <a:xfrm>
                <a:off x="9503815" y="2130326"/>
                <a:ext cx="981298" cy="198436"/>
              </a:xfrm>
              <a:prstGeom prst="rect">
                <a:avLst/>
              </a:prstGeom>
              <a:noFill/>
              <a:ln w="9525">
                <a:noFill/>
                <a:miter lim="800000"/>
              </a:ln>
            </p:spPr>
            <p:txBody>
              <a:bodyPr>
                <a:spAutoFit/>
              </a:bodyPr>
              <a:lstStyle/>
              <a:p>
                <a:pPr>
                  <a:defRPr/>
                </a:pPr>
                <a:r>
                  <a:rPr kumimoji="1" lang="en-US" altLang="zh-CN" sz="700" i="1" dirty="0">
                    <a:solidFill>
                      <a:srgbClr val="FFFFFF"/>
                    </a:solidFill>
                    <a:latin typeface="Arial" panose="020B0604020202020204" pitchFamily="34" charset="0"/>
                    <a:cs typeface="Arial" panose="020B0604020202020204" pitchFamily="34" charset="0"/>
                  </a:rPr>
                  <a:t>R140,G198, B62</a:t>
                </a:r>
                <a:endParaRPr kumimoji="1" lang="zh-CN" altLang="en-US" sz="700" i="1">
                  <a:solidFill>
                    <a:srgbClr val="FFFFFF"/>
                  </a:solidFill>
                  <a:latin typeface="Arial" panose="020B0604020202020204" pitchFamily="34" charset="0"/>
                  <a:cs typeface="Arial" panose="020B0604020202020204" pitchFamily="34" charset="0"/>
                </a:endParaRPr>
              </a:p>
            </p:txBody>
          </p:sp>
        </p:grpSp>
        <p:sp>
          <p:nvSpPr>
            <p:cNvPr id="13"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rgbClr val="FFFFFF"/>
                </a:solidFill>
                <a:latin typeface="Arial" panose="020B0604020202020204" pitchFamily="34" charset="0"/>
                <a:cs typeface="Arial" panose="020B0604020202020204" pitchFamily="34" charset="0"/>
              </a:endParaRPr>
            </a:p>
          </p:txBody>
        </p:sp>
        <p:sp>
          <p:nvSpPr>
            <p:cNvPr id="14" name="文本框 12"/>
            <p:cNvSpPr txBox="1">
              <a:spLocks noChangeArrowheads="1"/>
            </p:cNvSpPr>
            <p:nvPr/>
          </p:nvSpPr>
          <p:spPr bwMode="auto">
            <a:xfrm>
              <a:off x="9503815" y="2490686"/>
              <a:ext cx="1175017" cy="200024"/>
            </a:xfrm>
            <a:prstGeom prst="rect">
              <a:avLst/>
            </a:prstGeom>
            <a:noFill/>
            <a:ln w="9525">
              <a:noFill/>
              <a:miter lim="800000"/>
            </a:ln>
          </p:spPr>
          <p:txBody>
            <a:bodyPr>
              <a:spAutoFit/>
            </a:bodyPr>
            <a:lstStyle/>
            <a:p>
              <a:pPr>
                <a:defRPr/>
              </a:pPr>
              <a:r>
                <a:rPr kumimoji="1" lang="en-US" altLang="zh-CN" sz="700" i="1" dirty="0">
                  <a:solidFill>
                    <a:srgbClr val="FFFFFF"/>
                  </a:solidFill>
                  <a:latin typeface="Arial" panose="020B0604020202020204" pitchFamily="34" charset="0"/>
                  <a:cs typeface="Arial" panose="020B0604020202020204" pitchFamily="34" charset="0"/>
                </a:rPr>
                <a:t>R90,G203, B245</a:t>
              </a:r>
              <a:endParaRPr kumimoji="1" lang="zh-CN" altLang="en-US" sz="700" i="1">
                <a:solidFill>
                  <a:srgbClr val="FFFFFF"/>
                </a:solidFill>
                <a:latin typeface="Arial" panose="020B0604020202020204" pitchFamily="34" charset="0"/>
                <a:cs typeface="Arial" panose="020B0604020202020204" pitchFamily="34" charset="0"/>
              </a:endParaRPr>
            </a:p>
          </p:txBody>
        </p:sp>
      </p:grpSp>
      <p:sp>
        <p:nvSpPr>
          <p:cNvPr id="26" name="文本占位符 2"/>
          <p:cNvSpPr>
            <a:spLocks noGrp="1"/>
          </p:cNvSpPr>
          <p:nvPr>
            <p:ph idx="12"/>
          </p:nvPr>
        </p:nvSpPr>
        <p:spPr>
          <a:xfrm>
            <a:off x="4747351" y="1270076"/>
            <a:ext cx="4102547"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endParaRPr lang="zh-CN" altLang="en-US"/>
          </a:p>
          <a:p>
            <a:pPr lvl="1"/>
            <a:r>
              <a:rPr lang="zh-CN" altLang="en-US"/>
              <a:t>第二级</a:t>
            </a:r>
            <a:endParaRPr lang="zh-CN" altLang="en-US"/>
          </a:p>
        </p:txBody>
      </p:sp>
      <p:sp>
        <p:nvSpPr>
          <p:cNvPr id="27" name="文本占位符 2"/>
          <p:cNvSpPr>
            <a:spLocks noGrp="1"/>
          </p:cNvSpPr>
          <p:nvPr>
            <p:ph idx="13"/>
          </p:nvPr>
        </p:nvSpPr>
        <p:spPr>
          <a:xfrm>
            <a:off x="336136" y="1270076"/>
            <a:ext cx="4102549"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endParaRPr lang="zh-CN" altLang="en-US"/>
          </a:p>
          <a:p>
            <a:pPr lvl="1"/>
            <a:r>
              <a:rPr lang="zh-CN" altLang="en-US"/>
              <a:t>第二级</a:t>
            </a:r>
            <a:endParaRPr lang="zh-CN" altLang="en-US"/>
          </a:p>
        </p:txBody>
      </p:sp>
      <p:sp>
        <p:nvSpPr>
          <p:cNvPr id="28"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zh-CN" altLang="en-US" dirty="0"/>
          </a:p>
        </p:txBody>
      </p:sp>
      <p:sp>
        <p:nvSpPr>
          <p:cNvPr id="19" name="TextBox 18"/>
          <p:cNvSpPr txBox="1">
            <a:spLocks noChangeArrowheads="1"/>
          </p:cNvSpPr>
          <p:nvPr userDrawn="1"/>
        </p:nvSpPr>
        <p:spPr bwMode="auto">
          <a:xfrm>
            <a:off x="7782501" y="193676"/>
            <a:ext cx="1081088" cy="304800"/>
          </a:xfrm>
          <a:prstGeom prst="rect">
            <a:avLst/>
          </a:prstGeom>
          <a:noFill/>
          <a:ln w="9525">
            <a:noFill/>
            <a:miter lim="800000"/>
          </a:ln>
        </p:spPr>
        <p:txBody>
          <a:bodyPr lIns="0" tIns="0" rIns="0" bIns="0"/>
          <a:lstStyle/>
          <a:p>
            <a:pPr>
              <a:defRPr/>
            </a:pPr>
            <a:r>
              <a:rPr lang="en-US" sz="1000" dirty="0">
                <a:solidFill>
                  <a:srgbClr val="404040"/>
                </a:solidFill>
                <a:latin typeface="Arial" panose="020B0604020202020204" pitchFamily="34" charset="0"/>
                <a:ea typeface="Heiti SC Light"/>
                <a:cs typeface="Arial" panose="020B0604020202020204" pitchFamily="34" charset="0"/>
              </a:rPr>
              <a:t>Internal use only▲</a:t>
            </a:r>
            <a:endParaRPr kumimoji="1" lang="en-US" sz="1000" dirty="0">
              <a:solidFill>
                <a:srgbClr val="404040"/>
              </a:solidFill>
              <a:latin typeface="Arial" panose="020B0604020202020204" pitchFamily="34" charset="0"/>
              <a:ea typeface="Heiti SC Light"/>
              <a:cs typeface="Arial" panose="020B0604020202020204" pitchFamily="34" charset="0"/>
            </a:endParaRPr>
          </a:p>
        </p:txBody>
      </p:sp>
      <p:sp>
        <p:nvSpPr>
          <p:cNvPr id="20" name="TextBox 16"/>
          <p:cNvSpPr txBox="1">
            <a:spLocks noChangeArrowheads="1"/>
          </p:cNvSpPr>
          <p:nvPr userDrawn="1"/>
        </p:nvSpPr>
        <p:spPr bwMode="auto">
          <a:xfrm>
            <a:off x="4271963" y="4914900"/>
            <a:ext cx="920822" cy="169863"/>
          </a:xfrm>
          <a:prstGeom prst="rect">
            <a:avLst/>
          </a:prstGeom>
          <a:noFill/>
          <a:ln w="9525">
            <a:noFill/>
            <a:miter lim="800000"/>
          </a:ln>
        </p:spPr>
        <p:txBody>
          <a:bodyPr lIns="0" tIns="0" rIns="0" bIns="0"/>
          <a:lstStyle/>
          <a:p>
            <a:pPr>
              <a:defRPr/>
            </a:pPr>
            <a:r>
              <a:rPr kumimoji="1" lang="en-US" sz="600" dirty="0">
                <a:solidFill>
                  <a:srgbClr val="7F7F7F"/>
                </a:solidFill>
                <a:latin typeface="Arial" panose="020B0604020202020204" pitchFamily="34" charset="0"/>
                <a:cs typeface="Arial" panose="020B0604020202020204" pitchFamily="34" charset="0"/>
              </a:rPr>
              <a:t>© ZTE All rights reserved</a:t>
            </a:r>
            <a:endParaRPr kumimoji="1" lang="en-US" sz="600" dirty="0">
              <a:solidFill>
                <a:srgbClr val="7F7F7F"/>
              </a:solidFill>
              <a:latin typeface="Arial" panose="020B0604020202020204" pitchFamily="34" charset="0"/>
              <a:cs typeface="Arial" panose="020B0604020202020204" pitchFamily="34" charset="0"/>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8_内容">
    <p:spTree>
      <p:nvGrpSpPr>
        <p:cNvPr id="1" name=""/>
        <p:cNvGrpSpPr/>
        <p:nvPr/>
      </p:nvGrpSpPr>
      <p:grpSpPr>
        <a:xfrm>
          <a:off x="0" y="0"/>
          <a:ext cx="0" cy="0"/>
          <a:chOff x="0" y="0"/>
          <a:chExt cx="0" cy="0"/>
        </a:xfrm>
      </p:grpSpPr>
      <p:pic>
        <p:nvPicPr>
          <p:cNvPr id="5" name="Picture 3" descr="ZTE_ppt_design_0202-06.jpg"/>
          <p:cNvPicPr>
            <a:picLocks noChangeAspect="1"/>
          </p:cNvPicPr>
          <p:nvPr/>
        </p:nvPicPr>
        <p:blipFill>
          <a:blip r:embed="rId2"/>
          <a:srcRect/>
          <a:stretch>
            <a:fillRect/>
          </a:stretch>
        </p:blipFill>
        <p:spPr bwMode="auto">
          <a:xfrm>
            <a:off x="0" y="4779963"/>
            <a:ext cx="9144000" cy="387350"/>
          </a:xfrm>
          <a:prstGeom prst="rect">
            <a:avLst/>
          </a:prstGeom>
          <a:noFill/>
          <a:ln w="9525">
            <a:noFill/>
            <a:miter lim="800000"/>
            <a:headEnd/>
            <a:tailEnd/>
          </a:ln>
        </p:spPr>
      </p:pic>
      <p:sp>
        <p:nvSpPr>
          <p:cNvPr id="7"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a:defRPr/>
            </a:pPr>
            <a:fld id="{D9DD1A95-C1D4-4F9A-857F-0557B7623FF8}" type="slidenum">
              <a:rPr lang="en-US" sz="800">
                <a:solidFill>
                  <a:srgbClr val="404040"/>
                </a:solidFill>
                <a:latin typeface="Arial" panose="020B0604020202020204" pitchFamily="34" charset="0"/>
                <a:cs typeface="Arial" panose="020B0604020202020204" pitchFamily="34" charset="0"/>
              </a:rPr>
            </a:fld>
            <a:endParaRPr lang="en-US" sz="800" dirty="0">
              <a:solidFill>
                <a:srgbClr val="404040"/>
              </a:solidFill>
              <a:latin typeface="Arial" panose="020B0604020202020204" pitchFamily="34" charset="0"/>
              <a:cs typeface="Arial" panose="020B0604020202020204" pitchFamily="34" charset="0"/>
            </a:endParaRPr>
          </a:p>
        </p:txBody>
      </p:sp>
      <p:sp>
        <p:nvSpPr>
          <p:cNvPr id="8"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defRPr/>
            </a:pPr>
            <a:r>
              <a:rPr lang="en-US" sz="900" noProof="1">
                <a:solidFill>
                  <a:srgbClr val="FFFFFF"/>
                </a:solidFill>
                <a:latin typeface="Arial" panose="020B0604020202020204" pitchFamily="34" charset="0"/>
                <a:ea typeface="Heiti SC Light"/>
                <a:cs typeface="Arial" panose="020B0604020202020204" pitchFamily="34" charset="0"/>
              </a:rPr>
              <a:t>T</a:t>
            </a:r>
            <a:r>
              <a:rPr lang="en-US" altLang="zh-CN" sz="900" noProof="1">
                <a:solidFill>
                  <a:srgbClr val="FFFFFF"/>
                </a:solidFill>
                <a:latin typeface="Arial" panose="020B0604020202020204" pitchFamily="34" charset="0"/>
                <a:ea typeface="Heiti SC Light"/>
                <a:cs typeface="Arial" panose="020B0604020202020204" pitchFamily="34" charset="0"/>
              </a:rPr>
              <a:t>itle:</a:t>
            </a:r>
            <a:endParaRPr lang="en-US" altLang="ja-JP" sz="900" noProof="1">
              <a:solidFill>
                <a:srgbClr val="FFFFFF"/>
              </a:solidFill>
              <a:latin typeface="Arial" panose="020B0604020202020204" pitchFamily="34" charset="0"/>
              <a:ea typeface="Heiti SC Light"/>
              <a:cs typeface="Arial" panose="020B0604020202020204" pitchFamily="34" charset="0"/>
            </a:endParaRPr>
          </a:p>
          <a:p>
            <a:pPr defTabSz="935355">
              <a:defRPr/>
            </a:pPr>
            <a:r>
              <a:rPr lang="en-US" altLang="zh-CN" sz="800" noProof="1">
                <a:solidFill>
                  <a:srgbClr val="FFFFFF"/>
                </a:solidFill>
                <a:latin typeface="Arial" panose="020B0604020202020204" pitchFamily="34" charset="0"/>
                <a:ea typeface="Heiti SC Light"/>
                <a:cs typeface="Arial" panose="020B0604020202020204" pitchFamily="34" charset="0"/>
              </a:rPr>
              <a:t>Type</a:t>
            </a:r>
            <a:r>
              <a:rPr lang="en-US" altLang="ja-JP" sz="800" noProof="1">
                <a:solidFill>
                  <a:srgbClr val="FFFFFF"/>
                </a:solidFill>
                <a:latin typeface="Arial" panose="020B0604020202020204" pitchFamily="34" charset="0"/>
                <a:ea typeface="Heiti SC Light"/>
                <a:cs typeface="Arial" panose="020B0604020202020204" pitchFamily="34" charset="0"/>
              </a:rPr>
              <a:t>: </a:t>
            </a:r>
            <a:r>
              <a:rPr lang="en-US" altLang="ja-JP" sz="800" noProof="1">
                <a:solidFill>
                  <a:srgbClr val="FFFFFF"/>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rgbClr val="FFFFFF"/>
              </a:solidFill>
              <a:latin typeface="Arial" panose="020B0604020202020204" pitchFamily="34" charset="0"/>
              <a:ea typeface="Heiti SC Light"/>
              <a:cs typeface="Arial" panose="020B0604020202020204" pitchFamily="34" charset="0"/>
            </a:endParaRPr>
          </a:p>
          <a:p>
            <a:pPr defTabSz="935355">
              <a:defRPr/>
            </a:pPr>
            <a:r>
              <a:rPr lang="en-US" sz="800" noProof="1">
                <a:solidFill>
                  <a:srgbClr val="FFFFFF"/>
                </a:solidFill>
                <a:latin typeface="Arial" panose="020B0604020202020204" pitchFamily="34" charset="0"/>
                <a:ea typeface="Heiti SC Light"/>
                <a:cs typeface="Heiti SC Light"/>
              </a:rPr>
              <a:t>S</a:t>
            </a:r>
            <a:r>
              <a:rPr lang="en-US" altLang="zh-CN" sz="800" noProof="1">
                <a:solidFill>
                  <a:srgbClr val="FFFFFF"/>
                </a:solidFill>
                <a:latin typeface="Arial" panose="020B0604020202020204" pitchFamily="34" charset="0"/>
                <a:ea typeface="Heiti SC Light"/>
                <a:cs typeface="Heiti SC Light"/>
              </a:rPr>
              <a:t>ize</a:t>
            </a:r>
            <a:r>
              <a:rPr lang="en-US" sz="800" noProof="1">
                <a:solidFill>
                  <a:srgbClr val="FFFFFF"/>
                </a:solidFill>
                <a:latin typeface="Arial" panose="020B0604020202020204" pitchFamily="34" charset="0"/>
                <a:ea typeface="Heiti SC Light"/>
                <a:cs typeface="Heiti SC Light"/>
              </a:rPr>
              <a:t>：</a:t>
            </a:r>
            <a:r>
              <a:rPr lang="en-US" altLang="ja-JP" sz="800" noProof="1">
                <a:solidFill>
                  <a:srgbClr val="FFFFFF"/>
                </a:solidFill>
                <a:latin typeface="Arial" panose="020B0604020202020204" pitchFamily="34" charset="0"/>
                <a:ea typeface="Heiti SC Light"/>
                <a:cs typeface="Heiti SC Light"/>
              </a:rPr>
              <a:t>22-24</a:t>
            </a:r>
            <a:r>
              <a:rPr lang="en-US" altLang="zh-CN" sz="800" noProof="1">
                <a:solidFill>
                  <a:srgbClr val="FFFFFF"/>
                </a:solidFill>
                <a:latin typeface="Arial" panose="020B0604020202020204" pitchFamily="34" charset="0"/>
                <a:ea typeface="Heiti SC Light"/>
                <a:cs typeface="Heiti SC Light"/>
              </a:rPr>
              <a:t>pt</a:t>
            </a:r>
            <a:endParaRPr lang="en-US" altLang="ja-JP" sz="800" noProof="1">
              <a:solidFill>
                <a:srgbClr val="FFFFFF"/>
              </a:solidFill>
              <a:latin typeface="Arial" panose="020B0604020202020204" pitchFamily="34" charset="0"/>
              <a:ea typeface="Heiti SC Light"/>
              <a:cs typeface="Heiti SC Light"/>
            </a:endParaRPr>
          </a:p>
          <a:p>
            <a:pPr defTabSz="935355">
              <a:defRPr/>
            </a:pPr>
            <a:r>
              <a:rPr lang="en-US" sz="800" noProof="1">
                <a:solidFill>
                  <a:srgbClr val="FFFFFF"/>
                </a:solidFill>
                <a:latin typeface="Arial" panose="020B0604020202020204" pitchFamily="34" charset="0"/>
                <a:ea typeface="Heiti SC Light"/>
                <a:cs typeface="Heiti SC Light"/>
              </a:rPr>
              <a:t>C</a:t>
            </a:r>
            <a:r>
              <a:rPr lang="en-US" altLang="zh-CN" sz="800" noProof="1">
                <a:solidFill>
                  <a:srgbClr val="FFFFFF"/>
                </a:solidFill>
                <a:latin typeface="Arial" panose="020B0604020202020204" pitchFamily="34" charset="0"/>
                <a:ea typeface="Heiti SC Light"/>
                <a:cs typeface="Heiti SC Light"/>
              </a:rPr>
              <a:t>olor</a:t>
            </a:r>
            <a:r>
              <a:rPr lang="en-US" sz="800" noProof="1">
                <a:solidFill>
                  <a:srgbClr val="FFFFFF"/>
                </a:solidFill>
                <a:latin typeface="Arial" panose="020B0604020202020204" pitchFamily="34" charset="0"/>
                <a:ea typeface="Heiti SC Light"/>
                <a:cs typeface="Heiti SC Light"/>
              </a:rPr>
              <a:t>：T</a:t>
            </a:r>
            <a:r>
              <a:rPr lang="en-US" altLang="zh-CN" sz="800" noProof="1">
                <a:solidFill>
                  <a:srgbClr val="FFFFFF"/>
                </a:solidFill>
                <a:latin typeface="Arial" panose="020B0604020202020204" pitchFamily="34" charset="0"/>
                <a:ea typeface="Heiti SC Light"/>
                <a:cs typeface="Heiti SC Light"/>
              </a:rPr>
              <a:t>he ZTE blue</a:t>
            </a:r>
            <a:r>
              <a:rPr lang="en-US" altLang="ja-JP" sz="800" noProof="1">
                <a:solidFill>
                  <a:srgbClr val="FFFFFF"/>
                </a:solidFill>
                <a:latin typeface="Arial" panose="020B0604020202020204" pitchFamily="34" charset="0"/>
                <a:ea typeface="Heiti SC Light"/>
                <a:cs typeface="Heiti SC Light"/>
              </a:rPr>
              <a:t> </a:t>
            </a:r>
            <a:endParaRPr lang="en-US" altLang="ja-JP" sz="800" noProof="1">
              <a:solidFill>
                <a:srgbClr val="FFFFFF"/>
              </a:solidFill>
              <a:latin typeface="Arial" panose="020B0604020202020204" pitchFamily="34" charset="0"/>
              <a:ea typeface="Heiti SC Light"/>
              <a:cs typeface="Heiti SC Light"/>
            </a:endParaRPr>
          </a:p>
          <a:p>
            <a:pPr defTabSz="935355">
              <a:defRPr/>
            </a:pPr>
            <a:endParaRPr lang="en-US" altLang="zh-CN" sz="900" noProof="1">
              <a:solidFill>
                <a:srgbClr val="FFFFFF"/>
              </a:solidFill>
              <a:latin typeface="Arial" panose="020B0604020202020204" pitchFamily="34" charset="0"/>
              <a:ea typeface="Heiti SC Light"/>
              <a:cs typeface="Heiti SC Light"/>
            </a:endParaRPr>
          </a:p>
          <a:p>
            <a:pPr defTabSz="935355">
              <a:defRPr/>
            </a:pPr>
            <a:r>
              <a:rPr lang="en-US" altLang="zh-CN" sz="900" noProof="1">
                <a:solidFill>
                  <a:srgbClr val="FFFFFF"/>
                </a:solidFill>
                <a:latin typeface="Arial" panose="020B0604020202020204" pitchFamily="34" charset="0"/>
                <a:ea typeface="Heiti SC Light"/>
                <a:cs typeface="Heiti SC Light"/>
              </a:rPr>
              <a:t>Subtitle:</a:t>
            </a:r>
            <a:endParaRPr lang="en-US" altLang="ja-JP" sz="900" noProof="1">
              <a:solidFill>
                <a:srgbClr val="FFFFFF"/>
              </a:solidFill>
              <a:latin typeface="Arial" panose="020B0604020202020204" pitchFamily="34" charset="0"/>
              <a:ea typeface="Heiti SC Light"/>
              <a:cs typeface="Heiti SC Light"/>
            </a:endParaRPr>
          </a:p>
          <a:p>
            <a:pPr defTabSz="935355">
              <a:defRPr/>
            </a:pPr>
            <a:r>
              <a:rPr lang="en-US" sz="800" noProof="1">
                <a:solidFill>
                  <a:srgbClr val="FFFFFF"/>
                </a:solidFill>
                <a:latin typeface="Arial" panose="020B0604020202020204" pitchFamily="34" charset="0"/>
                <a:ea typeface="Heiti SC Light"/>
                <a:cs typeface="Heiti SC Light"/>
              </a:rPr>
              <a:t>T</a:t>
            </a:r>
            <a:r>
              <a:rPr lang="en-US" altLang="zh-CN" sz="800" noProof="1">
                <a:solidFill>
                  <a:srgbClr val="FFFFFF"/>
                </a:solidFill>
                <a:latin typeface="Arial" panose="020B0604020202020204" pitchFamily="34" charset="0"/>
                <a:ea typeface="Heiti SC Light"/>
                <a:cs typeface="Heiti SC Light"/>
              </a:rPr>
              <a:t>ype: </a:t>
            </a:r>
            <a:r>
              <a:rPr lang="en-US" altLang="ja-JP" sz="800" noProof="1">
                <a:solidFill>
                  <a:srgbClr val="FFFFFF"/>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rgbClr val="FFFFFF"/>
              </a:solidFill>
              <a:latin typeface="Arial" panose="020B0604020202020204" pitchFamily="34" charset="0"/>
              <a:cs typeface="Arial" panose="020B0604020202020204" pitchFamily="34" charset="0"/>
            </a:endParaRPr>
          </a:p>
          <a:p>
            <a:pPr defTabSz="935355">
              <a:defRPr/>
            </a:pPr>
            <a:r>
              <a:rPr lang="en-US" sz="800" noProof="1">
                <a:solidFill>
                  <a:srgbClr val="FFFFFF"/>
                </a:solidFill>
                <a:latin typeface="Arial" panose="020B0604020202020204" pitchFamily="34" charset="0"/>
                <a:ea typeface="Heiti SC Light"/>
                <a:cs typeface="Heiti SC Light"/>
              </a:rPr>
              <a:t>S</a:t>
            </a:r>
            <a:r>
              <a:rPr lang="en-US" altLang="zh-CN" sz="800" noProof="1">
                <a:solidFill>
                  <a:srgbClr val="FFFFFF"/>
                </a:solidFill>
                <a:latin typeface="Arial" panose="020B0604020202020204" pitchFamily="34" charset="0"/>
                <a:ea typeface="Heiti SC Light"/>
                <a:cs typeface="Heiti SC Light"/>
              </a:rPr>
              <a:t>ize</a:t>
            </a:r>
            <a:r>
              <a:rPr lang="en-US" sz="800" noProof="1">
                <a:solidFill>
                  <a:srgbClr val="FFFFFF"/>
                </a:solidFill>
                <a:latin typeface="Arial" panose="020B0604020202020204" pitchFamily="34" charset="0"/>
                <a:ea typeface="Heiti SC Light"/>
                <a:cs typeface="Heiti SC Light"/>
              </a:rPr>
              <a:t>：14-</a:t>
            </a:r>
            <a:r>
              <a:rPr lang="en-US" altLang="ja-JP" sz="800" noProof="1">
                <a:solidFill>
                  <a:srgbClr val="FFFFFF"/>
                </a:solidFill>
                <a:latin typeface="Arial" panose="020B0604020202020204" pitchFamily="34" charset="0"/>
                <a:ea typeface="Heiti SC Light"/>
                <a:cs typeface="Heiti SC Light"/>
              </a:rPr>
              <a:t>18pt</a:t>
            </a:r>
            <a:endParaRPr lang="en-US" altLang="ja-JP" sz="800" noProof="1">
              <a:solidFill>
                <a:srgbClr val="FFFFFF"/>
              </a:solidFill>
              <a:latin typeface="Arial" panose="020B0604020202020204" pitchFamily="34" charset="0"/>
              <a:ea typeface="Heiti SC Light"/>
              <a:cs typeface="Heiti SC Light"/>
            </a:endParaRPr>
          </a:p>
          <a:p>
            <a:pPr defTabSz="935355">
              <a:defRPr/>
            </a:pPr>
            <a:r>
              <a:rPr lang="en-US" sz="800" noProof="1">
                <a:solidFill>
                  <a:srgbClr val="FFFFFF"/>
                </a:solidFill>
                <a:latin typeface="Arial" panose="020B0604020202020204" pitchFamily="34" charset="0"/>
                <a:ea typeface="Heiti SC Light"/>
                <a:cs typeface="Heiti SC Light"/>
              </a:rPr>
              <a:t>Color: The </a:t>
            </a:r>
            <a:r>
              <a:rPr lang="en-US" altLang="zh-CN" sz="800" noProof="1">
                <a:solidFill>
                  <a:srgbClr val="FFFFFF"/>
                </a:solidFill>
                <a:latin typeface="Arial" panose="020B0604020202020204" pitchFamily="34" charset="0"/>
                <a:ea typeface="Heiti SC Light"/>
                <a:cs typeface="Heiti SC Light"/>
              </a:rPr>
              <a:t>ZTE green</a:t>
            </a:r>
            <a:endParaRPr lang="en-US" altLang="ja-JP" sz="800" noProof="1">
              <a:solidFill>
                <a:srgbClr val="FFFFFF"/>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6"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rgbClr val="FFFFFF"/>
                  </a:solidFill>
                  <a:latin typeface="Arial" panose="020B0604020202020204" pitchFamily="34" charset="0"/>
                  <a:cs typeface="Arial" panose="020B0604020202020204" pitchFamily="34" charset="0"/>
                </a:endParaRPr>
              </a:p>
            </p:txBody>
          </p:sp>
          <p:sp>
            <p:nvSpPr>
              <p:cNvPr id="17" name="文本框 19"/>
              <p:cNvSpPr txBox="1">
                <a:spLocks noChangeArrowheads="1"/>
              </p:cNvSpPr>
              <p:nvPr/>
            </p:nvSpPr>
            <p:spPr bwMode="auto">
              <a:xfrm>
                <a:off x="9503815" y="1757265"/>
                <a:ext cx="717713" cy="198437"/>
              </a:xfrm>
              <a:prstGeom prst="rect">
                <a:avLst/>
              </a:prstGeom>
              <a:noFill/>
              <a:ln w="9525">
                <a:noFill/>
                <a:miter lim="800000"/>
              </a:ln>
            </p:spPr>
            <p:txBody>
              <a:bodyPr>
                <a:spAutoFit/>
              </a:bodyPr>
              <a:lstStyle/>
              <a:p>
                <a:pPr>
                  <a:defRPr/>
                </a:pPr>
                <a:r>
                  <a:rPr kumimoji="1" lang="en-US" altLang="zh-CN" sz="700" i="1" dirty="0">
                    <a:solidFill>
                      <a:srgbClr val="FFFFFF"/>
                    </a:solidFill>
                    <a:latin typeface="Arial" panose="020B0604020202020204" pitchFamily="34" charset="0"/>
                    <a:cs typeface="Arial" panose="020B0604020202020204" pitchFamily="34" charset="0"/>
                  </a:rPr>
                  <a:t>G143, B212</a:t>
                </a:r>
                <a:endParaRPr kumimoji="1" lang="zh-CN" altLang="en-US" sz="700" i="1">
                  <a:solidFill>
                    <a:srgbClr val="FFFFFF"/>
                  </a:solidFill>
                  <a:latin typeface="Arial" panose="020B0604020202020204" pitchFamily="34" charset="0"/>
                  <a:cs typeface="Arial" panose="020B0604020202020204" pitchFamily="34" charset="0"/>
                </a:endParaRPr>
              </a:p>
            </p:txBody>
          </p:sp>
        </p:grpSp>
        <p:grpSp>
          <p:nvGrpSpPr>
            <p:cNvPr id="4" name="组 9"/>
            <p:cNvGrpSpPr/>
            <p:nvPr/>
          </p:nvGrpSpPr>
          <p:grpSpPr bwMode="auto">
            <a:xfrm>
              <a:off x="9286278" y="2098975"/>
              <a:ext cx="1199362" cy="254390"/>
              <a:chOff x="9286278" y="2098975"/>
              <a:chExt cx="1199362" cy="254390"/>
            </a:xfrm>
          </p:grpSpPr>
          <p:sp>
            <p:nvSpPr>
              <p:cNvPr id="14" name="矩形 13"/>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rgbClr val="FFFFFF"/>
                  </a:solidFill>
                  <a:latin typeface="Arial" panose="020B0604020202020204" pitchFamily="34" charset="0"/>
                  <a:cs typeface="Arial" panose="020B0604020202020204" pitchFamily="34" charset="0"/>
                </a:endParaRPr>
              </a:p>
            </p:txBody>
          </p:sp>
          <p:sp>
            <p:nvSpPr>
              <p:cNvPr id="15" name="文本框 15"/>
              <p:cNvSpPr txBox="1">
                <a:spLocks noChangeArrowheads="1"/>
              </p:cNvSpPr>
              <p:nvPr/>
            </p:nvSpPr>
            <p:spPr bwMode="auto">
              <a:xfrm>
                <a:off x="9503815" y="2130326"/>
                <a:ext cx="981298" cy="198436"/>
              </a:xfrm>
              <a:prstGeom prst="rect">
                <a:avLst/>
              </a:prstGeom>
              <a:noFill/>
              <a:ln w="9525">
                <a:noFill/>
                <a:miter lim="800000"/>
              </a:ln>
            </p:spPr>
            <p:txBody>
              <a:bodyPr>
                <a:spAutoFit/>
              </a:bodyPr>
              <a:lstStyle/>
              <a:p>
                <a:pPr>
                  <a:defRPr/>
                </a:pPr>
                <a:r>
                  <a:rPr kumimoji="1" lang="en-US" altLang="zh-CN" sz="700" i="1" dirty="0">
                    <a:solidFill>
                      <a:srgbClr val="FFFFFF"/>
                    </a:solidFill>
                    <a:latin typeface="Arial" panose="020B0604020202020204" pitchFamily="34" charset="0"/>
                    <a:cs typeface="Arial" panose="020B0604020202020204" pitchFamily="34" charset="0"/>
                  </a:rPr>
                  <a:t>R140,G198, B62</a:t>
                </a:r>
                <a:endParaRPr kumimoji="1" lang="zh-CN" altLang="en-US" sz="700" i="1">
                  <a:solidFill>
                    <a:srgbClr val="FFFFFF"/>
                  </a:solidFill>
                  <a:latin typeface="Arial" panose="020B0604020202020204" pitchFamily="34" charset="0"/>
                  <a:cs typeface="Arial" panose="020B0604020202020204" pitchFamily="34" charset="0"/>
                </a:endParaRPr>
              </a:p>
            </p:txBody>
          </p:sp>
        </p:grpSp>
        <p:sp>
          <p:nvSpPr>
            <p:cNvPr id="12" name="矩形 11"/>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rgbClr val="FFFFFF"/>
                </a:solidFill>
                <a:latin typeface="Arial" panose="020B0604020202020204" pitchFamily="34" charset="0"/>
                <a:cs typeface="Arial" panose="020B0604020202020204" pitchFamily="34" charset="0"/>
              </a:endParaRPr>
            </a:p>
          </p:txBody>
        </p:sp>
        <p:sp>
          <p:nvSpPr>
            <p:cNvPr id="13" name="文本框 12"/>
            <p:cNvSpPr txBox="1">
              <a:spLocks noChangeArrowheads="1"/>
            </p:cNvSpPr>
            <p:nvPr/>
          </p:nvSpPr>
          <p:spPr bwMode="auto">
            <a:xfrm>
              <a:off x="9503815" y="2490686"/>
              <a:ext cx="1175017" cy="200024"/>
            </a:xfrm>
            <a:prstGeom prst="rect">
              <a:avLst/>
            </a:prstGeom>
            <a:noFill/>
            <a:ln w="9525">
              <a:noFill/>
              <a:miter lim="800000"/>
            </a:ln>
          </p:spPr>
          <p:txBody>
            <a:bodyPr>
              <a:spAutoFit/>
            </a:bodyPr>
            <a:lstStyle/>
            <a:p>
              <a:pPr>
                <a:defRPr/>
              </a:pPr>
              <a:r>
                <a:rPr kumimoji="1" lang="en-US" altLang="zh-CN" sz="700" i="1" dirty="0">
                  <a:solidFill>
                    <a:srgbClr val="FFFFFF"/>
                  </a:solidFill>
                  <a:latin typeface="Arial" panose="020B0604020202020204" pitchFamily="34" charset="0"/>
                  <a:cs typeface="Arial" panose="020B0604020202020204" pitchFamily="34" charset="0"/>
                </a:rPr>
                <a:t>R90,G203, B245</a:t>
              </a:r>
              <a:endParaRPr kumimoji="1" lang="zh-CN" altLang="en-US" sz="700" i="1">
                <a:solidFill>
                  <a:srgbClr val="FFFFFF"/>
                </a:solidFill>
                <a:latin typeface="Arial" panose="020B0604020202020204" pitchFamily="34" charset="0"/>
                <a:cs typeface="Arial" panose="020B0604020202020204" pitchFamily="34" charset="0"/>
              </a:endParaRPr>
            </a:p>
          </p:txBody>
        </p:sp>
      </p:grpSp>
      <p:sp>
        <p:nvSpPr>
          <p:cNvPr id="23" name="文本占位符 2"/>
          <p:cNvSpPr>
            <a:spLocks noGrp="1"/>
          </p:cNvSpPr>
          <p:nvPr>
            <p:ph idx="11"/>
          </p:nvPr>
        </p:nvSpPr>
        <p:spPr>
          <a:xfrm>
            <a:off x="5678397" y="1270076"/>
            <a:ext cx="3171501"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endParaRPr lang="zh-CN" altLang="en-US"/>
          </a:p>
          <a:p>
            <a:pPr lvl="1"/>
            <a:r>
              <a:rPr lang="zh-CN" altLang="en-US"/>
              <a:t>第二级</a:t>
            </a:r>
            <a:endParaRPr lang="zh-CN" altLang="en-US"/>
          </a:p>
        </p:txBody>
      </p:sp>
      <p:sp>
        <p:nvSpPr>
          <p:cNvPr id="25" name="文本占位符 2"/>
          <p:cNvSpPr>
            <a:spLocks noGrp="1"/>
          </p:cNvSpPr>
          <p:nvPr>
            <p:ph idx="12"/>
          </p:nvPr>
        </p:nvSpPr>
        <p:spPr>
          <a:xfrm>
            <a:off x="336136" y="1270076"/>
            <a:ext cx="5041495"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endParaRPr lang="zh-CN" altLang="en-US"/>
          </a:p>
          <a:p>
            <a:pPr lvl="1"/>
            <a:r>
              <a:rPr lang="zh-CN" altLang="en-US"/>
              <a:t>第二级</a:t>
            </a:r>
            <a:endParaRPr lang="zh-CN" altLang="en-US"/>
          </a:p>
        </p:txBody>
      </p:sp>
      <p:sp>
        <p:nvSpPr>
          <p:cNvPr id="26"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zh-CN" altLang="en-US" dirty="0"/>
          </a:p>
        </p:txBody>
      </p:sp>
      <p:sp>
        <p:nvSpPr>
          <p:cNvPr id="19" name="TextBox 18"/>
          <p:cNvSpPr txBox="1">
            <a:spLocks noChangeArrowheads="1"/>
          </p:cNvSpPr>
          <p:nvPr userDrawn="1"/>
        </p:nvSpPr>
        <p:spPr bwMode="auto">
          <a:xfrm>
            <a:off x="7782501" y="193676"/>
            <a:ext cx="1081088" cy="304800"/>
          </a:xfrm>
          <a:prstGeom prst="rect">
            <a:avLst/>
          </a:prstGeom>
          <a:noFill/>
          <a:ln w="9525">
            <a:noFill/>
            <a:miter lim="800000"/>
          </a:ln>
        </p:spPr>
        <p:txBody>
          <a:bodyPr lIns="0" tIns="0" rIns="0" bIns="0"/>
          <a:lstStyle/>
          <a:p>
            <a:pPr>
              <a:defRPr/>
            </a:pPr>
            <a:r>
              <a:rPr lang="en-US" sz="1000" dirty="0">
                <a:solidFill>
                  <a:srgbClr val="404040"/>
                </a:solidFill>
                <a:latin typeface="Arial" panose="020B0604020202020204" pitchFamily="34" charset="0"/>
                <a:ea typeface="Heiti SC Light"/>
                <a:cs typeface="Arial" panose="020B0604020202020204" pitchFamily="34" charset="0"/>
              </a:rPr>
              <a:t>Internal use only▲</a:t>
            </a:r>
            <a:endParaRPr kumimoji="1" lang="en-US" sz="1000" dirty="0">
              <a:solidFill>
                <a:srgbClr val="404040"/>
              </a:solidFill>
              <a:latin typeface="Arial" panose="020B0604020202020204" pitchFamily="34" charset="0"/>
              <a:ea typeface="Heiti SC Light"/>
              <a:cs typeface="Arial" panose="020B0604020202020204" pitchFamily="34" charset="0"/>
            </a:endParaRPr>
          </a:p>
        </p:txBody>
      </p:sp>
      <p:sp>
        <p:nvSpPr>
          <p:cNvPr id="20" name="TextBox 16"/>
          <p:cNvSpPr txBox="1">
            <a:spLocks noChangeArrowheads="1"/>
          </p:cNvSpPr>
          <p:nvPr userDrawn="1"/>
        </p:nvSpPr>
        <p:spPr bwMode="auto">
          <a:xfrm>
            <a:off x="4271963" y="4914900"/>
            <a:ext cx="920822" cy="169863"/>
          </a:xfrm>
          <a:prstGeom prst="rect">
            <a:avLst/>
          </a:prstGeom>
          <a:noFill/>
          <a:ln w="9525">
            <a:noFill/>
            <a:miter lim="800000"/>
          </a:ln>
        </p:spPr>
        <p:txBody>
          <a:bodyPr lIns="0" tIns="0" rIns="0" bIns="0"/>
          <a:lstStyle/>
          <a:p>
            <a:pPr>
              <a:defRPr/>
            </a:pPr>
            <a:r>
              <a:rPr kumimoji="1" lang="en-US" sz="600" dirty="0">
                <a:solidFill>
                  <a:srgbClr val="7F7F7F"/>
                </a:solidFill>
                <a:latin typeface="Arial" panose="020B0604020202020204" pitchFamily="34" charset="0"/>
                <a:cs typeface="Arial" panose="020B0604020202020204" pitchFamily="34" charset="0"/>
              </a:rPr>
              <a:t>© ZTE All rights reserved</a:t>
            </a:r>
            <a:endParaRPr kumimoji="1" lang="en-US" sz="600" dirty="0">
              <a:solidFill>
                <a:srgbClr val="7F7F7F"/>
              </a:solidFill>
              <a:latin typeface="Arial" panose="020B0604020202020204" pitchFamily="34" charset="0"/>
              <a:cs typeface="Arial" panose="020B0604020202020204" pitchFamily="34" charset="0"/>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感谢">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5" name="Title 4"/>
          <p:cNvSpPr>
            <a:spLocks noGrp="1"/>
          </p:cNvSpPr>
          <p:nvPr>
            <p:ph type="title"/>
          </p:nvPr>
        </p:nvSpPr>
        <p:spPr>
          <a:xfrm>
            <a:off x="1196858" y="1493618"/>
            <a:ext cx="6144216" cy="1115297"/>
          </a:xfrm>
        </p:spPr>
        <p:txBody>
          <a:bodyPr rtlCol="0">
            <a:noAutofit/>
          </a:bodyPr>
          <a:lstStyle>
            <a:lvl1pPr>
              <a:defRPr lang="en-US" sz="4000" baseline="0" dirty="0">
                <a:solidFill>
                  <a:schemeClr val="bg1"/>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1">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2">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358775" y="1200150"/>
            <a:ext cx="4168775"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4679950" y="1200150"/>
            <a:ext cx="4170363"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3">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358775" y="1200150"/>
            <a:ext cx="5065280"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5569527" y="1200150"/>
            <a:ext cx="3280786"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目录">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defRPr/>
            </a:pPr>
            <a:r>
              <a:rPr lang="en-US" sz="900" noProof="1">
                <a:solidFill>
                  <a:schemeClr val="bg1"/>
                </a:solidFill>
                <a:latin typeface="Arial" panose="020B0604020202020204" pitchFamily="34" charset="0"/>
                <a:ea typeface="Heiti SC Light"/>
                <a:cs typeface="Arial" panose="020B0604020202020204" pitchFamily="34" charset="0"/>
              </a:rPr>
              <a:t>T</a:t>
            </a:r>
            <a:r>
              <a:rPr lang="en-US" altLang="zh-CN" sz="900" noProof="1">
                <a:solidFill>
                  <a:schemeClr val="bg1"/>
                </a:solidFill>
                <a:latin typeface="Arial" panose="020B0604020202020204" pitchFamily="34" charset="0"/>
                <a:ea typeface="Heiti SC Light"/>
                <a:cs typeface="Arial" panose="020B0604020202020204" pitchFamily="34" charset="0"/>
              </a:rPr>
              <a:t>itle:</a:t>
            </a:r>
            <a:endParaRPr lang="en-US" altLang="ja-JP" sz="900" noProof="1">
              <a:solidFill>
                <a:schemeClr val="bg1"/>
              </a:solidFill>
              <a:latin typeface="Arial" panose="020B0604020202020204" pitchFamily="34" charset="0"/>
              <a:ea typeface="Heiti SC Light"/>
              <a:cs typeface="Arial" panose="020B0604020202020204" pitchFamily="34" charset="0"/>
            </a:endParaRPr>
          </a:p>
          <a:p>
            <a:pPr defTabSz="935355">
              <a:defRPr/>
            </a:pPr>
            <a:r>
              <a:rPr lang="en-US" altLang="zh-CN" sz="800" noProof="1">
                <a:solidFill>
                  <a:schemeClr val="bg1"/>
                </a:solidFill>
                <a:latin typeface="Arial" panose="020B0604020202020204" pitchFamily="34" charset="0"/>
                <a:ea typeface="Heiti SC Light"/>
                <a:cs typeface="Arial" panose="020B0604020202020204" pitchFamily="34" charset="0"/>
              </a:rPr>
              <a:t>Type</a:t>
            </a:r>
            <a:r>
              <a:rPr lang="en-US" altLang="ja-JP" sz="800" noProof="1">
                <a:solidFill>
                  <a:schemeClr val="bg1"/>
                </a:solidFill>
                <a:latin typeface="Arial" panose="020B0604020202020204" pitchFamily="34" charset="0"/>
                <a:ea typeface="Heiti SC Light"/>
                <a:cs typeface="Arial" panose="020B0604020202020204" pitchFamily="34" charset="0"/>
              </a:rPr>
              <a:t>: </a:t>
            </a:r>
            <a:r>
              <a:rPr lang="en-US" altLang="ja-JP" sz="800" noProof="1">
                <a:solidFill>
                  <a:schemeClr val="bg1"/>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chemeClr val="bg1"/>
              </a:solidFill>
              <a:latin typeface="Arial" panose="020B0604020202020204" pitchFamily="34" charset="0"/>
              <a:ea typeface="Heiti SC Light"/>
              <a:cs typeface="Arial" panose="020B0604020202020204" pitchFamily="34" charset="0"/>
            </a:endParaRPr>
          </a:p>
          <a:p>
            <a:pPr defTabSz="935355">
              <a:defRPr/>
            </a:pPr>
            <a:r>
              <a:rPr lang="en-US" sz="800" noProof="1">
                <a:solidFill>
                  <a:schemeClr val="bg1"/>
                </a:solidFill>
                <a:latin typeface="Arial" panose="020B0604020202020204" pitchFamily="34" charset="0"/>
                <a:ea typeface="Heiti SC Light"/>
                <a:cs typeface="Heiti SC Light"/>
              </a:rPr>
              <a:t>S</a:t>
            </a:r>
            <a:r>
              <a:rPr lang="en-US" altLang="zh-CN" sz="800" noProof="1">
                <a:solidFill>
                  <a:schemeClr val="bg1"/>
                </a:solidFill>
                <a:latin typeface="Arial" panose="020B0604020202020204" pitchFamily="34" charset="0"/>
                <a:ea typeface="Heiti SC Light"/>
                <a:cs typeface="Heiti SC Light"/>
              </a:rPr>
              <a:t>ize</a:t>
            </a:r>
            <a:r>
              <a:rPr lang="en-US" sz="800" noProof="1">
                <a:solidFill>
                  <a:schemeClr val="bg1"/>
                </a:solidFill>
                <a:latin typeface="Arial" panose="020B0604020202020204" pitchFamily="34" charset="0"/>
                <a:ea typeface="Heiti SC Light"/>
                <a:cs typeface="Heiti SC Light"/>
              </a:rPr>
              <a:t>：</a:t>
            </a:r>
            <a:r>
              <a:rPr lang="en-US" altLang="ja-JP" sz="800" noProof="1">
                <a:solidFill>
                  <a:schemeClr val="bg1"/>
                </a:solidFill>
                <a:latin typeface="Arial" panose="020B0604020202020204" pitchFamily="34" charset="0"/>
                <a:ea typeface="Heiti SC Light"/>
                <a:cs typeface="Heiti SC Light"/>
              </a:rPr>
              <a:t>24</a:t>
            </a:r>
            <a:r>
              <a:rPr lang="en-US" altLang="zh-CN" sz="800" noProof="1">
                <a:solidFill>
                  <a:schemeClr val="bg1"/>
                </a:solidFill>
                <a:latin typeface="Arial" panose="020B0604020202020204" pitchFamily="34" charset="0"/>
                <a:ea typeface="Heiti SC Light"/>
                <a:cs typeface="Heiti SC Light"/>
              </a:rPr>
              <a:t>pt</a:t>
            </a:r>
            <a:endParaRPr lang="en-US" altLang="ja-JP" sz="800" noProof="1">
              <a:solidFill>
                <a:schemeClr val="bg1"/>
              </a:solidFill>
              <a:latin typeface="Arial" panose="020B0604020202020204" pitchFamily="34" charset="0"/>
              <a:ea typeface="Heiti SC Light"/>
              <a:cs typeface="Heiti SC Light"/>
            </a:endParaRPr>
          </a:p>
          <a:p>
            <a:pPr defTabSz="935355">
              <a:defRPr/>
            </a:pPr>
            <a:r>
              <a:rPr lang="en-US" sz="800" noProof="1">
                <a:solidFill>
                  <a:schemeClr val="bg1"/>
                </a:solidFill>
                <a:latin typeface="Arial" panose="020B0604020202020204" pitchFamily="34" charset="0"/>
                <a:ea typeface="Heiti SC Light"/>
                <a:cs typeface="Heiti SC Light"/>
              </a:rPr>
              <a:t>C</a:t>
            </a:r>
            <a:r>
              <a:rPr lang="en-US" altLang="zh-CN" sz="800" noProof="1">
                <a:solidFill>
                  <a:schemeClr val="bg1"/>
                </a:solidFill>
                <a:latin typeface="Arial" panose="020B0604020202020204" pitchFamily="34" charset="0"/>
                <a:ea typeface="Heiti SC Light"/>
                <a:cs typeface="Heiti SC Light"/>
              </a:rPr>
              <a:t>olor</a:t>
            </a:r>
            <a:r>
              <a:rPr lang="en-US" sz="800" noProof="1">
                <a:solidFill>
                  <a:schemeClr val="bg1"/>
                </a:solidFill>
                <a:latin typeface="Arial" panose="020B0604020202020204" pitchFamily="34" charset="0"/>
                <a:ea typeface="Heiti SC Light"/>
                <a:cs typeface="Heiti SC Light"/>
              </a:rPr>
              <a:t>：T</a:t>
            </a:r>
            <a:r>
              <a:rPr lang="en-US" altLang="zh-CN" sz="800" noProof="1">
                <a:solidFill>
                  <a:schemeClr val="bg1"/>
                </a:solidFill>
                <a:latin typeface="Arial" panose="020B0604020202020204" pitchFamily="34" charset="0"/>
                <a:ea typeface="Heiti SC Light"/>
                <a:cs typeface="Heiti SC Light"/>
              </a:rPr>
              <a:t>he ZTE blue</a:t>
            </a:r>
            <a:r>
              <a:rPr lang="en-US" altLang="ja-JP" sz="800" noProof="1">
                <a:solidFill>
                  <a:schemeClr val="bg1"/>
                </a:solidFill>
                <a:latin typeface="Arial" panose="020B0604020202020204" pitchFamily="34" charset="0"/>
                <a:ea typeface="Heiti SC Light"/>
                <a:cs typeface="Heiti SC Light"/>
              </a:rPr>
              <a:t> </a:t>
            </a:r>
            <a:endParaRPr lang="en-US" altLang="ja-JP" sz="800" noProof="1">
              <a:solidFill>
                <a:schemeClr val="bg1"/>
              </a:solidFill>
              <a:latin typeface="Arial" panose="020B0604020202020204" pitchFamily="34" charset="0"/>
              <a:ea typeface="Heiti SC Light"/>
              <a:cs typeface="Heiti SC Light"/>
            </a:endParaRPr>
          </a:p>
          <a:p>
            <a:pPr defTabSz="935355">
              <a:defRPr/>
            </a:pPr>
            <a:endParaRPr lang="en-US" altLang="zh-CN" sz="900" noProof="1">
              <a:solidFill>
                <a:schemeClr val="bg1"/>
              </a:solidFill>
              <a:latin typeface="Arial" panose="020B0604020202020204" pitchFamily="34" charset="0"/>
              <a:ea typeface="Heiti SC Light"/>
              <a:cs typeface="Heiti SC Light"/>
            </a:endParaRPr>
          </a:p>
          <a:p>
            <a:pPr defTabSz="935355">
              <a:defRPr/>
            </a:pPr>
            <a:r>
              <a:rPr lang="en-US" altLang="zh-CN" sz="900" noProof="1">
                <a:solidFill>
                  <a:schemeClr val="bg1"/>
                </a:solidFill>
                <a:latin typeface="Arial" panose="020B0604020202020204" pitchFamily="34" charset="0"/>
                <a:ea typeface="Heiti SC Light"/>
                <a:cs typeface="Heiti SC Light"/>
              </a:rPr>
              <a:t>Subtitle:</a:t>
            </a:r>
            <a:endParaRPr lang="en-US" altLang="ja-JP" sz="900" noProof="1">
              <a:solidFill>
                <a:schemeClr val="bg1"/>
              </a:solidFill>
              <a:latin typeface="Arial" panose="020B0604020202020204" pitchFamily="34" charset="0"/>
              <a:ea typeface="Heiti SC Light"/>
              <a:cs typeface="Heiti SC Light"/>
            </a:endParaRPr>
          </a:p>
          <a:p>
            <a:pPr defTabSz="935355">
              <a:defRPr/>
            </a:pPr>
            <a:r>
              <a:rPr lang="en-US" sz="800" noProof="1">
                <a:solidFill>
                  <a:schemeClr val="bg1"/>
                </a:solidFill>
                <a:latin typeface="Arial" panose="020B0604020202020204" pitchFamily="34" charset="0"/>
                <a:ea typeface="Heiti SC Light"/>
                <a:cs typeface="Heiti SC Light"/>
              </a:rPr>
              <a:t>T</a:t>
            </a:r>
            <a:r>
              <a:rPr lang="en-US" altLang="zh-CN" sz="800" noProof="1">
                <a:solidFill>
                  <a:schemeClr val="bg1"/>
                </a:solidFill>
                <a:latin typeface="Arial" panose="020B0604020202020204" pitchFamily="34" charset="0"/>
                <a:ea typeface="Heiti SC Light"/>
                <a:cs typeface="Heiti SC Light"/>
              </a:rPr>
              <a:t>ype: </a:t>
            </a:r>
            <a:r>
              <a:rPr lang="en-US" altLang="ja-JP" sz="800" noProof="1">
                <a:solidFill>
                  <a:schemeClr val="bg1"/>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chemeClr val="bg1"/>
              </a:solidFill>
              <a:latin typeface="Arial" panose="020B0604020202020204" pitchFamily="34" charset="0"/>
              <a:cs typeface="Arial" panose="020B0604020202020204" pitchFamily="34" charset="0"/>
            </a:endParaRPr>
          </a:p>
          <a:p>
            <a:pPr defTabSz="935355">
              <a:defRPr/>
            </a:pPr>
            <a:r>
              <a:rPr lang="en-US" sz="800" noProof="1">
                <a:solidFill>
                  <a:schemeClr val="bg1"/>
                </a:solidFill>
                <a:latin typeface="Arial" panose="020B0604020202020204" pitchFamily="34" charset="0"/>
                <a:ea typeface="Heiti SC Light"/>
                <a:cs typeface="Heiti SC Light"/>
              </a:rPr>
              <a:t>S</a:t>
            </a:r>
            <a:r>
              <a:rPr lang="en-US" altLang="zh-CN" sz="800" noProof="1">
                <a:solidFill>
                  <a:schemeClr val="bg1"/>
                </a:solidFill>
                <a:latin typeface="Arial" panose="020B0604020202020204" pitchFamily="34" charset="0"/>
                <a:ea typeface="Heiti SC Light"/>
                <a:cs typeface="Heiti SC Light"/>
              </a:rPr>
              <a:t>ize</a:t>
            </a:r>
            <a:r>
              <a:rPr lang="en-US" sz="800" noProof="1">
                <a:solidFill>
                  <a:schemeClr val="bg1"/>
                </a:solidFill>
                <a:latin typeface="Arial" panose="020B0604020202020204" pitchFamily="34" charset="0"/>
                <a:ea typeface="Heiti SC Light"/>
                <a:cs typeface="Heiti SC Light"/>
              </a:rPr>
              <a:t>：</a:t>
            </a:r>
            <a:r>
              <a:rPr lang="en-US" altLang="zh-CN" sz="800" noProof="1">
                <a:solidFill>
                  <a:schemeClr val="bg1"/>
                </a:solidFill>
                <a:latin typeface="Arial" panose="020B0604020202020204" pitchFamily="34" charset="0"/>
                <a:ea typeface="Heiti SC Light"/>
                <a:cs typeface="Heiti SC Light"/>
              </a:rPr>
              <a:t>16-</a:t>
            </a:r>
            <a:r>
              <a:rPr lang="en-US" altLang="ja-JP" sz="800" noProof="1">
                <a:solidFill>
                  <a:schemeClr val="bg1"/>
                </a:solidFill>
                <a:latin typeface="Arial" panose="020B0604020202020204" pitchFamily="34" charset="0"/>
                <a:ea typeface="Heiti SC Light"/>
                <a:cs typeface="Heiti SC Light"/>
              </a:rPr>
              <a:t>20pt</a:t>
            </a:r>
            <a:endParaRPr lang="en-US" altLang="ja-JP" sz="800" noProof="1">
              <a:solidFill>
                <a:schemeClr val="bg1"/>
              </a:solidFill>
              <a:latin typeface="Arial" panose="020B0604020202020204" pitchFamily="34" charset="0"/>
              <a:ea typeface="Heiti SC Light"/>
              <a:cs typeface="Heiti SC Light"/>
            </a:endParaRPr>
          </a:p>
          <a:p>
            <a:pPr defTabSz="935355">
              <a:defRPr/>
            </a:pPr>
            <a:r>
              <a:rPr lang="en-US" sz="800" noProof="1">
                <a:solidFill>
                  <a:schemeClr val="bg1"/>
                </a:solidFill>
                <a:latin typeface="Arial" panose="020B0604020202020204" pitchFamily="34" charset="0"/>
                <a:ea typeface="Heiti SC Light"/>
                <a:cs typeface="Heiti SC Light"/>
              </a:rPr>
              <a:t>Color: The </a:t>
            </a:r>
            <a:r>
              <a:rPr lang="en-US" altLang="zh-CN" sz="800" noProof="1">
                <a:solidFill>
                  <a:schemeClr val="bg1"/>
                </a:solidFill>
                <a:latin typeface="Arial" panose="020B0604020202020204" pitchFamily="34" charset="0"/>
                <a:ea typeface="Heiti SC Light"/>
                <a:cs typeface="Heiti SC Light"/>
              </a:rPr>
              <a:t>ZTE green</a:t>
            </a:r>
            <a:endParaRPr lang="en-US" altLang="ja-JP" sz="800" noProof="1">
              <a:solidFill>
                <a:schemeClr val="bg1"/>
              </a:solidFill>
              <a:latin typeface="Arial" panose="020B0604020202020204" pitchFamily="34" charset="0"/>
              <a:ea typeface="Heiti SC Light"/>
              <a:cs typeface="Heiti SC Light"/>
            </a:endParaRPr>
          </a:p>
        </p:txBody>
      </p:sp>
      <p:grpSp>
        <p:nvGrpSpPr>
          <p:cNvPr id="5" name="组 5"/>
          <p:cNvGrpSpPr/>
          <p:nvPr/>
        </p:nvGrpSpPr>
        <p:grpSpPr bwMode="auto">
          <a:xfrm>
            <a:off x="9364663" y="3851275"/>
            <a:ext cx="1392237" cy="989013"/>
            <a:chOff x="9286278" y="1725515"/>
            <a:chExt cx="1392554" cy="989008"/>
          </a:xfrm>
        </p:grpSpPr>
        <p:grpSp>
          <p:nvGrpSpPr>
            <p:cNvPr id="6" name="组 6"/>
            <p:cNvGrpSpPr/>
            <p:nvPr/>
          </p:nvGrpSpPr>
          <p:grpSpPr bwMode="auto">
            <a:xfrm>
              <a:off x="9286278" y="1725515"/>
              <a:ext cx="935158" cy="254390"/>
              <a:chOff x="9286278" y="1725515"/>
              <a:chExt cx="935158" cy="254390"/>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815" y="1757265"/>
                <a:ext cx="717713" cy="198437"/>
              </a:xfrm>
              <a:prstGeom prst="rect">
                <a:avLst/>
              </a:prstGeom>
              <a:noFill/>
              <a:ln w="9525">
                <a:noFill/>
                <a:miter lim="800000"/>
              </a:ln>
            </p:spPr>
            <p:txBody>
              <a:bodyPr>
                <a:spAutoFit/>
              </a:bodyPr>
              <a:lstStyle/>
              <a:p>
                <a:pPr>
                  <a:defRPr/>
                </a:pPr>
                <a:r>
                  <a:rPr kumimoji="1" lang="en-US" altLang="zh-CN" sz="700" i="1" dirty="0">
                    <a:solidFill>
                      <a:schemeClr val="bg1"/>
                    </a:solidFill>
                    <a:latin typeface="Arial" panose="020B0604020202020204" pitchFamily="34" charset="0"/>
                    <a:cs typeface="Arial" panose="020B0604020202020204" pitchFamily="34" charset="0"/>
                  </a:rPr>
                  <a:t>G143, B212</a:t>
                </a:r>
                <a:endParaRPr kumimoji="1" lang="zh-CN" altLang="en-US" sz="700" i="1">
                  <a:solidFill>
                    <a:schemeClr val="bg1"/>
                  </a:solidFill>
                  <a:latin typeface="Arial" panose="020B0604020202020204" pitchFamily="34" charset="0"/>
                  <a:cs typeface="Arial" panose="020B0604020202020204" pitchFamily="34" charset="0"/>
                </a:endParaRPr>
              </a:p>
            </p:txBody>
          </p:sp>
        </p:grpSp>
        <p:grpSp>
          <p:nvGrpSpPr>
            <p:cNvPr id="7" name="组 9"/>
            <p:cNvGrpSpPr/>
            <p:nvPr/>
          </p:nvGrpSpPr>
          <p:grpSpPr bwMode="auto">
            <a:xfrm>
              <a:off x="9286278" y="2098975"/>
              <a:ext cx="1199362" cy="254390"/>
              <a:chOff x="9286278" y="2098975"/>
              <a:chExt cx="1199362" cy="254390"/>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815" y="2130326"/>
                <a:ext cx="981298" cy="198436"/>
              </a:xfrm>
              <a:prstGeom prst="rect">
                <a:avLst/>
              </a:prstGeom>
              <a:noFill/>
              <a:ln w="9525">
                <a:noFill/>
                <a:miter lim="800000"/>
              </a:ln>
            </p:spPr>
            <p:txBody>
              <a:bodyPr>
                <a:spAutoFit/>
              </a:bodyPr>
              <a:lstStyle/>
              <a:p>
                <a:pPr>
                  <a:defRPr/>
                </a:pPr>
                <a:r>
                  <a:rPr kumimoji="1" lang="en-US" altLang="zh-CN" sz="700" i="1" dirty="0">
                    <a:solidFill>
                      <a:schemeClr val="bg1"/>
                    </a:solidFill>
                    <a:latin typeface="Arial" panose="020B0604020202020204" pitchFamily="34" charset="0"/>
                    <a:cs typeface="Arial" panose="020B0604020202020204" pitchFamily="34" charset="0"/>
                  </a:rPr>
                  <a:t>R140,G198, B62</a:t>
                </a:r>
                <a:endParaRPr kumimoji="1" lang="zh-CN" altLang="en-US" sz="700" i="1">
                  <a:solidFill>
                    <a:schemeClr val="bg1"/>
                  </a:solidFill>
                  <a:latin typeface="Arial" panose="020B0604020202020204" pitchFamily="34" charset="0"/>
                  <a:cs typeface="Arial" panose="020B0604020202020204" pitchFamily="34" charset="0"/>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815" y="2490686"/>
              <a:ext cx="1175017" cy="200024"/>
            </a:xfrm>
            <a:prstGeom prst="rect">
              <a:avLst/>
            </a:prstGeom>
            <a:noFill/>
            <a:ln w="9525">
              <a:noFill/>
              <a:miter lim="800000"/>
            </a:ln>
          </p:spPr>
          <p:txBody>
            <a:bodyPr>
              <a:spAutoFit/>
            </a:bodyPr>
            <a:lstStyle/>
            <a:p>
              <a:pPr>
                <a:defRPr/>
              </a:pPr>
              <a:r>
                <a:rPr kumimoji="1" lang="en-US" altLang="zh-CN" sz="700" i="1" dirty="0">
                  <a:solidFill>
                    <a:schemeClr val="bg1"/>
                  </a:solidFill>
                  <a:latin typeface="Arial" panose="020B0604020202020204" pitchFamily="34" charset="0"/>
                  <a:cs typeface="Arial" panose="020B0604020202020204" pitchFamily="34" charset="0"/>
                </a:rPr>
                <a:t>R90,G203, B245</a:t>
              </a:r>
              <a:endParaRPr kumimoji="1" lang="zh-CN" altLang="en-US" sz="700" i="1">
                <a:solidFill>
                  <a:schemeClr val="bg1"/>
                </a:solidFill>
                <a:latin typeface="Arial" panose="020B0604020202020204" pitchFamily="34" charset="0"/>
                <a:cs typeface="Arial" panose="020B0604020202020204" pitchFamily="34" charset="0"/>
              </a:endParaRPr>
            </a:p>
          </p:txBody>
        </p:sp>
      </p:grpSp>
      <p:sp>
        <p:nvSpPr>
          <p:cNvPr id="24" name="标题 1"/>
          <p:cNvSpPr>
            <a:spLocks noGrp="1"/>
          </p:cNvSpPr>
          <p:nvPr>
            <p:ph type="ctrTitle"/>
          </p:nvPr>
        </p:nvSpPr>
        <p:spPr>
          <a:xfrm>
            <a:off x="1645426" y="415004"/>
            <a:ext cx="6920949" cy="718293"/>
          </a:xfrm>
        </p:spPr>
        <p:txBody>
          <a:bodyPr rtlCol="0">
            <a:normAutofit/>
          </a:bodyPr>
          <a:lstStyle>
            <a:lvl1pPr>
              <a:defRPr lang="en-US" altLang="zh-CN" sz="2400" dirty="0" smtClean="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en-US" altLang="zh-CN" dirty="0"/>
          </a:p>
        </p:txBody>
      </p:sp>
      <p:sp>
        <p:nvSpPr>
          <p:cNvPr id="36" name="Rectangle 3"/>
          <p:cNvSpPr>
            <a:spLocks noGrp="1" noChangeArrowheads="1"/>
          </p:cNvSpPr>
          <p:nvPr>
            <p:ph idx="10"/>
          </p:nvPr>
        </p:nvSpPr>
        <p:spPr bwMode="auto">
          <a:xfrm>
            <a:off x="1645426" y="1180188"/>
            <a:ext cx="6920949" cy="3044499"/>
          </a:xfrm>
          <a:prstGeom prst="rect">
            <a:avLst/>
          </a:prstGeom>
        </p:spPr>
        <p:txBody>
          <a:bodyPr rtlCol="0">
            <a:normAutofit/>
          </a:bodyPr>
          <a:lstStyle>
            <a:lvl1pPr>
              <a:defRPr kumimoji="1" lang="zh-CN" altLang="en-US" sz="2000" dirty="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800" b="0" i="0" kern="1200" baseline="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vl3pPr>
              <a:defRPr kumimoji="1" lang="zh-CN" altLang="en-US" sz="16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3pPr>
            <a:lvl4pPr>
              <a:defRPr kumimoji="1" lang="zh-CN" altLang="en-US" sz="14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4pPr>
            <a:lvl5pPr>
              <a:defRPr kumimoji="1" lang="zh-CN" altLang="en-US" sz="12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内容">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defRPr/>
            </a:pPr>
            <a:r>
              <a:rPr lang="en-US" sz="900" noProof="1">
                <a:solidFill>
                  <a:schemeClr val="bg1"/>
                </a:solidFill>
                <a:latin typeface="Arial" panose="020B0604020202020204" pitchFamily="34" charset="0"/>
                <a:ea typeface="Heiti SC Light"/>
                <a:cs typeface="Arial" panose="020B0604020202020204" pitchFamily="34" charset="0"/>
              </a:rPr>
              <a:t>T</a:t>
            </a:r>
            <a:r>
              <a:rPr lang="en-US" altLang="zh-CN" sz="900" noProof="1">
                <a:solidFill>
                  <a:schemeClr val="bg1"/>
                </a:solidFill>
                <a:latin typeface="Arial" panose="020B0604020202020204" pitchFamily="34" charset="0"/>
                <a:ea typeface="Heiti SC Light"/>
                <a:cs typeface="Arial" panose="020B0604020202020204" pitchFamily="34" charset="0"/>
              </a:rPr>
              <a:t>itle:</a:t>
            </a:r>
            <a:endParaRPr lang="en-US" altLang="ja-JP" sz="900" noProof="1">
              <a:solidFill>
                <a:schemeClr val="bg1"/>
              </a:solidFill>
              <a:latin typeface="Arial" panose="020B0604020202020204" pitchFamily="34" charset="0"/>
              <a:ea typeface="Heiti SC Light"/>
              <a:cs typeface="Arial" panose="020B0604020202020204" pitchFamily="34" charset="0"/>
            </a:endParaRPr>
          </a:p>
          <a:p>
            <a:pPr defTabSz="935355">
              <a:defRPr/>
            </a:pPr>
            <a:r>
              <a:rPr lang="en-US" altLang="zh-CN" sz="800" noProof="1">
                <a:solidFill>
                  <a:schemeClr val="bg1"/>
                </a:solidFill>
                <a:latin typeface="Arial" panose="020B0604020202020204" pitchFamily="34" charset="0"/>
                <a:ea typeface="Heiti SC Light"/>
                <a:cs typeface="Arial" panose="020B0604020202020204" pitchFamily="34" charset="0"/>
              </a:rPr>
              <a:t>Type</a:t>
            </a:r>
            <a:r>
              <a:rPr lang="en-US" altLang="ja-JP" sz="800" noProof="1">
                <a:solidFill>
                  <a:schemeClr val="bg1"/>
                </a:solidFill>
                <a:latin typeface="Arial" panose="020B0604020202020204" pitchFamily="34" charset="0"/>
                <a:ea typeface="Heiti SC Light"/>
                <a:cs typeface="Arial" panose="020B0604020202020204" pitchFamily="34" charset="0"/>
              </a:rPr>
              <a:t>: </a:t>
            </a:r>
            <a:r>
              <a:rPr lang="en-US" altLang="ja-JP" sz="800" noProof="1">
                <a:solidFill>
                  <a:schemeClr val="bg1"/>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chemeClr val="bg1"/>
              </a:solidFill>
              <a:latin typeface="Arial" panose="020B0604020202020204" pitchFamily="34" charset="0"/>
              <a:ea typeface="Heiti SC Light"/>
              <a:cs typeface="Arial" panose="020B0604020202020204" pitchFamily="34" charset="0"/>
            </a:endParaRPr>
          </a:p>
          <a:p>
            <a:pPr defTabSz="935355">
              <a:defRPr/>
            </a:pPr>
            <a:r>
              <a:rPr lang="en-US" sz="800" noProof="1">
                <a:solidFill>
                  <a:schemeClr val="bg1"/>
                </a:solidFill>
                <a:latin typeface="Arial" panose="020B0604020202020204" pitchFamily="34" charset="0"/>
                <a:ea typeface="Heiti SC Light"/>
                <a:cs typeface="Heiti SC Light"/>
              </a:rPr>
              <a:t>S</a:t>
            </a:r>
            <a:r>
              <a:rPr lang="en-US" altLang="zh-CN" sz="800" noProof="1">
                <a:solidFill>
                  <a:schemeClr val="bg1"/>
                </a:solidFill>
                <a:latin typeface="Arial" panose="020B0604020202020204" pitchFamily="34" charset="0"/>
                <a:ea typeface="Heiti SC Light"/>
                <a:cs typeface="Heiti SC Light"/>
              </a:rPr>
              <a:t>ize</a:t>
            </a:r>
            <a:r>
              <a:rPr lang="en-US" sz="800" noProof="1">
                <a:solidFill>
                  <a:schemeClr val="bg1"/>
                </a:solidFill>
                <a:latin typeface="Arial" panose="020B0604020202020204" pitchFamily="34" charset="0"/>
                <a:ea typeface="Heiti SC Light"/>
                <a:cs typeface="Heiti SC Light"/>
              </a:rPr>
              <a:t>：</a:t>
            </a:r>
            <a:r>
              <a:rPr lang="en-US" altLang="ja-JP" sz="800" noProof="1">
                <a:solidFill>
                  <a:schemeClr val="bg1"/>
                </a:solidFill>
                <a:latin typeface="Arial" panose="020B0604020202020204" pitchFamily="34" charset="0"/>
                <a:ea typeface="Heiti SC Light"/>
                <a:cs typeface="Heiti SC Light"/>
              </a:rPr>
              <a:t>22-24</a:t>
            </a:r>
            <a:r>
              <a:rPr lang="en-US" altLang="zh-CN" sz="800" noProof="1">
                <a:solidFill>
                  <a:schemeClr val="bg1"/>
                </a:solidFill>
                <a:latin typeface="Arial" panose="020B0604020202020204" pitchFamily="34" charset="0"/>
                <a:ea typeface="Heiti SC Light"/>
                <a:cs typeface="Heiti SC Light"/>
              </a:rPr>
              <a:t>pt</a:t>
            </a:r>
            <a:endParaRPr lang="en-US" altLang="ja-JP" sz="800" noProof="1">
              <a:solidFill>
                <a:schemeClr val="bg1"/>
              </a:solidFill>
              <a:latin typeface="Arial" panose="020B0604020202020204" pitchFamily="34" charset="0"/>
              <a:ea typeface="Heiti SC Light"/>
              <a:cs typeface="Heiti SC Light"/>
            </a:endParaRPr>
          </a:p>
          <a:p>
            <a:pPr defTabSz="935355">
              <a:defRPr/>
            </a:pPr>
            <a:r>
              <a:rPr lang="en-US" sz="800" noProof="1">
                <a:solidFill>
                  <a:schemeClr val="bg1"/>
                </a:solidFill>
                <a:latin typeface="Arial" panose="020B0604020202020204" pitchFamily="34" charset="0"/>
                <a:ea typeface="Heiti SC Light"/>
                <a:cs typeface="Heiti SC Light"/>
              </a:rPr>
              <a:t>C</a:t>
            </a:r>
            <a:r>
              <a:rPr lang="en-US" altLang="zh-CN" sz="800" noProof="1">
                <a:solidFill>
                  <a:schemeClr val="bg1"/>
                </a:solidFill>
                <a:latin typeface="Arial" panose="020B0604020202020204" pitchFamily="34" charset="0"/>
                <a:ea typeface="Heiti SC Light"/>
                <a:cs typeface="Heiti SC Light"/>
              </a:rPr>
              <a:t>olor</a:t>
            </a:r>
            <a:r>
              <a:rPr lang="en-US" sz="800" noProof="1">
                <a:solidFill>
                  <a:schemeClr val="bg1"/>
                </a:solidFill>
                <a:latin typeface="Arial" panose="020B0604020202020204" pitchFamily="34" charset="0"/>
                <a:ea typeface="Heiti SC Light"/>
                <a:cs typeface="Heiti SC Light"/>
              </a:rPr>
              <a:t>：T</a:t>
            </a:r>
            <a:r>
              <a:rPr lang="en-US" altLang="zh-CN" sz="800" noProof="1">
                <a:solidFill>
                  <a:schemeClr val="bg1"/>
                </a:solidFill>
                <a:latin typeface="Arial" panose="020B0604020202020204" pitchFamily="34" charset="0"/>
                <a:ea typeface="Heiti SC Light"/>
                <a:cs typeface="Heiti SC Light"/>
              </a:rPr>
              <a:t>he ZTE blue</a:t>
            </a:r>
            <a:r>
              <a:rPr lang="en-US" altLang="ja-JP" sz="800" noProof="1">
                <a:solidFill>
                  <a:schemeClr val="bg1"/>
                </a:solidFill>
                <a:latin typeface="Arial" panose="020B0604020202020204" pitchFamily="34" charset="0"/>
                <a:ea typeface="Heiti SC Light"/>
                <a:cs typeface="Heiti SC Light"/>
              </a:rPr>
              <a:t> </a:t>
            </a:r>
            <a:endParaRPr lang="en-US" altLang="ja-JP" sz="800" noProof="1">
              <a:solidFill>
                <a:schemeClr val="bg1"/>
              </a:solidFill>
              <a:latin typeface="Arial" panose="020B0604020202020204" pitchFamily="34" charset="0"/>
              <a:ea typeface="Heiti SC Light"/>
              <a:cs typeface="Heiti SC Light"/>
            </a:endParaRPr>
          </a:p>
          <a:p>
            <a:pPr defTabSz="935355">
              <a:defRPr/>
            </a:pPr>
            <a:endParaRPr lang="en-US" altLang="zh-CN" sz="900" noProof="1">
              <a:solidFill>
                <a:schemeClr val="bg1"/>
              </a:solidFill>
              <a:latin typeface="Arial" panose="020B0604020202020204" pitchFamily="34" charset="0"/>
              <a:ea typeface="Heiti SC Light"/>
              <a:cs typeface="Heiti SC Light"/>
            </a:endParaRPr>
          </a:p>
          <a:p>
            <a:pPr defTabSz="935355">
              <a:defRPr/>
            </a:pPr>
            <a:r>
              <a:rPr lang="en-US" altLang="zh-CN" sz="900" noProof="1">
                <a:solidFill>
                  <a:schemeClr val="bg1"/>
                </a:solidFill>
                <a:latin typeface="Arial" panose="020B0604020202020204" pitchFamily="34" charset="0"/>
                <a:ea typeface="Heiti SC Light"/>
                <a:cs typeface="Heiti SC Light"/>
              </a:rPr>
              <a:t>Subtitle:</a:t>
            </a:r>
            <a:endParaRPr lang="en-US" altLang="ja-JP" sz="900" noProof="1">
              <a:solidFill>
                <a:schemeClr val="bg1"/>
              </a:solidFill>
              <a:latin typeface="Arial" panose="020B0604020202020204" pitchFamily="34" charset="0"/>
              <a:ea typeface="Heiti SC Light"/>
              <a:cs typeface="Heiti SC Light"/>
            </a:endParaRPr>
          </a:p>
          <a:p>
            <a:pPr defTabSz="935355">
              <a:defRPr/>
            </a:pPr>
            <a:r>
              <a:rPr lang="en-US" sz="800" noProof="1">
                <a:solidFill>
                  <a:schemeClr val="bg1"/>
                </a:solidFill>
                <a:latin typeface="Arial" panose="020B0604020202020204" pitchFamily="34" charset="0"/>
                <a:ea typeface="Heiti SC Light"/>
                <a:cs typeface="Heiti SC Light"/>
              </a:rPr>
              <a:t>T</a:t>
            </a:r>
            <a:r>
              <a:rPr lang="en-US" altLang="zh-CN" sz="800" noProof="1">
                <a:solidFill>
                  <a:schemeClr val="bg1"/>
                </a:solidFill>
                <a:latin typeface="Arial" panose="020B0604020202020204" pitchFamily="34" charset="0"/>
                <a:ea typeface="Heiti SC Light"/>
                <a:cs typeface="Heiti SC Light"/>
              </a:rPr>
              <a:t>ype: </a:t>
            </a:r>
            <a:r>
              <a:rPr lang="en-US" altLang="ja-JP" sz="800" noProof="1">
                <a:solidFill>
                  <a:schemeClr val="bg1"/>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chemeClr val="bg1"/>
              </a:solidFill>
              <a:latin typeface="Arial" panose="020B0604020202020204" pitchFamily="34" charset="0"/>
              <a:cs typeface="Arial" panose="020B0604020202020204" pitchFamily="34" charset="0"/>
            </a:endParaRPr>
          </a:p>
          <a:p>
            <a:pPr defTabSz="935355">
              <a:defRPr/>
            </a:pPr>
            <a:r>
              <a:rPr lang="en-US" sz="800" noProof="1">
                <a:solidFill>
                  <a:schemeClr val="bg1"/>
                </a:solidFill>
                <a:latin typeface="Arial" panose="020B0604020202020204" pitchFamily="34" charset="0"/>
                <a:ea typeface="Heiti SC Light"/>
                <a:cs typeface="Heiti SC Light"/>
              </a:rPr>
              <a:t>S</a:t>
            </a:r>
            <a:r>
              <a:rPr lang="en-US" altLang="zh-CN" sz="800" noProof="1">
                <a:solidFill>
                  <a:schemeClr val="bg1"/>
                </a:solidFill>
                <a:latin typeface="Arial" panose="020B0604020202020204" pitchFamily="34" charset="0"/>
                <a:ea typeface="Heiti SC Light"/>
                <a:cs typeface="Heiti SC Light"/>
              </a:rPr>
              <a:t>ize</a:t>
            </a:r>
            <a:r>
              <a:rPr lang="en-US" sz="800" noProof="1">
                <a:solidFill>
                  <a:schemeClr val="bg1"/>
                </a:solidFill>
                <a:latin typeface="Arial" panose="020B0604020202020204" pitchFamily="34" charset="0"/>
                <a:ea typeface="Heiti SC Light"/>
                <a:cs typeface="Heiti SC Light"/>
              </a:rPr>
              <a:t>：14-</a:t>
            </a:r>
            <a:r>
              <a:rPr lang="en-US" altLang="ja-JP" sz="800" noProof="1">
                <a:solidFill>
                  <a:schemeClr val="bg1"/>
                </a:solidFill>
                <a:latin typeface="Arial" panose="020B0604020202020204" pitchFamily="34" charset="0"/>
                <a:ea typeface="Heiti SC Light"/>
                <a:cs typeface="Heiti SC Light"/>
              </a:rPr>
              <a:t>18pt</a:t>
            </a:r>
            <a:endParaRPr lang="en-US" altLang="ja-JP" sz="800" noProof="1">
              <a:solidFill>
                <a:schemeClr val="bg1"/>
              </a:solidFill>
              <a:latin typeface="Arial" panose="020B0604020202020204" pitchFamily="34" charset="0"/>
              <a:ea typeface="Heiti SC Light"/>
              <a:cs typeface="Heiti SC Light"/>
            </a:endParaRPr>
          </a:p>
          <a:p>
            <a:pPr defTabSz="935355">
              <a:defRPr/>
            </a:pPr>
            <a:r>
              <a:rPr lang="en-US" sz="800" noProof="1">
                <a:solidFill>
                  <a:schemeClr val="bg1"/>
                </a:solidFill>
                <a:latin typeface="Arial" panose="020B0604020202020204" pitchFamily="34" charset="0"/>
                <a:ea typeface="Heiti SC Light"/>
                <a:cs typeface="Heiti SC Light"/>
              </a:rPr>
              <a:t>Color: The </a:t>
            </a:r>
            <a:r>
              <a:rPr lang="en-US" altLang="zh-CN" sz="800" noProof="1">
                <a:solidFill>
                  <a:schemeClr val="bg1"/>
                </a:solidFill>
                <a:latin typeface="Arial" panose="020B0604020202020204" pitchFamily="34" charset="0"/>
                <a:ea typeface="Heiti SC Light"/>
                <a:cs typeface="Heiti SC Light"/>
              </a:rPr>
              <a:t>ZTE green</a:t>
            </a:r>
            <a:endParaRPr lang="en-US" altLang="ja-JP" sz="800" noProof="1">
              <a:solidFill>
                <a:schemeClr val="bg1"/>
              </a:solidFill>
              <a:latin typeface="Arial" panose="020B0604020202020204" pitchFamily="34" charset="0"/>
              <a:ea typeface="Heiti SC Light"/>
              <a:cs typeface="Heiti SC Light"/>
            </a:endParaRPr>
          </a:p>
        </p:txBody>
      </p:sp>
      <p:grpSp>
        <p:nvGrpSpPr>
          <p:cNvPr id="5" name="组 5"/>
          <p:cNvGrpSpPr/>
          <p:nvPr/>
        </p:nvGrpSpPr>
        <p:grpSpPr bwMode="auto">
          <a:xfrm>
            <a:off x="9364663" y="3851275"/>
            <a:ext cx="1392237" cy="989013"/>
            <a:chOff x="9286278" y="1725515"/>
            <a:chExt cx="1392554" cy="989008"/>
          </a:xfrm>
        </p:grpSpPr>
        <p:grpSp>
          <p:nvGrpSpPr>
            <p:cNvPr id="6" name="组 6"/>
            <p:cNvGrpSpPr/>
            <p:nvPr/>
          </p:nvGrpSpPr>
          <p:grpSpPr bwMode="auto">
            <a:xfrm>
              <a:off x="9286278" y="1725515"/>
              <a:ext cx="935158" cy="254390"/>
              <a:chOff x="9286278" y="1725515"/>
              <a:chExt cx="935158" cy="254390"/>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815" y="1757265"/>
                <a:ext cx="717713" cy="198437"/>
              </a:xfrm>
              <a:prstGeom prst="rect">
                <a:avLst/>
              </a:prstGeom>
              <a:noFill/>
              <a:ln w="9525">
                <a:noFill/>
                <a:miter lim="800000"/>
              </a:ln>
            </p:spPr>
            <p:txBody>
              <a:bodyPr>
                <a:spAutoFit/>
              </a:bodyPr>
              <a:lstStyle/>
              <a:p>
                <a:pPr>
                  <a:defRPr/>
                </a:pPr>
                <a:r>
                  <a:rPr kumimoji="1" lang="en-US" altLang="zh-CN" sz="700" i="1" dirty="0">
                    <a:solidFill>
                      <a:schemeClr val="bg1"/>
                    </a:solidFill>
                    <a:latin typeface="Arial" panose="020B0604020202020204" pitchFamily="34" charset="0"/>
                    <a:cs typeface="Arial" panose="020B0604020202020204" pitchFamily="34" charset="0"/>
                  </a:rPr>
                  <a:t>G143, B212</a:t>
                </a:r>
                <a:endParaRPr kumimoji="1" lang="zh-CN" altLang="en-US" sz="700" i="1">
                  <a:solidFill>
                    <a:schemeClr val="bg1"/>
                  </a:solidFill>
                  <a:latin typeface="Arial" panose="020B0604020202020204" pitchFamily="34" charset="0"/>
                  <a:cs typeface="Arial" panose="020B0604020202020204" pitchFamily="34" charset="0"/>
                </a:endParaRPr>
              </a:p>
            </p:txBody>
          </p:sp>
        </p:grpSp>
        <p:grpSp>
          <p:nvGrpSpPr>
            <p:cNvPr id="7" name="组 9"/>
            <p:cNvGrpSpPr/>
            <p:nvPr/>
          </p:nvGrpSpPr>
          <p:grpSpPr bwMode="auto">
            <a:xfrm>
              <a:off x="9286278" y="2098975"/>
              <a:ext cx="1199362" cy="254390"/>
              <a:chOff x="9286278" y="2098975"/>
              <a:chExt cx="1199362" cy="254390"/>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815" y="2130326"/>
                <a:ext cx="981298" cy="198436"/>
              </a:xfrm>
              <a:prstGeom prst="rect">
                <a:avLst/>
              </a:prstGeom>
              <a:noFill/>
              <a:ln w="9525">
                <a:noFill/>
                <a:miter lim="800000"/>
              </a:ln>
            </p:spPr>
            <p:txBody>
              <a:bodyPr>
                <a:spAutoFit/>
              </a:bodyPr>
              <a:lstStyle/>
              <a:p>
                <a:pPr>
                  <a:defRPr/>
                </a:pPr>
                <a:r>
                  <a:rPr kumimoji="1" lang="en-US" altLang="zh-CN" sz="700" i="1" dirty="0">
                    <a:solidFill>
                      <a:schemeClr val="bg1"/>
                    </a:solidFill>
                    <a:latin typeface="Arial" panose="020B0604020202020204" pitchFamily="34" charset="0"/>
                    <a:cs typeface="Arial" panose="020B0604020202020204" pitchFamily="34" charset="0"/>
                  </a:rPr>
                  <a:t>R140,G198, B62</a:t>
                </a:r>
                <a:endParaRPr kumimoji="1" lang="zh-CN" altLang="en-US" sz="700" i="1">
                  <a:solidFill>
                    <a:schemeClr val="bg1"/>
                  </a:solidFill>
                  <a:latin typeface="Arial" panose="020B0604020202020204" pitchFamily="34" charset="0"/>
                  <a:cs typeface="Arial" panose="020B0604020202020204" pitchFamily="34" charset="0"/>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815" y="2490686"/>
              <a:ext cx="1175017" cy="200024"/>
            </a:xfrm>
            <a:prstGeom prst="rect">
              <a:avLst/>
            </a:prstGeom>
            <a:noFill/>
            <a:ln w="9525">
              <a:noFill/>
              <a:miter lim="800000"/>
            </a:ln>
          </p:spPr>
          <p:txBody>
            <a:bodyPr>
              <a:spAutoFit/>
            </a:bodyPr>
            <a:lstStyle/>
            <a:p>
              <a:pPr>
                <a:defRPr/>
              </a:pPr>
              <a:r>
                <a:rPr kumimoji="1" lang="en-US" altLang="zh-CN" sz="700" i="1" dirty="0">
                  <a:solidFill>
                    <a:schemeClr val="bg1"/>
                  </a:solidFill>
                  <a:latin typeface="Arial" panose="020B0604020202020204" pitchFamily="34" charset="0"/>
                  <a:cs typeface="Arial" panose="020B0604020202020204" pitchFamily="34" charset="0"/>
                </a:rPr>
                <a:t>R90,G203, B245</a:t>
              </a:r>
              <a:endParaRPr kumimoji="1" lang="zh-CN" altLang="en-US" sz="700" i="1">
                <a:solidFill>
                  <a:schemeClr val="bg1"/>
                </a:solidFill>
                <a:latin typeface="Arial" panose="020B0604020202020204" pitchFamily="34" charset="0"/>
                <a:cs typeface="Arial" panose="020B0604020202020204" pitchFamily="34" charset="0"/>
              </a:endParaRPr>
            </a:p>
          </p:txBody>
        </p:sp>
      </p:grpSp>
      <p:pic>
        <p:nvPicPr>
          <p:cNvPr id="14" name="Picture 15" descr="ZTE_ppt_design_0202-06.jpg"/>
          <p:cNvPicPr>
            <a:picLocks noChangeAspect="1"/>
          </p:cNvPicPr>
          <p:nvPr/>
        </p:nvPicPr>
        <p:blipFill>
          <a:blip r:embed="rId2"/>
          <a:srcRect/>
          <a:stretch>
            <a:fillRect/>
          </a:stretch>
        </p:blipFill>
        <p:spPr bwMode="auto">
          <a:xfrm>
            <a:off x="0" y="4779963"/>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920822" cy="169863"/>
          </a:xfrm>
          <a:prstGeom prst="rect">
            <a:avLst/>
          </a:prstGeom>
          <a:noFill/>
          <a:ln w="9525">
            <a:noFill/>
            <a:miter lim="800000"/>
          </a:ln>
        </p:spPr>
        <p:txBody>
          <a:bodyPr lIns="0" tIns="0" rIns="0" bIns="0"/>
          <a:lstStyle/>
          <a:p>
            <a:pPr>
              <a:defRPr/>
            </a:pPr>
            <a:r>
              <a:rPr kumimoji="1" lang="en-US" sz="600" dirty="0">
                <a:solidFill>
                  <a:srgbClr val="7F7F7F"/>
                </a:solidFill>
                <a:latin typeface="Arial" panose="020B0604020202020204" pitchFamily="34" charset="0"/>
                <a:cs typeface="Arial" panose="020B0604020202020204" pitchFamily="34" charset="0"/>
              </a:rPr>
              <a:t>© ZTE All rights reserved</a:t>
            </a:r>
            <a:endParaRPr kumimoji="1" lang="en-US" sz="600" dirty="0">
              <a:solidFill>
                <a:srgbClr val="7F7F7F"/>
              </a:solidFill>
              <a:latin typeface="Arial" panose="020B0604020202020204" pitchFamily="34" charset="0"/>
              <a:cs typeface="Arial" panose="020B0604020202020204" pitchFamily="34" charset="0"/>
            </a:endParaRPr>
          </a:p>
        </p:txBody>
      </p:sp>
      <p:sp>
        <p:nvSpPr>
          <p:cNvPr id="16"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a:defRPr/>
            </a:pPr>
            <a:fld id="{C0E72943-9F54-4067-A950-84A709784270}" type="slidenum">
              <a:rPr lang="en-US" sz="800">
                <a:solidFill>
                  <a:srgbClr val="404040"/>
                </a:solidFill>
                <a:latin typeface="Arial" panose="020B0604020202020204" pitchFamily="34" charset="0"/>
                <a:cs typeface="Arial" panose="020B0604020202020204" pitchFamily="34" charset="0"/>
              </a:rPr>
            </a:fld>
            <a:endParaRPr lang="en-US" sz="800" dirty="0">
              <a:solidFill>
                <a:srgbClr val="404040"/>
              </a:solidFill>
              <a:latin typeface="Arial" panose="020B0604020202020204" pitchFamily="34" charset="0"/>
              <a:cs typeface="Arial" panose="020B0604020202020204" pitchFamily="34" charset="0"/>
            </a:endParaRPr>
          </a:p>
        </p:txBody>
      </p:sp>
      <p:sp>
        <p:nvSpPr>
          <p:cNvPr id="32" name="文本占位符 2"/>
          <p:cNvSpPr>
            <a:spLocks noGrp="1"/>
          </p:cNvSpPr>
          <p:nvPr>
            <p:ph idx="12"/>
          </p:nvPr>
        </p:nvSpPr>
        <p:spPr>
          <a:xfrm>
            <a:off x="336136" y="1270076"/>
            <a:ext cx="8513763"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endParaRPr lang="zh-CN" altLang="en-US"/>
          </a:p>
          <a:p>
            <a:pPr lvl="1"/>
            <a:r>
              <a:rPr lang="zh-CN" altLang="en-US"/>
              <a:t>第二级</a:t>
            </a:r>
            <a:endParaRPr lang="zh-CN" altLang="en-US"/>
          </a:p>
        </p:txBody>
      </p:sp>
      <p:sp>
        <p:nvSpPr>
          <p:cNvPr id="33"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内容">
    <p:spTree>
      <p:nvGrpSpPr>
        <p:cNvPr id="1" name=""/>
        <p:cNvGrpSpPr/>
        <p:nvPr/>
      </p:nvGrpSpPr>
      <p:grpSpPr>
        <a:xfrm>
          <a:off x="0" y="0"/>
          <a:ext cx="0" cy="0"/>
          <a:chOff x="0" y="0"/>
          <a:chExt cx="0" cy="0"/>
        </a:xfrm>
      </p:grpSpPr>
      <p:pic>
        <p:nvPicPr>
          <p:cNvPr id="5" name="Picture 3" descr="ZTE_ppt_design_0202-06.jpg"/>
          <p:cNvPicPr>
            <a:picLocks noChangeAspect="1"/>
          </p:cNvPicPr>
          <p:nvPr/>
        </p:nvPicPr>
        <p:blipFill>
          <a:blip r:embed="rId2"/>
          <a:srcRect/>
          <a:stretch>
            <a:fillRect/>
          </a:stretch>
        </p:blipFill>
        <p:spPr bwMode="auto">
          <a:xfrm>
            <a:off x="0" y="4779963"/>
            <a:ext cx="9144000" cy="387350"/>
          </a:xfrm>
          <a:prstGeom prst="rect">
            <a:avLst/>
          </a:prstGeom>
          <a:noFill/>
          <a:ln w="9525">
            <a:noFill/>
            <a:miter lim="800000"/>
            <a:headEnd/>
            <a:tailEnd/>
          </a:ln>
        </p:spPr>
      </p:pic>
      <p:sp>
        <p:nvSpPr>
          <p:cNvPr id="7"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a:defRPr/>
            </a:pPr>
            <a:fld id="{113F1D33-9059-47D3-954B-5D17F3B4270F}" type="slidenum">
              <a:rPr lang="en-US" sz="800">
                <a:solidFill>
                  <a:srgbClr val="404040"/>
                </a:solidFill>
                <a:latin typeface="Arial" panose="020B0604020202020204" pitchFamily="34" charset="0"/>
                <a:cs typeface="Arial" panose="020B0604020202020204" pitchFamily="34" charset="0"/>
              </a:rPr>
            </a:fld>
            <a:endParaRPr lang="en-US" sz="800" dirty="0">
              <a:solidFill>
                <a:srgbClr val="404040"/>
              </a:solidFill>
              <a:latin typeface="Arial" panose="020B0604020202020204" pitchFamily="34" charset="0"/>
              <a:cs typeface="Arial" panose="020B0604020202020204" pitchFamily="34" charset="0"/>
            </a:endParaRPr>
          </a:p>
        </p:txBody>
      </p:sp>
      <p:sp>
        <p:nvSpPr>
          <p:cNvPr id="9"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defRPr/>
            </a:pPr>
            <a:r>
              <a:rPr lang="en-US" sz="900" noProof="1">
                <a:solidFill>
                  <a:schemeClr val="bg1"/>
                </a:solidFill>
                <a:latin typeface="Arial" panose="020B0604020202020204" pitchFamily="34" charset="0"/>
                <a:ea typeface="Heiti SC Light"/>
                <a:cs typeface="Arial" panose="020B0604020202020204" pitchFamily="34" charset="0"/>
              </a:rPr>
              <a:t>T</a:t>
            </a:r>
            <a:r>
              <a:rPr lang="en-US" altLang="zh-CN" sz="900" noProof="1">
                <a:solidFill>
                  <a:schemeClr val="bg1"/>
                </a:solidFill>
                <a:latin typeface="Arial" panose="020B0604020202020204" pitchFamily="34" charset="0"/>
                <a:ea typeface="Heiti SC Light"/>
                <a:cs typeface="Arial" panose="020B0604020202020204" pitchFamily="34" charset="0"/>
              </a:rPr>
              <a:t>itle:</a:t>
            </a:r>
            <a:endParaRPr lang="en-US" altLang="ja-JP" sz="900" noProof="1">
              <a:solidFill>
                <a:schemeClr val="bg1"/>
              </a:solidFill>
              <a:latin typeface="Arial" panose="020B0604020202020204" pitchFamily="34" charset="0"/>
              <a:ea typeface="Heiti SC Light"/>
              <a:cs typeface="Arial" panose="020B0604020202020204" pitchFamily="34" charset="0"/>
            </a:endParaRPr>
          </a:p>
          <a:p>
            <a:pPr defTabSz="935355">
              <a:defRPr/>
            </a:pPr>
            <a:r>
              <a:rPr lang="en-US" altLang="zh-CN" sz="800" noProof="1">
                <a:solidFill>
                  <a:schemeClr val="bg1"/>
                </a:solidFill>
                <a:latin typeface="Arial" panose="020B0604020202020204" pitchFamily="34" charset="0"/>
                <a:ea typeface="Heiti SC Light"/>
                <a:cs typeface="Arial" panose="020B0604020202020204" pitchFamily="34" charset="0"/>
              </a:rPr>
              <a:t>Type</a:t>
            </a:r>
            <a:r>
              <a:rPr lang="en-US" altLang="ja-JP" sz="800" noProof="1">
                <a:solidFill>
                  <a:schemeClr val="bg1"/>
                </a:solidFill>
                <a:latin typeface="Arial" panose="020B0604020202020204" pitchFamily="34" charset="0"/>
                <a:ea typeface="Heiti SC Light"/>
                <a:cs typeface="Arial" panose="020B0604020202020204" pitchFamily="34" charset="0"/>
              </a:rPr>
              <a:t>: </a:t>
            </a:r>
            <a:r>
              <a:rPr lang="en-US" altLang="ja-JP" sz="800" noProof="1">
                <a:solidFill>
                  <a:schemeClr val="bg1"/>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chemeClr val="bg1"/>
              </a:solidFill>
              <a:latin typeface="Arial" panose="020B0604020202020204" pitchFamily="34" charset="0"/>
              <a:ea typeface="Heiti SC Light"/>
              <a:cs typeface="Arial" panose="020B0604020202020204" pitchFamily="34" charset="0"/>
            </a:endParaRPr>
          </a:p>
          <a:p>
            <a:pPr defTabSz="935355">
              <a:defRPr/>
            </a:pPr>
            <a:r>
              <a:rPr lang="en-US" sz="800" noProof="1">
                <a:solidFill>
                  <a:schemeClr val="bg1"/>
                </a:solidFill>
                <a:latin typeface="Arial" panose="020B0604020202020204" pitchFamily="34" charset="0"/>
                <a:ea typeface="Heiti SC Light"/>
                <a:cs typeface="Heiti SC Light"/>
              </a:rPr>
              <a:t>S</a:t>
            </a:r>
            <a:r>
              <a:rPr lang="en-US" altLang="zh-CN" sz="800" noProof="1">
                <a:solidFill>
                  <a:schemeClr val="bg1"/>
                </a:solidFill>
                <a:latin typeface="Arial" panose="020B0604020202020204" pitchFamily="34" charset="0"/>
                <a:ea typeface="Heiti SC Light"/>
                <a:cs typeface="Heiti SC Light"/>
              </a:rPr>
              <a:t>ize</a:t>
            </a:r>
            <a:r>
              <a:rPr lang="en-US" sz="800" noProof="1">
                <a:solidFill>
                  <a:schemeClr val="bg1"/>
                </a:solidFill>
                <a:latin typeface="Arial" panose="020B0604020202020204" pitchFamily="34" charset="0"/>
                <a:ea typeface="Heiti SC Light"/>
                <a:cs typeface="Heiti SC Light"/>
              </a:rPr>
              <a:t>：</a:t>
            </a:r>
            <a:r>
              <a:rPr lang="en-US" altLang="ja-JP" sz="800" noProof="1">
                <a:solidFill>
                  <a:schemeClr val="bg1"/>
                </a:solidFill>
                <a:latin typeface="Arial" panose="020B0604020202020204" pitchFamily="34" charset="0"/>
                <a:ea typeface="Heiti SC Light"/>
                <a:cs typeface="Heiti SC Light"/>
              </a:rPr>
              <a:t>22-24</a:t>
            </a:r>
            <a:r>
              <a:rPr lang="en-US" altLang="zh-CN" sz="800" noProof="1">
                <a:solidFill>
                  <a:schemeClr val="bg1"/>
                </a:solidFill>
                <a:latin typeface="Arial" panose="020B0604020202020204" pitchFamily="34" charset="0"/>
                <a:ea typeface="Heiti SC Light"/>
                <a:cs typeface="Heiti SC Light"/>
              </a:rPr>
              <a:t>pt</a:t>
            </a:r>
            <a:endParaRPr lang="en-US" altLang="ja-JP" sz="800" noProof="1">
              <a:solidFill>
                <a:schemeClr val="bg1"/>
              </a:solidFill>
              <a:latin typeface="Arial" panose="020B0604020202020204" pitchFamily="34" charset="0"/>
              <a:ea typeface="Heiti SC Light"/>
              <a:cs typeface="Heiti SC Light"/>
            </a:endParaRPr>
          </a:p>
          <a:p>
            <a:pPr defTabSz="935355">
              <a:defRPr/>
            </a:pPr>
            <a:r>
              <a:rPr lang="en-US" sz="800" noProof="1">
                <a:solidFill>
                  <a:schemeClr val="bg1"/>
                </a:solidFill>
                <a:latin typeface="Arial" panose="020B0604020202020204" pitchFamily="34" charset="0"/>
                <a:ea typeface="Heiti SC Light"/>
                <a:cs typeface="Heiti SC Light"/>
              </a:rPr>
              <a:t>C</a:t>
            </a:r>
            <a:r>
              <a:rPr lang="en-US" altLang="zh-CN" sz="800" noProof="1">
                <a:solidFill>
                  <a:schemeClr val="bg1"/>
                </a:solidFill>
                <a:latin typeface="Arial" panose="020B0604020202020204" pitchFamily="34" charset="0"/>
                <a:ea typeface="Heiti SC Light"/>
                <a:cs typeface="Heiti SC Light"/>
              </a:rPr>
              <a:t>olor</a:t>
            </a:r>
            <a:r>
              <a:rPr lang="en-US" sz="800" noProof="1">
                <a:solidFill>
                  <a:schemeClr val="bg1"/>
                </a:solidFill>
                <a:latin typeface="Arial" panose="020B0604020202020204" pitchFamily="34" charset="0"/>
                <a:ea typeface="Heiti SC Light"/>
                <a:cs typeface="Heiti SC Light"/>
              </a:rPr>
              <a:t>：T</a:t>
            </a:r>
            <a:r>
              <a:rPr lang="en-US" altLang="zh-CN" sz="800" noProof="1">
                <a:solidFill>
                  <a:schemeClr val="bg1"/>
                </a:solidFill>
                <a:latin typeface="Arial" panose="020B0604020202020204" pitchFamily="34" charset="0"/>
                <a:ea typeface="Heiti SC Light"/>
                <a:cs typeface="Heiti SC Light"/>
              </a:rPr>
              <a:t>he ZTE blue</a:t>
            </a:r>
            <a:r>
              <a:rPr lang="en-US" altLang="ja-JP" sz="800" noProof="1">
                <a:solidFill>
                  <a:schemeClr val="bg1"/>
                </a:solidFill>
                <a:latin typeface="Arial" panose="020B0604020202020204" pitchFamily="34" charset="0"/>
                <a:ea typeface="Heiti SC Light"/>
                <a:cs typeface="Heiti SC Light"/>
              </a:rPr>
              <a:t> </a:t>
            </a:r>
            <a:endParaRPr lang="en-US" altLang="ja-JP" sz="800" noProof="1">
              <a:solidFill>
                <a:schemeClr val="bg1"/>
              </a:solidFill>
              <a:latin typeface="Arial" panose="020B0604020202020204" pitchFamily="34" charset="0"/>
              <a:ea typeface="Heiti SC Light"/>
              <a:cs typeface="Heiti SC Light"/>
            </a:endParaRPr>
          </a:p>
          <a:p>
            <a:pPr defTabSz="935355">
              <a:defRPr/>
            </a:pPr>
            <a:endParaRPr lang="en-US" altLang="zh-CN" sz="900" noProof="1">
              <a:solidFill>
                <a:schemeClr val="bg1"/>
              </a:solidFill>
              <a:latin typeface="Arial" panose="020B0604020202020204" pitchFamily="34" charset="0"/>
              <a:ea typeface="Heiti SC Light"/>
              <a:cs typeface="Heiti SC Light"/>
            </a:endParaRPr>
          </a:p>
          <a:p>
            <a:pPr defTabSz="935355">
              <a:defRPr/>
            </a:pPr>
            <a:r>
              <a:rPr lang="en-US" altLang="zh-CN" sz="900" noProof="1">
                <a:solidFill>
                  <a:schemeClr val="bg1"/>
                </a:solidFill>
                <a:latin typeface="Arial" panose="020B0604020202020204" pitchFamily="34" charset="0"/>
                <a:ea typeface="Heiti SC Light"/>
                <a:cs typeface="Heiti SC Light"/>
              </a:rPr>
              <a:t>Subtitle:</a:t>
            </a:r>
            <a:endParaRPr lang="en-US" altLang="ja-JP" sz="900" noProof="1">
              <a:solidFill>
                <a:schemeClr val="bg1"/>
              </a:solidFill>
              <a:latin typeface="Arial" panose="020B0604020202020204" pitchFamily="34" charset="0"/>
              <a:ea typeface="Heiti SC Light"/>
              <a:cs typeface="Heiti SC Light"/>
            </a:endParaRPr>
          </a:p>
          <a:p>
            <a:pPr defTabSz="935355">
              <a:defRPr/>
            </a:pPr>
            <a:r>
              <a:rPr lang="en-US" sz="800" noProof="1">
                <a:solidFill>
                  <a:schemeClr val="bg1"/>
                </a:solidFill>
                <a:latin typeface="Arial" panose="020B0604020202020204" pitchFamily="34" charset="0"/>
                <a:ea typeface="Heiti SC Light"/>
                <a:cs typeface="Heiti SC Light"/>
              </a:rPr>
              <a:t>T</a:t>
            </a:r>
            <a:r>
              <a:rPr lang="en-US" altLang="zh-CN" sz="800" noProof="1">
                <a:solidFill>
                  <a:schemeClr val="bg1"/>
                </a:solidFill>
                <a:latin typeface="Arial" panose="020B0604020202020204" pitchFamily="34" charset="0"/>
                <a:ea typeface="Heiti SC Light"/>
                <a:cs typeface="Heiti SC Light"/>
              </a:rPr>
              <a:t>ype: </a:t>
            </a:r>
            <a:r>
              <a:rPr lang="en-US" altLang="ja-JP" sz="800" noProof="1">
                <a:solidFill>
                  <a:schemeClr val="bg1"/>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chemeClr val="bg1"/>
              </a:solidFill>
              <a:latin typeface="Arial" panose="020B0604020202020204" pitchFamily="34" charset="0"/>
              <a:cs typeface="Arial" panose="020B0604020202020204" pitchFamily="34" charset="0"/>
            </a:endParaRPr>
          </a:p>
          <a:p>
            <a:pPr defTabSz="935355">
              <a:defRPr/>
            </a:pPr>
            <a:r>
              <a:rPr lang="en-US" sz="800" noProof="1">
                <a:solidFill>
                  <a:schemeClr val="bg1"/>
                </a:solidFill>
                <a:latin typeface="Arial" panose="020B0604020202020204" pitchFamily="34" charset="0"/>
                <a:ea typeface="Heiti SC Light"/>
                <a:cs typeface="Heiti SC Light"/>
              </a:rPr>
              <a:t>S</a:t>
            </a:r>
            <a:r>
              <a:rPr lang="en-US" altLang="zh-CN" sz="800" noProof="1">
                <a:solidFill>
                  <a:schemeClr val="bg1"/>
                </a:solidFill>
                <a:latin typeface="Arial" panose="020B0604020202020204" pitchFamily="34" charset="0"/>
                <a:ea typeface="Heiti SC Light"/>
                <a:cs typeface="Heiti SC Light"/>
              </a:rPr>
              <a:t>ize</a:t>
            </a:r>
            <a:r>
              <a:rPr lang="en-US" sz="800" noProof="1">
                <a:solidFill>
                  <a:schemeClr val="bg1"/>
                </a:solidFill>
                <a:latin typeface="Arial" panose="020B0604020202020204" pitchFamily="34" charset="0"/>
                <a:ea typeface="Heiti SC Light"/>
                <a:cs typeface="Heiti SC Light"/>
              </a:rPr>
              <a:t>：14-</a:t>
            </a:r>
            <a:r>
              <a:rPr lang="en-US" altLang="ja-JP" sz="800" noProof="1">
                <a:solidFill>
                  <a:schemeClr val="bg1"/>
                </a:solidFill>
                <a:latin typeface="Arial" panose="020B0604020202020204" pitchFamily="34" charset="0"/>
                <a:ea typeface="Heiti SC Light"/>
                <a:cs typeface="Heiti SC Light"/>
              </a:rPr>
              <a:t>18pt</a:t>
            </a:r>
            <a:endParaRPr lang="en-US" altLang="ja-JP" sz="800" noProof="1">
              <a:solidFill>
                <a:schemeClr val="bg1"/>
              </a:solidFill>
              <a:latin typeface="Arial" panose="020B0604020202020204" pitchFamily="34" charset="0"/>
              <a:ea typeface="Heiti SC Light"/>
              <a:cs typeface="Heiti SC Light"/>
            </a:endParaRPr>
          </a:p>
          <a:p>
            <a:pPr defTabSz="935355">
              <a:defRPr/>
            </a:pPr>
            <a:r>
              <a:rPr lang="en-US" sz="800" noProof="1">
                <a:solidFill>
                  <a:schemeClr val="bg1"/>
                </a:solidFill>
                <a:latin typeface="Arial" panose="020B0604020202020204" pitchFamily="34" charset="0"/>
                <a:ea typeface="Heiti SC Light"/>
                <a:cs typeface="Heiti SC Light"/>
              </a:rPr>
              <a:t>Color: The </a:t>
            </a:r>
            <a:r>
              <a:rPr lang="en-US" altLang="zh-CN" sz="800" noProof="1">
                <a:solidFill>
                  <a:schemeClr val="bg1"/>
                </a:solidFill>
                <a:latin typeface="Arial" panose="020B0604020202020204" pitchFamily="34" charset="0"/>
                <a:ea typeface="Heiti SC Light"/>
                <a:cs typeface="Heiti SC Light"/>
              </a:rPr>
              <a:t>ZTE green</a:t>
            </a:r>
            <a:endParaRPr lang="en-US" altLang="ja-JP" sz="800" noProof="1">
              <a:solidFill>
                <a:schemeClr val="bg1"/>
              </a:solidFill>
              <a:latin typeface="Arial" panose="020B0604020202020204" pitchFamily="34" charset="0"/>
              <a:ea typeface="Heiti SC Light"/>
              <a:cs typeface="Heiti SC Light"/>
            </a:endParaRPr>
          </a:p>
        </p:txBody>
      </p:sp>
      <p:grpSp>
        <p:nvGrpSpPr>
          <p:cNvPr id="10" name="组 5"/>
          <p:cNvGrpSpPr/>
          <p:nvPr/>
        </p:nvGrpSpPr>
        <p:grpSpPr bwMode="auto">
          <a:xfrm>
            <a:off x="9364663" y="3851275"/>
            <a:ext cx="1392237" cy="989013"/>
            <a:chOff x="9286278" y="1725515"/>
            <a:chExt cx="1392554" cy="989008"/>
          </a:xfrm>
        </p:grpSpPr>
        <p:grpSp>
          <p:nvGrpSpPr>
            <p:cNvPr id="11" name="组 6"/>
            <p:cNvGrpSpPr/>
            <p:nvPr/>
          </p:nvGrpSpPr>
          <p:grpSpPr bwMode="auto">
            <a:xfrm>
              <a:off x="9286278" y="1725515"/>
              <a:ext cx="935158" cy="254390"/>
              <a:chOff x="9286278" y="1725515"/>
              <a:chExt cx="935158" cy="254390"/>
            </a:xfrm>
          </p:grpSpPr>
          <p:sp>
            <p:nvSpPr>
              <p:cNvPr id="17"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anose="020B0604020202020204" pitchFamily="34" charset="0"/>
                  <a:cs typeface="Arial" panose="020B0604020202020204" pitchFamily="34" charset="0"/>
                </a:endParaRPr>
              </a:p>
            </p:txBody>
          </p:sp>
          <p:sp>
            <p:nvSpPr>
              <p:cNvPr id="18" name="文本框 19"/>
              <p:cNvSpPr txBox="1">
                <a:spLocks noChangeArrowheads="1"/>
              </p:cNvSpPr>
              <p:nvPr/>
            </p:nvSpPr>
            <p:spPr bwMode="auto">
              <a:xfrm>
                <a:off x="9503815" y="1757265"/>
                <a:ext cx="717713" cy="198437"/>
              </a:xfrm>
              <a:prstGeom prst="rect">
                <a:avLst/>
              </a:prstGeom>
              <a:noFill/>
              <a:ln w="9525">
                <a:noFill/>
                <a:miter lim="800000"/>
              </a:ln>
            </p:spPr>
            <p:txBody>
              <a:bodyPr>
                <a:spAutoFit/>
              </a:bodyPr>
              <a:lstStyle/>
              <a:p>
                <a:pPr>
                  <a:defRPr/>
                </a:pPr>
                <a:r>
                  <a:rPr kumimoji="1" lang="en-US" altLang="zh-CN" sz="700" i="1" dirty="0">
                    <a:solidFill>
                      <a:schemeClr val="bg1"/>
                    </a:solidFill>
                    <a:latin typeface="Arial" panose="020B0604020202020204" pitchFamily="34" charset="0"/>
                    <a:cs typeface="Arial" panose="020B0604020202020204" pitchFamily="34" charset="0"/>
                  </a:rPr>
                  <a:t>G143, B212</a:t>
                </a:r>
                <a:endParaRPr kumimoji="1" lang="zh-CN" altLang="en-US" sz="700" i="1">
                  <a:solidFill>
                    <a:schemeClr val="bg1"/>
                  </a:solidFill>
                  <a:latin typeface="Arial" panose="020B0604020202020204" pitchFamily="34" charset="0"/>
                  <a:cs typeface="Arial" panose="020B0604020202020204" pitchFamily="34" charset="0"/>
                </a:endParaRPr>
              </a:p>
            </p:txBody>
          </p:sp>
        </p:grpSp>
        <p:grpSp>
          <p:nvGrpSpPr>
            <p:cNvPr id="12" name="组 9"/>
            <p:cNvGrpSpPr/>
            <p:nvPr/>
          </p:nvGrpSpPr>
          <p:grpSpPr bwMode="auto">
            <a:xfrm>
              <a:off x="9286278" y="2098975"/>
              <a:ext cx="1199362" cy="254390"/>
              <a:chOff x="9286278" y="2098975"/>
              <a:chExt cx="1199362" cy="254390"/>
            </a:xfrm>
          </p:grpSpPr>
          <p:sp>
            <p:nvSpPr>
              <p:cNvPr id="15"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anose="020B0604020202020204" pitchFamily="34" charset="0"/>
                  <a:cs typeface="Arial" panose="020B0604020202020204" pitchFamily="34" charset="0"/>
                </a:endParaRPr>
              </a:p>
            </p:txBody>
          </p:sp>
          <p:sp>
            <p:nvSpPr>
              <p:cNvPr id="16" name="文本框 15"/>
              <p:cNvSpPr txBox="1">
                <a:spLocks noChangeArrowheads="1"/>
              </p:cNvSpPr>
              <p:nvPr/>
            </p:nvSpPr>
            <p:spPr bwMode="auto">
              <a:xfrm>
                <a:off x="9503815" y="2130326"/>
                <a:ext cx="981298" cy="198436"/>
              </a:xfrm>
              <a:prstGeom prst="rect">
                <a:avLst/>
              </a:prstGeom>
              <a:noFill/>
              <a:ln w="9525">
                <a:noFill/>
                <a:miter lim="800000"/>
              </a:ln>
            </p:spPr>
            <p:txBody>
              <a:bodyPr>
                <a:spAutoFit/>
              </a:bodyPr>
              <a:lstStyle/>
              <a:p>
                <a:pPr>
                  <a:defRPr/>
                </a:pPr>
                <a:r>
                  <a:rPr kumimoji="1" lang="en-US" altLang="zh-CN" sz="700" i="1" dirty="0">
                    <a:solidFill>
                      <a:schemeClr val="bg1"/>
                    </a:solidFill>
                    <a:latin typeface="Arial" panose="020B0604020202020204" pitchFamily="34" charset="0"/>
                    <a:cs typeface="Arial" panose="020B0604020202020204" pitchFamily="34" charset="0"/>
                  </a:rPr>
                  <a:t>R140,G198, B62</a:t>
                </a:r>
                <a:endParaRPr kumimoji="1" lang="zh-CN" altLang="en-US" sz="700" i="1">
                  <a:solidFill>
                    <a:schemeClr val="bg1"/>
                  </a:solidFill>
                  <a:latin typeface="Arial" panose="020B0604020202020204" pitchFamily="34" charset="0"/>
                  <a:cs typeface="Arial" panose="020B0604020202020204" pitchFamily="34" charset="0"/>
                </a:endParaRPr>
              </a:p>
            </p:txBody>
          </p:sp>
        </p:grpSp>
        <p:sp>
          <p:nvSpPr>
            <p:cNvPr id="13"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anose="020B0604020202020204" pitchFamily="34" charset="0"/>
                <a:cs typeface="Arial" panose="020B0604020202020204" pitchFamily="34" charset="0"/>
              </a:endParaRPr>
            </a:p>
          </p:txBody>
        </p:sp>
        <p:sp>
          <p:nvSpPr>
            <p:cNvPr id="14" name="文本框 12"/>
            <p:cNvSpPr txBox="1">
              <a:spLocks noChangeArrowheads="1"/>
            </p:cNvSpPr>
            <p:nvPr/>
          </p:nvSpPr>
          <p:spPr bwMode="auto">
            <a:xfrm>
              <a:off x="9503815" y="2490686"/>
              <a:ext cx="1175017" cy="200024"/>
            </a:xfrm>
            <a:prstGeom prst="rect">
              <a:avLst/>
            </a:prstGeom>
            <a:noFill/>
            <a:ln w="9525">
              <a:noFill/>
              <a:miter lim="800000"/>
            </a:ln>
          </p:spPr>
          <p:txBody>
            <a:bodyPr>
              <a:spAutoFit/>
            </a:bodyPr>
            <a:lstStyle/>
            <a:p>
              <a:pPr>
                <a:defRPr/>
              </a:pPr>
              <a:r>
                <a:rPr kumimoji="1" lang="en-US" altLang="zh-CN" sz="700" i="1" dirty="0">
                  <a:solidFill>
                    <a:schemeClr val="bg1"/>
                  </a:solidFill>
                  <a:latin typeface="Arial" panose="020B0604020202020204" pitchFamily="34" charset="0"/>
                  <a:cs typeface="Arial" panose="020B0604020202020204" pitchFamily="34" charset="0"/>
                </a:rPr>
                <a:t>R90,G203, B245</a:t>
              </a:r>
              <a:endParaRPr kumimoji="1" lang="zh-CN" altLang="en-US" sz="700" i="1">
                <a:solidFill>
                  <a:schemeClr val="bg1"/>
                </a:solidFill>
                <a:latin typeface="Arial" panose="020B0604020202020204" pitchFamily="34" charset="0"/>
                <a:cs typeface="Arial" panose="020B0604020202020204" pitchFamily="34" charset="0"/>
              </a:endParaRPr>
            </a:p>
          </p:txBody>
        </p:sp>
      </p:grpSp>
      <p:sp>
        <p:nvSpPr>
          <p:cNvPr id="26" name="文本占位符 2"/>
          <p:cNvSpPr>
            <a:spLocks noGrp="1"/>
          </p:cNvSpPr>
          <p:nvPr>
            <p:ph idx="12"/>
          </p:nvPr>
        </p:nvSpPr>
        <p:spPr>
          <a:xfrm>
            <a:off x="4747351" y="1270076"/>
            <a:ext cx="4102547"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endParaRPr lang="zh-CN" altLang="en-US"/>
          </a:p>
          <a:p>
            <a:pPr lvl="1"/>
            <a:r>
              <a:rPr lang="zh-CN" altLang="en-US"/>
              <a:t>第二级</a:t>
            </a:r>
            <a:endParaRPr lang="zh-CN" altLang="en-US"/>
          </a:p>
        </p:txBody>
      </p:sp>
      <p:sp>
        <p:nvSpPr>
          <p:cNvPr id="27" name="文本占位符 2"/>
          <p:cNvSpPr>
            <a:spLocks noGrp="1"/>
          </p:cNvSpPr>
          <p:nvPr>
            <p:ph idx="13"/>
          </p:nvPr>
        </p:nvSpPr>
        <p:spPr>
          <a:xfrm>
            <a:off x="336136" y="1270076"/>
            <a:ext cx="4102549"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endParaRPr lang="zh-CN" altLang="en-US"/>
          </a:p>
          <a:p>
            <a:pPr lvl="1"/>
            <a:r>
              <a:rPr lang="zh-CN" altLang="en-US"/>
              <a:t>第二级</a:t>
            </a:r>
            <a:endParaRPr lang="zh-CN" altLang="en-US"/>
          </a:p>
        </p:txBody>
      </p:sp>
      <p:sp>
        <p:nvSpPr>
          <p:cNvPr id="28"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zh-CN" altLang="en-US" dirty="0"/>
          </a:p>
        </p:txBody>
      </p:sp>
      <p:sp>
        <p:nvSpPr>
          <p:cNvPr id="19" name="TextBox 18"/>
          <p:cNvSpPr txBox="1">
            <a:spLocks noChangeArrowheads="1"/>
          </p:cNvSpPr>
          <p:nvPr userDrawn="1"/>
        </p:nvSpPr>
        <p:spPr bwMode="auto">
          <a:xfrm>
            <a:off x="7782501" y="193676"/>
            <a:ext cx="1081088" cy="304800"/>
          </a:xfrm>
          <a:prstGeom prst="rect">
            <a:avLst/>
          </a:prstGeom>
          <a:noFill/>
          <a:ln w="9525">
            <a:noFill/>
            <a:miter lim="800000"/>
          </a:ln>
        </p:spPr>
        <p:txBody>
          <a:bodyPr lIns="0" tIns="0" rIns="0" bIns="0"/>
          <a:lstStyle/>
          <a:p>
            <a:pPr>
              <a:defRPr/>
            </a:pPr>
            <a:r>
              <a:rPr lang="en-US" sz="1000" dirty="0">
                <a:solidFill>
                  <a:srgbClr val="404040"/>
                </a:solidFill>
                <a:latin typeface="Arial" panose="020B0604020202020204" pitchFamily="34" charset="0"/>
                <a:ea typeface="Heiti SC Light"/>
                <a:cs typeface="Arial" panose="020B0604020202020204" pitchFamily="34" charset="0"/>
              </a:rPr>
              <a:t>Internal use only▲</a:t>
            </a:r>
            <a:endParaRPr kumimoji="1" lang="en-US" sz="1000" dirty="0">
              <a:solidFill>
                <a:srgbClr val="404040"/>
              </a:solidFill>
              <a:latin typeface="Arial" panose="020B0604020202020204" pitchFamily="34" charset="0"/>
              <a:ea typeface="Heiti SC Light"/>
              <a:cs typeface="Arial" panose="020B0604020202020204" pitchFamily="34" charset="0"/>
            </a:endParaRPr>
          </a:p>
        </p:txBody>
      </p:sp>
      <p:sp>
        <p:nvSpPr>
          <p:cNvPr id="20" name="TextBox 16"/>
          <p:cNvSpPr txBox="1">
            <a:spLocks noChangeArrowheads="1"/>
          </p:cNvSpPr>
          <p:nvPr userDrawn="1"/>
        </p:nvSpPr>
        <p:spPr bwMode="auto">
          <a:xfrm>
            <a:off x="4271963" y="4914900"/>
            <a:ext cx="920822" cy="169863"/>
          </a:xfrm>
          <a:prstGeom prst="rect">
            <a:avLst/>
          </a:prstGeom>
          <a:noFill/>
          <a:ln w="9525">
            <a:noFill/>
            <a:miter lim="800000"/>
          </a:ln>
        </p:spPr>
        <p:txBody>
          <a:bodyPr lIns="0" tIns="0" rIns="0" bIns="0"/>
          <a:lstStyle/>
          <a:p>
            <a:pPr>
              <a:defRPr/>
            </a:pPr>
            <a:r>
              <a:rPr kumimoji="1" lang="en-US" sz="600" dirty="0">
                <a:solidFill>
                  <a:srgbClr val="7F7F7F"/>
                </a:solidFill>
                <a:latin typeface="Arial" panose="020B0604020202020204" pitchFamily="34" charset="0"/>
                <a:cs typeface="Arial" panose="020B0604020202020204" pitchFamily="34" charset="0"/>
              </a:rPr>
              <a:t>© ZTE All rights reserved</a:t>
            </a:r>
            <a:endParaRPr kumimoji="1" lang="en-US" sz="600" dirty="0">
              <a:solidFill>
                <a:srgbClr val="7F7F7F"/>
              </a:solidFill>
              <a:latin typeface="Arial" panose="020B0604020202020204" pitchFamily="34" charset="0"/>
              <a:cs typeface="Arial" panose="020B060402020202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8_内容">
    <p:spTree>
      <p:nvGrpSpPr>
        <p:cNvPr id="1" name=""/>
        <p:cNvGrpSpPr/>
        <p:nvPr/>
      </p:nvGrpSpPr>
      <p:grpSpPr>
        <a:xfrm>
          <a:off x="0" y="0"/>
          <a:ext cx="0" cy="0"/>
          <a:chOff x="0" y="0"/>
          <a:chExt cx="0" cy="0"/>
        </a:xfrm>
      </p:grpSpPr>
      <p:pic>
        <p:nvPicPr>
          <p:cNvPr id="5" name="Picture 3" descr="ZTE_ppt_design_0202-06.jpg"/>
          <p:cNvPicPr>
            <a:picLocks noChangeAspect="1"/>
          </p:cNvPicPr>
          <p:nvPr/>
        </p:nvPicPr>
        <p:blipFill>
          <a:blip r:embed="rId2"/>
          <a:srcRect/>
          <a:stretch>
            <a:fillRect/>
          </a:stretch>
        </p:blipFill>
        <p:spPr bwMode="auto">
          <a:xfrm>
            <a:off x="0" y="4779963"/>
            <a:ext cx="9144000" cy="387350"/>
          </a:xfrm>
          <a:prstGeom prst="rect">
            <a:avLst/>
          </a:prstGeom>
          <a:noFill/>
          <a:ln w="9525">
            <a:noFill/>
            <a:miter lim="800000"/>
            <a:headEnd/>
            <a:tailEnd/>
          </a:ln>
        </p:spPr>
      </p:pic>
      <p:sp>
        <p:nvSpPr>
          <p:cNvPr id="7"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a:defRPr/>
            </a:pPr>
            <a:fld id="{D9DD1A95-C1D4-4F9A-857F-0557B7623FF8}" type="slidenum">
              <a:rPr lang="en-US" sz="800">
                <a:solidFill>
                  <a:srgbClr val="404040"/>
                </a:solidFill>
                <a:latin typeface="Arial" panose="020B0604020202020204" pitchFamily="34" charset="0"/>
                <a:cs typeface="Arial" panose="020B0604020202020204" pitchFamily="34" charset="0"/>
              </a:rPr>
            </a:fld>
            <a:endParaRPr lang="en-US" sz="800" dirty="0">
              <a:solidFill>
                <a:srgbClr val="404040"/>
              </a:solidFill>
              <a:latin typeface="Arial" panose="020B0604020202020204" pitchFamily="34" charset="0"/>
              <a:cs typeface="Arial" panose="020B0604020202020204" pitchFamily="34" charset="0"/>
            </a:endParaRPr>
          </a:p>
        </p:txBody>
      </p:sp>
      <p:sp>
        <p:nvSpPr>
          <p:cNvPr id="8"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defRPr/>
            </a:pPr>
            <a:r>
              <a:rPr lang="en-US" sz="900" noProof="1">
                <a:solidFill>
                  <a:schemeClr val="bg1"/>
                </a:solidFill>
                <a:latin typeface="Arial" panose="020B0604020202020204" pitchFamily="34" charset="0"/>
                <a:ea typeface="Heiti SC Light"/>
                <a:cs typeface="Arial" panose="020B0604020202020204" pitchFamily="34" charset="0"/>
              </a:rPr>
              <a:t>T</a:t>
            </a:r>
            <a:r>
              <a:rPr lang="en-US" altLang="zh-CN" sz="900" noProof="1">
                <a:solidFill>
                  <a:schemeClr val="bg1"/>
                </a:solidFill>
                <a:latin typeface="Arial" panose="020B0604020202020204" pitchFamily="34" charset="0"/>
                <a:ea typeface="Heiti SC Light"/>
                <a:cs typeface="Arial" panose="020B0604020202020204" pitchFamily="34" charset="0"/>
              </a:rPr>
              <a:t>itle:</a:t>
            </a:r>
            <a:endParaRPr lang="en-US" altLang="ja-JP" sz="900" noProof="1">
              <a:solidFill>
                <a:schemeClr val="bg1"/>
              </a:solidFill>
              <a:latin typeface="Arial" panose="020B0604020202020204" pitchFamily="34" charset="0"/>
              <a:ea typeface="Heiti SC Light"/>
              <a:cs typeface="Arial" panose="020B0604020202020204" pitchFamily="34" charset="0"/>
            </a:endParaRPr>
          </a:p>
          <a:p>
            <a:pPr defTabSz="935355">
              <a:defRPr/>
            </a:pPr>
            <a:r>
              <a:rPr lang="en-US" altLang="zh-CN" sz="800" noProof="1">
                <a:solidFill>
                  <a:schemeClr val="bg1"/>
                </a:solidFill>
                <a:latin typeface="Arial" panose="020B0604020202020204" pitchFamily="34" charset="0"/>
                <a:ea typeface="Heiti SC Light"/>
                <a:cs typeface="Arial" panose="020B0604020202020204" pitchFamily="34" charset="0"/>
              </a:rPr>
              <a:t>Type</a:t>
            </a:r>
            <a:r>
              <a:rPr lang="en-US" altLang="ja-JP" sz="800" noProof="1">
                <a:solidFill>
                  <a:schemeClr val="bg1"/>
                </a:solidFill>
                <a:latin typeface="Arial" panose="020B0604020202020204" pitchFamily="34" charset="0"/>
                <a:ea typeface="Heiti SC Light"/>
                <a:cs typeface="Arial" panose="020B0604020202020204" pitchFamily="34" charset="0"/>
              </a:rPr>
              <a:t>: </a:t>
            </a:r>
            <a:r>
              <a:rPr lang="en-US" altLang="ja-JP" sz="800" noProof="1">
                <a:solidFill>
                  <a:schemeClr val="bg1"/>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chemeClr val="bg1"/>
              </a:solidFill>
              <a:latin typeface="Arial" panose="020B0604020202020204" pitchFamily="34" charset="0"/>
              <a:ea typeface="Heiti SC Light"/>
              <a:cs typeface="Arial" panose="020B0604020202020204" pitchFamily="34" charset="0"/>
            </a:endParaRPr>
          </a:p>
          <a:p>
            <a:pPr defTabSz="935355">
              <a:defRPr/>
            </a:pPr>
            <a:r>
              <a:rPr lang="en-US" sz="800" noProof="1">
                <a:solidFill>
                  <a:schemeClr val="bg1"/>
                </a:solidFill>
                <a:latin typeface="Arial" panose="020B0604020202020204" pitchFamily="34" charset="0"/>
                <a:ea typeface="Heiti SC Light"/>
                <a:cs typeface="Heiti SC Light"/>
              </a:rPr>
              <a:t>S</a:t>
            </a:r>
            <a:r>
              <a:rPr lang="en-US" altLang="zh-CN" sz="800" noProof="1">
                <a:solidFill>
                  <a:schemeClr val="bg1"/>
                </a:solidFill>
                <a:latin typeface="Arial" panose="020B0604020202020204" pitchFamily="34" charset="0"/>
                <a:ea typeface="Heiti SC Light"/>
                <a:cs typeface="Heiti SC Light"/>
              </a:rPr>
              <a:t>ize</a:t>
            </a:r>
            <a:r>
              <a:rPr lang="en-US" sz="800" noProof="1">
                <a:solidFill>
                  <a:schemeClr val="bg1"/>
                </a:solidFill>
                <a:latin typeface="Arial" panose="020B0604020202020204" pitchFamily="34" charset="0"/>
                <a:ea typeface="Heiti SC Light"/>
                <a:cs typeface="Heiti SC Light"/>
              </a:rPr>
              <a:t>：</a:t>
            </a:r>
            <a:r>
              <a:rPr lang="en-US" altLang="ja-JP" sz="800" noProof="1">
                <a:solidFill>
                  <a:schemeClr val="bg1"/>
                </a:solidFill>
                <a:latin typeface="Arial" panose="020B0604020202020204" pitchFamily="34" charset="0"/>
                <a:ea typeface="Heiti SC Light"/>
                <a:cs typeface="Heiti SC Light"/>
              </a:rPr>
              <a:t>22-24</a:t>
            </a:r>
            <a:r>
              <a:rPr lang="en-US" altLang="zh-CN" sz="800" noProof="1">
                <a:solidFill>
                  <a:schemeClr val="bg1"/>
                </a:solidFill>
                <a:latin typeface="Arial" panose="020B0604020202020204" pitchFamily="34" charset="0"/>
                <a:ea typeface="Heiti SC Light"/>
                <a:cs typeface="Heiti SC Light"/>
              </a:rPr>
              <a:t>pt</a:t>
            </a:r>
            <a:endParaRPr lang="en-US" altLang="ja-JP" sz="800" noProof="1">
              <a:solidFill>
                <a:schemeClr val="bg1"/>
              </a:solidFill>
              <a:latin typeface="Arial" panose="020B0604020202020204" pitchFamily="34" charset="0"/>
              <a:ea typeface="Heiti SC Light"/>
              <a:cs typeface="Heiti SC Light"/>
            </a:endParaRPr>
          </a:p>
          <a:p>
            <a:pPr defTabSz="935355">
              <a:defRPr/>
            </a:pPr>
            <a:r>
              <a:rPr lang="en-US" sz="800" noProof="1">
                <a:solidFill>
                  <a:schemeClr val="bg1"/>
                </a:solidFill>
                <a:latin typeface="Arial" panose="020B0604020202020204" pitchFamily="34" charset="0"/>
                <a:ea typeface="Heiti SC Light"/>
                <a:cs typeface="Heiti SC Light"/>
              </a:rPr>
              <a:t>C</a:t>
            </a:r>
            <a:r>
              <a:rPr lang="en-US" altLang="zh-CN" sz="800" noProof="1">
                <a:solidFill>
                  <a:schemeClr val="bg1"/>
                </a:solidFill>
                <a:latin typeface="Arial" panose="020B0604020202020204" pitchFamily="34" charset="0"/>
                <a:ea typeface="Heiti SC Light"/>
                <a:cs typeface="Heiti SC Light"/>
              </a:rPr>
              <a:t>olor</a:t>
            </a:r>
            <a:r>
              <a:rPr lang="en-US" sz="800" noProof="1">
                <a:solidFill>
                  <a:schemeClr val="bg1"/>
                </a:solidFill>
                <a:latin typeface="Arial" panose="020B0604020202020204" pitchFamily="34" charset="0"/>
                <a:ea typeface="Heiti SC Light"/>
                <a:cs typeface="Heiti SC Light"/>
              </a:rPr>
              <a:t>：T</a:t>
            </a:r>
            <a:r>
              <a:rPr lang="en-US" altLang="zh-CN" sz="800" noProof="1">
                <a:solidFill>
                  <a:schemeClr val="bg1"/>
                </a:solidFill>
                <a:latin typeface="Arial" panose="020B0604020202020204" pitchFamily="34" charset="0"/>
                <a:ea typeface="Heiti SC Light"/>
                <a:cs typeface="Heiti SC Light"/>
              </a:rPr>
              <a:t>he ZTE blue</a:t>
            </a:r>
            <a:r>
              <a:rPr lang="en-US" altLang="ja-JP" sz="800" noProof="1">
                <a:solidFill>
                  <a:schemeClr val="bg1"/>
                </a:solidFill>
                <a:latin typeface="Arial" panose="020B0604020202020204" pitchFamily="34" charset="0"/>
                <a:ea typeface="Heiti SC Light"/>
                <a:cs typeface="Heiti SC Light"/>
              </a:rPr>
              <a:t> </a:t>
            </a:r>
            <a:endParaRPr lang="en-US" altLang="ja-JP" sz="800" noProof="1">
              <a:solidFill>
                <a:schemeClr val="bg1"/>
              </a:solidFill>
              <a:latin typeface="Arial" panose="020B0604020202020204" pitchFamily="34" charset="0"/>
              <a:ea typeface="Heiti SC Light"/>
              <a:cs typeface="Heiti SC Light"/>
            </a:endParaRPr>
          </a:p>
          <a:p>
            <a:pPr defTabSz="935355">
              <a:defRPr/>
            </a:pPr>
            <a:endParaRPr lang="en-US" altLang="zh-CN" sz="900" noProof="1">
              <a:solidFill>
                <a:schemeClr val="bg1"/>
              </a:solidFill>
              <a:latin typeface="Arial" panose="020B0604020202020204" pitchFamily="34" charset="0"/>
              <a:ea typeface="Heiti SC Light"/>
              <a:cs typeface="Heiti SC Light"/>
            </a:endParaRPr>
          </a:p>
          <a:p>
            <a:pPr defTabSz="935355">
              <a:defRPr/>
            </a:pPr>
            <a:r>
              <a:rPr lang="en-US" altLang="zh-CN" sz="900" noProof="1">
                <a:solidFill>
                  <a:schemeClr val="bg1"/>
                </a:solidFill>
                <a:latin typeface="Arial" panose="020B0604020202020204" pitchFamily="34" charset="0"/>
                <a:ea typeface="Heiti SC Light"/>
                <a:cs typeface="Heiti SC Light"/>
              </a:rPr>
              <a:t>Subtitle:</a:t>
            </a:r>
            <a:endParaRPr lang="en-US" altLang="ja-JP" sz="900" noProof="1">
              <a:solidFill>
                <a:schemeClr val="bg1"/>
              </a:solidFill>
              <a:latin typeface="Arial" panose="020B0604020202020204" pitchFamily="34" charset="0"/>
              <a:ea typeface="Heiti SC Light"/>
              <a:cs typeface="Heiti SC Light"/>
            </a:endParaRPr>
          </a:p>
          <a:p>
            <a:pPr defTabSz="935355">
              <a:defRPr/>
            </a:pPr>
            <a:r>
              <a:rPr lang="en-US" sz="800" noProof="1">
                <a:solidFill>
                  <a:schemeClr val="bg1"/>
                </a:solidFill>
                <a:latin typeface="Arial" panose="020B0604020202020204" pitchFamily="34" charset="0"/>
                <a:ea typeface="Heiti SC Light"/>
                <a:cs typeface="Heiti SC Light"/>
              </a:rPr>
              <a:t>T</a:t>
            </a:r>
            <a:r>
              <a:rPr lang="en-US" altLang="zh-CN" sz="800" noProof="1">
                <a:solidFill>
                  <a:schemeClr val="bg1"/>
                </a:solidFill>
                <a:latin typeface="Arial" panose="020B0604020202020204" pitchFamily="34" charset="0"/>
                <a:ea typeface="Heiti SC Light"/>
                <a:cs typeface="Heiti SC Light"/>
              </a:rPr>
              <a:t>ype: </a:t>
            </a:r>
            <a:r>
              <a:rPr lang="en-US" altLang="ja-JP" sz="800" noProof="1">
                <a:solidFill>
                  <a:schemeClr val="bg1"/>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chemeClr val="bg1"/>
              </a:solidFill>
              <a:latin typeface="Arial" panose="020B0604020202020204" pitchFamily="34" charset="0"/>
              <a:cs typeface="Arial" panose="020B0604020202020204" pitchFamily="34" charset="0"/>
            </a:endParaRPr>
          </a:p>
          <a:p>
            <a:pPr defTabSz="935355">
              <a:defRPr/>
            </a:pPr>
            <a:r>
              <a:rPr lang="en-US" sz="800" noProof="1">
                <a:solidFill>
                  <a:schemeClr val="bg1"/>
                </a:solidFill>
                <a:latin typeface="Arial" panose="020B0604020202020204" pitchFamily="34" charset="0"/>
                <a:ea typeface="Heiti SC Light"/>
                <a:cs typeface="Heiti SC Light"/>
              </a:rPr>
              <a:t>S</a:t>
            </a:r>
            <a:r>
              <a:rPr lang="en-US" altLang="zh-CN" sz="800" noProof="1">
                <a:solidFill>
                  <a:schemeClr val="bg1"/>
                </a:solidFill>
                <a:latin typeface="Arial" panose="020B0604020202020204" pitchFamily="34" charset="0"/>
                <a:ea typeface="Heiti SC Light"/>
                <a:cs typeface="Heiti SC Light"/>
              </a:rPr>
              <a:t>ize</a:t>
            </a:r>
            <a:r>
              <a:rPr lang="en-US" sz="800" noProof="1">
                <a:solidFill>
                  <a:schemeClr val="bg1"/>
                </a:solidFill>
                <a:latin typeface="Arial" panose="020B0604020202020204" pitchFamily="34" charset="0"/>
                <a:ea typeface="Heiti SC Light"/>
                <a:cs typeface="Heiti SC Light"/>
              </a:rPr>
              <a:t>：14-</a:t>
            </a:r>
            <a:r>
              <a:rPr lang="en-US" altLang="ja-JP" sz="800" noProof="1">
                <a:solidFill>
                  <a:schemeClr val="bg1"/>
                </a:solidFill>
                <a:latin typeface="Arial" panose="020B0604020202020204" pitchFamily="34" charset="0"/>
                <a:ea typeface="Heiti SC Light"/>
                <a:cs typeface="Heiti SC Light"/>
              </a:rPr>
              <a:t>18pt</a:t>
            </a:r>
            <a:endParaRPr lang="en-US" altLang="ja-JP" sz="800" noProof="1">
              <a:solidFill>
                <a:schemeClr val="bg1"/>
              </a:solidFill>
              <a:latin typeface="Arial" panose="020B0604020202020204" pitchFamily="34" charset="0"/>
              <a:ea typeface="Heiti SC Light"/>
              <a:cs typeface="Heiti SC Light"/>
            </a:endParaRPr>
          </a:p>
          <a:p>
            <a:pPr defTabSz="935355">
              <a:defRPr/>
            </a:pPr>
            <a:r>
              <a:rPr lang="en-US" sz="800" noProof="1">
                <a:solidFill>
                  <a:schemeClr val="bg1"/>
                </a:solidFill>
                <a:latin typeface="Arial" panose="020B0604020202020204" pitchFamily="34" charset="0"/>
                <a:ea typeface="Heiti SC Light"/>
                <a:cs typeface="Heiti SC Light"/>
              </a:rPr>
              <a:t>Color: The </a:t>
            </a:r>
            <a:r>
              <a:rPr lang="en-US" altLang="zh-CN" sz="800" noProof="1">
                <a:solidFill>
                  <a:schemeClr val="bg1"/>
                </a:solidFill>
                <a:latin typeface="Arial" panose="020B0604020202020204" pitchFamily="34" charset="0"/>
                <a:ea typeface="Heiti SC Light"/>
                <a:cs typeface="Heiti SC Light"/>
              </a:rPr>
              <a:t>ZTE green</a:t>
            </a:r>
            <a:endParaRPr lang="en-US" altLang="ja-JP" sz="800" noProof="1">
              <a:solidFill>
                <a:schemeClr val="bg1"/>
              </a:solidFill>
              <a:latin typeface="Arial" panose="020B0604020202020204" pitchFamily="34" charset="0"/>
              <a:ea typeface="Heiti SC Light"/>
              <a:cs typeface="Heiti SC Light"/>
            </a:endParaRPr>
          </a:p>
        </p:txBody>
      </p:sp>
      <p:grpSp>
        <p:nvGrpSpPr>
          <p:cNvPr id="9" name="组 5"/>
          <p:cNvGrpSpPr/>
          <p:nvPr/>
        </p:nvGrpSpPr>
        <p:grpSpPr bwMode="auto">
          <a:xfrm>
            <a:off x="9364663" y="3851275"/>
            <a:ext cx="1392237" cy="989013"/>
            <a:chOff x="9286278" y="1725515"/>
            <a:chExt cx="1392554" cy="989008"/>
          </a:xfrm>
        </p:grpSpPr>
        <p:grpSp>
          <p:nvGrpSpPr>
            <p:cNvPr id="10" name="组 6"/>
            <p:cNvGrpSpPr/>
            <p:nvPr/>
          </p:nvGrpSpPr>
          <p:grpSpPr bwMode="auto">
            <a:xfrm>
              <a:off x="9286278" y="1725515"/>
              <a:ext cx="935158" cy="254390"/>
              <a:chOff x="9286278" y="1725515"/>
              <a:chExt cx="935158" cy="254390"/>
            </a:xfrm>
          </p:grpSpPr>
          <p:sp>
            <p:nvSpPr>
              <p:cNvPr id="16"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anose="020B0604020202020204" pitchFamily="34" charset="0"/>
                  <a:cs typeface="Arial" panose="020B0604020202020204" pitchFamily="34" charset="0"/>
                </a:endParaRPr>
              </a:p>
            </p:txBody>
          </p:sp>
          <p:sp>
            <p:nvSpPr>
              <p:cNvPr id="17" name="文本框 19"/>
              <p:cNvSpPr txBox="1">
                <a:spLocks noChangeArrowheads="1"/>
              </p:cNvSpPr>
              <p:nvPr/>
            </p:nvSpPr>
            <p:spPr bwMode="auto">
              <a:xfrm>
                <a:off x="9503815" y="1757265"/>
                <a:ext cx="717713" cy="198437"/>
              </a:xfrm>
              <a:prstGeom prst="rect">
                <a:avLst/>
              </a:prstGeom>
              <a:noFill/>
              <a:ln w="9525">
                <a:noFill/>
                <a:miter lim="800000"/>
              </a:ln>
            </p:spPr>
            <p:txBody>
              <a:bodyPr>
                <a:spAutoFit/>
              </a:bodyPr>
              <a:lstStyle/>
              <a:p>
                <a:pPr>
                  <a:defRPr/>
                </a:pPr>
                <a:r>
                  <a:rPr kumimoji="1" lang="en-US" altLang="zh-CN" sz="700" i="1" dirty="0">
                    <a:solidFill>
                      <a:schemeClr val="bg1"/>
                    </a:solidFill>
                    <a:latin typeface="Arial" panose="020B0604020202020204" pitchFamily="34" charset="0"/>
                    <a:cs typeface="Arial" panose="020B0604020202020204" pitchFamily="34" charset="0"/>
                  </a:rPr>
                  <a:t>G143, B212</a:t>
                </a:r>
                <a:endParaRPr kumimoji="1" lang="zh-CN" altLang="en-US" sz="700" i="1">
                  <a:solidFill>
                    <a:schemeClr val="bg1"/>
                  </a:solidFill>
                  <a:latin typeface="Arial" panose="020B0604020202020204" pitchFamily="34" charset="0"/>
                  <a:cs typeface="Arial" panose="020B0604020202020204" pitchFamily="34" charset="0"/>
                </a:endParaRPr>
              </a:p>
            </p:txBody>
          </p:sp>
        </p:grpSp>
        <p:grpSp>
          <p:nvGrpSpPr>
            <p:cNvPr id="11" name="组 9"/>
            <p:cNvGrpSpPr/>
            <p:nvPr/>
          </p:nvGrpSpPr>
          <p:grpSpPr bwMode="auto">
            <a:xfrm>
              <a:off x="9286278" y="2098975"/>
              <a:ext cx="1199362" cy="254390"/>
              <a:chOff x="9286278" y="2098975"/>
              <a:chExt cx="1199362" cy="254390"/>
            </a:xfrm>
          </p:grpSpPr>
          <p:sp>
            <p:nvSpPr>
              <p:cNvPr id="14" name="矩形 13"/>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anose="020B0604020202020204" pitchFamily="34" charset="0"/>
                  <a:cs typeface="Arial" panose="020B0604020202020204" pitchFamily="34" charset="0"/>
                </a:endParaRPr>
              </a:p>
            </p:txBody>
          </p:sp>
          <p:sp>
            <p:nvSpPr>
              <p:cNvPr id="15" name="文本框 15"/>
              <p:cNvSpPr txBox="1">
                <a:spLocks noChangeArrowheads="1"/>
              </p:cNvSpPr>
              <p:nvPr/>
            </p:nvSpPr>
            <p:spPr bwMode="auto">
              <a:xfrm>
                <a:off x="9503815" y="2130326"/>
                <a:ext cx="981298" cy="198436"/>
              </a:xfrm>
              <a:prstGeom prst="rect">
                <a:avLst/>
              </a:prstGeom>
              <a:noFill/>
              <a:ln w="9525">
                <a:noFill/>
                <a:miter lim="800000"/>
              </a:ln>
            </p:spPr>
            <p:txBody>
              <a:bodyPr>
                <a:spAutoFit/>
              </a:bodyPr>
              <a:lstStyle/>
              <a:p>
                <a:pPr>
                  <a:defRPr/>
                </a:pPr>
                <a:r>
                  <a:rPr kumimoji="1" lang="en-US" altLang="zh-CN" sz="700" i="1" dirty="0">
                    <a:solidFill>
                      <a:schemeClr val="bg1"/>
                    </a:solidFill>
                    <a:latin typeface="Arial" panose="020B0604020202020204" pitchFamily="34" charset="0"/>
                    <a:cs typeface="Arial" panose="020B0604020202020204" pitchFamily="34" charset="0"/>
                  </a:rPr>
                  <a:t>R140,G198, B62</a:t>
                </a:r>
                <a:endParaRPr kumimoji="1" lang="zh-CN" altLang="en-US" sz="700" i="1">
                  <a:solidFill>
                    <a:schemeClr val="bg1"/>
                  </a:solidFill>
                  <a:latin typeface="Arial" panose="020B0604020202020204" pitchFamily="34" charset="0"/>
                  <a:cs typeface="Arial" panose="020B0604020202020204" pitchFamily="34" charset="0"/>
                </a:endParaRPr>
              </a:p>
            </p:txBody>
          </p:sp>
        </p:grpSp>
        <p:sp>
          <p:nvSpPr>
            <p:cNvPr id="12" name="矩形 11"/>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anose="020B0604020202020204" pitchFamily="34" charset="0"/>
                <a:cs typeface="Arial" panose="020B0604020202020204" pitchFamily="34" charset="0"/>
              </a:endParaRPr>
            </a:p>
          </p:txBody>
        </p:sp>
        <p:sp>
          <p:nvSpPr>
            <p:cNvPr id="13" name="文本框 12"/>
            <p:cNvSpPr txBox="1">
              <a:spLocks noChangeArrowheads="1"/>
            </p:cNvSpPr>
            <p:nvPr/>
          </p:nvSpPr>
          <p:spPr bwMode="auto">
            <a:xfrm>
              <a:off x="9503815" y="2490686"/>
              <a:ext cx="1175017" cy="200024"/>
            </a:xfrm>
            <a:prstGeom prst="rect">
              <a:avLst/>
            </a:prstGeom>
            <a:noFill/>
            <a:ln w="9525">
              <a:noFill/>
              <a:miter lim="800000"/>
            </a:ln>
          </p:spPr>
          <p:txBody>
            <a:bodyPr>
              <a:spAutoFit/>
            </a:bodyPr>
            <a:lstStyle/>
            <a:p>
              <a:pPr>
                <a:defRPr/>
              </a:pPr>
              <a:r>
                <a:rPr kumimoji="1" lang="en-US" altLang="zh-CN" sz="700" i="1" dirty="0">
                  <a:solidFill>
                    <a:schemeClr val="bg1"/>
                  </a:solidFill>
                  <a:latin typeface="Arial" panose="020B0604020202020204" pitchFamily="34" charset="0"/>
                  <a:cs typeface="Arial" panose="020B0604020202020204" pitchFamily="34" charset="0"/>
                </a:rPr>
                <a:t>R90,G203, B245</a:t>
              </a:r>
              <a:endParaRPr kumimoji="1" lang="zh-CN" altLang="en-US" sz="700" i="1">
                <a:solidFill>
                  <a:schemeClr val="bg1"/>
                </a:solidFill>
                <a:latin typeface="Arial" panose="020B0604020202020204" pitchFamily="34" charset="0"/>
                <a:cs typeface="Arial" panose="020B0604020202020204" pitchFamily="34" charset="0"/>
              </a:endParaRPr>
            </a:p>
          </p:txBody>
        </p:sp>
      </p:grpSp>
      <p:sp>
        <p:nvSpPr>
          <p:cNvPr id="23" name="文本占位符 2"/>
          <p:cNvSpPr>
            <a:spLocks noGrp="1"/>
          </p:cNvSpPr>
          <p:nvPr>
            <p:ph idx="11"/>
          </p:nvPr>
        </p:nvSpPr>
        <p:spPr>
          <a:xfrm>
            <a:off x="5678397" y="1270076"/>
            <a:ext cx="3171501"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endParaRPr lang="zh-CN" altLang="en-US"/>
          </a:p>
          <a:p>
            <a:pPr lvl="1"/>
            <a:r>
              <a:rPr lang="zh-CN" altLang="en-US"/>
              <a:t>第二级</a:t>
            </a:r>
            <a:endParaRPr lang="zh-CN" altLang="en-US"/>
          </a:p>
        </p:txBody>
      </p:sp>
      <p:sp>
        <p:nvSpPr>
          <p:cNvPr id="25" name="文本占位符 2"/>
          <p:cNvSpPr>
            <a:spLocks noGrp="1"/>
          </p:cNvSpPr>
          <p:nvPr>
            <p:ph idx="12"/>
          </p:nvPr>
        </p:nvSpPr>
        <p:spPr>
          <a:xfrm>
            <a:off x="336136" y="1270076"/>
            <a:ext cx="5041495"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endParaRPr lang="zh-CN" altLang="en-US"/>
          </a:p>
          <a:p>
            <a:pPr lvl="1"/>
            <a:r>
              <a:rPr lang="zh-CN" altLang="en-US"/>
              <a:t>第二级</a:t>
            </a:r>
            <a:endParaRPr lang="zh-CN" altLang="en-US"/>
          </a:p>
        </p:txBody>
      </p:sp>
      <p:sp>
        <p:nvSpPr>
          <p:cNvPr id="26"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zh-CN" altLang="en-US" dirty="0"/>
          </a:p>
        </p:txBody>
      </p:sp>
      <p:sp>
        <p:nvSpPr>
          <p:cNvPr id="19" name="TextBox 18"/>
          <p:cNvSpPr txBox="1">
            <a:spLocks noChangeArrowheads="1"/>
          </p:cNvSpPr>
          <p:nvPr userDrawn="1"/>
        </p:nvSpPr>
        <p:spPr bwMode="auto">
          <a:xfrm>
            <a:off x="7782501" y="193676"/>
            <a:ext cx="1081088" cy="304800"/>
          </a:xfrm>
          <a:prstGeom prst="rect">
            <a:avLst/>
          </a:prstGeom>
          <a:noFill/>
          <a:ln w="9525">
            <a:noFill/>
            <a:miter lim="800000"/>
          </a:ln>
        </p:spPr>
        <p:txBody>
          <a:bodyPr lIns="0" tIns="0" rIns="0" bIns="0"/>
          <a:lstStyle/>
          <a:p>
            <a:pPr>
              <a:defRPr/>
            </a:pPr>
            <a:r>
              <a:rPr lang="en-US" sz="1000" dirty="0">
                <a:solidFill>
                  <a:srgbClr val="404040"/>
                </a:solidFill>
                <a:latin typeface="Arial" panose="020B0604020202020204" pitchFamily="34" charset="0"/>
                <a:ea typeface="Heiti SC Light"/>
                <a:cs typeface="Arial" panose="020B0604020202020204" pitchFamily="34" charset="0"/>
              </a:rPr>
              <a:t>Internal use only▲</a:t>
            </a:r>
            <a:endParaRPr kumimoji="1" lang="en-US" sz="1000" dirty="0">
              <a:solidFill>
                <a:srgbClr val="404040"/>
              </a:solidFill>
              <a:latin typeface="Arial" panose="020B0604020202020204" pitchFamily="34" charset="0"/>
              <a:ea typeface="Heiti SC Light"/>
              <a:cs typeface="Arial" panose="020B0604020202020204" pitchFamily="34" charset="0"/>
            </a:endParaRPr>
          </a:p>
        </p:txBody>
      </p:sp>
      <p:sp>
        <p:nvSpPr>
          <p:cNvPr id="20" name="TextBox 16"/>
          <p:cNvSpPr txBox="1">
            <a:spLocks noChangeArrowheads="1"/>
          </p:cNvSpPr>
          <p:nvPr userDrawn="1"/>
        </p:nvSpPr>
        <p:spPr bwMode="auto">
          <a:xfrm>
            <a:off x="4271963" y="4914900"/>
            <a:ext cx="920822" cy="169863"/>
          </a:xfrm>
          <a:prstGeom prst="rect">
            <a:avLst/>
          </a:prstGeom>
          <a:noFill/>
          <a:ln w="9525">
            <a:noFill/>
            <a:miter lim="800000"/>
          </a:ln>
        </p:spPr>
        <p:txBody>
          <a:bodyPr lIns="0" tIns="0" rIns="0" bIns="0"/>
          <a:lstStyle/>
          <a:p>
            <a:pPr>
              <a:defRPr/>
            </a:pPr>
            <a:r>
              <a:rPr kumimoji="1" lang="en-US" sz="600" dirty="0">
                <a:solidFill>
                  <a:srgbClr val="7F7F7F"/>
                </a:solidFill>
                <a:latin typeface="Arial" panose="020B0604020202020204" pitchFamily="34" charset="0"/>
                <a:cs typeface="Arial" panose="020B0604020202020204" pitchFamily="34" charset="0"/>
              </a:rPr>
              <a:t>© ZTE All rights reserved</a:t>
            </a:r>
            <a:endParaRPr kumimoji="1" lang="en-US" sz="600" dirty="0">
              <a:solidFill>
                <a:srgbClr val="7F7F7F"/>
              </a:solidFill>
              <a:latin typeface="Arial" panose="020B0604020202020204" pitchFamily="34" charset="0"/>
              <a:cs typeface="Arial" panose="020B060402020202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感谢">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5" name="Title 4"/>
          <p:cNvSpPr>
            <a:spLocks noGrp="1"/>
          </p:cNvSpPr>
          <p:nvPr>
            <p:ph type="title"/>
          </p:nvPr>
        </p:nvSpPr>
        <p:spPr>
          <a:xfrm>
            <a:off x="1196858" y="1493618"/>
            <a:ext cx="6144216" cy="1115297"/>
          </a:xfrm>
        </p:spPr>
        <p:txBody>
          <a:bodyPr rtlCol="0">
            <a:noAutofit/>
          </a:bodyPr>
          <a:lstStyle>
            <a:lvl1pPr>
              <a:defRPr lang="en-US" sz="4000" baseline="0" dirty="0">
                <a:solidFill>
                  <a:schemeClr val="bg1"/>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x" preserve="1">
  <p:cSld name="标题和文本">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838200" y="6356350"/>
            <a:ext cx="2743200" cy="365125"/>
          </a:xfrm>
        </p:spPr>
        <p:txBody>
          <a:bodyPr/>
          <a:lstStyle/>
          <a:p>
            <a:fld id="{AC1B7B3F-A56B-4310-A966-BD55D80449F1}"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p:spPr>
        <p:txBody>
          <a:bodyPr/>
          <a:lstStyle/>
          <a:p>
            <a:fld id="{73127340-2293-49D2-96F1-6E7BF0C8FD9C}"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标题幻灯片">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5"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defRPr/>
            </a:pPr>
            <a:r>
              <a:rPr lang="en-US" sz="900" noProof="1">
                <a:solidFill>
                  <a:srgbClr val="FFFFFF"/>
                </a:solidFill>
                <a:latin typeface="Arial" panose="020B0604020202020204" pitchFamily="34" charset="0"/>
                <a:ea typeface="Heiti SC Light"/>
                <a:cs typeface="Arial" panose="020B0604020202020204" pitchFamily="34" charset="0"/>
              </a:rPr>
              <a:t>T</a:t>
            </a:r>
            <a:r>
              <a:rPr lang="en-US" altLang="zh-CN" sz="900" noProof="1">
                <a:solidFill>
                  <a:srgbClr val="FFFFFF"/>
                </a:solidFill>
                <a:latin typeface="Arial" panose="020B0604020202020204" pitchFamily="34" charset="0"/>
                <a:ea typeface="Heiti SC Light"/>
                <a:cs typeface="Arial" panose="020B0604020202020204" pitchFamily="34" charset="0"/>
              </a:rPr>
              <a:t>itle:</a:t>
            </a:r>
            <a:endParaRPr lang="en-US" altLang="ja-JP" sz="900" noProof="1">
              <a:solidFill>
                <a:srgbClr val="FFFFFF"/>
              </a:solidFill>
              <a:latin typeface="Arial" panose="020B0604020202020204" pitchFamily="34" charset="0"/>
              <a:ea typeface="Heiti SC Light"/>
              <a:cs typeface="Arial" panose="020B0604020202020204" pitchFamily="34" charset="0"/>
            </a:endParaRPr>
          </a:p>
          <a:p>
            <a:pPr defTabSz="935355">
              <a:defRPr/>
            </a:pPr>
            <a:r>
              <a:rPr lang="en-US" altLang="zh-CN" sz="800" noProof="1">
                <a:solidFill>
                  <a:srgbClr val="FFFFFF"/>
                </a:solidFill>
                <a:latin typeface="Arial" panose="020B0604020202020204" pitchFamily="34" charset="0"/>
                <a:ea typeface="Heiti SC Light"/>
                <a:cs typeface="Arial" panose="020B0604020202020204" pitchFamily="34" charset="0"/>
              </a:rPr>
              <a:t>Type</a:t>
            </a:r>
            <a:r>
              <a:rPr lang="en-US" altLang="ja-JP" sz="800" noProof="1">
                <a:solidFill>
                  <a:srgbClr val="FFFFFF"/>
                </a:solidFill>
                <a:latin typeface="Arial" panose="020B0604020202020204" pitchFamily="34" charset="0"/>
                <a:ea typeface="Heiti SC Light"/>
                <a:cs typeface="Arial" panose="020B0604020202020204" pitchFamily="34" charset="0"/>
              </a:rPr>
              <a:t>: </a:t>
            </a:r>
            <a:r>
              <a:rPr lang="en-US" altLang="ja-JP" sz="800" noProof="1">
                <a:solidFill>
                  <a:srgbClr val="FFFFFF"/>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rgbClr val="FFFFFF"/>
              </a:solidFill>
              <a:latin typeface="Arial" panose="020B0604020202020204" pitchFamily="34" charset="0"/>
              <a:cs typeface="Arial" panose="020B0604020202020204" pitchFamily="34" charset="0"/>
            </a:endParaRPr>
          </a:p>
          <a:p>
            <a:pPr defTabSz="935355">
              <a:defRPr/>
            </a:pPr>
            <a:r>
              <a:rPr lang="en-US" sz="800" noProof="1">
                <a:solidFill>
                  <a:srgbClr val="FFFFFF"/>
                </a:solidFill>
                <a:latin typeface="Arial" panose="020B0604020202020204" pitchFamily="34" charset="0"/>
                <a:ea typeface="Heiti SC Light"/>
                <a:cs typeface="Heiti SC Light"/>
              </a:rPr>
              <a:t>S</a:t>
            </a:r>
            <a:r>
              <a:rPr lang="en-US" altLang="zh-CN" sz="800" noProof="1">
                <a:solidFill>
                  <a:srgbClr val="FFFFFF"/>
                </a:solidFill>
                <a:latin typeface="Arial" panose="020B0604020202020204" pitchFamily="34" charset="0"/>
                <a:ea typeface="Heiti SC Light"/>
                <a:cs typeface="Heiti SC Light"/>
              </a:rPr>
              <a:t>ize</a:t>
            </a:r>
            <a:r>
              <a:rPr lang="en-US" sz="800" noProof="1">
                <a:solidFill>
                  <a:srgbClr val="FFFFFF"/>
                </a:solidFill>
                <a:latin typeface="Arial" panose="020B0604020202020204" pitchFamily="34" charset="0"/>
                <a:ea typeface="Heiti SC Light"/>
                <a:cs typeface="Heiti SC Light"/>
              </a:rPr>
              <a:t>：32-</a:t>
            </a:r>
            <a:r>
              <a:rPr lang="en-US" altLang="ja-JP" sz="800" noProof="1">
                <a:solidFill>
                  <a:srgbClr val="FFFFFF"/>
                </a:solidFill>
                <a:latin typeface="Arial" panose="020B0604020202020204" pitchFamily="34" charset="0"/>
                <a:ea typeface="Heiti SC Light"/>
                <a:cs typeface="Heiti SC Light"/>
              </a:rPr>
              <a:t>24-</a:t>
            </a:r>
            <a:r>
              <a:rPr lang="en-US" altLang="zh-CN" sz="800" noProof="1">
                <a:solidFill>
                  <a:srgbClr val="FFFFFF"/>
                </a:solidFill>
                <a:latin typeface="Arial" panose="020B0604020202020204" pitchFamily="34" charset="0"/>
                <a:ea typeface="Heiti SC Light"/>
                <a:cs typeface="Heiti SC Light"/>
              </a:rPr>
              <a:t>pt</a:t>
            </a:r>
            <a:endParaRPr lang="en-US" altLang="ja-JP" sz="800" noProof="1">
              <a:solidFill>
                <a:srgbClr val="FFFFFF"/>
              </a:solidFill>
              <a:latin typeface="Arial" panose="020B0604020202020204" pitchFamily="34" charset="0"/>
              <a:ea typeface="Heiti SC Light"/>
              <a:cs typeface="Heiti SC Light"/>
            </a:endParaRPr>
          </a:p>
          <a:p>
            <a:pPr defTabSz="935355">
              <a:defRPr/>
            </a:pPr>
            <a:r>
              <a:rPr lang="en-US" sz="800" noProof="1">
                <a:solidFill>
                  <a:srgbClr val="FFFFFF"/>
                </a:solidFill>
                <a:latin typeface="Arial" panose="020B0604020202020204" pitchFamily="34" charset="0"/>
                <a:ea typeface="Heiti SC Light"/>
                <a:cs typeface="Heiti SC Light"/>
              </a:rPr>
              <a:t>C</a:t>
            </a:r>
            <a:r>
              <a:rPr lang="en-US" altLang="zh-CN" sz="800" noProof="1">
                <a:solidFill>
                  <a:srgbClr val="FFFFFF"/>
                </a:solidFill>
                <a:latin typeface="Arial" panose="020B0604020202020204" pitchFamily="34" charset="0"/>
                <a:ea typeface="Heiti SC Light"/>
                <a:cs typeface="Heiti SC Light"/>
              </a:rPr>
              <a:t>olor</a:t>
            </a:r>
            <a:r>
              <a:rPr lang="en-US" sz="800" noProof="1">
                <a:solidFill>
                  <a:srgbClr val="FFFFFF"/>
                </a:solidFill>
                <a:latin typeface="Arial" panose="020B0604020202020204" pitchFamily="34" charset="0"/>
                <a:ea typeface="Heiti SC Light"/>
                <a:cs typeface="Heiti SC Light"/>
              </a:rPr>
              <a:t>：T</a:t>
            </a:r>
            <a:r>
              <a:rPr lang="en-US" altLang="zh-CN" sz="800" noProof="1">
                <a:solidFill>
                  <a:srgbClr val="FFFFFF"/>
                </a:solidFill>
                <a:latin typeface="Arial" panose="020B0604020202020204" pitchFamily="34" charset="0"/>
                <a:ea typeface="Heiti SC Light"/>
                <a:cs typeface="Heiti SC Light"/>
              </a:rPr>
              <a:t>he ZTE blue</a:t>
            </a:r>
            <a:r>
              <a:rPr lang="en-US" altLang="ja-JP" sz="800" noProof="1">
                <a:solidFill>
                  <a:srgbClr val="FFFFFF"/>
                </a:solidFill>
                <a:latin typeface="Arial" panose="020B0604020202020204" pitchFamily="34" charset="0"/>
                <a:ea typeface="Heiti SC Light"/>
                <a:cs typeface="Heiti SC Light"/>
              </a:rPr>
              <a:t> </a:t>
            </a:r>
            <a:endParaRPr lang="en-US" altLang="ja-JP" sz="800" noProof="1">
              <a:solidFill>
                <a:srgbClr val="FFFFFF"/>
              </a:solidFill>
              <a:latin typeface="Arial" panose="020B0604020202020204" pitchFamily="34" charset="0"/>
              <a:ea typeface="Heiti SC Light"/>
              <a:cs typeface="Heiti SC Light"/>
            </a:endParaRPr>
          </a:p>
          <a:p>
            <a:pPr defTabSz="935355">
              <a:defRPr/>
            </a:pPr>
            <a:endParaRPr lang="en-US" altLang="zh-CN" sz="900" noProof="1">
              <a:solidFill>
                <a:srgbClr val="FFFFFF"/>
              </a:solidFill>
              <a:latin typeface="Arial" panose="020B0604020202020204" pitchFamily="34" charset="0"/>
              <a:ea typeface="Heiti SC Light"/>
              <a:cs typeface="Heiti SC Light"/>
            </a:endParaRPr>
          </a:p>
          <a:p>
            <a:pPr defTabSz="935355">
              <a:defRPr/>
            </a:pPr>
            <a:r>
              <a:rPr lang="en-US" altLang="zh-CN" sz="900" noProof="1">
                <a:solidFill>
                  <a:srgbClr val="FFFFFF"/>
                </a:solidFill>
                <a:latin typeface="Arial" panose="020B0604020202020204" pitchFamily="34" charset="0"/>
                <a:ea typeface="Heiti SC Light"/>
                <a:cs typeface="Heiti SC Light"/>
              </a:rPr>
              <a:t>Subtitle:</a:t>
            </a:r>
            <a:endParaRPr lang="en-US" altLang="ja-JP" sz="900" noProof="1">
              <a:solidFill>
                <a:srgbClr val="FFFFFF"/>
              </a:solidFill>
              <a:latin typeface="Arial" panose="020B0604020202020204" pitchFamily="34" charset="0"/>
              <a:ea typeface="Heiti SC Light"/>
              <a:cs typeface="Heiti SC Light"/>
            </a:endParaRPr>
          </a:p>
          <a:p>
            <a:pPr defTabSz="935355">
              <a:defRPr/>
            </a:pPr>
            <a:r>
              <a:rPr lang="en-US" sz="800" noProof="1">
                <a:solidFill>
                  <a:srgbClr val="FFFFFF"/>
                </a:solidFill>
                <a:latin typeface="Arial" panose="020B0604020202020204" pitchFamily="34" charset="0"/>
                <a:ea typeface="Heiti SC Light"/>
                <a:cs typeface="Heiti SC Light"/>
              </a:rPr>
              <a:t>T</a:t>
            </a:r>
            <a:r>
              <a:rPr lang="en-US" altLang="zh-CN" sz="800" noProof="1">
                <a:solidFill>
                  <a:srgbClr val="FFFFFF"/>
                </a:solidFill>
                <a:latin typeface="Arial" panose="020B0604020202020204" pitchFamily="34" charset="0"/>
                <a:ea typeface="Heiti SC Light"/>
                <a:cs typeface="Heiti SC Light"/>
              </a:rPr>
              <a:t>ype: </a:t>
            </a:r>
            <a:r>
              <a:rPr lang="en-US" altLang="ja-JP" sz="800" noProof="1">
                <a:solidFill>
                  <a:srgbClr val="FFFFFF"/>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rgbClr val="FFFFFF"/>
              </a:solidFill>
              <a:latin typeface="Arial" panose="020B0604020202020204" pitchFamily="34" charset="0"/>
              <a:cs typeface="Arial" panose="020B0604020202020204" pitchFamily="34" charset="0"/>
            </a:endParaRPr>
          </a:p>
          <a:p>
            <a:pPr defTabSz="935355">
              <a:defRPr/>
            </a:pPr>
            <a:r>
              <a:rPr lang="en-US" sz="800" noProof="1">
                <a:solidFill>
                  <a:srgbClr val="FFFFFF"/>
                </a:solidFill>
                <a:latin typeface="Arial" panose="020B0604020202020204" pitchFamily="34" charset="0"/>
                <a:ea typeface="Heiti SC Light"/>
                <a:cs typeface="Heiti SC Light"/>
              </a:rPr>
              <a:t>S</a:t>
            </a:r>
            <a:r>
              <a:rPr lang="en-US" altLang="zh-CN" sz="800" noProof="1">
                <a:solidFill>
                  <a:srgbClr val="FFFFFF"/>
                </a:solidFill>
                <a:latin typeface="Arial" panose="020B0604020202020204" pitchFamily="34" charset="0"/>
                <a:ea typeface="Heiti SC Light"/>
                <a:cs typeface="Heiti SC Light"/>
              </a:rPr>
              <a:t>ize</a:t>
            </a:r>
            <a:r>
              <a:rPr lang="en-US" sz="800" noProof="1">
                <a:solidFill>
                  <a:srgbClr val="FFFFFF"/>
                </a:solidFill>
                <a:latin typeface="Arial" panose="020B0604020202020204" pitchFamily="34" charset="0"/>
                <a:ea typeface="Heiti SC Light"/>
                <a:cs typeface="Heiti SC Light"/>
              </a:rPr>
              <a:t>：</a:t>
            </a:r>
            <a:r>
              <a:rPr lang="en-US" altLang="ja-JP" sz="800" noProof="1">
                <a:solidFill>
                  <a:srgbClr val="FFFFFF"/>
                </a:solidFill>
                <a:latin typeface="Arial" panose="020B0604020202020204" pitchFamily="34" charset="0"/>
                <a:ea typeface="Heiti SC Light"/>
                <a:cs typeface="Heiti SC Light"/>
              </a:rPr>
              <a:t>20pt</a:t>
            </a:r>
            <a:endParaRPr lang="en-US" altLang="ja-JP" sz="800" noProof="1">
              <a:solidFill>
                <a:srgbClr val="FFFFFF"/>
              </a:solidFill>
              <a:latin typeface="Arial" panose="020B0604020202020204" pitchFamily="34" charset="0"/>
              <a:ea typeface="Heiti SC Light"/>
              <a:cs typeface="Heiti SC Light"/>
            </a:endParaRPr>
          </a:p>
          <a:p>
            <a:pPr defTabSz="935355">
              <a:defRPr/>
            </a:pPr>
            <a:r>
              <a:rPr lang="en-US" sz="800" noProof="1">
                <a:solidFill>
                  <a:srgbClr val="FFFFFF"/>
                </a:solidFill>
                <a:latin typeface="Arial" panose="020B0604020202020204" pitchFamily="34" charset="0"/>
                <a:ea typeface="Heiti SC Light"/>
                <a:cs typeface="Heiti SC Light"/>
              </a:rPr>
              <a:t>Color: The </a:t>
            </a:r>
            <a:r>
              <a:rPr lang="en-US" altLang="zh-CN" sz="800" noProof="1">
                <a:solidFill>
                  <a:srgbClr val="FFFFFF"/>
                </a:solidFill>
                <a:latin typeface="Arial" panose="020B0604020202020204" pitchFamily="34" charset="0"/>
                <a:ea typeface="Heiti SC Light"/>
                <a:cs typeface="Heiti SC Light"/>
              </a:rPr>
              <a:t>ZTE green</a:t>
            </a:r>
            <a:endParaRPr lang="en-US" altLang="ja-JP" sz="800" noProof="1">
              <a:solidFill>
                <a:srgbClr val="FFFFFF"/>
              </a:solidFill>
              <a:latin typeface="Arial" panose="020B0604020202020204" pitchFamily="34" charset="0"/>
              <a:ea typeface="Heiti SC Light"/>
              <a:cs typeface="Heiti SC Light"/>
            </a:endParaRPr>
          </a:p>
        </p:txBody>
      </p:sp>
      <p:sp>
        <p:nvSpPr>
          <p:cNvPr id="6" name="TextBox 5"/>
          <p:cNvSpPr txBox="1">
            <a:spLocks noChangeArrowheads="1"/>
          </p:cNvSpPr>
          <p:nvPr/>
        </p:nvSpPr>
        <p:spPr bwMode="auto">
          <a:xfrm>
            <a:off x="5848350" y="4454525"/>
            <a:ext cx="184150" cy="368300"/>
          </a:xfrm>
          <a:prstGeom prst="rect">
            <a:avLst/>
          </a:prstGeom>
          <a:noFill/>
          <a:ln w="9525">
            <a:noFill/>
            <a:miter lim="800000"/>
          </a:ln>
        </p:spPr>
        <p:txBody>
          <a:bodyPr wrap="none">
            <a:spAutoFit/>
          </a:bodyPr>
          <a:lstStyle/>
          <a:p>
            <a:pPr>
              <a:defRPr/>
            </a:pPr>
            <a:endParaRPr lang="en-US" dirty="0">
              <a:solidFill>
                <a:srgbClr val="000000"/>
              </a:solidFill>
              <a:latin typeface="Arial" panose="020B0604020202020204" pitchFamily="34" charset="0"/>
              <a:cs typeface="Arial" panose="020B0604020202020204" pitchFamily="34" charset="0"/>
            </a:endParaRPr>
          </a:p>
        </p:txBody>
      </p:sp>
      <p:sp>
        <p:nvSpPr>
          <p:cNvPr id="7" name="TextBox 6"/>
          <p:cNvSpPr txBox="1">
            <a:spLocks noChangeArrowheads="1"/>
          </p:cNvSpPr>
          <p:nvPr/>
        </p:nvSpPr>
        <p:spPr bwMode="auto">
          <a:xfrm>
            <a:off x="4814888" y="4170363"/>
            <a:ext cx="184150" cy="368300"/>
          </a:xfrm>
          <a:prstGeom prst="rect">
            <a:avLst/>
          </a:prstGeom>
          <a:noFill/>
          <a:ln w="9525">
            <a:noFill/>
            <a:miter lim="800000"/>
          </a:ln>
        </p:spPr>
        <p:txBody>
          <a:bodyPr wrap="none">
            <a:spAutoFit/>
          </a:bodyPr>
          <a:lstStyle/>
          <a:p>
            <a:pPr>
              <a:defRPr/>
            </a:pPr>
            <a:endParaRPr lang="en-US" dirty="0">
              <a:solidFill>
                <a:srgbClr val="000000"/>
              </a:solidFill>
              <a:latin typeface="Arial" panose="020B0604020202020204" pitchFamily="34" charset="0"/>
              <a:cs typeface="Arial" panose="020B0604020202020204" pitchFamily="34" charset="0"/>
            </a:endParaRPr>
          </a:p>
        </p:txBody>
      </p:sp>
      <p:sp>
        <p:nvSpPr>
          <p:cNvPr id="10" name="TextBox 9"/>
          <p:cNvSpPr txBox="1">
            <a:spLocks noChangeArrowheads="1"/>
          </p:cNvSpPr>
          <p:nvPr/>
        </p:nvSpPr>
        <p:spPr bwMode="auto">
          <a:xfrm>
            <a:off x="4037013" y="3638550"/>
            <a:ext cx="185737" cy="369888"/>
          </a:xfrm>
          <a:prstGeom prst="rect">
            <a:avLst/>
          </a:prstGeom>
          <a:noFill/>
          <a:ln w="9525">
            <a:noFill/>
            <a:miter lim="800000"/>
          </a:ln>
        </p:spPr>
        <p:txBody>
          <a:bodyPr wrap="none">
            <a:spAutoFit/>
          </a:bodyPr>
          <a:lstStyle/>
          <a:p>
            <a:pPr>
              <a:defRPr/>
            </a:pPr>
            <a:endParaRPr lang="en-US" dirty="0">
              <a:solidFill>
                <a:srgbClr val="000000"/>
              </a:solidFill>
              <a:latin typeface="Arial" panose="020B0604020202020204" pitchFamily="34" charset="0"/>
              <a:cs typeface="Arial" panose="020B0604020202020204" pitchFamily="34" charset="0"/>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8"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rgbClr val="FFFFFF"/>
                  </a:solidFill>
                  <a:latin typeface="Arial" panose="020B0604020202020204" pitchFamily="34" charset="0"/>
                  <a:cs typeface="Arial" panose="020B0604020202020204" pitchFamily="34" charset="0"/>
                </a:endParaRPr>
              </a:p>
            </p:txBody>
          </p:sp>
          <p:sp>
            <p:nvSpPr>
              <p:cNvPr id="19" name="文本框 19"/>
              <p:cNvSpPr txBox="1">
                <a:spLocks noChangeArrowheads="1"/>
              </p:cNvSpPr>
              <p:nvPr/>
            </p:nvSpPr>
            <p:spPr bwMode="auto">
              <a:xfrm>
                <a:off x="9503815" y="1757265"/>
                <a:ext cx="717713" cy="198437"/>
              </a:xfrm>
              <a:prstGeom prst="rect">
                <a:avLst/>
              </a:prstGeom>
              <a:noFill/>
              <a:ln w="9525">
                <a:noFill/>
                <a:miter lim="800000"/>
              </a:ln>
            </p:spPr>
            <p:txBody>
              <a:bodyPr>
                <a:spAutoFit/>
              </a:bodyPr>
              <a:lstStyle/>
              <a:p>
                <a:pPr>
                  <a:defRPr/>
                </a:pPr>
                <a:r>
                  <a:rPr kumimoji="1" lang="en-US" altLang="zh-CN" sz="700" i="1" dirty="0">
                    <a:solidFill>
                      <a:srgbClr val="FFFFFF"/>
                    </a:solidFill>
                    <a:latin typeface="Arial" panose="020B0604020202020204" pitchFamily="34" charset="0"/>
                    <a:cs typeface="Arial" panose="020B0604020202020204" pitchFamily="34" charset="0"/>
                  </a:rPr>
                  <a:t>G143, B212</a:t>
                </a:r>
                <a:endParaRPr kumimoji="1" lang="zh-CN" altLang="en-US" sz="700" i="1">
                  <a:solidFill>
                    <a:srgbClr val="FFFFFF"/>
                  </a:solidFill>
                  <a:latin typeface="Arial" panose="020B0604020202020204" pitchFamily="34" charset="0"/>
                  <a:cs typeface="Arial" panose="020B0604020202020204" pitchFamily="34" charset="0"/>
                </a:endParaRPr>
              </a:p>
            </p:txBody>
          </p:sp>
        </p:grpSp>
        <p:grpSp>
          <p:nvGrpSpPr>
            <p:cNvPr id="4" name="组 9"/>
            <p:cNvGrpSpPr/>
            <p:nvPr/>
          </p:nvGrpSpPr>
          <p:grpSpPr bwMode="auto">
            <a:xfrm>
              <a:off x="9286278" y="2098975"/>
              <a:ext cx="1199362" cy="254390"/>
              <a:chOff x="9286278" y="2098975"/>
              <a:chExt cx="1199362" cy="254390"/>
            </a:xfrm>
          </p:grpSpPr>
          <p:sp>
            <p:nvSpPr>
              <p:cNvPr id="16" name="矩形 15"/>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rgbClr val="FFFFFF"/>
                  </a:solidFill>
                  <a:latin typeface="Arial" panose="020B0604020202020204" pitchFamily="34" charset="0"/>
                  <a:cs typeface="Arial" panose="020B0604020202020204" pitchFamily="34" charset="0"/>
                </a:endParaRPr>
              </a:p>
            </p:txBody>
          </p:sp>
          <p:sp>
            <p:nvSpPr>
              <p:cNvPr id="17" name="文本框 15"/>
              <p:cNvSpPr txBox="1">
                <a:spLocks noChangeArrowheads="1"/>
              </p:cNvSpPr>
              <p:nvPr/>
            </p:nvSpPr>
            <p:spPr bwMode="auto">
              <a:xfrm>
                <a:off x="9503815" y="2130326"/>
                <a:ext cx="981298" cy="198436"/>
              </a:xfrm>
              <a:prstGeom prst="rect">
                <a:avLst/>
              </a:prstGeom>
              <a:noFill/>
              <a:ln w="9525">
                <a:noFill/>
                <a:miter lim="800000"/>
              </a:ln>
            </p:spPr>
            <p:txBody>
              <a:bodyPr>
                <a:spAutoFit/>
              </a:bodyPr>
              <a:lstStyle/>
              <a:p>
                <a:pPr>
                  <a:defRPr/>
                </a:pPr>
                <a:r>
                  <a:rPr kumimoji="1" lang="en-US" altLang="zh-CN" sz="700" i="1" dirty="0">
                    <a:solidFill>
                      <a:srgbClr val="FFFFFF"/>
                    </a:solidFill>
                    <a:latin typeface="Arial" panose="020B0604020202020204" pitchFamily="34" charset="0"/>
                    <a:cs typeface="Arial" panose="020B0604020202020204" pitchFamily="34" charset="0"/>
                  </a:rPr>
                  <a:t>R140,G198, B62</a:t>
                </a:r>
                <a:endParaRPr kumimoji="1" lang="zh-CN" altLang="en-US" sz="700" i="1">
                  <a:solidFill>
                    <a:srgbClr val="FFFFFF"/>
                  </a:solidFill>
                  <a:latin typeface="Arial" panose="020B0604020202020204" pitchFamily="34" charset="0"/>
                  <a:cs typeface="Arial" panose="020B0604020202020204" pitchFamily="34" charset="0"/>
                </a:endParaRPr>
              </a:p>
            </p:txBody>
          </p:sp>
        </p:grpSp>
        <p:sp>
          <p:nvSpPr>
            <p:cNvPr id="14" name="矩形 13"/>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rgbClr val="FFFFFF"/>
                </a:solidFill>
                <a:latin typeface="Arial" panose="020B0604020202020204" pitchFamily="34" charset="0"/>
                <a:cs typeface="Arial" panose="020B0604020202020204" pitchFamily="34" charset="0"/>
              </a:endParaRPr>
            </a:p>
          </p:txBody>
        </p:sp>
        <p:sp>
          <p:nvSpPr>
            <p:cNvPr id="15" name="文本框 12"/>
            <p:cNvSpPr txBox="1">
              <a:spLocks noChangeArrowheads="1"/>
            </p:cNvSpPr>
            <p:nvPr/>
          </p:nvSpPr>
          <p:spPr bwMode="auto">
            <a:xfrm>
              <a:off x="9503815" y="2490686"/>
              <a:ext cx="1175017" cy="200024"/>
            </a:xfrm>
            <a:prstGeom prst="rect">
              <a:avLst/>
            </a:prstGeom>
            <a:noFill/>
            <a:ln w="9525">
              <a:noFill/>
              <a:miter lim="800000"/>
            </a:ln>
          </p:spPr>
          <p:txBody>
            <a:bodyPr>
              <a:spAutoFit/>
            </a:bodyPr>
            <a:lstStyle/>
            <a:p>
              <a:pPr>
                <a:defRPr/>
              </a:pPr>
              <a:r>
                <a:rPr kumimoji="1" lang="en-US" altLang="zh-CN" sz="700" i="1" dirty="0">
                  <a:solidFill>
                    <a:srgbClr val="FFFFFF"/>
                  </a:solidFill>
                  <a:latin typeface="Arial" panose="020B0604020202020204" pitchFamily="34" charset="0"/>
                  <a:cs typeface="Arial" panose="020B0604020202020204" pitchFamily="34" charset="0"/>
                </a:rPr>
                <a:t>R90,G203, B245</a:t>
              </a:r>
              <a:endParaRPr kumimoji="1" lang="zh-CN" altLang="en-US" sz="700" i="1">
                <a:solidFill>
                  <a:srgbClr val="FFFFFF"/>
                </a:solidFill>
                <a:latin typeface="Arial" panose="020B0604020202020204" pitchFamily="34" charset="0"/>
                <a:cs typeface="Arial" panose="020B0604020202020204" pitchFamily="34" charset="0"/>
              </a:endParaRPr>
            </a:p>
          </p:txBody>
        </p:sp>
      </p:grpSp>
      <p:sp>
        <p:nvSpPr>
          <p:cNvPr id="20" name="TextBox 18"/>
          <p:cNvSpPr txBox="1">
            <a:spLocks noChangeArrowheads="1"/>
          </p:cNvSpPr>
          <p:nvPr/>
        </p:nvSpPr>
        <p:spPr bwMode="auto">
          <a:xfrm>
            <a:off x="8153400" y="1016000"/>
            <a:ext cx="914400" cy="914400"/>
          </a:xfrm>
          <a:prstGeom prst="rect">
            <a:avLst/>
          </a:prstGeom>
          <a:noFill/>
          <a:ln w="9525">
            <a:noFill/>
            <a:miter lim="800000"/>
          </a:ln>
        </p:spPr>
        <p:txBody>
          <a:bodyPr wrap="none" lIns="0" tIns="0" rIns="0" bIns="0"/>
          <a:lstStyle/>
          <a:p>
            <a:pPr>
              <a:defRPr/>
            </a:pPr>
            <a:endParaRPr kumimoji="1" lang="en-US" dirty="0">
              <a:solidFill>
                <a:srgbClr val="000000"/>
              </a:solidFill>
              <a:latin typeface="Arial" panose="020B0604020202020204" pitchFamily="34" charset="0"/>
              <a:cs typeface="Arial" panose="020B0604020202020204" pitchFamily="34" charset="0"/>
            </a:endParaRPr>
          </a:p>
        </p:txBody>
      </p:sp>
      <p:sp>
        <p:nvSpPr>
          <p:cNvPr id="21" name="TextBox 19"/>
          <p:cNvSpPr txBox="1">
            <a:spLocks noChangeArrowheads="1"/>
          </p:cNvSpPr>
          <p:nvPr/>
        </p:nvSpPr>
        <p:spPr bwMode="auto">
          <a:xfrm>
            <a:off x="4864100" y="3378200"/>
            <a:ext cx="914400" cy="914400"/>
          </a:xfrm>
          <a:prstGeom prst="rect">
            <a:avLst/>
          </a:prstGeom>
          <a:noFill/>
          <a:ln w="9525">
            <a:noFill/>
            <a:miter lim="800000"/>
          </a:ln>
        </p:spPr>
        <p:txBody>
          <a:bodyPr wrap="none" lIns="0" tIns="0" rIns="0" bIns="0"/>
          <a:lstStyle/>
          <a:p>
            <a:pPr>
              <a:defRPr/>
            </a:pPr>
            <a:endParaRPr kumimoji="1" lang="en-US" dirty="0">
              <a:solidFill>
                <a:srgbClr val="000000"/>
              </a:solidFill>
              <a:latin typeface="Arial" panose="020B0604020202020204" pitchFamily="34" charset="0"/>
              <a:cs typeface="Arial" panose="020B0604020202020204" pitchFamily="34" charset="0"/>
            </a:endParaRPr>
          </a:p>
        </p:txBody>
      </p:sp>
      <p:pic>
        <p:nvPicPr>
          <p:cNvPr id="22" name="Picture 20" descr="ZTE_ppt_design_0202-09.png"/>
          <p:cNvPicPr>
            <a:picLocks noChangeAspect="1"/>
          </p:cNvPicPr>
          <p:nvPr/>
        </p:nvPicPr>
        <p:blipFill>
          <a:blip r:embed="rId3"/>
          <a:srcRect/>
          <a:stretch>
            <a:fillRect/>
          </a:stretch>
        </p:blipFill>
        <p:spPr bwMode="auto">
          <a:xfrm>
            <a:off x="7567613" y="454025"/>
            <a:ext cx="1208087" cy="790575"/>
          </a:xfrm>
          <a:prstGeom prst="rect">
            <a:avLst/>
          </a:prstGeom>
          <a:noFill/>
          <a:ln w="9525">
            <a:noFill/>
            <a:miter lim="800000"/>
            <a:headEnd/>
            <a:tailEnd/>
          </a:ln>
        </p:spPr>
      </p:pic>
      <p:sp>
        <p:nvSpPr>
          <p:cNvPr id="9" name="副标题 2"/>
          <p:cNvSpPr>
            <a:spLocks noGrp="1"/>
          </p:cNvSpPr>
          <p:nvPr>
            <p:ph type="subTitle" idx="1"/>
          </p:nvPr>
        </p:nvSpPr>
        <p:spPr>
          <a:xfrm>
            <a:off x="430210" y="1314082"/>
            <a:ext cx="6400800" cy="562760"/>
          </a:xfrm>
        </p:spPr>
        <p:txBody>
          <a:bodyPr>
            <a:normAutofit/>
          </a:bodyPr>
          <a:lstStyle>
            <a:lvl1pPr marL="0" indent="0" algn="l">
              <a:lnSpc>
                <a:spcPct val="100000"/>
              </a:lnSpc>
              <a:buNone/>
              <a:defRPr kumimoji="1" lang="zh-CN" altLang="en-US" sz="2200" b="0" i="0" kern="1200" dirty="0">
                <a:solidFill>
                  <a:srgbClr val="8CC63E"/>
                </a:solidFill>
                <a:latin typeface="Arial" panose="020B0604020202020204" pitchFamily="34" charset="0"/>
                <a:ea typeface="微软雅黑" panose="020B0503020204020204" charset="-122"/>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lvl="0"/>
            <a:r>
              <a:rPr lang="zh-CN" altLang="en-US"/>
              <a:t>单击此处编辑母版副标题样式</a:t>
            </a:r>
            <a:endParaRPr lang="en-US" dirty="0"/>
          </a:p>
        </p:txBody>
      </p:sp>
      <p:sp>
        <p:nvSpPr>
          <p:cNvPr id="35" name="Text Placeholder 34"/>
          <p:cNvSpPr>
            <a:spLocks noGrp="1"/>
          </p:cNvSpPr>
          <p:nvPr>
            <p:ph type="body" sz="quarter" idx="10"/>
          </p:nvPr>
        </p:nvSpPr>
        <p:spPr>
          <a:xfrm>
            <a:off x="430622" y="2391270"/>
            <a:ext cx="4478338" cy="1006822"/>
          </a:xfrm>
        </p:spPr>
        <p:txBody>
          <a:bodyPr>
            <a:normAutofit/>
          </a:bodyPr>
          <a:lstStyle>
            <a:lvl1pPr marL="0" indent="0">
              <a:buNone/>
              <a:defRPr sz="1400">
                <a:solidFill>
                  <a:srgbClr val="FFFFFF"/>
                </a:solidFill>
                <a:latin typeface="Arial" panose="020B0604020202020204" pitchFamily="34" charset="0"/>
                <a:ea typeface="Arial" panose="020B0604020202020204" pitchFamily="34" charset="0"/>
                <a:cs typeface="Arial" panose="020B0604020202020204" pitchFamily="34" charset="0"/>
              </a:defRPr>
            </a:lvl1pPr>
          </a:lstStyle>
          <a:p>
            <a:pPr lvl="0"/>
            <a:r>
              <a:rPr lang="zh-CN" altLang="en-US"/>
              <a:t>单击此处编辑母版文本样式</a:t>
            </a:r>
            <a:endParaRPr lang="zh-CN" altLang="en-US"/>
          </a:p>
        </p:txBody>
      </p:sp>
      <p:sp>
        <p:nvSpPr>
          <p:cNvPr id="8" name="标题 1"/>
          <p:cNvSpPr>
            <a:spLocks noGrp="1"/>
          </p:cNvSpPr>
          <p:nvPr>
            <p:ph type="ctrTitle"/>
          </p:nvPr>
        </p:nvSpPr>
        <p:spPr>
          <a:xfrm>
            <a:off x="430210" y="860996"/>
            <a:ext cx="6400800" cy="444238"/>
          </a:xfrm>
        </p:spPr>
        <p:txBody>
          <a:bodyPr>
            <a:noAutofit/>
          </a:bodyPr>
          <a:lstStyle>
            <a:lvl1pPr algn="l">
              <a:defRPr kumimoji="1" lang="zh-CN" altLang="en-US" sz="2800" b="1" i="0" kern="1200" dirty="0">
                <a:solidFill>
                  <a:schemeClr val="bg1"/>
                </a:solidFill>
                <a:latin typeface="Arial" panose="020B0604020202020204" pitchFamily="34" charset="0"/>
                <a:ea typeface="微软雅黑" panose="020B0503020204020204" charset="-122"/>
                <a:cs typeface="Arial" panose="020B0604020202020204" pitchFamily="34" charset="0"/>
              </a:defRPr>
            </a:lvl1pPr>
          </a:lstStyle>
          <a:p>
            <a:pPr lvl="0"/>
            <a:r>
              <a:rPr lang="zh-CN" altLang="en-US"/>
              <a:t>单击此处编辑母版标题样式</a:t>
            </a:r>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目录">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defRPr/>
            </a:pPr>
            <a:r>
              <a:rPr lang="en-US" sz="900" noProof="1">
                <a:solidFill>
                  <a:srgbClr val="FFFFFF"/>
                </a:solidFill>
                <a:latin typeface="Arial" panose="020B0604020202020204" pitchFamily="34" charset="0"/>
                <a:ea typeface="Heiti SC Light"/>
                <a:cs typeface="Arial" panose="020B0604020202020204" pitchFamily="34" charset="0"/>
              </a:rPr>
              <a:t>T</a:t>
            </a:r>
            <a:r>
              <a:rPr lang="en-US" altLang="zh-CN" sz="900" noProof="1">
                <a:solidFill>
                  <a:srgbClr val="FFFFFF"/>
                </a:solidFill>
                <a:latin typeface="Arial" panose="020B0604020202020204" pitchFamily="34" charset="0"/>
                <a:ea typeface="Heiti SC Light"/>
                <a:cs typeface="Arial" panose="020B0604020202020204" pitchFamily="34" charset="0"/>
              </a:rPr>
              <a:t>itle:</a:t>
            </a:r>
            <a:endParaRPr lang="en-US" altLang="ja-JP" sz="900" noProof="1">
              <a:solidFill>
                <a:srgbClr val="FFFFFF"/>
              </a:solidFill>
              <a:latin typeface="Arial" panose="020B0604020202020204" pitchFamily="34" charset="0"/>
              <a:ea typeface="Heiti SC Light"/>
              <a:cs typeface="Arial" panose="020B0604020202020204" pitchFamily="34" charset="0"/>
            </a:endParaRPr>
          </a:p>
          <a:p>
            <a:pPr defTabSz="935355">
              <a:defRPr/>
            </a:pPr>
            <a:r>
              <a:rPr lang="en-US" altLang="zh-CN" sz="800" noProof="1">
                <a:solidFill>
                  <a:srgbClr val="FFFFFF"/>
                </a:solidFill>
                <a:latin typeface="Arial" panose="020B0604020202020204" pitchFamily="34" charset="0"/>
                <a:ea typeface="Heiti SC Light"/>
                <a:cs typeface="Arial" panose="020B0604020202020204" pitchFamily="34" charset="0"/>
              </a:rPr>
              <a:t>Type</a:t>
            </a:r>
            <a:r>
              <a:rPr lang="en-US" altLang="ja-JP" sz="800" noProof="1">
                <a:solidFill>
                  <a:srgbClr val="FFFFFF"/>
                </a:solidFill>
                <a:latin typeface="Arial" panose="020B0604020202020204" pitchFamily="34" charset="0"/>
                <a:ea typeface="Heiti SC Light"/>
                <a:cs typeface="Arial" panose="020B0604020202020204" pitchFamily="34" charset="0"/>
              </a:rPr>
              <a:t>: </a:t>
            </a:r>
            <a:r>
              <a:rPr lang="en-US" altLang="ja-JP" sz="800" noProof="1">
                <a:solidFill>
                  <a:srgbClr val="FFFFFF"/>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rgbClr val="FFFFFF"/>
              </a:solidFill>
              <a:latin typeface="Arial" panose="020B0604020202020204" pitchFamily="34" charset="0"/>
              <a:ea typeface="Heiti SC Light"/>
              <a:cs typeface="Arial" panose="020B0604020202020204" pitchFamily="34" charset="0"/>
            </a:endParaRPr>
          </a:p>
          <a:p>
            <a:pPr defTabSz="935355">
              <a:defRPr/>
            </a:pPr>
            <a:r>
              <a:rPr lang="en-US" sz="800" noProof="1">
                <a:solidFill>
                  <a:srgbClr val="FFFFFF"/>
                </a:solidFill>
                <a:latin typeface="Arial" panose="020B0604020202020204" pitchFamily="34" charset="0"/>
                <a:ea typeface="Heiti SC Light"/>
                <a:cs typeface="Heiti SC Light"/>
              </a:rPr>
              <a:t>S</a:t>
            </a:r>
            <a:r>
              <a:rPr lang="en-US" altLang="zh-CN" sz="800" noProof="1">
                <a:solidFill>
                  <a:srgbClr val="FFFFFF"/>
                </a:solidFill>
                <a:latin typeface="Arial" panose="020B0604020202020204" pitchFamily="34" charset="0"/>
                <a:ea typeface="Heiti SC Light"/>
                <a:cs typeface="Heiti SC Light"/>
              </a:rPr>
              <a:t>ize</a:t>
            </a:r>
            <a:r>
              <a:rPr lang="en-US" sz="800" noProof="1">
                <a:solidFill>
                  <a:srgbClr val="FFFFFF"/>
                </a:solidFill>
                <a:latin typeface="Arial" panose="020B0604020202020204" pitchFamily="34" charset="0"/>
                <a:ea typeface="Heiti SC Light"/>
                <a:cs typeface="Heiti SC Light"/>
              </a:rPr>
              <a:t>：</a:t>
            </a:r>
            <a:r>
              <a:rPr lang="en-US" altLang="ja-JP" sz="800" noProof="1">
                <a:solidFill>
                  <a:srgbClr val="FFFFFF"/>
                </a:solidFill>
                <a:latin typeface="Arial" panose="020B0604020202020204" pitchFamily="34" charset="0"/>
                <a:ea typeface="Heiti SC Light"/>
                <a:cs typeface="Heiti SC Light"/>
              </a:rPr>
              <a:t>24</a:t>
            </a:r>
            <a:r>
              <a:rPr lang="en-US" altLang="zh-CN" sz="800" noProof="1">
                <a:solidFill>
                  <a:srgbClr val="FFFFFF"/>
                </a:solidFill>
                <a:latin typeface="Arial" panose="020B0604020202020204" pitchFamily="34" charset="0"/>
                <a:ea typeface="Heiti SC Light"/>
                <a:cs typeface="Heiti SC Light"/>
              </a:rPr>
              <a:t>pt</a:t>
            </a:r>
            <a:endParaRPr lang="en-US" altLang="ja-JP" sz="800" noProof="1">
              <a:solidFill>
                <a:srgbClr val="FFFFFF"/>
              </a:solidFill>
              <a:latin typeface="Arial" panose="020B0604020202020204" pitchFamily="34" charset="0"/>
              <a:ea typeface="Heiti SC Light"/>
              <a:cs typeface="Heiti SC Light"/>
            </a:endParaRPr>
          </a:p>
          <a:p>
            <a:pPr defTabSz="935355">
              <a:defRPr/>
            </a:pPr>
            <a:r>
              <a:rPr lang="en-US" sz="800" noProof="1">
                <a:solidFill>
                  <a:srgbClr val="FFFFFF"/>
                </a:solidFill>
                <a:latin typeface="Arial" panose="020B0604020202020204" pitchFamily="34" charset="0"/>
                <a:ea typeface="Heiti SC Light"/>
                <a:cs typeface="Heiti SC Light"/>
              </a:rPr>
              <a:t>C</a:t>
            </a:r>
            <a:r>
              <a:rPr lang="en-US" altLang="zh-CN" sz="800" noProof="1">
                <a:solidFill>
                  <a:srgbClr val="FFFFFF"/>
                </a:solidFill>
                <a:latin typeface="Arial" panose="020B0604020202020204" pitchFamily="34" charset="0"/>
                <a:ea typeface="Heiti SC Light"/>
                <a:cs typeface="Heiti SC Light"/>
              </a:rPr>
              <a:t>olor</a:t>
            </a:r>
            <a:r>
              <a:rPr lang="en-US" sz="800" noProof="1">
                <a:solidFill>
                  <a:srgbClr val="FFFFFF"/>
                </a:solidFill>
                <a:latin typeface="Arial" panose="020B0604020202020204" pitchFamily="34" charset="0"/>
                <a:ea typeface="Heiti SC Light"/>
                <a:cs typeface="Heiti SC Light"/>
              </a:rPr>
              <a:t>：T</a:t>
            </a:r>
            <a:r>
              <a:rPr lang="en-US" altLang="zh-CN" sz="800" noProof="1">
                <a:solidFill>
                  <a:srgbClr val="FFFFFF"/>
                </a:solidFill>
                <a:latin typeface="Arial" panose="020B0604020202020204" pitchFamily="34" charset="0"/>
                <a:ea typeface="Heiti SC Light"/>
                <a:cs typeface="Heiti SC Light"/>
              </a:rPr>
              <a:t>he ZTE blue</a:t>
            </a:r>
            <a:r>
              <a:rPr lang="en-US" altLang="ja-JP" sz="800" noProof="1">
                <a:solidFill>
                  <a:srgbClr val="FFFFFF"/>
                </a:solidFill>
                <a:latin typeface="Arial" panose="020B0604020202020204" pitchFamily="34" charset="0"/>
                <a:ea typeface="Heiti SC Light"/>
                <a:cs typeface="Heiti SC Light"/>
              </a:rPr>
              <a:t> </a:t>
            </a:r>
            <a:endParaRPr lang="en-US" altLang="ja-JP" sz="800" noProof="1">
              <a:solidFill>
                <a:srgbClr val="FFFFFF"/>
              </a:solidFill>
              <a:latin typeface="Arial" panose="020B0604020202020204" pitchFamily="34" charset="0"/>
              <a:ea typeface="Heiti SC Light"/>
              <a:cs typeface="Heiti SC Light"/>
            </a:endParaRPr>
          </a:p>
          <a:p>
            <a:pPr defTabSz="935355">
              <a:defRPr/>
            </a:pPr>
            <a:endParaRPr lang="en-US" altLang="zh-CN" sz="900" noProof="1">
              <a:solidFill>
                <a:srgbClr val="FFFFFF"/>
              </a:solidFill>
              <a:latin typeface="Arial" panose="020B0604020202020204" pitchFamily="34" charset="0"/>
              <a:ea typeface="Heiti SC Light"/>
              <a:cs typeface="Heiti SC Light"/>
            </a:endParaRPr>
          </a:p>
          <a:p>
            <a:pPr defTabSz="935355">
              <a:defRPr/>
            </a:pPr>
            <a:r>
              <a:rPr lang="en-US" altLang="zh-CN" sz="900" noProof="1">
                <a:solidFill>
                  <a:srgbClr val="FFFFFF"/>
                </a:solidFill>
                <a:latin typeface="Arial" panose="020B0604020202020204" pitchFamily="34" charset="0"/>
                <a:ea typeface="Heiti SC Light"/>
                <a:cs typeface="Heiti SC Light"/>
              </a:rPr>
              <a:t>Subtitle:</a:t>
            </a:r>
            <a:endParaRPr lang="en-US" altLang="ja-JP" sz="900" noProof="1">
              <a:solidFill>
                <a:srgbClr val="FFFFFF"/>
              </a:solidFill>
              <a:latin typeface="Arial" panose="020B0604020202020204" pitchFamily="34" charset="0"/>
              <a:ea typeface="Heiti SC Light"/>
              <a:cs typeface="Heiti SC Light"/>
            </a:endParaRPr>
          </a:p>
          <a:p>
            <a:pPr defTabSz="935355">
              <a:defRPr/>
            </a:pPr>
            <a:r>
              <a:rPr lang="en-US" sz="800" noProof="1">
                <a:solidFill>
                  <a:srgbClr val="FFFFFF"/>
                </a:solidFill>
                <a:latin typeface="Arial" panose="020B0604020202020204" pitchFamily="34" charset="0"/>
                <a:ea typeface="Heiti SC Light"/>
                <a:cs typeface="Heiti SC Light"/>
              </a:rPr>
              <a:t>T</a:t>
            </a:r>
            <a:r>
              <a:rPr lang="en-US" altLang="zh-CN" sz="800" noProof="1">
                <a:solidFill>
                  <a:srgbClr val="FFFFFF"/>
                </a:solidFill>
                <a:latin typeface="Arial" panose="020B0604020202020204" pitchFamily="34" charset="0"/>
                <a:ea typeface="Heiti SC Light"/>
                <a:cs typeface="Heiti SC Light"/>
              </a:rPr>
              <a:t>ype: </a:t>
            </a:r>
            <a:r>
              <a:rPr lang="en-US" altLang="ja-JP" sz="800" noProof="1">
                <a:solidFill>
                  <a:srgbClr val="FFFFFF"/>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rgbClr val="FFFFFF"/>
              </a:solidFill>
              <a:latin typeface="Arial" panose="020B0604020202020204" pitchFamily="34" charset="0"/>
              <a:cs typeface="Arial" panose="020B0604020202020204" pitchFamily="34" charset="0"/>
            </a:endParaRPr>
          </a:p>
          <a:p>
            <a:pPr defTabSz="935355">
              <a:defRPr/>
            </a:pPr>
            <a:r>
              <a:rPr lang="en-US" sz="800" noProof="1">
                <a:solidFill>
                  <a:srgbClr val="FFFFFF"/>
                </a:solidFill>
                <a:latin typeface="Arial" panose="020B0604020202020204" pitchFamily="34" charset="0"/>
                <a:ea typeface="Heiti SC Light"/>
                <a:cs typeface="Heiti SC Light"/>
              </a:rPr>
              <a:t>S</a:t>
            </a:r>
            <a:r>
              <a:rPr lang="en-US" altLang="zh-CN" sz="800" noProof="1">
                <a:solidFill>
                  <a:srgbClr val="FFFFFF"/>
                </a:solidFill>
                <a:latin typeface="Arial" panose="020B0604020202020204" pitchFamily="34" charset="0"/>
                <a:ea typeface="Heiti SC Light"/>
                <a:cs typeface="Heiti SC Light"/>
              </a:rPr>
              <a:t>ize</a:t>
            </a:r>
            <a:r>
              <a:rPr lang="en-US" sz="800" noProof="1">
                <a:solidFill>
                  <a:srgbClr val="FFFFFF"/>
                </a:solidFill>
                <a:latin typeface="Arial" panose="020B0604020202020204" pitchFamily="34" charset="0"/>
                <a:ea typeface="Heiti SC Light"/>
                <a:cs typeface="Heiti SC Light"/>
              </a:rPr>
              <a:t>：</a:t>
            </a:r>
            <a:r>
              <a:rPr lang="en-US" altLang="zh-CN" sz="800" noProof="1">
                <a:solidFill>
                  <a:srgbClr val="FFFFFF"/>
                </a:solidFill>
                <a:latin typeface="Arial" panose="020B0604020202020204" pitchFamily="34" charset="0"/>
                <a:ea typeface="Heiti SC Light"/>
                <a:cs typeface="Heiti SC Light"/>
              </a:rPr>
              <a:t>16-</a:t>
            </a:r>
            <a:r>
              <a:rPr lang="en-US" altLang="ja-JP" sz="800" noProof="1">
                <a:solidFill>
                  <a:srgbClr val="FFFFFF"/>
                </a:solidFill>
                <a:latin typeface="Arial" panose="020B0604020202020204" pitchFamily="34" charset="0"/>
                <a:ea typeface="Heiti SC Light"/>
                <a:cs typeface="Heiti SC Light"/>
              </a:rPr>
              <a:t>20pt</a:t>
            </a:r>
            <a:endParaRPr lang="en-US" altLang="ja-JP" sz="800" noProof="1">
              <a:solidFill>
                <a:srgbClr val="FFFFFF"/>
              </a:solidFill>
              <a:latin typeface="Arial" panose="020B0604020202020204" pitchFamily="34" charset="0"/>
              <a:ea typeface="Heiti SC Light"/>
              <a:cs typeface="Heiti SC Light"/>
            </a:endParaRPr>
          </a:p>
          <a:p>
            <a:pPr defTabSz="935355">
              <a:defRPr/>
            </a:pPr>
            <a:r>
              <a:rPr lang="en-US" sz="800" noProof="1">
                <a:solidFill>
                  <a:srgbClr val="FFFFFF"/>
                </a:solidFill>
                <a:latin typeface="Arial" panose="020B0604020202020204" pitchFamily="34" charset="0"/>
                <a:ea typeface="Heiti SC Light"/>
                <a:cs typeface="Heiti SC Light"/>
              </a:rPr>
              <a:t>Color: The </a:t>
            </a:r>
            <a:r>
              <a:rPr lang="en-US" altLang="zh-CN" sz="800" noProof="1">
                <a:solidFill>
                  <a:srgbClr val="FFFFFF"/>
                </a:solidFill>
                <a:latin typeface="Arial" panose="020B0604020202020204" pitchFamily="34" charset="0"/>
                <a:ea typeface="Heiti SC Light"/>
                <a:cs typeface="Heiti SC Light"/>
              </a:rPr>
              <a:t>ZTE green</a:t>
            </a:r>
            <a:endParaRPr lang="en-US" altLang="ja-JP" sz="800" noProof="1">
              <a:solidFill>
                <a:srgbClr val="FFFFFF"/>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rgbClr val="FFFFFF"/>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815" y="1757265"/>
                <a:ext cx="717713" cy="198437"/>
              </a:xfrm>
              <a:prstGeom prst="rect">
                <a:avLst/>
              </a:prstGeom>
              <a:noFill/>
              <a:ln w="9525">
                <a:noFill/>
                <a:miter lim="800000"/>
              </a:ln>
            </p:spPr>
            <p:txBody>
              <a:bodyPr>
                <a:spAutoFit/>
              </a:bodyPr>
              <a:lstStyle/>
              <a:p>
                <a:pPr>
                  <a:defRPr/>
                </a:pPr>
                <a:r>
                  <a:rPr kumimoji="1" lang="en-US" altLang="zh-CN" sz="700" i="1" dirty="0">
                    <a:solidFill>
                      <a:srgbClr val="FFFFFF"/>
                    </a:solidFill>
                    <a:latin typeface="Arial" panose="020B0604020202020204" pitchFamily="34" charset="0"/>
                    <a:cs typeface="Arial" panose="020B0604020202020204" pitchFamily="34" charset="0"/>
                  </a:rPr>
                  <a:t>G143, B212</a:t>
                </a:r>
                <a:endParaRPr kumimoji="1" lang="zh-CN" altLang="en-US" sz="700" i="1">
                  <a:solidFill>
                    <a:srgbClr val="FFFFFF"/>
                  </a:solidFill>
                  <a:latin typeface="Arial" panose="020B0604020202020204" pitchFamily="34" charset="0"/>
                  <a:cs typeface="Arial" panose="020B0604020202020204" pitchFamily="34" charset="0"/>
                </a:endParaRPr>
              </a:p>
            </p:txBody>
          </p:sp>
        </p:grpSp>
        <p:grpSp>
          <p:nvGrpSpPr>
            <p:cNvPr id="5" name="组 9"/>
            <p:cNvGrpSpPr/>
            <p:nvPr/>
          </p:nvGrpSpPr>
          <p:grpSpPr bwMode="auto">
            <a:xfrm>
              <a:off x="9286278" y="2098975"/>
              <a:ext cx="1199362" cy="254390"/>
              <a:chOff x="9286278" y="2098975"/>
              <a:chExt cx="1199362" cy="254390"/>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rgbClr val="FFFFFF"/>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815" y="2130326"/>
                <a:ext cx="981298" cy="198436"/>
              </a:xfrm>
              <a:prstGeom prst="rect">
                <a:avLst/>
              </a:prstGeom>
              <a:noFill/>
              <a:ln w="9525">
                <a:noFill/>
                <a:miter lim="800000"/>
              </a:ln>
            </p:spPr>
            <p:txBody>
              <a:bodyPr>
                <a:spAutoFit/>
              </a:bodyPr>
              <a:lstStyle/>
              <a:p>
                <a:pPr>
                  <a:defRPr/>
                </a:pPr>
                <a:r>
                  <a:rPr kumimoji="1" lang="en-US" altLang="zh-CN" sz="700" i="1" dirty="0">
                    <a:solidFill>
                      <a:srgbClr val="FFFFFF"/>
                    </a:solidFill>
                    <a:latin typeface="Arial" panose="020B0604020202020204" pitchFamily="34" charset="0"/>
                    <a:cs typeface="Arial" panose="020B0604020202020204" pitchFamily="34" charset="0"/>
                  </a:rPr>
                  <a:t>R140,G198, B62</a:t>
                </a:r>
                <a:endParaRPr kumimoji="1" lang="zh-CN" altLang="en-US" sz="700" i="1">
                  <a:solidFill>
                    <a:srgbClr val="FFFFFF"/>
                  </a:solidFill>
                  <a:latin typeface="Arial" panose="020B0604020202020204" pitchFamily="34" charset="0"/>
                  <a:cs typeface="Arial" panose="020B0604020202020204" pitchFamily="34" charset="0"/>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rgbClr val="FFFFFF"/>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815" y="2490686"/>
              <a:ext cx="1175017" cy="200024"/>
            </a:xfrm>
            <a:prstGeom prst="rect">
              <a:avLst/>
            </a:prstGeom>
            <a:noFill/>
            <a:ln w="9525">
              <a:noFill/>
              <a:miter lim="800000"/>
            </a:ln>
          </p:spPr>
          <p:txBody>
            <a:bodyPr>
              <a:spAutoFit/>
            </a:bodyPr>
            <a:lstStyle/>
            <a:p>
              <a:pPr>
                <a:defRPr/>
              </a:pPr>
              <a:r>
                <a:rPr kumimoji="1" lang="en-US" altLang="zh-CN" sz="700" i="1" dirty="0">
                  <a:solidFill>
                    <a:srgbClr val="FFFFFF"/>
                  </a:solidFill>
                  <a:latin typeface="Arial" panose="020B0604020202020204" pitchFamily="34" charset="0"/>
                  <a:cs typeface="Arial" panose="020B0604020202020204" pitchFamily="34" charset="0"/>
                </a:rPr>
                <a:t>R90,G203, B245</a:t>
              </a:r>
              <a:endParaRPr kumimoji="1" lang="zh-CN" altLang="en-US" sz="700" i="1">
                <a:solidFill>
                  <a:srgbClr val="FFFFFF"/>
                </a:solidFill>
                <a:latin typeface="Arial" panose="020B0604020202020204" pitchFamily="34" charset="0"/>
                <a:cs typeface="Arial" panose="020B0604020202020204" pitchFamily="34" charset="0"/>
              </a:endParaRPr>
            </a:p>
          </p:txBody>
        </p:sp>
      </p:grpSp>
      <p:sp>
        <p:nvSpPr>
          <p:cNvPr id="24" name="标题 1"/>
          <p:cNvSpPr>
            <a:spLocks noGrp="1"/>
          </p:cNvSpPr>
          <p:nvPr>
            <p:ph type="ctrTitle"/>
          </p:nvPr>
        </p:nvSpPr>
        <p:spPr>
          <a:xfrm>
            <a:off x="1645426" y="415004"/>
            <a:ext cx="6920949" cy="718293"/>
          </a:xfrm>
        </p:spPr>
        <p:txBody>
          <a:bodyPr rtlCol="0">
            <a:normAutofit/>
          </a:bodyPr>
          <a:lstStyle>
            <a:lvl1pPr>
              <a:defRPr lang="en-US" altLang="zh-CN" sz="2400" dirty="0" smtClean="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en-US" altLang="zh-CN" dirty="0"/>
          </a:p>
        </p:txBody>
      </p:sp>
      <p:sp>
        <p:nvSpPr>
          <p:cNvPr id="36" name="Rectangle 3"/>
          <p:cNvSpPr>
            <a:spLocks noGrp="1" noChangeArrowheads="1"/>
          </p:cNvSpPr>
          <p:nvPr>
            <p:ph idx="10"/>
          </p:nvPr>
        </p:nvSpPr>
        <p:spPr bwMode="auto">
          <a:xfrm>
            <a:off x="1645426" y="1180188"/>
            <a:ext cx="6920949" cy="3044499"/>
          </a:xfrm>
          <a:prstGeom prst="rect">
            <a:avLst/>
          </a:prstGeom>
        </p:spPr>
        <p:txBody>
          <a:bodyPr rtlCol="0">
            <a:normAutofit/>
          </a:bodyPr>
          <a:lstStyle>
            <a:lvl1pPr>
              <a:defRPr kumimoji="1" lang="zh-CN" altLang="en-US" sz="2000" dirty="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800" b="0" i="0" kern="1200" baseline="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vl3pPr>
              <a:defRPr kumimoji="1" lang="zh-CN" altLang="en-US" sz="16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3pPr>
            <a:lvl4pPr>
              <a:defRPr kumimoji="1" lang="zh-CN" altLang="en-US" sz="14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4pPr>
            <a:lvl5pPr>
              <a:defRPr kumimoji="1" lang="zh-CN" altLang="en-US" sz="12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7" Type="http://schemas.openxmlformats.org/officeDocument/2006/relationships/theme" Target="../theme/theme2.xml"/><Relationship Id="rId6" Type="http://schemas.openxmlformats.org/officeDocument/2006/relationships/slideLayout" Target="../slideLayouts/slideLayout13.xml"/><Relationship Id="rId5" Type="http://schemas.openxmlformats.org/officeDocument/2006/relationships/slideLayout" Target="../slideLayouts/slideLayout12.xml"/><Relationship Id="rId4" Type="http://schemas.openxmlformats.org/officeDocument/2006/relationships/slideLayout" Target="../slideLayouts/slideLayout11.xml"/><Relationship Id="rId3" Type="http://schemas.openxmlformats.org/officeDocument/2006/relationships/slideLayout" Target="../slideLayouts/slideLayout10.xml"/><Relationship Id="rId2" Type="http://schemas.openxmlformats.org/officeDocument/2006/relationships/slideLayout" Target="../slideLayouts/slideLayout9.xml"/><Relationship Id="rId1" Type="http://schemas.openxmlformats.org/officeDocument/2006/relationships/slideLayout" Target="../slideLayouts/slideLayout8.xml"/></Relationships>
</file>

<file path=ppt/slideMasters/_rels/slideMaster3.xml.rels><?xml version="1.0" encoding="UTF-8" standalone="yes"?>
<Relationships xmlns="http://schemas.openxmlformats.org/package/2006/relationships"><Relationship Id="rId5" Type="http://schemas.openxmlformats.org/officeDocument/2006/relationships/theme" Target="../theme/theme3.xml"/><Relationship Id="rId4" Type="http://schemas.openxmlformats.org/officeDocument/2006/relationships/image" Target="../media/image6.jpeg"/><Relationship Id="rId3" Type="http://schemas.openxmlformats.org/officeDocument/2006/relationships/slideLayout" Target="../slideLayouts/slideLayout16.xml"/><Relationship Id="rId2" Type="http://schemas.openxmlformats.org/officeDocument/2006/relationships/slideLayout" Target="../slideLayouts/slideLayout15.xml"/><Relationship Id="rId1"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333375" y="341313"/>
            <a:ext cx="8516938" cy="722312"/>
          </a:xfrm>
          <a:prstGeom prst="rect">
            <a:avLst/>
          </a:prstGeom>
          <a:noFill/>
          <a:ln w="9525">
            <a:noFill/>
            <a:miter lim="800000"/>
          </a:ln>
        </p:spPr>
        <p:txBody>
          <a:bodyPr vert="horz" wrap="square" lIns="0" tIns="0" rIns="0" bIns="0" numCol="1" anchor="t" anchorCtr="0" compatLnSpc="1"/>
          <a:lstStyle/>
          <a:p>
            <a:pPr lvl="0"/>
            <a:r>
              <a:rPr lang="zh-CN" altLang="en-US"/>
              <a:t>单击此处编辑母版标题样式</a:t>
            </a:r>
            <a:endParaRPr lang="zh-CN" altLang="en-US"/>
          </a:p>
        </p:txBody>
      </p:sp>
      <p:sp>
        <p:nvSpPr>
          <p:cNvPr id="1027" name="文本占位符 2"/>
          <p:cNvSpPr>
            <a:spLocks noGrp="1"/>
          </p:cNvSpPr>
          <p:nvPr>
            <p:ph type="body" idx="1"/>
          </p:nvPr>
        </p:nvSpPr>
        <p:spPr bwMode="auto">
          <a:xfrm>
            <a:off x="358775" y="1200150"/>
            <a:ext cx="8491538" cy="3189288"/>
          </a:xfrm>
          <a:prstGeom prst="rect">
            <a:avLst/>
          </a:prstGeom>
          <a:noFill/>
          <a:ln w="9525">
            <a:noFill/>
            <a:miter lim="800000"/>
          </a:ln>
        </p:spPr>
        <p:txBody>
          <a:bodyPr vert="horz" wrap="square" lIns="0" tIns="0" rIns="0" bIns="0" numCol="1" anchor="t" anchorCtr="0" compatLnSpc="1"/>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p:txStyles>
    <p:titleStyle>
      <a:lvl1pPr algn="l" defTabSz="457200" rtl="0" eaLnBrk="1" fontAlgn="base" hangingPunct="1">
        <a:spcBef>
          <a:spcPct val="0"/>
        </a:spcBef>
        <a:spcAft>
          <a:spcPct val="0"/>
        </a:spcAft>
        <a:defRPr kumimoji="1" lang="zh-CN" altLang="en-US" sz="2400" kern="1200" dirty="0">
          <a:solidFill>
            <a:schemeClr val="tx1"/>
          </a:solidFill>
          <a:latin typeface="+mn-lt"/>
          <a:ea typeface="微软雅黑" panose="020B0503020204020204" charset="-122"/>
          <a:cs typeface="+mn-cs"/>
        </a:defRPr>
      </a:lvl1pPr>
      <a:lvl2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2pPr>
      <a:lvl3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3pPr>
      <a:lvl4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4pPr>
      <a:lvl5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5pPr>
      <a:lvl6pPr marL="4572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6pPr>
      <a:lvl7pPr marL="9144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7pPr>
      <a:lvl8pPr marL="13716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8pPr>
      <a:lvl9pPr marL="18288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9pPr>
    </p:titleStyle>
    <p:bodyStyle>
      <a:lvl1pPr algn="l" defTabSz="457200" rtl="0" eaLnBrk="1" fontAlgn="base" hangingPunct="1">
        <a:lnSpc>
          <a:spcPct val="120000"/>
        </a:lnSpc>
        <a:spcBef>
          <a:spcPct val="20000"/>
        </a:spcBef>
        <a:spcAft>
          <a:spcPct val="0"/>
        </a:spcAft>
        <a:buFont typeface="Arial" panose="020B0604020202020204" pitchFamily="34" charset="0"/>
        <a:defRPr sz="2000" kern="1200">
          <a:solidFill>
            <a:schemeClr val="tx1"/>
          </a:solidFill>
          <a:latin typeface="+mn-lt"/>
          <a:ea typeface="微软雅黑" panose="020B0503020204020204" charset="-122"/>
          <a:cs typeface="+mn-cs"/>
        </a:defRPr>
      </a:lvl1pPr>
      <a:lvl2pPr marL="742950" indent="-285750" algn="l" defTabSz="457200" rtl="0" eaLnBrk="1" fontAlgn="base" hangingPunct="1">
        <a:lnSpc>
          <a:spcPct val="120000"/>
        </a:lnSpc>
        <a:spcBef>
          <a:spcPct val="20000"/>
        </a:spcBef>
        <a:spcAft>
          <a:spcPct val="0"/>
        </a:spcAft>
        <a:buFont typeface="Arial" panose="020B0604020202020204" pitchFamily="34" charset="0"/>
        <a:buChar char="–"/>
        <a:defRPr kern="1200">
          <a:solidFill>
            <a:schemeClr val="tx1"/>
          </a:solidFill>
          <a:latin typeface="+mn-lt"/>
          <a:ea typeface="微软雅黑" panose="020B0503020204020204" charset="-122"/>
          <a:cs typeface="+mn-cs"/>
        </a:defRPr>
      </a:lvl2pPr>
      <a:lvl3pPr marL="1143000" indent="-228600" algn="l" defTabSz="457200" rtl="0" eaLnBrk="1" fontAlgn="base" hangingPunct="1">
        <a:lnSpc>
          <a:spcPct val="120000"/>
        </a:lnSpc>
        <a:spcBef>
          <a:spcPct val="20000"/>
        </a:spcBef>
        <a:spcAft>
          <a:spcPct val="0"/>
        </a:spcAft>
        <a:buFont typeface="Arial" panose="020B0604020202020204" pitchFamily="34" charset="0"/>
        <a:buChar char="•"/>
        <a:defRPr sz="1600" kern="1200">
          <a:solidFill>
            <a:schemeClr val="tx1"/>
          </a:solidFill>
          <a:latin typeface="+mn-lt"/>
          <a:ea typeface="微软雅黑" panose="020B0503020204020204" charset="-122"/>
          <a:cs typeface="+mn-cs"/>
        </a:defRPr>
      </a:lvl3pPr>
      <a:lvl4pPr marL="1600200" indent="-228600" algn="l" defTabSz="457200" rtl="0" eaLnBrk="1" fontAlgn="base" hangingPunct="1">
        <a:lnSpc>
          <a:spcPct val="120000"/>
        </a:lnSpc>
        <a:spcBef>
          <a:spcPct val="20000"/>
        </a:spcBef>
        <a:spcAft>
          <a:spcPct val="0"/>
        </a:spcAft>
        <a:buFont typeface="Arial" panose="020B0604020202020204" pitchFamily="34" charset="0"/>
        <a:buChar char="–"/>
        <a:defRPr sz="1400" kern="1200">
          <a:solidFill>
            <a:schemeClr val="tx1"/>
          </a:solidFill>
          <a:latin typeface="+mn-lt"/>
          <a:ea typeface="微软雅黑" panose="020B0503020204020204" charset="-122"/>
          <a:cs typeface="+mn-cs"/>
        </a:defRPr>
      </a:lvl4pPr>
      <a:lvl5pPr marL="2057400" indent="-228600" algn="l" defTabSz="457200" rtl="0" eaLnBrk="1" fontAlgn="base" hangingPunct="1">
        <a:lnSpc>
          <a:spcPct val="120000"/>
        </a:lnSpc>
        <a:spcBef>
          <a:spcPct val="20000"/>
        </a:spcBef>
        <a:spcAft>
          <a:spcPct val="0"/>
        </a:spcAft>
        <a:buFont typeface="Arial" panose="020B0604020202020204" pitchFamily="34" charset="0"/>
        <a:buChar char="»"/>
        <a:defRPr sz="1200" kern="1200">
          <a:solidFill>
            <a:schemeClr val="tx1"/>
          </a:solidFill>
          <a:latin typeface="+mn-lt"/>
          <a:ea typeface="微软雅黑" panose="020B0503020204020204" charset="-122"/>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p:bodyStyle>
    <p:otherStyle>
      <a:defPPr>
        <a:defRPr lang="zh-CN"/>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333375" y="341313"/>
            <a:ext cx="8516938" cy="722312"/>
          </a:xfrm>
          <a:prstGeom prst="rect">
            <a:avLst/>
          </a:prstGeom>
          <a:noFill/>
          <a:ln w="9525">
            <a:noFill/>
            <a:miter lim="800000"/>
          </a:ln>
        </p:spPr>
        <p:txBody>
          <a:bodyPr vert="horz" wrap="square" lIns="0" tIns="0" rIns="0" bIns="0" numCol="1" anchor="t" anchorCtr="0" compatLnSpc="1"/>
          <a:lstStyle/>
          <a:p>
            <a:pPr lvl="0"/>
            <a:r>
              <a:rPr lang="zh-CN" altLang="en-US"/>
              <a:t>单击此处编辑母版标题样式</a:t>
            </a:r>
            <a:endParaRPr lang="zh-CN" altLang="en-US"/>
          </a:p>
        </p:txBody>
      </p:sp>
      <p:sp>
        <p:nvSpPr>
          <p:cNvPr id="1027" name="文本占位符 2"/>
          <p:cNvSpPr>
            <a:spLocks noGrp="1"/>
          </p:cNvSpPr>
          <p:nvPr>
            <p:ph type="body" idx="1"/>
          </p:nvPr>
        </p:nvSpPr>
        <p:spPr bwMode="auto">
          <a:xfrm>
            <a:off x="358775" y="1200150"/>
            <a:ext cx="8491538" cy="3189288"/>
          </a:xfrm>
          <a:prstGeom prst="rect">
            <a:avLst/>
          </a:prstGeom>
          <a:noFill/>
          <a:ln w="9525">
            <a:noFill/>
            <a:miter lim="800000"/>
          </a:ln>
        </p:spPr>
        <p:txBody>
          <a:bodyPr vert="horz" wrap="square" lIns="0" tIns="0" rIns="0" bIns="0" numCol="1" anchor="t" anchorCtr="0" compatLnSpc="1"/>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Tree>
  </p:cSld>
  <p:clrMap bg1="lt1" tx1="dk1" bg2="lt2" tx2="dk2" accent1="accent1" accent2="accent2" accent3="accent3" accent4="accent4" accent5="accent5" accent6="accent6" hlink="hlink" folHlink="folHlink"/>
  <p:sldLayoutIdLst>
    <p:sldLayoutId id="2147483657" r:id="rId1"/>
    <p:sldLayoutId id="2147483658" r:id="rId2"/>
    <p:sldLayoutId id="2147483659" r:id="rId3"/>
    <p:sldLayoutId id="2147483660" r:id="rId4"/>
    <p:sldLayoutId id="2147483661" r:id="rId5"/>
    <p:sldLayoutId id="2147483662" r:id="rId6"/>
  </p:sldLayoutIdLst>
  <p:txStyles>
    <p:titleStyle>
      <a:lvl1pPr algn="l" defTabSz="457200" rtl="0" eaLnBrk="1" fontAlgn="base" hangingPunct="1">
        <a:spcBef>
          <a:spcPct val="0"/>
        </a:spcBef>
        <a:spcAft>
          <a:spcPct val="0"/>
        </a:spcAft>
        <a:defRPr kumimoji="1" lang="zh-CN" altLang="en-US" sz="2400" kern="1200" dirty="0">
          <a:solidFill>
            <a:schemeClr val="tx1"/>
          </a:solidFill>
          <a:latin typeface="+mn-lt"/>
          <a:ea typeface="微软雅黑" panose="020B0503020204020204" charset="-122"/>
          <a:cs typeface="+mn-cs"/>
        </a:defRPr>
      </a:lvl1pPr>
      <a:lvl2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2pPr>
      <a:lvl3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3pPr>
      <a:lvl4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4pPr>
      <a:lvl5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5pPr>
      <a:lvl6pPr marL="4572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6pPr>
      <a:lvl7pPr marL="9144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7pPr>
      <a:lvl8pPr marL="13716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8pPr>
      <a:lvl9pPr marL="18288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9pPr>
    </p:titleStyle>
    <p:bodyStyle>
      <a:lvl1pPr algn="l" defTabSz="457200" rtl="0" eaLnBrk="1" fontAlgn="base" hangingPunct="1">
        <a:lnSpc>
          <a:spcPct val="120000"/>
        </a:lnSpc>
        <a:spcBef>
          <a:spcPct val="20000"/>
        </a:spcBef>
        <a:spcAft>
          <a:spcPct val="0"/>
        </a:spcAft>
        <a:buFont typeface="Arial" panose="020B0604020202020204" pitchFamily="34" charset="0"/>
        <a:defRPr sz="2000" kern="1200">
          <a:solidFill>
            <a:schemeClr val="tx1"/>
          </a:solidFill>
          <a:latin typeface="+mn-lt"/>
          <a:ea typeface="微软雅黑" panose="020B0503020204020204" charset="-122"/>
          <a:cs typeface="+mn-cs"/>
        </a:defRPr>
      </a:lvl1pPr>
      <a:lvl2pPr marL="742950" indent="-285750" algn="l" defTabSz="457200" rtl="0" eaLnBrk="1" fontAlgn="base" hangingPunct="1">
        <a:lnSpc>
          <a:spcPct val="120000"/>
        </a:lnSpc>
        <a:spcBef>
          <a:spcPct val="20000"/>
        </a:spcBef>
        <a:spcAft>
          <a:spcPct val="0"/>
        </a:spcAft>
        <a:buFont typeface="Arial" panose="020B0604020202020204" pitchFamily="34" charset="0"/>
        <a:buChar char="–"/>
        <a:defRPr kern="1200">
          <a:solidFill>
            <a:schemeClr val="tx1"/>
          </a:solidFill>
          <a:latin typeface="+mn-lt"/>
          <a:ea typeface="微软雅黑" panose="020B0503020204020204" charset="-122"/>
          <a:cs typeface="+mn-cs"/>
        </a:defRPr>
      </a:lvl2pPr>
      <a:lvl3pPr marL="1143000" indent="-228600" algn="l" defTabSz="457200" rtl="0" eaLnBrk="1" fontAlgn="base" hangingPunct="1">
        <a:lnSpc>
          <a:spcPct val="120000"/>
        </a:lnSpc>
        <a:spcBef>
          <a:spcPct val="20000"/>
        </a:spcBef>
        <a:spcAft>
          <a:spcPct val="0"/>
        </a:spcAft>
        <a:buFont typeface="Arial" panose="020B0604020202020204" pitchFamily="34" charset="0"/>
        <a:buChar char="•"/>
        <a:defRPr sz="1600" kern="1200">
          <a:solidFill>
            <a:schemeClr val="tx1"/>
          </a:solidFill>
          <a:latin typeface="+mn-lt"/>
          <a:ea typeface="微软雅黑" panose="020B0503020204020204" charset="-122"/>
          <a:cs typeface="+mn-cs"/>
        </a:defRPr>
      </a:lvl3pPr>
      <a:lvl4pPr marL="1600200" indent="-228600" algn="l" defTabSz="457200" rtl="0" eaLnBrk="1" fontAlgn="base" hangingPunct="1">
        <a:lnSpc>
          <a:spcPct val="120000"/>
        </a:lnSpc>
        <a:spcBef>
          <a:spcPct val="20000"/>
        </a:spcBef>
        <a:spcAft>
          <a:spcPct val="0"/>
        </a:spcAft>
        <a:buFont typeface="Arial" panose="020B0604020202020204" pitchFamily="34" charset="0"/>
        <a:buChar char="–"/>
        <a:defRPr sz="1400" kern="1200">
          <a:solidFill>
            <a:schemeClr val="tx1"/>
          </a:solidFill>
          <a:latin typeface="+mn-lt"/>
          <a:ea typeface="微软雅黑" panose="020B0503020204020204" charset="-122"/>
          <a:cs typeface="+mn-cs"/>
        </a:defRPr>
      </a:lvl4pPr>
      <a:lvl5pPr marL="2057400" indent="-228600" algn="l" defTabSz="457200" rtl="0" eaLnBrk="1" fontAlgn="base" hangingPunct="1">
        <a:lnSpc>
          <a:spcPct val="120000"/>
        </a:lnSpc>
        <a:spcBef>
          <a:spcPct val="20000"/>
        </a:spcBef>
        <a:spcAft>
          <a:spcPct val="0"/>
        </a:spcAft>
        <a:buFont typeface="Arial" panose="020B0604020202020204" pitchFamily="34" charset="0"/>
        <a:buChar char="»"/>
        <a:defRPr sz="1200" kern="1200">
          <a:solidFill>
            <a:schemeClr val="tx1"/>
          </a:solidFill>
          <a:latin typeface="+mn-lt"/>
          <a:ea typeface="微软雅黑" panose="020B0503020204020204" charset="-122"/>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p:bodyStyle>
    <p:otherStyle>
      <a:defPPr>
        <a:defRPr lang="zh-CN"/>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pic>
        <p:nvPicPr>
          <p:cNvPr id="4098" name="Picture 2" descr="ZTE-PPT-16x9-03"/>
          <p:cNvPicPr>
            <a:picLocks noChangeAspect="1" noChangeArrowheads="1"/>
          </p:cNvPicPr>
          <p:nvPr/>
        </p:nvPicPr>
        <p:blipFill>
          <a:blip r:embed="rId4" cstate="print"/>
          <a:srcRect/>
          <a:stretch>
            <a:fillRect/>
          </a:stretch>
        </p:blipFill>
        <p:spPr bwMode="auto">
          <a:xfrm>
            <a:off x="0" y="0"/>
            <a:ext cx="9144000" cy="5143500"/>
          </a:xfrm>
          <a:prstGeom prst="rect">
            <a:avLst/>
          </a:prstGeom>
          <a:noFill/>
          <a:ln w="9525">
            <a:noFill/>
            <a:miter lim="800000"/>
            <a:headEnd/>
            <a:tailEnd/>
          </a:ln>
        </p:spPr>
      </p:pic>
      <p:sp>
        <p:nvSpPr>
          <p:cNvPr id="4099" name="Rectangle 8"/>
          <p:cNvSpPr>
            <a:spLocks noChangeArrowheads="1"/>
          </p:cNvSpPr>
          <p:nvPr/>
        </p:nvSpPr>
        <p:spPr bwMode="auto">
          <a:xfrm>
            <a:off x="9236075" y="2576513"/>
            <a:ext cx="1360488" cy="1235075"/>
          </a:xfrm>
          <a:prstGeom prst="rect">
            <a:avLst/>
          </a:prstGeom>
          <a:noFill/>
          <a:ln w="9525">
            <a:noFill/>
            <a:miter lim="800000"/>
          </a:ln>
        </p:spPr>
        <p:txBody>
          <a:bodyPr lIns="93442" tIns="46725" rIns="93442" bIns="46725" anchor="b" anchorCtr="1">
            <a:spAutoFit/>
          </a:bodyPr>
          <a:lstStyle/>
          <a:p>
            <a:pPr defTabSz="935355">
              <a:buFont typeface="Arial" panose="020B0604020202020204" pitchFamily="34" charset="0"/>
              <a:buNone/>
            </a:pPr>
            <a:r>
              <a:rPr lang="en-US" altLang="en-US" sz="900" noProof="1">
                <a:solidFill>
                  <a:srgbClr val="FFFFFF"/>
                </a:solidFill>
                <a:latin typeface="Arial" panose="020B0604020202020204" pitchFamily="34" charset="0"/>
                <a:ea typeface="Heiti SC Light"/>
                <a:cs typeface="Heiti SC Light"/>
              </a:rPr>
              <a:t>Title:</a:t>
            </a:r>
            <a:endParaRPr lang="en-US" altLang="en-US" sz="900" noProof="1">
              <a:solidFill>
                <a:srgbClr val="FFFFFF"/>
              </a:solidFill>
              <a:latin typeface="Arial" panose="020B0604020202020204" pitchFamily="34" charset="0"/>
              <a:ea typeface="Heiti SC Light"/>
              <a:cs typeface="Heiti SC Light"/>
            </a:endParaRPr>
          </a:p>
          <a:p>
            <a:pPr defTabSz="935355">
              <a:buFont typeface="Arial" panose="020B0604020202020204" pitchFamily="34" charset="0"/>
              <a:buNone/>
            </a:pPr>
            <a:r>
              <a:rPr lang="en-US" altLang="en-US" sz="800" noProof="1">
                <a:solidFill>
                  <a:srgbClr val="FFFFFF"/>
                </a:solidFill>
                <a:latin typeface="Arial" panose="020B0604020202020204" pitchFamily="34" charset="0"/>
                <a:ea typeface="Heiti SC Light"/>
                <a:cs typeface="Heiti SC Light"/>
              </a:rPr>
              <a:t>Type: </a:t>
            </a:r>
            <a:r>
              <a:rPr lang="en-US" altLang="en-US" sz="800" noProof="1">
                <a:solidFill>
                  <a:srgbClr val="FFFFFF"/>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rgbClr val="FFFFFF"/>
              </a:solidFill>
              <a:latin typeface="Arial" panose="020B0604020202020204" pitchFamily="34" charset="0"/>
              <a:cs typeface="Arial" panose="020B0604020202020204" pitchFamily="34" charset="0"/>
            </a:endParaRPr>
          </a:p>
          <a:p>
            <a:pPr defTabSz="935355">
              <a:buFont typeface="Arial" panose="020B0604020202020204" pitchFamily="34" charset="0"/>
              <a:buNone/>
            </a:pPr>
            <a:r>
              <a:rPr lang="en-US" altLang="en-US" sz="800" noProof="1">
                <a:solidFill>
                  <a:srgbClr val="FFFFFF"/>
                </a:solidFill>
                <a:latin typeface="Arial" panose="020B0604020202020204" pitchFamily="34" charset="0"/>
                <a:ea typeface="Heiti SC Light"/>
                <a:cs typeface="Heiti SC Light"/>
              </a:rPr>
              <a:t>Size：22-24pt</a:t>
            </a:r>
            <a:endParaRPr lang="en-US" altLang="en-US" sz="800" noProof="1">
              <a:solidFill>
                <a:srgbClr val="FFFFFF"/>
              </a:solidFill>
              <a:latin typeface="Arial" panose="020B0604020202020204" pitchFamily="34" charset="0"/>
              <a:ea typeface="Heiti SC Light"/>
              <a:cs typeface="Heiti SC Light"/>
            </a:endParaRPr>
          </a:p>
          <a:p>
            <a:pPr defTabSz="935355">
              <a:buFont typeface="Arial" panose="020B0604020202020204" pitchFamily="34" charset="0"/>
              <a:buNone/>
            </a:pPr>
            <a:r>
              <a:rPr lang="en-US" altLang="en-US" sz="800" noProof="1">
                <a:solidFill>
                  <a:srgbClr val="FFFFFF"/>
                </a:solidFill>
                <a:latin typeface="Arial" panose="020B0604020202020204" pitchFamily="34" charset="0"/>
                <a:ea typeface="Heiti SC Light"/>
                <a:cs typeface="Heiti SC Light"/>
              </a:rPr>
              <a:t>Color：The ZTE blue </a:t>
            </a:r>
            <a:endParaRPr lang="en-US" altLang="en-US" sz="800" noProof="1">
              <a:solidFill>
                <a:srgbClr val="FFFFFF"/>
              </a:solidFill>
              <a:latin typeface="Arial" panose="020B0604020202020204" pitchFamily="34" charset="0"/>
              <a:ea typeface="Heiti SC Light"/>
              <a:cs typeface="Heiti SC Light"/>
            </a:endParaRPr>
          </a:p>
          <a:p>
            <a:pPr defTabSz="935355">
              <a:buFont typeface="Arial" panose="020B0604020202020204" pitchFamily="34" charset="0"/>
              <a:buNone/>
            </a:pPr>
            <a:endParaRPr lang="en-US" altLang="en-US" sz="900" noProof="1">
              <a:solidFill>
                <a:srgbClr val="FFFFFF"/>
              </a:solidFill>
              <a:latin typeface="Arial" panose="020B0604020202020204" pitchFamily="34" charset="0"/>
              <a:ea typeface="Heiti SC Light"/>
              <a:cs typeface="Heiti SC Light"/>
            </a:endParaRPr>
          </a:p>
          <a:p>
            <a:pPr defTabSz="935355">
              <a:buFont typeface="Arial" panose="020B0604020202020204" pitchFamily="34" charset="0"/>
              <a:buNone/>
            </a:pPr>
            <a:r>
              <a:rPr lang="en-US" altLang="en-US" sz="900" noProof="1">
                <a:solidFill>
                  <a:srgbClr val="FFFFFF"/>
                </a:solidFill>
                <a:latin typeface="Arial" panose="020B0604020202020204" pitchFamily="34" charset="0"/>
                <a:ea typeface="Heiti SC Light"/>
                <a:cs typeface="Heiti SC Light"/>
              </a:rPr>
              <a:t>Subtitle:</a:t>
            </a:r>
            <a:endParaRPr lang="en-US" altLang="en-US" sz="900" noProof="1">
              <a:solidFill>
                <a:srgbClr val="FFFFFF"/>
              </a:solidFill>
              <a:latin typeface="Arial" panose="020B0604020202020204" pitchFamily="34" charset="0"/>
              <a:ea typeface="Heiti SC Light"/>
              <a:cs typeface="Heiti SC Light"/>
            </a:endParaRPr>
          </a:p>
          <a:p>
            <a:pPr defTabSz="935355">
              <a:buFont typeface="Arial" panose="020B0604020202020204" pitchFamily="34" charset="0"/>
              <a:buNone/>
            </a:pPr>
            <a:r>
              <a:rPr lang="en-US" altLang="en-US" sz="800" noProof="1">
                <a:solidFill>
                  <a:srgbClr val="FFFFFF"/>
                </a:solidFill>
                <a:latin typeface="Arial" panose="020B0604020202020204" pitchFamily="34" charset="0"/>
                <a:ea typeface="Heiti SC Light"/>
                <a:cs typeface="Heiti SC Light"/>
              </a:rPr>
              <a:t>Type：</a:t>
            </a:r>
            <a:r>
              <a:rPr lang="en-US" altLang="en-US" sz="800" noProof="1">
                <a:solidFill>
                  <a:srgbClr val="FFFFFF"/>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rgbClr val="FFFFFF"/>
              </a:solidFill>
              <a:latin typeface="Arial" panose="020B0604020202020204" pitchFamily="34" charset="0"/>
              <a:cs typeface="Arial" panose="020B0604020202020204" pitchFamily="34" charset="0"/>
            </a:endParaRPr>
          </a:p>
          <a:p>
            <a:pPr defTabSz="935355">
              <a:buFont typeface="Arial" panose="020B0604020202020204" pitchFamily="34" charset="0"/>
              <a:buNone/>
            </a:pPr>
            <a:r>
              <a:rPr lang="en-US" altLang="en-US" sz="800" noProof="1">
                <a:solidFill>
                  <a:srgbClr val="FFFFFF"/>
                </a:solidFill>
                <a:latin typeface="Arial" panose="020B0604020202020204" pitchFamily="34" charset="0"/>
                <a:ea typeface="Heiti SC Light"/>
                <a:cs typeface="Heiti SC Light"/>
              </a:rPr>
              <a:t>Size：14-18pt</a:t>
            </a:r>
            <a:endParaRPr lang="en-US" altLang="en-US" sz="800" noProof="1">
              <a:solidFill>
                <a:srgbClr val="FFFFFF"/>
              </a:solidFill>
              <a:latin typeface="Arial" panose="020B0604020202020204" pitchFamily="34" charset="0"/>
              <a:ea typeface="Heiti SC Light"/>
              <a:cs typeface="Heiti SC Light"/>
            </a:endParaRPr>
          </a:p>
          <a:p>
            <a:pPr defTabSz="935355">
              <a:buFont typeface="Arial" panose="020B0604020202020204" pitchFamily="34" charset="0"/>
              <a:buNone/>
            </a:pPr>
            <a:r>
              <a:rPr lang="en-US" altLang="en-US" sz="800" noProof="1">
                <a:solidFill>
                  <a:srgbClr val="FFFFFF"/>
                </a:solidFill>
                <a:latin typeface="Arial" panose="020B0604020202020204" pitchFamily="34" charset="0"/>
                <a:ea typeface="Heiti SC Light"/>
                <a:cs typeface="Heiti SC Light"/>
              </a:rPr>
              <a:t>Color: The ZTE green</a:t>
            </a:r>
            <a:endParaRPr lang="en-US" altLang="en-US" sz="800" noProof="1">
              <a:solidFill>
                <a:srgbClr val="FFFFFF"/>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0" y="0"/>
            <a:chExt cx="1392554" cy="989008"/>
          </a:xfrm>
        </p:grpSpPr>
        <p:grpSp>
          <p:nvGrpSpPr>
            <p:cNvPr id="3" name="组 6"/>
            <p:cNvGrpSpPr/>
            <p:nvPr/>
          </p:nvGrpSpPr>
          <p:grpSpPr bwMode="auto">
            <a:xfrm>
              <a:off x="0" y="0"/>
              <a:ext cx="935158" cy="254390"/>
              <a:chOff x="0" y="0"/>
              <a:chExt cx="935158" cy="254390"/>
            </a:xfrm>
          </p:grpSpPr>
          <p:sp>
            <p:nvSpPr>
              <p:cNvPr id="4102" name="矩形 18"/>
              <p:cNvSpPr>
                <a:spLocks noChangeArrowheads="1"/>
              </p:cNvSpPr>
              <p:nvPr/>
            </p:nvSpPr>
            <p:spPr bwMode="auto">
              <a:xfrm>
                <a:off x="0" y="0"/>
                <a:ext cx="254390" cy="254390"/>
              </a:xfrm>
              <a:prstGeom prst="rect">
                <a:avLst/>
              </a:prstGeom>
              <a:solidFill>
                <a:srgbClr val="008FD4"/>
              </a:solidFill>
              <a:ln w="9525">
                <a:noFill/>
                <a:miter lim="800000"/>
              </a:ln>
            </p:spPr>
            <p:txBody>
              <a:bodyPr anchor="ctr"/>
              <a:lstStyle/>
              <a:p>
                <a:pPr algn="ctr">
                  <a:buFont typeface="Arial" panose="020B0604020202020204" pitchFamily="34" charset="0"/>
                  <a:buNone/>
                </a:pPr>
                <a:endParaRPr lang="zh-CN" altLang="en-US">
                  <a:solidFill>
                    <a:srgbClr val="FFFFFF"/>
                  </a:solidFill>
                  <a:latin typeface="Arial" panose="020B0604020202020204" pitchFamily="34" charset="0"/>
                  <a:cs typeface="Arial" panose="020B0604020202020204" pitchFamily="34" charset="0"/>
                </a:endParaRPr>
              </a:p>
            </p:txBody>
          </p:sp>
          <p:sp>
            <p:nvSpPr>
              <p:cNvPr id="4103" name="文本框 19"/>
              <p:cNvSpPr txBox="1">
                <a:spLocks noChangeArrowheads="1"/>
              </p:cNvSpPr>
              <p:nvPr/>
            </p:nvSpPr>
            <p:spPr bwMode="auto">
              <a:xfrm>
                <a:off x="217344" y="31110"/>
                <a:ext cx="717814" cy="200055"/>
              </a:xfrm>
              <a:prstGeom prst="rect">
                <a:avLst/>
              </a:prstGeom>
              <a:noFill/>
              <a:ln w="9525">
                <a:noFill/>
                <a:miter lim="800000"/>
              </a:ln>
            </p:spPr>
            <p:txBody>
              <a:bodyPr>
                <a:spAutoFit/>
              </a:bodyPr>
              <a:lstStyle/>
              <a:p>
                <a:pPr>
                  <a:buFont typeface="Arial" panose="020B0604020202020204" pitchFamily="34" charset="0"/>
                  <a:buNone/>
                </a:pPr>
                <a:r>
                  <a:rPr lang="en-US" sz="700" i="1" dirty="0">
                    <a:solidFill>
                      <a:srgbClr val="FFFFFF"/>
                    </a:solidFill>
                    <a:latin typeface="Arial" panose="020B0604020202020204" pitchFamily="34" charset="0"/>
                    <a:cs typeface="Arial" panose="020B0604020202020204" pitchFamily="34" charset="0"/>
                  </a:rPr>
                  <a:t>G143, B212</a:t>
                </a:r>
                <a:endParaRPr lang="zh-CN" altLang="en-US" sz="700" i="1">
                  <a:solidFill>
                    <a:srgbClr val="FFFFFF"/>
                  </a:solidFill>
                  <a:latin typeface="Arial" panose="020B0604020202020204" pitchFamily="34" charset="0"/>
                  <a:cs typeface="Arial" panose="020B0604020202020204" pitchFamily="34" charset="0"/>
                </a:endParaRPr>
              </a:p>
            </p:txBody>
          </p:sp>
        </p:grpSp>
        <p:grpSp>
          <p:nvGrpSpPr>
            <p:cNvPr id="4" name="组 9"/>
            <p:cNvGrpSpPr/>
            <p:nvPr/>
          </p:nvGrpSpPr>
          <p:grpSpPr bwMode="auto">
            <a:xfrm>
              <a:off x="0" y="373460"/>
              <a:ext cx="1199362" cy="254390"/>
              <a:chOff x="0" y="0"/>
              <a:chExt cx="1199362" cy="254390"/>
            </a:xfrm>
          </p:grpSpPr>
          <p:sp>
            <p:nvSpPr>
              <p:cNvPr id="4105" name="矩形 14"/>
              <p:cNvSpPr>
                <a:spLocks noChangeArrowheads="1"/>
              </p:cNvSpPr>
              <p:nvPr/>
            </p:nvSpPr>
            <p:spPr bwMode="auto">
              <a:xfrm>
                <a:off x="0" y="0"/>
                <a:ext cx="254390" cy="254390"/>
              </a:xfrm>
              <a:prstGeom prst="rect">
                <a:avLst/>
              </a:prstGeom>
              <a:solidFill>
                <a:srgbClr val="8CC63E"/>
              </a:solidFill>
              <a:ln w="9525">
                <a:noFill/>
                <a:miter lim="800000"/>
              </a:ln>
            </p:spPr>
            <p:txBody>
              <a:bodyPr anchor="ctr"/>
              <a:lstStyle/>
              <a:p>
                <a:pPr algn="ctr">
                  <a:buFont typeface="Arial" panose="020B0604020202020204" pitchFamily="34" charset="0"/>
                  <a:buNone/>
                </a:pPr>
                <a:endParaRPr lang="zh-CN" altLang="en-US">
                  <a:solidFill>
                    <a:srgbClr val="FFFFFF"/>
                  </a:solidFill>
                  <a:latin typeface="Arial" panose="020B0604020202020204" pitchFamily="34" charset="0"/>
                  <a:cs typeface="Arial" panose="020B0604020202020204" pitchFamily="34" charset="0"/>
                </a:endParaRPr>
              </a:p>
            </p:txBody>
          </p:sp>
          <p:sp>
            <p:nvSpPr>
              <p:cNvPr id="4106" name="文本框 15"/>
              <p:cNvSpPr txBox="1">
                <a:spLocks noChangeArrowheads="1"/>
              </p:cNvSpPr>
              <p:nvPr/>
            </p:nvSpPr>
            <p:spPr bwMode="auto">
              <a:xfrm>
                <a:off x="217344" y="31110"/>
                <a:ext cx="982018" cy="200055"/>
              </a:xfrm>
              <a:prstGeom prst="rect">
                <a:avLst/>
              </a:prstGeom>
              <a:noFill/>
              <a:ln w="9525">
                <a:noFill/>
                <a:miter lim="800000"/>
              </a:ln>
            </p:spPr>
            <p:txBody>
              <a:bodyPr>
                <a:spAutoFit/>
              </a:bodyPr>
              <a:lstStyle/>
              <a:p>
                <a:pPr>
                  <a:buFont typeface="Arial" panose="020B0604020202020204" pitchFamily="34" charset="0"/>
                  <a:buNone/>
                </a:pPr>
                <a:r>
                  <a:rPr lang="en-US" sz="700" i="1" dirty="0">
                    <a:solidFill>
                      <a:srgbClr val="FFFFFF"/>
                    </a:solidFill>
                    <a:latin typeface="Arial" panose="020B0604020202020204" pitchFamily="34" charset="0"/>
                    <a:cs typeface="Arial" panose="020B0604020202020204" pitchFamily="34" charset="0"/>
                  </a:rPr>
                  <a:t>R140,G198, B62</a:t>
                </a:r>
                <a:endParaRPr lang="zh-CN" altLang="en-US" sz="700" i="1">
                  <a:solidFill>
                    <a:srgbClr val="FFFFFF"/>
                  </a:solidFill>
                  <a:latin typeface="Arial" panose="020B0604020202020204" pitchFamily="34" charset="0"/>
                  <a:cs typeface="Arial" panose="020B0604020202020204" pitchFamily="34" charset="0"/>
                </a:endParaRPr>
              </a:p>
            </p:txBody>
          </p:sp>
        </p:grpSp>
        <p:sp>
          <p:nvSpPr>
            <p:cNvPr id="4107" name="矩形 10"/>
            <p:cNvSpPr>
              <a:spLocks noChangeArrowheads="1"/>
            </p:cNvSpPr>
            <p:nvPr/>
          </p:nvSpPr>
          <p:spPr bwMode="auto">
            <a:xfrm>
              <a:off x="0" y="734618"/>
              <a:ext cx="254390" cy="254390"/>
            </a:xfrm>
            <a:prstGeom prst="rect">
              <a:avLst/>
            </a:prstGeom>
            <a:solidFill>
              <a:srgbClr val="5ACBF5"/>
            </a:solidFill>
            <a:ln w="9525">
              <a:noFill/>
              <a:miter lim="800000"/>
            </a:ln>
          </p:spPr>
          <p:txBody>
            <a:bodyPr anchor="ctr"/>
            <a:lstStyle/>
            <a:p>
              <a:pPr algn="ctr">
                <a:buFont typeface="Arial" panose="020B0604020202020204" pitchFamily="34" charset="0"/>
                <a:buNone/>
              </a:pPr>
              <a:endParaRPr lang="zh-CN" altLang="en-US">
                <a:solidFill>
                  <a:srgbClr val="FFFFFF"/>
                </a:solidFill>
                <a:latin typeface="Arial" panose="020B0604020202020204" pitchFamily="34" charset="0"/>
                <a:cs typeface="Arial" panose="020B0604020202020204" pitchFamily="34" charset="0"/>
              </a:endParaRPr>
            </a:p>
          </p:txBody>
        </p:sp>
        <p:sp>
          <p:nvSpPr>
            <p:cNvPr id="4108" name="文本框 12"/>
            <p:cNvSpPr txBox="1">
              <a:spLocks noChangeArrowheads="1"/>
            </p:cNvSpPr>
            <p:nvPr/>
          </p:nvSpPr>
          <p:spPr bwMode="auto">
            <a:xfrm>
              <a:off x="217344" y="765728"/>
              <a:ext cx="1175210" cy="200055"/>
            </a:xfrm>
            <a:prstGeom prst="rect">
              <a:avLst/>
            </a:prstGeom>
            <a:noFill/>
            <a:ln w="9525">
              <a:noFill/>
              <a:miter lim="800000"/>
            </a:ln>
          </p:spPr>
          <p:txBody>
            <a:bodyPr>
              <a:spAutoFit/>
            </a:bodyPr>
            <a:lstStyle/>
            <a:p>
              <a:pPr>
                <a:buFont typeface="Arial" panose="020B0604020202020204" pitchFamily="34" charset="0"/>
                <a:buNone/>
              </a:pPr>
              <a:r>
                <a:rPr lang="en-US" sz="700" i="1" dirty="0">
                  <a:solidFill>
                    <a:srgbClr val="FFFFFF"/>
                  </a:solidFill>
                  <a:latin typeface="Arial" panose="020B0604020202020204" pitchFamily="34" charset="0"/>
                  <a:cs typeface="Arial" panose="020B0604020202020204" pitchFamily="34" charset="0"/>
                </a:rPr>
                <a:t>R90,G203, B245</a:t>
              </a:r>
              <a:endParaRPr lang="zh-CN" altLang="en-US" sz="700" i="1">
                <a:solidFill>
                  <a:srgbClr val="FFFFFF"/>
                </a:solidFill>
                <a:latin typeface="Arial" panose="020B0604020202020204" pitchFamily="34" charset="0"/>
                <a:cs typeface="Arial" panose="020B0604020202020204" pitchFamily="34" charset="0"/>
              </a:endParaRPr>
            </a:p>
          </p:txBody>
        </p:sp>
      </p:grpSp>
      <p:sp>
        <p:nvSpPr>
          <p:cNvPr id="4109" name="TextBox 16"/>
          <p:cNvSpPr txBox="1">
            <a:spLocks noChangeArrowheads="1"/>
          </p:cNvSpPr>
          <p:nvPr/>
        </p:nvSpPr>
        <p:spPr bwMode="auto">
          <a:xfrm>
            <a:off x="5030506" y="4852554"/>
            <a:ext cx="2190750" cy="169863"/>
          </a:xfrm>
          <a:prstGeom prst="rect">
            <a:avLst/>
          </a:prstGeom>
          <a:noFill/>
          <a:ln w="9525">
            <a:noFill/>
            <a:miter lim="800000"/>
          </a:ln>
        </p:spPr>
        <p:txBody>
          <a:bodyPr lIns="0" tIns="0" rIns="0" bIns="0"/>
          <a:lstStyle/>
          <a:p>
            <a:pPr>
              <a:buFont typeface="Arial" panose="020B0604020202020204" pitchFamily="34" charset="0"/>
              <a:buNone/>
            </a:pPr>
            <a:r>
              <a:rPr lang="en-US" sz="600" dirty="0">
                <a:solidFill>
                  <a:srgbClr val="7F7F7F"/>
                </a:solidFill>
                <a:latin typeface="Arial" panose="020B0604020202020204" pitchFamily="34" charset="0"/>
                <a:cs typeface="Arial" panose="020B0604020202020204" pitchFamily="34" charset="0"/>
              </a:rPr>
              <a:t>© ZTE All rights reserved</a:t>
            </a:r>
            <a:endParaRPr lang="en-US" sz="600" dirty="0">
              <a:solidFill>
                <a:srgbClr val="7F7F7F"/>
              </a:solidFill>
              <a:latin typeface="Arial" panose="020B0604020202020204" pitchFamily="34" charset="0"/>
              <a:cs typeface="Arial" panose="020B0604020202020204" pitchFamily="34" charset="0"/>
            </a:endParaRPr>
          </a:p>
        </p:txBody>
      </p:sp>
      <p:sp>
        <p:nvSpPr>
          <p:cNvPr id="4110" name="Slide Number Placeholder 5"/>
          <p:cNvSpPr>
            <a:spLocks noGrp="1" noChangeArrowheads="1"/>
          </p:cNvSpPr>
          <p:nvPr/>
        </p:nvSpPr>
        <p:spPr bwMode="auto">
          <a:xfrm>
            <a:off x="238125" y="4849813"/>
            <a:ext cx="419100" cy="365125"/>
          </a:xfrm>
          <a:prstGeom prst="rect">
            <a:avLst/>
          </a:prstGeom>
          <a:noFill/>
          <a:ln w="9525">
            <a:noFill/>
            <a:miter lim="800000"/>
          </a:ln>
        </p:spPr>
        <p:txBody>
          <a:bodyPr anchor="ctr"/>
          <a:lstStyle/>
          <a:p>
            <a:pPr>
              <a:buFont typeface="Arial" panose="020B0604020202020204" pitchFamily="34" charset="0"/>
              <a:buNone/>
            </a:pPr>
            <a:fld id="{63A232AC-B835-42C1-99DB-2C459B2C1403}" type="slidenum">
              <a:rPr lang="en-US" sz="800">
                <a:solidFill>
                  <a:srgbClr val="404040"/>
                </a:solidFill>
                <a:latin typeface="Arial" panose="020B0604020202020204" pitchFamily="34" charset="0"/>
                <a:cs typeface="Arial" panose="020B0604020202020204" pitchFamily="34" charset="0"/>
              </a:rPr>
            </a:fld>
            <a:endParaRPr lang="en-US" sz="800" dirty="0">
              <a:solidFill>
                <a:srgbClr val="404040"/>
              </a:solidFill>
              <a:latin typeface="Arial" panose="020B0604020202020204" pitchFamily="34" charset="0"/>
              <a:cs typeface="Arial" panose="020B0604020202020204" pitchFamily="34" charset="0"/>
            </a:endParaRPr>
          </a:p>
        </p:txBody>
      </p:sp>
      <p:sp>
        <p:nvSpPr>
          <p:cNvPr id="4111" name="标题占位符 1"/>
          <p:cNvSpPr>
            <a:spLocks noGrp="1" noChangeArrowheads="1"/>
          </p:cNvSpPr>
          <p:nvPr>
            <p:ph type="title"/>
          </p:nvPr>
        </p:nvSpPr>
        <p:spPr bwMode="auto">
          <a:xfrm>
            <a:off x="333375" y="341313"/>
            <a:ext cx="8516938" cy="722312"/>
          </a:xfrm>
          <a:prstGeom prst="rect">
            <a:avLst/>
          </a:prstGeom>
          <a:noFill/>
          <a:ln w="9525">
            <a:noFill/>
            <a:miter lim="800000"/>
          </a:ln>
        </p:spPr>
        <p:txBody>
          <a:bodyPr vert="horz" wrap="square" lIns="0" tIns="0" rIns="0" bIns="0" numCol="1" anchor="t" anchorCtr="0" compatLnSpc="1"/>
          <a:lstStyle/>
          <a:p>
            <a:pPr lvl="0"/>
            <a:r>
              <a:rPr lang="zh-CN"/>
              <a:t>单击此处编辑母版标题样式</a:t>
            </a:r>
            <a:endParaRPr lang="zh-CN"/>
          </a:p>
        </p:txBody>
      </p:sp>
      <p:sp>
        <p:nvSpPr>
          <p:cNvPr id="4112" name="文本占位符 2"/>
          <p:cNvSpPr>
            <a:spLocks noGrp="1" noChangeArrowheads="1"/>
          </p:cNvSpPr>
          <p:nvPr>
            <p:ph type="body" idx="1"/>
          </p:nvPr>
        </p:nvSpPr>
        <p:spPr bwMode="auto">
          <a:xfrm>
            <a:off x="358775" y="1200150"/>
            <a:ext cx="8491538" cy="3189288"/>
          </a:xfrm>
          <a:prstGeom prst="rect">
            <a:avLst/>
          </a:prstGeom>
          <a:noFill/>
          <a:ln w="9525">
            <a:noFill/>
            <a:miter lim="800000"/>
          </a:ln>
        </p:spPr>
        <p:txBody>
          <a:bodyPr vert="horz" wrap="square" lIns="0" tIns="0" rIns="0" bIns="0" numCol="1" anchor="t" anchorCtr="0" compatLnSpc="1"/>
          <a:lstStyle/>
          <a:p>
            <a:pPr lvl="0"/>
            <a:r>
              <a:rPr lang="zh-CN"/>
              <a:t>单击此处编辑母版文本样式</a:t>
            </a:r>
            <a:endParaRPr lang="zh-CN"/>
          </a:p>
          <a:p>
            <a:pPr lvl="1"/>
            <a:r>
              <a:rPr lang="zh-CN"/>
              <a:t>二级</a:t>
            </a:r>
            <a:endParaRPr lang="zh-CN"/>
          </a:p>
          <a:p>
            <a:pPr lvl="2"/>
            <a:r>
              <a:rPr lang="zh-CN"/>
              <a:t>三级</a:t>
            </a:r>
            <a:endParaRPr lang="zh-CN"/>
          </a:p>
          <a:p>
            <a:pPr lvl="3"/>
            <a:r>
              <a:rPr lang="zh-CN"/>
              <a:t>四级</a:t>
            </a:r>
            <a:endParaRPr lang="zh-CN"/>
          </a:p>
          <a:p>
            <a:pPr lvl="4"/>
            <a:r>
              <a:rPr lang="zh-CN"/>
              <a:t>五级</a:t>
            </a:r>
            <a:endParaRPr lang="zh-CN"/>
          </a:p>
        </p:txBody>
      </p:sp>
      <p:sp>
        <p:nvSpPr>
          <p:cNvPr id="4113" name="TextBox 17"/>
          <p:cNvSpPr txBox="1">
            <a:spLocks noChangeArrowheads="1"/>
          </p:cNvSpPr>
          <p:nvPr/>
        </p:nvSpPr>
        <p:spPr bwMode="auto">
          <a:xfrm>
            <a:off x="8210408" y="110548"/>
            <a:ext cx="777737" cy="230765"/>
          </a:xfrm>
          <a:prstGeom prst="rect">
            <a:avLst/>
          </a:prstGeom>
          <a:noFill/>
          <a:ln w="9525" cap="flat" cmpd="sng">
            <a:noFill/>
            <a:bevel/>
          </a:ln>
          <a:effectLst/>
        </p:spPr>
        <p:txBody>
          <a:bodyPr lIns="0" tIns="0" rIns="0" bIns="0"/>
          <a:lstStyle/>
          <a:p>
            <a:pPr>
              <a:buFont typeface="Arial" panose="020B0604020202020204" pitchFamily="34" charset="0"/>
              <a:buNone/>
            </a:pPr>
            <a:r>
              <a:rPr lang="zh-CN" altLang="en-US" sz="1000" dirty="0">
                <a:solidFill>
                  <a:srgbClr val="404040"/>
                </a:solidFill>
                <a:latin typeface="微软雅黑" panose="020B0503020204020204" charset="-122"/>
                <a:ea typeface="微软雅黑" panose="020B0503020204020204" charset="-122"/>
                <a:cs typeface="Heiti SC Light"/>
              </a:rPr>
              <a:t>内部公开</a:t>
            </a:r>
            <a:r>
              <a:rPr lang="en-US" sz="1000" dirty="0">
                <a:solidFill>
                  <a:srgbClr val="404040"/>
                </a:solidFill>
                <a:latin typeface="微软雅黑" panose="020B0503020204020204" charset="-122"/>
                <a:ea typeface="Heiti SC Light"/>
                <a:cs typeface="Heiti SC Light"/>
              </a:rPr>
              <a:t>▲</a:t>
            </a:r>
            <a:endParaRPr lang="en-US" sz="1000" dirty="0">
              <a:solidFill>
                <a:srgbClr val="404040"/>
              </a:solidFill>
              <a:latin typeface="微软雅黑" panose="020B0503020204020204" charset="-122"/>
              <a:ea typeface="Heiti SC Light"/>
              <a:cs typeface="Heiti SC Light"/>
            </a:endParaRPr>
          </a:p>
        </p:txBody>
      </p:sp>
    </p:spTree>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Lst>
  <p:txStyles>
    <p:titleStyle>
      <a:lvl1pPr algn="l" defTabSz="457200" rtl="0" fontAlgn="base">
        <a:spcBef>
          <a:spcPct val="0"/>
        </a:spcBef>
        <a:spcAft>
          <a:spcPct val="0"/>
        </a:spcAft>
        <a:defRPr sz="2400">
          <a:solidFill>
            <a:schemeClr val="tx1"/>
          </a:solidFill>
          <a:latin typeface="+mj-lt"/>
          <a:ea typeface="+mj-ea"/>
          <a:cs typeface="+mj-cs"/>
        </a:defRPr>
      </a:lvl1pPr>
      <a:lvl2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2pPr>
      <a:lvl3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3pPr>
      <a:lvl4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4pPr>
      <a:lvl5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5pPr>
      <a:lvl6pPr marL="4572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6pPr>
      <a:lvl7pPr marL="9144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7pPr>
      <a:lvl8pPr marL="13716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8pPr>
      <a:lvl9pPr marL="18288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9pPr>
    </p:titleStyle>
    <p:bodyStyle>
      <a:lvl1pPr algn="l" defTabSz="457200" rtl="0" fontAlgn="base">
        <a:lnSpc>
          <a:spcPct val="120000"/>
        </a:lnSpc>
        <a:spcBef>
          <a:spcPct val="20000"/>
        </a:spcBef>
        <a:spcAft>
          <a:spcPct val="0"/>
        </a:spcAft>
        <a:buFont typeface="Arial" panose="020B0604020202020204" pitchFamily="34" charset="0"/>
        <a:defRPr sz="2000">
          <a:solidFill>
            <a:schemeClr val="tx1"/>
          </a:solidFill>
          <a:latin typeface="+mn-lt"/>
          <a:ea typeface="+mn-ea"/>
          <a:cs typeface="+mn-cs"/>
        </a:defRPr>
      </a:lvl1pPr>
      <a:lvl2pPr marL="742950" indent="-285750" algn="l" defTabSz="457200" rtl="0" fontAlgn="base">
        <a:lnSpc>
          <a:spcPct val="120000"/>
        </a:lnSpc>
        <a:spcBef>
          <a:spcPct val="20000"/>
        </a:spcBef>
        <a:spcAft>
          <a:spcPct val="0"/>
        </a:spcAft>
        <a:buFont typeface="Arial" panose="020B0604020202020204" pitchFamily="34" charset="0"/>
        <a:buChar char="–"/>
        <a:defRPr>
          <a:solidFill>
            <a:schemeClr val="tx1"/>
          </a:solidFill>
          <a:latin typeface="+mn-lt"/>
          <a:ea typeface="+mn-ea"/>
        </a:defRPr>
      </a:lvl2pPr>
      <a:lvl3pPr marL="1143000" indent="-228600" algn="l" defTabSz="457200" rtl="0" fontAlgn="base">
        <a:lnSpc>
          <a:spcPct val="120000"/>
        </a:lnSpc>
        <a:spcBef>
          <a:spcPct val="20000"/>
        </a:spcBef>
        <a:spcAft>
          <a:spcPct val="0"/>
        </a:spcAft>
        <a:buFont typeface="Arial" panose="020B0604020202020204" pitchFamily="34" charset="0"/>
        <a:buChar char="•"/>
        <a:defRPr sz="1600">
          <a:solidFill>
            <a:schemeClr val="tx1"/>
          </a:solidFill>
          <a:latin typeface="+mn-lt"/>
          <a:ea typeface="+mn-ea"/>
        </a:defRPr>
      </a:lvl3pPr>
      <a:lvl4pPr marL="1600200" indent="-228600" algn="l" defTabSz="457200" rtl="0" fontAlgn="base">
        <a:lnSpc>
          <a:spcPct val="120000"/>
        </a:lnSpc>
        <a:spcBef>
          <a:spcPct val="20000"/>
        </a:spcBef>
        <a:spcAft>
          <a:spcPct val="0"/>
        </a:spcAft>
        <a:buFont typeface="Arial" panose="020B0604020202020204" pitchFamily="34" charset="0"/>
        <a:buChar char="–"/>
        <a:defRPr sz="1400">
          <a:solidFill>
            <a:schemeClr val="tx1"/>
          </a:solidFill>
          <a:latin typeface="+mn-lt"/>
          <a:ea typeface="+mn-ea"/>
        </a:defRPr>
      </a:lvl4pPr>
      <a:lvl5pPr marL="20574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5pPr>
      <a:lvl6pPr marL="25146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6pPr>
      <a:lvl7pPr marL="29718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7pPr>
      <a:lvl8pPr marL="34290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8pPr>
      <a:lvl9pPr marL="38862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image" Target="../media/image7.jpe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3.xml"/><Relationship Id="rId2" Type="http://schemas.openxmlformats.org/officeDocument/2006/relationships/tags" Target="../tags/tag2.xml"/><Relationship Id="rId1" Type="http://schemas.openxmlformats.org/officeDocument/2006/relationships/tags" Target="../tags/tag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6.xml"/><Relationship Id="rId1" Type="http://schemas.openxmlformats.org/officeDocument/2006/relationships/image" Target="../media/image5.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1"/>
          <a:srcRect/>
          <a:stretch>
            <a:fillRect/>
          </a:stretch>
        </a:blipFill>
        <a:effectLst/>
      </p:bgPr>
    </p:bg>
    <p:spTree>
      <p:nvGrpSpPr>
        <p:cNvPr id="1" name=""/>
        <p:cNvGrpSpPr/>
        <p:nvPr/>
      </p:nvGrpSpPr>
      <p:grpSpPr>
        <a:xfrm>
          <a:off x="0" y="0"/>
          <a:ext cx="0" cy="0"/>
          <a:chOff x="0" y="0"/>
          <a:chExt cx="0" cy="0"/>
        </a:xfrm>
      </p:grpSpPr>
      <p:sp>
        <p:nvSpPr>
          <p:cNvPr id="8" name="正方形/長方形 7"/>
          <p:cNvSpPr/>
          <p:nvPr/>
        </p:nvSpPr>
        <p:spPr>
          <a:xfrm>
            <a:off x="135890" y="76200"/>
            <a:ext cx="8816975" cy="1476375"/>
          </a:xfrm>
          <a:prstGeom prst="rect">
            <a:avLst/>
          </a:prstGeom>
        </p:spPr>
        <p:txBody>
          <a:bodyPr wrap="square">
            <a:spAutoFit/>
          </a:bodyPr>
          <a:lstStyle/>
          <a:p>
            <a:pPr lvl="0"/>
            <a:r>
              <a:rPr lang="en-US" altLang="en-GB" sz="1800" dirty="0">
                <a:solidFill>
                  <a:schemeClr val="bg1"/>
                </a:solidFill>
                <a:latin typeface="Arial" panose="020B0604020202020204" pitchFamily="34" charset="0"/>
              </a:rPr>
              <a:t>3GPP TSG RAN Meeting #104	                                                              RP-24xxxx</a:t>
            </a:r>
            <a:endParaRPr lang="en-US" altLang="en-GB" sz="1800" dirty="0">
              <a:solidFill>
                <a:schemeClr val="bg1"/>
              </a:solidFill>
              <a:latin typeface="Arial" panose="020B0604020202020204" pitchFamily="34" charset="0"/>
            </a:endParaRPr>
          </a:p>
          <a:p>
            <a:pPr lvl="0"/>
            <a:r>
              <a:rPr lang="en-US" altLang="en-GB" sz="1800" dirty="0">
                <a:solidFill>
                  <a:schemeClr val="bg1"/>
                </a:solidFill>
                <a:latin typeface="Arial" panose="020B0604020202020204" pitchFamily="34" charset="0"/>
              </a:rPr>
              <a:t>Shanghai, China, June 17 - 20, 2024</a:t>
            </a:r>
            <a:endParaRPr lang="en-US" altLang="en-GB" sz="1800" dirty="0">
              <a:solidFill>
                <a:schemeClr val="bg1"/>
              </a:solidFill>
              <a:latin typeface="Arial" panose="020B0604020202020204" pitchFamily="34" charset="0"/>
            </a:endParaRPr>
          </a:p>
          <a:p>
            <a:pPr lvl="0"/>
            <a:endParaRPr lang="en-US" altLang="en-GB" sz="1800" dirty="0">
              <a:solidFill>
                <a:schemeClr val="bg1"/>
              </a:solidFill>
              <a:latin typeface="Arial" panose="020B0604020202020204" pitchFamily="34" charset="0"/>
            </a:endParaRPr>
          </a:p>
          <a:p>
            <a:r>
              <a:rPr kumimoji="1" lang="en-US" altLang="en-US" sz="1800" b="1" dirty="0">
                <a:solidFill>
                  <a:schemeClr val="bg1"/>
                </a:solidFill>
                <a:latin typeface="Arial" panose="020B0604020202020204" pitchFamily="34" charset="0"/>
                <a:ea typeface="微软雅黑" panose="020B0503020204020204" charset="-122"/>
                <a:cs typeface="Arial" panose="020B0604020202020204" pitchFamily="34" charset="0"/>
              </a:rPr>
              <a:t>Source: 		ZTE Corporation, </a:t>
            </a:r>
            <a:r>
              <a:rPr kumimoji="1" lang="en-US" altLang="en-US" sz="1800" b="1" dirty="0">
                <a:solidFill>
                  <a:schemeClr val="bg1"/>
                </a:solidFill>
                <a:latin typeface="Arial" panose="020B0604020202020204" pitchFamily="34" charset="0"/>
                <a:ea typeface="微软雅黑" panose="020B0503020204020204" charset="-122"/>
                <a:cs typeface="Arial" panose="020B0604020202020204" pitchFamily="34" charset="0"/>
              </a:rPr>
              <a:t>Sanechips</a:t>
            </a:r>
            <a:endParaRPr kumimoji="1" lang="en-US" altLang="en-US" sz="1800" b="1" dirty="0">
              <a:solidFill>
                <a:schemeClr val="bg1"/>
              </a:solidFill>
              <a:latin typeface="Arial" panose="020B0604020202020204" pitchFamily="34" charset="0"/>
              <a:ea typeface="微软雅黑" panose="020B0503020204020204" charset="-122"/>
              <a:cs typeface="Arial" panose="020B0604020202020204" pitchFamily="34" charset="0"/>
            </a:endParaRPr>
          </a:p>
          <a:p>
            <a:r>
              <a:rPr kumimoji="1" lang="en-US" altLang="en-US" sz="1800" b="1" dirty="0">
                <a:solidFill>
                  <a:schemeClr val="bg1"/>
                </a:solidFill>
                <a:latin typeface="Arial" panose="020B0604020202020204" pitchFamily="34" charset="0"/>
                <a:ea typeface="微软雅黑" panose="020B0503020204020204" charset="-122"/>
                <a:cs typeface="Arial" panose="020B0604020202020204" pitchFamily="34" charset="0"/>
              </a:rPr>
              <a:t>Agenda Item:	9.1.5</a:t>
            </a:r>
            <a:endParaRPr kumimoji="1" lang="en-US" altLang="en-US" sz="1800" b="1" dirty="0">
              <a:solidFill>
                <a:schemeClr val="bg1"/>
              </a:solidFill>
              <a:latin typeface="Arial" panose="020B0604020202020204" pitchFamily="34" charset="0"/>
              <a:ea typeface="微软雅黑" panose="020B0503020204020204" charset="-122"/>
              <a:cs typeface="Arial" panose="020B0604020202020204" pitchFamily="34" charset="0"/>
            </a:endParaRPr>
          </a:p>
        </p:txBody>
      </p:sp>
      <p:sp>
        <p:nvSpPr>
          <p:cNvPr id="2" name="Title 7"/>
          <p:cNvSpPr>
            <a:spLocks noGrp="1"/>
          </p:cNvSpPr>
          <p:nvPr/>
        </p:nvSpPr>
        <p:spPr>
          <a:xfrm>
            <a:off x="391795" y="1998345"/>
            <a:ext cx="8361045" cy="2006600"/>
          </a:xfrm>
          <a:prstGeom prst="rect">
            <a:avLst/>
          </a:prstGeom>
          <a:noFill/>
          <a:ln w="9525">
            <a:noFill/>
            <a:miter lim="800000"/>
          </a:ln>
        </p:spPr>
        <p:txBody>
          <a:bodyPr vert="horz" wrap="square" lIns="0" tIns="0" rIns="0" bIns="0" numCol="1" anchor="t" anchorCtr="0" compatLnSpc="1">
            <a:noAutofit/>
          </a:bodyPr>
          <a:lstStyle>
            <a:lvl1pPr algn="l" defTabSz="457200" rtl="0" eaLnBrk="1" fontAlgn="base" hangingPunct="1">
              <a:spcBef>
                <a:spcPct val="0"/>
              </a:spcBef>
              <a:spcAft>
                <a:spcPct val="0"/>
              </a:spcAft>
              <a:defRPr kumimoji="1" lang="zh-CN" altLang="en-US" sz="2800" b="1" i="0" kern="1200" dirty="0">
                <a:solidFill>
                  <a:schemeClr val="bg1"/>
                </a:solidFill>
                <a:latin typeface="Arial" panose="020B0604020202020204" pitchFamily="34" charset="0"/>
                <a:ea typeface="微软雅黑" panose="020B0503020204020204" charset="-122"/>
                <a:cs typeface="Arial" panose="020B0604020202020204" pitchFamily="34" charset="0"/>
              </a:defRPr>
            </a:lvl1pPr>
            <a:lvl2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2pPr>
            <a:lvl3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3pPr>
            <a:lvl4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4pPr>
            <a:lvl5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5pPr>
            <a:lvl6pPr marL="4572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6pPr>
            <a:lvl7pPr marL="9144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7pPr>
            <a:lvl8pPr marL="13716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8pPr>
            <a:lvl9pPr marL="18288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9pPr>
          </a:lstStyle>
          <a:p>
            <a:pPr eaLnBrk="1" hangingPunct="1"/>
            <a:r>
              <a:rPr lang="en-US" dirty="0"/>
              <a:t>Motivation on R19 basket WID on nRx(n=4, 8) for NR bands (&lt;2.6GHz) for FWA (Fixed Wireless Access) UEs and handheld UEs</a:t>
            </a:r>
            <a:endParaRPr lang="en-US" dirty="0"/>
          </a:p>
          <a:p>
            <a:pPr eaLnBrk="1" hangingPunct="1"/>
            <a:endParaRPr 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26277" y="213904"/>
            <a:ext cx="3956331" cy="329275"/>
          </a:xfrm>
        </p:spPr>
        <p:txBody>
          <a:bodyPr/>
          <a:lstStyle/>
          <a:p>
            <a:r>
              <a:rPr lang="en-US" dirty="0"/>
              <a:t>Backgroud</a:t>
            </a:r>
            <a:endParaRPr lang="en-US" dirty="0"/>
          </a:p>
        </p:txBody>
      </p:sp>
      <p:sp>
        <p:nvSpPr>
          <p:cNvPr id="6" name="文本框 5"/>
          <p:cNvSpPr txBox="1"/>
          <p:nvPr/>
        </p:nvSpPr>
        <p:spPr>
          <a:xfrm>
            <a:off x="198755" y="734060"/>
            <a:ext cx="8639810" cy="4274185"/>
          </a:xfrm>
          <a:prstGeom prst="rect">
            <a:avLst/>
          </a:prstGeom>
        </p:spPr>
        <p:txBody>
          <a:bodyPr vert="horz" lIns="0" tIns="0" rIns="0" bIns="0" rtlCol="0" anchor="t">
            <a:noAutofit/>
          </a:bodyPr>
          <a:lstStyle/>
          <a:p>
            <a:pPr marL="285750" indent="-285750" eaLnBrk="1" latinLnBrk="0" hangingPunct="1">
              <a:spcAft>
                <a:spcPts val="900"/>
              </a:spcAft>
              <a:buFont typeface="Wingdings" panose="05000000000000000000" charset="0"/>
              <a:buChar char="n"/>
            </a:pPr>
            <a:r>
              <a:rPr lang="en-US" altLang="en-US" sz="1600" dirty="0">
                <a:latin typeface="Arial" panose="020B0604020202020204" pitchFamily="34" charset="0"/>
                <a:cs typeface="Arial" panose="020B0604020202020204" pitchFamily="34" charset="0"/>
                <a:sym typeface="+mn-ea"/>
              </a:rPr>
              <a:t>In Rel18, there were two WIDs includes FR1 band supports 4Rx operation, which are:</a:t>
            </a:r>
            <a:endParaRPr lang="en-US" altLang="en-US" sz="1600" dirty="0">
              <a:latin typeface="Arial" panose="020B0604020202020204" pitchFamily="34" charset="0"/>
              <a:cs typeface="Arial" panose="020B0604020202020204" pitchFamily="34" charset="0"/>
              <a:sym typeface="+mn-ea"/>
            </a:endParaRPr>
          </a:p>
          <a:p>
            <a:pPr marL="742950" lvl="1" indent="-285750" eaLnBrk="1" latinLnBrk="0" hangingPunct="1">
              <a:spcAft>
                <a:spcPts val="900"/>
              </a:spcAft>
              <a:buFont typeface="Wingdings" panose="05000000000000000000" charset="0"/>
              <a:buChar char="n"/>
            </a:pPr>
            <a:r>
              <a:rPr lang="en-US" altLang="en-US" sz="1400" dirty="0">
                <a:latin typeface="Arial" panose="020B0604020202020204" pitchFamily="34" charset="0"/>
                <a:cs typeface="Arial" panose="020B0604020202020204" pitchFamily="34" charset="0"/>
                <a:sym typeface="+mn-ea"/>
              </a:rPr>
              <a:t>WID of 4Rx_low_NR_band_handheld_3Tx_NR_CA_ENDC [1]: </a:t>
            </a:r>
            <a:endParaRPr lang="en-US" altLang="en-US" sz="1400" dirty="0">
              <a:latin typeface="Arial" panose="020B0604020202020204" pitchFamily="34" charset="0"/>
              <a:cs typeface="Arial" panose="020B0604020202020204" pitchFamily="34" charset="0"/>
              <a:sym typeface="+mn-ea"/>
            </a:endParaRPr>
          </a:p>
          <a:p>
            <a:pPr marL="1200150" lvl="2" indent="-285750" eaLnBrk="1" latinLnBrk="0" hangingPunct="1">
              <a:spcAft>
                <a:spcPts val="900"/>
              </a:spcAft>
              <a:buFont typeface="Arial" panose="020B0604020202020204" pitchFamily="34" charset="0"/>
              <a:buChar char="•"/>
            </a:pPr>
            <a:r>
              <a:rPr lang="en-US" altLang="en-US" sz="1200" dirty="0">
                <a:latin typeface="Arial" panose="020B0604020202020204" pitchFamily="34" charset="0"/>
                <a:cs typeface="Arial" panose="020B0604020202020204" pitchFamily="34" charset="0"/>
                <a:sym typeface="+mn-ea"/>
              </a:rPr>
              <a:t>4Rx for low frequency NR bands (</a:t>
            </a:r>
            <a:r>
              <a:rPr lang="en-US" altLang="en-US" sz="1200" dirty="0">
                <a:latin typeface="Arial" panose="020B0604020202020204" pitchFamily="34" charset="0"/>
                <a:cs typeface="Arial" panose="020B0604020202020204" pitchFamily="34" charset="0"/>
                <a:sym typeface="+mn-ea"/>
              </a:rPr>
              <a:t>&lt;1GHz) for handheld UE</a:t>
            </a:r>
            <a:endParaRPr lang="en-US" altLang="en-US" sz="1400" dirty="0">
              <a:latin typeface="Arial" panose="020B0604020202020204" pitchFamily="34" charset="0"/>
              <a:cs typeface="Arial" panose="020B0604020202020204" pitchFamily="34" charset="0"/>
              <a:sym typeface="+mn-ea"/>
            </a:endParaRPr>
          </a:p>
          <a:p>
            <a:pPr marL="1657350" lvl="3" indent="-285750" algn="l" eaLnBrk="1" latinLnBrk="0" hangingPunct="1">
              <a:spcAft>
                <a:spcPts val="600"/>
              </a:spcAft>
              <a:buClrTx/>
              <a:buSzTx/>
              <a:buFont typeface="Arial" panose="020B0604020202020204" pitchFamily="34" charset="0"/>
              <a:buChar char="•"/>
            </a:pPr>
            <a:r>
              <a:rPr lang="en-US" altLang="en-US" sz="1000" dirty="0">
                <a:latin typeface="Arial" panose="020B0604020202020204" pitchFamily="34" charset="0"/>
                <a:cs typeface="Arial" panose="020B0604020202020204" pitchFamily="34" charset="0"/>
                <a:sym typeface="+mn-ea"/>
              </a:rPr>
              <a:t>Several &lt;1GHz bands were included: n5, n8, n20, n28, n20, n26, n71</a:t>
            </a:r>
            <a:endParaRPr lang="en-US" altLang="en-US" sz="1000" dirty="0">
              <a:latin typeface="Arial" panose="020B0604020202020204" pitchFamily="34" charset="0"/>
              <a:cs typeface="Arial" panose="020B0604020202020204" pitchFamily="34" charset="0"/>
              <a:sym typeface="+mn-ea"/>
            </a:endParaRPr>
          </a:p>
          <a:p>
            <a:pPr marL="1657350" lvl="3" indent="-285750" algn="l" eaLnBrk="1" latinLnBrk="0" hangingPunct="1">
              <a:spcAft>
                <a:spcPts val="600"/>
              </a:spcAft>
              <a:buClrTx/>
              <a:buSzTx/>
              <a:buFont typeface="Arial" panose="020B0604020202020204" pitchFamily="34" charset="0"/>
              <a:buChar char="•"/>
            </a:pPr>
            <a:r>
              <a:rPr lang="en-US" altLang="en-US" sz="1000" dirty="0">
                <a:latin typeface="Arial" panose="020B0604020202020204" pitchFamily="34" charset="0"/>
                <a:cs typeface="Arial" panose="020B0604020202020204" pitchFamily="34" charset="0"/>
                <a:sym typeface="+mn-ea"/>
              </a:rPr>
              <a:t>Related RF requirements have already been completed and included in the TS38.101-1 specification.</a:t>
            </a:r>
            <a:endParaRPr lang="en-US" altLang="en-US" sz="1000" dirty="0">
              <a:latin typeface="Arial" panose="020B0604020202020204" pitchFamily="34" charset="0"/>
              <a:cs typeface="Arial" panose="020B0604020202020204" pitchFamily="34" charset="0"/>
              <a:sym typeface="+mn-ea"/>
            </a:endParaRPr>
          </a:p>
          <a:p>
            <a:pPr marL="1200150" lvl="2" indent="-285750" eaLnBrk="1" latinLnBrk="0" hangingPunct="1">
              <a:spcAft>
                <a:spcPts val="900"/>
              </a:spcAft>
              <a:buFont typeface="Arial" panose="020B0604020202020204" pitchFamily="34" charset="0"/>
              <a:buChar char="•"/>
            </a:pPr>
            <a:r>
              <a:rPr lang="en-US" altLang="en-US" sz="1200" dirty="0">
                <a:latin typeface="Arial" panose="020B0604020202020204" pitchFamily="34" charset="0"/>
                <a:cs typeface="Arial" panose="020B0604020202020204" pitchFamily="34" charset="0"/>
                <a:sym typeface="+mn-ea"/>
              </a:rPr>
              <a:t>It is not a basket WID.</a:t>
            </a:r>
            <a:endParaRPr lang="en-US" altLang="en-US" sz="1200" dirty="0">
              <a:latin typeface="Arial" panose="020B0604020202020204" pitchFamily="34" charset="0"/>
              <a:cs typeface="Arial" panose="020B0604020202020204" pitchFamily="34" charset="0"/>
              <a:sym typeface="+mn-ea"/>
            </a:endParaRPr>
          </a:p>
          <a:p>
            <a:pPr marL="742950" lvl="1" indent="-285750" algn="l" eaLnBrk="1" latinLnBrk="0" hangingPunct="1">
              <a:spcAft>
                <a:spcPts val="900"/>
              </a:spcAft>
              <a:buClrTx/>
              <a:buSzTx/>
              <a:buFont typeface="Wingdings" panose="05000000000000000000" charset="0"/>
              <a:buChar char="n"/>
            </a:pPr>
            <a:r>
              <a:rPr lang="en-US" altLang="en-US" sz="1400" dirty="0">
                <a:latin typeface="Arial" panose="020B0604020202020204" pitchFamily="34" charset="0"/>
                <a:cs typeface="Arial" panose="020B0604020202020204" pitchFamily="34" charset="0"/>
                <a:sym typeface="+mn-ea"/>
              </a:rPr>
              <a:t>WID of 4Rx_NR_bands_R18 [2]:</a:t>
            </a:r>
            <a:endParaRPr lang="en-US" altLang="en-US" sz="1400" dirty="0">
              <a:latin typeface="Arial" panose="020B0604020202020204" pitchFamily="34" charset="0"/>
              <a:cs typeface="Arial" panose="020B0604020202020204" pitchFamily="34" charset="0"/>
              <a:sym typeface="+mn-ea"/>
            </a:endParaRPr>
          </a:p>
          <a:p>
            <a:pPr marL="1200150" lvl="2" indent="-285750" eaLnBrk="1" latinLnBrk="0" hangingPunct="1">
              <a:spcAft>
                <a:spcPts val="900"/>
              </a:spcAft>
              <a:buFont typeface="Arial" panose="020B0604020202020204" pitchFamily="34" charset="0"/>
              <a:buChar char="•"/>
            </a:pPr>
            <a:r>
              <a:rPr lang="en-US" altLang="en-US" sz="1200" dirty="0">
                <a:latin typeface="Arial" panose="020B0604020202020204" pitchFamily="34" charset="0"/>
                <a:cs typeface="Arial" panose="020B0604020202020204" pitchFamily="34" charset="0"/>
                <a:sym typeface="+mn-ea"/>
              </a:rPr>
              <a:t>4Rx for NR bands (&lt;2.6GHz) for FWA UE, and 4Rx for NR bands (1GHz to 2.6GHz) for handheld UE</a:t>
            </a:r>
            <a:endParaRPr lang="en-US" altLang="en-US" sz="1200" dirty="0">
              <a:latin typeface="Arial" panose="020B0604020202020204" pitchFamily="34" charset="0"/>
              <a:cs typeface="Arial" panose="020B0604020202020204" pitchFamily="34" charset="0"/>
              <a:sym typeface="+mn-ea"/>
            </a:endParaRPr>
          </a:p>
          <a:p>
            <a:pPr marL="1657350" lvl="3" indent="-285750" eaLnBrk="1" latinLnBrk="0" hangingPunct="1">
              <a:spcAft>
                <a:spcPts val="900"/>
              </a:spcAft>
              <a:buFont typeface="Arial" panose="020B0604020202020204" pitchFamily="34" charset="0"/>
              <a:buChar char="•"/>
            </a:pPr>
            <a:r>
              <a:rPr lang="en-US" altLang="en-US" sz="1000" dirty="0">
                <a:latin typeface="Arial" panose="020B0604020202020204" pitchFamily="34" charset="0"/>
                <a:cs typeface="Arial" panose="020B0604020202020204" pitchFamily="34" charset="0"/>
                <a:sym typeface="+mn-ea"/>
              </a:rPr>
              <a:t>Several &lt;1GHz bands were included but for FWA UE: n5, n13, n26, n85</a:t>
            </a:r>
            <a:endParaRPr lang="en-US" altLang="en-US" sz="1200" dirty="0">
              <a:latin typeface="Arial" panose="020B0604020202020204" pitchFamily="34" charset="0"/>
              <a:cs typeface="Arial" panose="020B0604020202020204" pitchFamily="34" charset="0"/>
              <a:sym typeface="+mn-ea"/>
            </a:endParaRPr>
          </a:p>
          <a:p>
            <a:pPr marL="1200150" lvl="2" indent="-285750" eaLnBrk="1" latinLnBrk="0" hangingPunct="1">
              <a:spcAft>
                <a:spcPts val="900"/>
              </a:spcAft>
              <a:buFont typeface="Arial" panose="020B0604020202020204" pitchFamily="34" charset="0"/>
              <a:buChar char="•"/>
            </a:pPr>
            <a:r>
              <a:rPr lang="en-US" altLang="en-US" sz="1200" dirty="0">
                <a:latin typeface="Arial" panose="020B0604020202020204" pitchFamily="34" charset="0"/>
                <a:cs typeface="Arial" panose="020B0604020202020204" pitchFamily="34" charset="0"/>
                <a:sym typeface="+mn-ea"/>
              </a:rPr>
              <a:t>It is a basket WID.</a:t>
            </a:r>
            <a:endParaRPr lang="en-US" altLang="en-US" sz="1200" dirty="0">
              <a:latin typeface="Arial" panose="020B0604020202020204" pitchFamily="34" charset="0"/>
              <a:cs typeface="Arial" panose="020B0604020202020204" pitchFamily="34" charset="0"/>
              <a:sym typeface="+mn-ea"/>
            </a:endParaRPr>
          </a:p>
          <a:p>
            <a:pPr marL="285750" indent="-285750" eaLnBrk="1" latinLnBrk="0" hangingPunct="1">
              <a:spcAft>
                <a:spcPts val="900"/>
              </a:spcAft>
              <a:buFont typeface="Wingdings" panose="05000000000000000000" charset="0"/>
              <a:buChar char="n"/>
            </a:pPr>
            <a:r>
              <a:rPr lang="en-US" altLang="en-US" sz="1600" dirty="0">
                <a:latin typeface="Arial" panose="020B0604020202020204" pitchFamily="34" charset="0"/>
                <a:cs typeface="Arial" panose="020B0604020202020204" pitchFamily="34" charset="0"/>
                <a:sym typeface="+mn-ea"/>
              </a:rPr>
              <a:t>In Rel18, there was one WID to introduce 8Rx for CPE/FWA/vehicle/industrial devices</a:t>
            </a:r>
            <a:endParaRPr lang="en-US" altLang="en-US" sz="1600" dirty="0">
              <a:latin typeface="Arial" panose="020B0604020202020204" pitchFamily="34" charset="0"/>
              <a:cs typeface="Arial" panose="020B0604020202020204" pitchFamily="34" charset="0"/>
              <a:sym typeface="+mn-ea"/>
            </a:endParaRPr>
          </a:p>
          <a:p>
            <a:pPr marL="742950" lvl="1" indent="-285750" algn="l" eaLnBrk="1" latinLnBrk="0" hangingPunct="1">
              <a:spcAft>
                <a:spcPts val="600"/>
              </a:spcAft>
              <a:buClrTx/>
              <a:buSzTx/>
              <a:buFont typeface="Wingdings" panose="05000000000000000000" charset="0"/>
              <a:buChar char="n"/>
            </a:pPr>
            <a:r>
              <a:rPr lang="en-US" altLang="en-US" sz="1400" dirty="0">
                <a:latin typeface="Arial" panose="020B0604020202020204" pitchFamily="34" charset="0"/>
                <a:cs typeface="Arial" panose="020B0604020202020204" pitchFamily="34" charset="0"/>
                <a:sym typeface="+mn-ea"/>
              </a:rPr>
              <a:t>Example bands: n7, n41, n77/n78/n79</a:t>
            </a:r>
            <a:endParaRPr lang="en-US" altLang="en-US" sz="1400" dirty="0">
              <a:latin typeface="Arial" panose="020B0604020202020204" pitchFamily="34" charset="0"/>
              <a:cs typeface="Arial" panose="020B0604020202020204" pitchFamily="34" charset="0"/>
              <a:sym typeface="+mn-ea"/>
            </a:endParaRPr>
          </a:p>
          <a:p>
            <a:pPr marL="742950" lvl="1" indent="-285750" algn="l" eaLnBrk="1" latinLnBrk="0" hangingPunct="1">
              <a:spcAft>
                <a:spcPts val="600"/>
              </a:spcAft>
              <a:buClrTx/>
              <a:buSzTx/>
              <a:buFont typeface="Wingdings" panose="05000000000000000000" charset="0"/>
              <a:buChar char="n"/>
            </a:pPr>
            <a:r>
              <a:rPr lang="en-US" altLang="en-US" sz="1400" dirty="0">
                <a:latin typeface="Arial" panose="020B0604020202020204" pitchFamily="34" charset="0"/>
                <a:cs typeface="Arial" panose="020B0604020202020204" pitchFamily="34" charset="0"/>
                <a:sym typeface="+mn-ea"/>
              </a:rPr>
              <a:t>Related RF requirements have already been completed and included in the TS38.101-1 specification.</a:t>
            </a:r>
            <a:endParaRPr lang="en-US" altLang="en-US" sz="1400" dirty="0">
              <a:latin typeface="Arial" panose="020B0604020202020204" pitchFamily="34" charset="0"/>
              <a:cs typeface="Arial" panose="020B0604020202020204" pitchFamily="34" charset="0"/>
              <a:sym typeface="+mn-ea"/>
            </a:endParaRPr>
          </a:p>
          <a:p>
            <a:pPr marL="0" indent="0">
              <a:buFont typeface="Arial" panose="020B0604020202020204" pitchFamily="34" charset="0"/>
              <a:buNone/>
            </a:pPr>
            <a:endParaRPr kumimoji="1" lang="zh-CN" altLang="en-US" sz="1400" dirty="0">
              <a:latin typeface="Arial" panose="020B0604020202020204" pitchFamily="34" charset="0"/>
              <a:cs typeface="Arial" panose="020B0604020202020204" pitchFamily="34"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55352" y="214312"/>
            <a:ext cx="8799195" cy="329565"/>
          </a:xfrm>
        </p:spPr>
        <p:txBody>
          <a:bodyPr/>
          <a:lstStyle/>
          <a:p>
            <a:r>
              <a:rPr lang="en-US" dirty="0"/>
              <a:t>Motivation  </a:t>
            </a:r>
            <a:endParaRPr lang="en-US" dirty="0"/>
          </a:p>
        </p:txBody>
      </p:sp>
      <p:sp>
        <p:nvSpPr>
          <p:cNvPr id="6" name="文本框 5"/>
          <p:cNvSpPr txBox="1"/>
          <p:nvPr/>
        </p:nvSpPr>
        <p:spPr>
          <a:xfrm>
            <a:off x="251847" y="768211"/>
            <a:ext cx="8639810" cy="4224020"/>
          </a:xfrm>
          <a:prstGeom prst="rect">
            <a:avLst/>
          </a:prstGeom>
        </p:spPr>
        <p:txBody>
          <a:bodyPr vert="horz" lIns="0" tIns="0" rIns="0" bIns="0" rtlCol="0" anchor="t">
            <a:noAutofit/>
          </a:bodyPr>
          <a:lstStyle/>
          <a:p>
            <a:pPr marL="285750" indent="-285750" eaLnBrk="1" latinLnBrk="0" hangingPunct="1">
              <a:spcAft>
                <a:spcPts val="900"/>
              </a:spcAft>
              <a:buFont typeface="Wingdings" panose="05000000000000000000" charset="0"/>
              <a:buChar char="n"/>
            </a:pPr>
            <a:r>
              <a:rPr lang="en-US" altLang="en-US" sz="1400" dirty="0">
                <a:latin typeface="Arial" panose="020B0604020202020204" pitchFamily="34" charset="0"/>
                <a:cs typeface="Arial" panose="020B0604020202020204" pitchFamily="34" charset="0"/>
                <a:sym typeface="+mn-ea"/>
              </a:rPr>
              <a:t>4Rx: </a:t>
            </a:r>
            <a:endParaRPr lang="en-US" altLang="en-US" sz="1400" dirty="0">
              <a:latin typeface="Arial" panose="020B0604020202020204" pitchFamily="34" charset="0"/>
              <a:cs typeface="Arial" panose="020B0604020202020204" pitchFamily="34" charset="0"/>
              <a:sym typeface="+mn-ea"/>
            </a:endParaRPr>
          </a:p>
          <a:p>
            <a:pPr marL="742950" lvl="1" indent="-285750" eaLnBrk="1" latinLnBrk="0" hangingPunct="1">
              <a:spcAft>
                <a:spcPts val="900"/>
              </a:spcAft>
              <a:buFont typeface="Wingdings" panose="05000000000000000000" charset="0"/>
              <a:buChar char="n"/>
            </a:pPr>
            <a:r>
              <a:rPr lang="en-US" altLang="en-US" sz="1200" dirty="0">
                <a:latin typeface="Arial" panose="020B0604020202020204" pitchFamily="34" charset="0"/>
                <a:cs typeface="Arial" panose="020B0604020202020204" pitchFamily="34" charset="0"/>
                <a:sym typeface="+mn-ea"/>
              </a:rPr>
              <a:t>The impacted RF requirements for </a:t>
            </a:r>
            <a:r>
              <a:rPr lang="en-US" altLang="en-US" sz="1200" dirty="0">
                <a:latin typeface="Arial" panose="020B0604020202020204" pitchFamily="34" charset="0"/>
                <a:cs typeface="Arial" panose="020B0604020202020204" pitchFamily="34" charset="0"/>
                <a:sym typeface="+mn-ea"/>
              </a:rPr>
              <a:t>are the ΔR</a:t>
            </a:r>
            <a:r>
              <a:rPr lang="en-US" altLang="en-US" sz="1200" baseline="-25000" dirty="0">
                <a:latin typeface="Arial" panose="020B0604020202020204" pitchFamily="34" charset="0"/>
                <a:cs typeface="Arial" panose="020B0604020202020204" pitchFamily="34" charset="0"/>
                <a:sym typeface="+mn-ea"/>
              </a:rPr>
              <a:t>IB,4R</a:t>
            </a:r>
            <a:r>
              <a:rPr lang="en-US" altLang="en-US" sz="1200" dirty="0">
                <a:latin typeface="Arial" panose="020B0604020202020204" pitchFamily="34" charset="0"/>
                <a:cs typeface="Arial" panose="020B0604020202020204" pitchFamily="34" charset="0"/>
                <a:sym typeface="+mn-ea"/>
              </a:rPr>
              <a:t> requirements.</a:t>
            </a:r>
            <a:endParaRPr lang="en-US" altLang="en-US" sz="1400" dirty="0">
              <a:latin typeface="Arial" panose="020B0604020202020204" pitchFamily="34" charset="0"/>
              <a:cs typeface="Arial" panose="020B0604020202020204" pitchFamily="34" charset="0"/>
              <a:sym typeface="+mn-ea"/>
            </a:endParaRPr>
          </a:p>
          <a:p>
            <a:pPr marL="1200150" lvl="2" indent="-285750" eaLnBrk="1" latinLnBrk="0" hangingPunct="1">
              <a:spcAft>
                <a:spcPts val="900"/>
              </a:spcAft>
              <a:buFont typeface="Arial" panose="020B0604020202020204" pitchFamily="34" charset="0"/>
              <a:buChar char="•"/>
            </a:pPr>
            <a:r>
              <a:rPr lang="en-US" altLang="en-US" sz="1000" dirty="0">
                <a:latin typeface="Arial" panose="020B0604020202020204" pitchFamily="34" charset="0"/>
                <a:cs typeface="Arial" panose="020B0604020202020204" pitchFamily="34" charset="0"/>
                <a:sym typeface="+mn-ea"/>
              </a:rPr>
              <a:t>Basket WID 4Rx_NR_bands_R18 only incudes NR bands (&lt;2.6GHz) for FWA UE, and (1GHz to 2.6GHz) for handheld UE</a:t>
            </a:r>
            <a:endParaRPr lang="en-US" altLang="en-US" sz="1000" dirty="0">
              <a:latin typeface="Arial" panose="020B0604020202020204" pitchFamily="34" charset="0"/>
              <a:cs typeface="Arial" panose="020B0604020202020204" pitchFamily="34" charset="0"/>
              <a:sym typeface="+mn-ea"/>
            </a:endParaRPr>
          </a:p>
          <a:p>
            <a:pPr marL="1200150" lvl="2" indent="-285750" eaLnBrk="1" latinLnBrk="0" hangingPunct="1">
              <a:spcAft>
                <a:spcPts val="900"/>
              </a:spcAft>
              <a:buFont typeface="Arial" panose="020B0604020202020204" pitchFamily="34" charset="0"/>
              <a:buChar char="•"/>
            </a:pPr>
            <a:r>
              <a:rPr lang="en-US" altLang="en-US" sz="1000" dirty="0">
                <a:latin typeface="Arial" panose="020B0604020202020204" pitchFamily="34" charset="0"/>
                <a:cs typeface="Arial" panose="020B0604020202020204" pitchFamily="34" charset="0"/>
                <a:sym typeface="+mn-ea"/>
              </a:rPr>
              <a:t>Supporting 4Rx in low bands (i.e. &lt;1GHz) for handheld UE is an optional feature.</a:t>
            </a:r>
            <a:endParaRPr lang="en-US" altLang="en-US" sz="1000" dirty="0">
              <a:latin typeface="Arial" panose="020B0604020202020204" pitchFamily="34" charset="0"/>
              <a:cs typeface="Arial" panose="020B0604020202020204" pitchFamily="34" charset="0"/>
              <a:sym typeface="+mn-ea"/>
            </a:endParaRPr>
          </a:p>
          <a:p>
            <a:pPr marL="1200150" lvl="2" indent="-285750" eaLnBrk="1" latinLnBrk="0" hangingPunct="1">
              <a:spcAft>
                <a:spcPts val="900"/>
              </a:spcAft>
              <a:buFont typeface="Arial" panose="020B0604020202020204" pitchFamily="34" charset="0"/>
              <a:buChar char="•"/>
            </a:pPr>
            <a:r>
              <a:rPr lang="en-US" altLang="en-US" sz="1000" dirty="0">
                <a:latin typeface="Arial" panose="020B0604020202020204" pitchFamily="34" charset="0"/>
                <a:cs typeface="Arial" panose="020B0604020202020204" pitchFamily="34" charset="0"/>
                <a:sym typeface="+mn-ea"/>
              </a:rPr>
              <a:t>For a certain &lt;1GHz band, the  ΔR</a:t>
            </a:r>
            <a:r>
              <a:rPr lang="en-US" altLang="en-US" sz="1000" baseline="-25000" dirty="0">
                <a:latin typeface="Arial" panose="020B0604020202020204" pitchFamily="34" charset="0"/>
                <a:cs typeface="Arial" panose="020B0604020202020204" pitchFamily="34" charset="0"/>
                <a:sym typeface="+mn-ea"/>
              </a:rPr>
              <a:t>IB,4R</a:t>
            </a:r>
            <a:r>
              <a:rPr lang="en-US" altLang="en-US" sz="1000" dirty="0">
                <a:latin typeface="Arial" panose="020B0604020202020204" pitchFamily="34" charset="0"/>
                <a:cs typeface="Arial" panose="020B0604020202020204" pitchFamily="34" charset="0"/>
                <a:sym typeface="+mn-ea"/>
              </a:rPr>
              <a:t> requirements are different when 4Rx operation is supported by FWA form factor UE and handheld UE.  </a:t>
            </a:r>
            <a:endParaRPr lang="en-US" altLang="en-US" sz="1000" dirty="0">
              <a:latin typeface="Arial" panose="020B0604020202020204" pitchFamily="34" charset="0"/>
              <a:cs typeface="Arial" panose="020B0604020202020204" pitchFamily="34" charset="0"/>
              <a:sym typeface="+mn-ea"/>
            </a:endParaRPr>
          </a:p>
          <a:p>
            <a:pPr marL="1200150" lvl="2" indent="-285750" eaLnBrk="1" latinLnBrk="0" hangingPunct="1">
              <a:spcAft>
                <a:spcPts val="900"/>
              </a:spcAft>
              <a:buFont typeface="Arial" panose="020B0604020202020204" pitchFamily="34" charset="0"/>
              <a:buChar char="•"/>
            </a:pPr>
            <a:r>
              <a:rPr lang="en-US" altLang="en-US" sz="1000" dirty="0">
                <a:latin typeface="Arial" panose="020B0604020202020204" pitchFamily="34" charset="0"/>
                <a:cs typeface="Arial" panose="020B0604020202020204" pitchFamily="34" charset="0"/>
                <a:sym typeface="+mn-ea"/>
              </a:rPr>
              <a:t>Low frequency bands(especially &lt;1GHz) are valuable for their large coverage but with the drawback of lower throughput due to smaller BW (typically not larger than 30MHz) and less antennas in handheld UE (now only 2Rx). </a:t>
            </a:r>
            <a:endParaRPr lang="en-US" altLang="en-US" sz="1000" dirty="0">
              <a:latin typeface="Arial" panose="020B0604020202020204" pitchFamily="34" charset="0"/>
              <a:cs typeface="Arial" panose="020B0604020202020204" pitchFamily="34" charset="0"/>
              <a:sym typeface="+mn-ea"/>
            </a:endParaRPr>
          </a:p>
          <a:p>
            <a:pPr marL="1657350" lvl="3" indent="-285750" eaLnBrk="1" latinLnBrk="0" hangingPunct="1">
              <a:spcAft>
                <a:spcPts val="900"/>
              </a:spcAft>
              <a:buFont typeface="Arial" panose="020B0604020202020204" pitchFamily="34" charset="0"/>
              <a:buChar char="•"/>
            </a:pPr>
            <a:r>
              <a:rPr lang="en-US" altLang="en-US" sz="1000" dirty="0">
                <a:latin typeface="Arial" panose="020B0604020202020204" pitchFamily="34" charset="0"/>
                <a:cs typeface="Arial" panose="020B0604020202020204" pitchFamily="34" charset="0"/>
                <a:sym typeface="+mn-ea"/>
              </a:rPr>
              <a:t>Increasing antennas number (from 2Rx to 4Rx) can provide higher throughput and better coverage</a:t>
            </a:r>
            <a:endParaRPr lang="en-US" altLang="en-US" sz="1000" dirty="0">
              <a:latin typeface="Arial" panose="020B0604020202020204" pitchFamily="34" charset="0"/>
              <a:cs typeface="Arial" panose="020B0604020202020204" pitchFamily="34" charset="0"/>
              <a:sym typeface="+mn-ea"/>
            </a:endParaRPr>
          </a:p>
          <a:p>
            <a:pPr marL="285750" indent="-285750" eaLnBrk="1" latinLnBrk="0" hangingPunct="1">
              <a:spcAft>
                <a:spcPts val="900"/>
              </a:spcAft>
              <a:buFont typeface="Wingdings" panose="05000000000000000000" charset="0"/>
              <a:buChar char="n"/>
            </a:pPr>
            <a:r>
              <a:rPr lang="en-US" altLang="en-US" sz="1400" dirty="0">
                <a:latin typeface="Arial" panose="020B0604020202020204" pitchFamily="34" charset="0"/>
                <a:cs typeface="Arial" panose="020B0604020202020204" pitchFamily="34" charset="0"/>
                <a:sym typeface="+mn-ea"/>
              </a:rPr>
              <a:t>8Rx:</a:t>
            </a:r>
            <a:endParaRPr lang="en-US" altLang="en-US" sz="1400" dirty="0">
              <a:latin typeface="Arial" panose="020B0604020202020204" pitchFamily="34" charset="0"/>
              <a:cs typeface="Arial" panose="020B0604020202020204" pitchFamily="34" charset="0"/>
              <a:sym typeface="+mn-ea"/>
            </a:endParaRPr>
          </a:p>
          <a:p>
            <a:pPr marL="742950" lvl="1" indent="-285750" eaLnBrk="1" latinLnBrk="0" hangingPunct="1">
              <a:spcAft>
                <a:spcPts val="900"/>
              </a:spcAft>
              <a:buFont typeface="Wingdings" panose="05000000000000000000" charset="0"/>
              <a:buChar char="n"/>
            </a:pPr>
            <a:r>
              <a:rPr lang="en-US" altLang="en-US" sz="1200" dirty="0">
                <a:latin typeface="Arial" panose="020B0604020202020204" pitchFamily="34" charset="0"/>
                <a:cs typeface="Arial" panose="020B0604020202020204" pitchFamily="34" charset="0"/>
                <a:sym typeface="+mn-ea"/>
              </a:rPr>
              <a:t>The impacted RF requirements for 8Rx are the ΔR</a:t>
            </a:r>
            <a:r>
              <a:rPr lang="en-US" altLang="en-US" sz="1200" baseline="-25000" dirty="0">
                <a:latin typeface="Arial" panose="020B0604020202020204" pitchFamily="34" charset="0"/>
                <a:cs typeface="Arial" panose="020B0604020202020204" pitchFamily="34" charset="0"/>
                <a:sym typeface="+mn-ea"/>
              </a:rPr>
              <a:t>IB,8R</a:t>
            </a:r>
            <a:r>
              <a:rPr lang="en-US" altLang="en-US" sz="1200" dirty="0">
                <a:latin typeface="Arial" panose="020B0604020202020204" pitchFamily="34" charset="0"/>
                <a:cs typeface="Arial" panose="020B0604020202020204" pitchFamily="34" charset="0"/>
                <a:sym typeface="+mn-ea"/>
              </a:rPr>
              <a:t> requirements</a:t>
            </a:r>
            <a:endParaRPr lang="en-US" altLang="en-US" sz="1400" dirty="0">
              <a:latin typeface="Arial" panose="020B0604020202020204" pitchFamily="34" charset="0"/>
              <a:cs typeface="Arial" panose="020B0604020202020204" pitchFamily="34" charset="0"/>
            </a:endParaRPr>
          </a:p>
          <a:p>
            <a:pPr marL="1200150" lvl="2" indent="-285750" eaLnBrk="1" latinLnBrk="0" hangingPunct="1">
              <a:spcAft>
                <a:spcPts val="900"/>
              </a:spcAft>
              <a:buFont typeface="Arial" panose="020B0604020202020204" pitchFamily="34" charset="0"/>
              <a:buChar char="•"/>
            </a:pPr>
            <a:r>
              <a:rPr lang="en-US" altLang="en-US" sz="1000" dirty="0">
                <a:latin typeface="Arial" panose="020B0604020202020204" pitchFamily="34" charset="0"/>
                <a:cs typeface="Arial" panose="020B0604020202020204" pitchFamily="34" charset="0"/>
                <a:sym typeface="+mn-ea"/>
              </a:rPr>
              <a:t>8Rx is still for CPE/FWA/vehicle/industrial devices</a:t>
            </a:r>
            <a:endParaRPr lang="en-US" altLang="en-US" sz="1000" dirty="0">
              <a:latin typeface="Arial" panose="020B0604020202020204" pitchFamily="34" charset="0"/>
              <a:cs typeface="Arial" panose="020B0604020202020204" pitchFamily="34" charset="0"/>
              <a:sym typeface="+mn-ea"/>
            </a:endParaRPr>
          </a:p>
          <a:p>
            <a:pPr marL="1200150" lvl="2" indent="-285750" eaLnBrk="1" latinLnBrk="0" hangingPunct="1">
              <a:spcAft>
                <a:spcPts val="900"/>
              </a:spcAft>
              <a:buFont typeface="Arial" panose="020B0604020202020204" pitchFamily="34" charset="0"/>
              <a:buChar char="•"/>
            </a:pPr>
            <a:r>
              <a:rPr lang="en-US" altLang="en-US" sz="1000" dirty="0">
                <a:latin typeface="Arial" panose="020B0604020202020204" pitchFamily="34" charset="0"/>
                <a:cs typeface="Arial" panose="020B0604020202020204" pitchFamily="34" charset="0"/>
                <a:sym typeface="+mn-ea"/>
              </a:rPr>
              <a:t>All of the general RF requirements related to 8Rx have already been completed.</a:t>
            </a:r>
            <a:endParaRPr lang="en-US" altLang="en-US" sz="1000" dirty="0">
              <a:latin typeface="Arial" panose="020B0604020202020204" pitchFamily="34" charset="0"/>
              <a:cs typeface="Arial" panose="020B0604020202020204" pitchFamily="34" charset="0"/>
              <a:sym typeface="+mn-ea"/>
            </a:endParaRPr>
          </a:p>
          <a:p>
            <a:pPr marL="1200150" lvl="2" indent="-285750" eaLnBrk="1" latinLnBrk="0" hangingPunct="1">
              <a:spcAft>
                <a:spcPts val="900"/>
              </a:spcAft>
              <a:buFont typeface="Arial" panose="020B0604020202020204" pitchFamily="34" charset="0"/>
              <a:buChar char="•"/>
            </a:pPr>
            <a:r>
              <a:rPr lang="en-US" altLang="en-US" sz="1000" dirty="0">
                <a:latin typeface="Arial" panose="020B0604020202020204" pitchFamily="34" charset="0"/>
                <a:cs typeface="Arial" panose="020B0604020202020204" pitchFamily="34" charset="0"/>
                <a:sym typeface="+mn-ea"/>
              </a:rPr>
              <a:t>Comparing with 4Rx, many more benefits can be achieved for 8Rx. For example, it can further enhance the coverage for the users located at the cell edge. Also, it can significantly improve the downlink throughput for a single user. </a:t>
            </a:r>
            <a:endParaRPr lang="en-US" altLang="en-US" sz="1000" dirty="0">
              <a:latin typeface="Arial" panose="020B0604020202020204" pitchFamily="34" charset="0"/>
              <a:cs typeface="Arial" panose="020B0604020202020204" pitchFamily="34" charset="0"/>
              <a:sym typeface="+mn-ea"/>
            </a:endParaRPr>
          </a:p>
          <a:p>
            <a:pPr marL="1200150" lvl="2" indent="-285750" eaLnBrk="1" latinLnBrk="0" hangingPunct="1">
              <a:spcAft>
                <a:spcPts val="900"/>
              </a:spcAft>
              <a:buFont typeface="Arial" panose="020B0604020202020204" pitchFamily="34" charset="0"/>
              <a:buChar char="•"/>
            </a:pPr>
            <a:r>
              <a:rPr lang="en-US" altLang="en-US" sz="1000" dirty="0">
                <a:latin typeface="Arial" panose="020B0604020202020204" pitchFamily="34" charset="0"/>
                <a:cs typeface="Arial" panose="020B0604020202020204" pitchFamily="34" charset="0"/>
                <a:sym typeface="+mn-ea"/>
              </a:rPr>
              <a:t>8Rx can be release independent from Rel-17.</a:t>
            </a:r>
            <a:endParaRPr lang="en-US" altLang="en-US" sz="1000" dirty="0">
              <a:latin typeface="Arial" panose="020B0604020202020204" pitchFamily="34" charset="0"/>
              <a:cs typeface="Arial" panose="020B0604020202020204" pitchFamily="34" charset="0"/>
              <a:sym typeface="+mn-ea"/>
            </a:endParaRPr>
          </a:p>
          <a:p>
            <a:pPr marL="285750" indent="-285750" eaLnBrk="1" latinLnBrk="0" hangingPunct="1">
              <a:spcAft>
                <a:spcPts val="900"/>
              </a:spcAft>
              <a:buFont typeface="Wingdings" panose="05000000000000000000" charset="0"/>
              <a:buChar char="n"/>
            </a:pPr>
            <a:endParaRPr lang="en-US" altLang="en-US" sz="1000" dirty="0">
              <a:latin typeface="Arial" panose="020B0604020202020204" pitchFamily="34" charset="0"/>
              <a:cs typeface="Arial" panose="020B0604020202020204" pitchFamily="34"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55352" y="214312"/>
            <a:ext cx="8799195" cy="329565"/>
          </a:xfrm>
        </p:spPr>
        <p:txBody>
          <a:bodyPr/>
          <a:lstStyle/>
          <a:p>
            <a:r>
              <a:rPr lang="en-US" dirty="0"/>
              <a:t>Motivation (Cont’d) </a:t>
            </a:r>
            <a:endParaRPr lang="en-US" dirty="0"/>
          </a:p>
        </p:txBody>
      </p:sp>
      <p:sp>
        <p:nvSpPr>
          <p:cNvPr id="6" name="文本框 5"/>
          <p:cNvSpPr txBox="1"/>
          <p:nvPr/>
        </p:nvSpPr>
        <p:spPr>
          <a:xfrm>
            <a:off x="251847" y="768211"/>
            <a:ext cx="8639810" cy="4224020"/>
          </a:xfrm>
          <a:prstGeom prst="rect">
            <a:avLst/>
          </a:prstGeom>
        </p:spPr>
        <p:txBody>
          <a:bodyPr vert="horz" lIns="0" tIns="0" rIns="0" bIns="0" rtlCol="0" anchor="t">
            <a:noAutofit/>
          </a:bodyPr>
          <a:lstStyle/>
          <a:p>
            <a:pPr marL="285750" indent="-285750" eaLnBrk="1" latinLnBrk="0" hangingPunct="1">
              <a:spcAft>
                <a:spcPts val="900"/>
              </a:spcAft>
              <a:buFont typeface="Wingdings" panose="05000000000000000000" charset="0"/>
              <a:buChar char="n"/>
            </a:pPr>
            <a:r>
              <a:rPr lang="en-US" altLang="en-US" sz="1400" dirty="0">
                <a:latin typeface="Arial" panose="020B0604020202020204" pitchFamily="34" charset="0"/>
                <a:cs typeface="Arial" panose="020B0604020202020204" pitchFamily="34" charset="0"/>
                <a:sym typeface="+mn-ea"/>
              </a:rPr>
              <a:t>4Rx:  </a:t>
            </a:r>
            <a:r>
              <a:rPr lang="en-US" altLang="en-US" sz="1200" dirty="0">
                <a:latin typeface="Arial" panose="020B0604020202020204" pitchFamily="34" charset="0"/>
                <a:cs typeface="Arial" panose="020B0604020202020204" pitchFamily="34" charset="0"/>
                <a:sym typeface="+mn-ea"/>
              </a:rPr>
              <a:t>Some new demands for 4Rx NR band can be found in the follow:</a:t>
            </a:r>
            <a:endParaRPr lang="en-US" altLang="en-US" sz="1200" dirty="0">
              <a:latin typeface="Arial" panose="020B0604020202020204" pitchFamily="34" charset="0"/>
              <a:cs typeface="Arial" panose="020B0604020202020204" pitchFamily="34" charset="0"/>
            </a:endParaRPr>
          </a:p>
          <a:p>
            <a:pPr marL="285750" indent="-285750" eaLnBrk="1" latinLnBrk="0" hangingPunct="1">
              <a:spcAft>
                <a:spcPts val="900"/>
              </a:spcAft>
              <a:buFont typeface="Wingdings" panose="05000000000000000000" charset="0"/>
              <a:buChar char="n"/>
            </a:pPr>
            <a:endParaRPr lang="en-US" altLang="en-US" sz="1400" dirty="0">
              <a:latin typeface="Arial" panose="020B0604020202020204" pitchFamily="34" charset="0"/>
              <a:cs typeface="Arial" panose="020B0604020202020204" pitchFamily="34" charset="0"/>
              <a:sym typeface="+mn-ea"/>
            </a:endParaRPr>
          </a:p>
          <a:p>
            <a:pPr marL="285750" indent="-285750" eaLnBrk="1" latinLnBrk="0" hangingPunct="1">
              <a:spcAft>
                <a:spcPts val="900"/>
              </a:spcAft>
              <a:buFont typeface="Wingdings" panose="05000000000000000000" charset="0"/>
              <a:buChar char="n"/>
            </a:pPr>
            <a:endParaRPr lang="en-US" altLang="en-US" sz="1400" dirty="0">
              <a:latin typeface="Arial" panose="020B0604020202020204" pitchFamily="34" charset="0"/>
              <a:cs typeface="Arial" panose="020B0604020202020204" pitchFamily="34" charset="0"/>
              <a:sym typeface="+mn-ea"/>
            </a:endParaRPr>
          </a:p>
          <a:p>
            <a:pPr marL="285750" indent="-285750" eaLnBrk="1" latinLnBrk="0" hangingPunct="1">
              <a:spcAft>
                <a:spcPts val="900"/>
              </a:spcAft>
              <a:buFont typeface="Wingdings" panose="05000000000000000000" charset="0"/>
              <a:buChar char="n"/>
            </a:pPr>
            <a:endParaRPr lang="en-US" altLang="en-US" sz="1400" dirty="0">
              <a:latin typeface="Arial" panose="020B0604020202020204" pitchFamily="34" charset="0"/>
              <a:cs typeface="Arial" panose="020B0604020202020204" pitchFamily="34" charset="0"/>
              <a:sym typeface="+mn-ea"/>
            </a:endParaRPr>
          </a:p>
          <a:p>
            <a:pPr marL="285750" indent="-285750" eaLnBrk="1" latinLnBrk="0" hangingPunct="1">
              <a:spcAft>
                <a:spcPts val="900"/>
              </a:spcAft>
              <a:buFont typeface="Wingdings" panose="05000000000000000000" charset="0"/>
              <a:buChar char="n"/>
            </a:pPr>
            <a:r>
              <a:rPr lang="en-US" altLang="en-US" sz="1400" dirty="0">
                <a:latin typeface="Arial" panose="020B0604020202020204" pitchFamily="34" charset="0"/>
                <a:cs typeface="Arial" panose="020B0604020202020204" pitchFamily="34" charset="0"/>
                <a:sym typeface="+mn-ea"/>
              </a:rPr>
              <a:t>8Rx: </a:t>
            </a:r>
            <a:r>
              <a:rPr lang="en-US" altLang="en-US" sz="1200" dirty="0">
                <a:latin typeface="Arial" panose="020B0604020202020204" pitchFamily="34" charset="0"/>
                <a:cs typeface="Arial" panose="020B0604020202020204" pitchFamily="34" charset="0"/>
                <a:sym typeface="+mn-ea"/>
              </a:rPr>
              <a:t>Some new demands for 8Rx NR band can be found in the follow:</a:t>
            </a:r>
            <a:endParaRPr lang="en-US" altLang="en-US" sz="1200" dirty="0">
              <a:latin typeface="Arial" panose="020B0604020202020204" pitchFamily="34" charset="0"/>
              <a:cs typeface="Arial" panose="020B0604020202020204" pitchFamily="34" charset="0"/>
              <a:sym typeface="+mn-ea"/>
            </a:endParaRPr>
          </a:p>
          <a:p>
            <a:pPr marL="742950" lvl="1" indent="-285750" eaLnBrk="1" latinLnBrk="0" hangingPunct="1">
              <a:spcAft>
                <a:spcPts val="900"/>
              </a:spcAft>
              <a:buFont typeface="Wingdings" panose="05000000000000000000" charset="0"/>
              <a:buChar char="n"/>
            </a:pPr>
            <a:endParaRPr lang="en-US" altLang="en-US" sz="1200" dirty="0">
              <a:latin typeface="Arial" panose="020B0604020202020204" pitchFamily="34" charset="0"/>
              <a:cs typeface="Arial" panose="020B0604020202020204" pitchFamily="34" charset="0"/>
              <a:sym typeface="+mn-ea"/>
            </a:endParaRPr>
          </a:p>
          <a:p>
            <a:pPr marL="742950" lvl="1" indent="-285750" eaLnBrk="1" latinLnBrk="0" hangingPunct="1">
              <a:spcAft>
                <a:spcPts val="900"/>
              </a:spcAft>
              <a:buFont typeface="Wingdings" panose="05000000000000000000" charset="0"/>
              <a:buChar char="n"/>
            </a:pPr>
            <a:endParaRPr lang="en-US" altLang="en-US" sz="1200" dirty="0">
              <a:latin typeface="Arial" panose="020B0604020202020204" pitchFamily="34" charset="0"/>
              <a:cs typeface="Arial" panose="020B0604020202020204" pitchFamily="34" charset="0"/>
              <a:sym typeface="+mn-ea"/>
            </a:endParaRPr>
          </a:p>
          <a:p>
            <a:pPr marL="742950" lvl="1" indent="-285750" eaLnBrk="1" latinLnBrk="0" hangingPunct="1">
              <a:spcAft>
                <a:spcPts val="900"/>
              </a:spcAft>
              <a:buFont typeface="Wingdings" panose="05000000000000000000" charset="0"/>
              <a:buChar char="n"/>
            </a:pPr>
            <a:endParaRPr lang="en-US" altLang="en-US" sz="1200" dirty="0">
              <a:latin typeface="Arial" panose="020B0604020202020204" pitchFamily="34" charset="0"/>
              <a:cs typeface="Arial" panose="020B0604020202020204" pitchFamily="34" charset="0"/>
              <a:sym typeface="+mn-ea"/>
            </a:endParaRPr>
          </a:p>
          <a:p>
            <a:pPr marL="285750" indent="-285750" eaLnBrk="1" latinLnBrk="0" hangingPunct="1">
              <a:spcAft>
                <a:spcPts val="900"/>
              </a:spcAft>
              <a:buFont typeface="Wingdings" panose="05000000000000000000" charset="0"/>
              <a:buChar char="n"/>
            </a:pPr>
            <a:endParaRPr lang="en-US" altLang="en-US" sz="1400" dirty="0">
              <a:latin typeface="Arial" panose="020B0604020202020204" pitchFamily="34" charset="0"/>
              <a:cs typeface="Arial" panose="020B0604020202020204" pitchFamily="34" charset="0"/>
              <a:sym typeface="+mn-ea"/>
            </a:endParaRPr>
          </a:p>
          <a:p>
            <a:pPr marL="285750" indent="-285750" eaLnBrk="1" latinLnBrk="0" hangingPunct="1">
              <a:spcAft>
                <a:spcPts val="900"/>
              </a:spcAft>
              <a:buFont typeface="Wingdings" panose="05000000000000000000" charset="0"/>
              <a:buChar char="n"/>
            </a:pPr>
            <a:endParaRPr lang="en-US" altLang="en-US" sz="1400" dirty="0">
              <a:latin typeface="Arial" panose="020B0604020202020204" pitchFamily="34" charset="0"/>
              <a:cs typeface="Arial" panose="020B0604020202020204" pitchFamily="34" charset="0"/>
              <a:sym typeface="+mn-ea"/>
            </a:endParaRPr>
          </a:p>
          <a:p>
            <a:pPr marL="285750" indent="-285750" eaLnBrk="1" latinLnBrk="0" hangingPunct="1">
              <a:spcAft>
                <a:spcPts val="900"/>
              </a:spcAft>
              <a:buFont typeface="Wingdings" panose="05000000000000000000" charset="0"/>
              <a:buChar char="n"/>
            </a:pPr>
            <a:endParaRPr lang="en-US" altLang="en-US" sz="1400" dirty="0">
              <a:latin typeface="Arial" panose="020B0604020202020204" pitchFamily="34" charset="0"/>
              <a:cs typeface="Arial" panose="020B0604020202020204" pitchFamily="34" charset="0"/>
              <a:sym typeface="+mn-ea"/>
            </a:endParaRPr>
          </a:p>
          <a:p>
            <a:pPr marL="285750" indent="-285750" eaLnBrk="1" latinLnBrk="0" hangingPunct="1">
              <a:spcAft>
                <a:spcPts val="900"/>
              </a:spcAft>
              <a:buFont typeface="Wingdings" panose="05000000000000000000" charset="0"/>
              <a:buChar char="n"/>
            </a:pPr>
            <a:r>
              <a:rPr lang="en-US" altLang="en-US" sz="1400" dirty="0">
                <a:latin typeface="Arial" panose="020B0604020202020204" pitchFamily="34" charset="0"/>
                <a:cs typeface="Arial" panose="020B0604020202020204" pitchFamily="34" charset="0"/>
                <a:sym typeface="+mn-ea"/>
              </a:rPr>
              <a:t>As a follow-up work of R18 basket WID of 4Rx_NR_bands_R18, it is proposed to generate R19 basket WID on nRx(n=4, 8) for NR bands (&lt;2.6GHz) for FWA (Fixed Wireless Access) UEs and handheld UEs</a:t>
            </a:r>
            <a:endParaRPr lang="en-US" altLang="en-US" sz="1400" dirty="0">
              <a:latin typeface="Arial" panose="020B0604020202020204" pitchFamily="34" charset="0"/>
              <a:cs typeface="Arial" panose="020B0604020202020204" pitchFamily="34" charset="0"/>
              <a:sym typeface="+mn-ea"/>
            </a:endParaRPr>
          </a:p>
          <a:p>
            <a:pPr marL="742950" lvl="1" indent="-285750" eaLnBrk="1" latinLnBrk="0" hangingPunct="1">
              <a:spcAft>
                <a:spcPts val="900"/>
              </a:spcAft>
              <a:buFont typeface="Wingdings" panose="05000000000000000000" charset="0"/>
              <a:buChar char="n"/>
            </a:pPr>
            <a:endParaRPr lang="en-US" altLang="en-US" sz="1200" dirty="0">
              <a:latin typeface="Arial" panose="020B0604020202020204" pitchFamily="34" charset="0"/>
              <a:cs typeface="Arial" panose="020B0604020202020204" pitchFamily="34" charset="0"/>
            </a:endParaRPr>
          </a:p>
        </p:txBody>
      </p:sp>
      <p:graphicFrame>
        <p:nvGraphicFramePr>
          <p:cNvPr id="5" name="表格 4"/>
          <p:cNvGraphicFramePr/>
          <p:nvPr>
            <p:custDataLst>
              <p:tags r:id="rId1"/>
            </p:custDataLst>
          </p:nvPr>
        </p:nvGraphicFramePr>
        <p:xfrm>
          <a:off x="540385" y="1054735"/>
          <a:ext cx="8428990" cy="457200"/>
        </p:xfrm>
        <a:graphic>
          <a:graphicData uri="http://schemas.openxmlformats.org/drawingml/2006/table">
            <a:tbl>
              <a:tblPr firstRow="1" bandRow="1">
                <a:tableStyleId>{5940675A-B579-460E-94D1-54222C63F5DA}</a:tableStyleId>
              </a:tblPr>
              <a:tblGrid>
                <a:gridCol w="466725"/>
                <a:gridCol w="1744345"/>
                <a:gridCol w="1913255"/>
                <a:gridCol w="2417445"/>
                <a:gridCol w="1887220"/>
              </a:tblGrid>
              <a:tr h="152400">
                <a:tc>
                  <a:txBody>
                    <a:bodyPr/>
                    <a:p>
                      <a:pPr indent="0" algn="ctr">
                        <a:buNone/>
                      </a:pPr>
                      <a:r>
                        <a:rPr lang="en-US" altLang="en-US" sz="1000" b="1">
                          <a:solidFill>
                            <a:srgbClr val="000000"/>
                          </a:solidFill>
                          <a:latin typeface="Arial" panose="020B0604020202020204" pitchFamily="34" charset="0"/>
                          <a:ea typeface="Arial" panose="020B0604020202020204" pitchFamily="34" charset="0"/>
                          <a:cs typeface="Arial" panose="020B0604020202020204" pitchFamily="34" charset="0"/>
                        </a:rPr>
                        <a:t>Band</a:t>
                      </a:r>
                      <a:endParaRPr lang="en-US" altLang="en-US" sz="1000" b="1">
                        <a:solidFill>
                          <a:srgbClr val="000000"/>
                        </a:solidFill>
                        <a:latin typeface="Arial" panose="020B0604020202020204" pitchFamily="34" charset="0"/>
                        <a:ea typeface="Arial" panose="020B0604020202020204" pitchFamily="34" charset="0"/>
                        <a:cs typeface="Arial" panose="020B0604020202020204" pitchFamily="34" charset="0"/>
                      </a:endParaRPr>
                    </a:p>
                  </a:txBody>
                  <a:tcPr marL="66675" marR="66675"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D9D9D9"/>
                    </a:solidFill>
                  </a:tcPr>
                </a:tc>
                <a:tc>
                  <a:txBody>
                    <a:bodyPr/>
                    <a:p>
                      <a:pPr indent="0" algn="ctr">
                        <a:buNone/>
                      </a:pPr>
                      <a:r>
                        <a:rPr lang="en-US" sz="1000" b="1">
                          <a:solidFill>
                            <a:srgbClr val="000000"/>
                          </a:solidFill>
                          <a:latin typeface="Arial" panose="020B0604020202020204" pitchFamily="34" charset="0"/>
                          <a:cs typeface="Arial" panose="020B0604020202020204" pitchFamily="34" charset="0"/>
                        </a:rPr>
                        <a:t>Contact name, company</a:t>
                      </a:r>
                      <a:endParaRPr lang="en-US" altLang="en-US" sz="1000" b="1">
                        <a:solidFill>
                          <a:srgbClr val="000000"/>
                        </a:solidFill>
                        <a:latin typeface="Arial" panose="020B0604020202020204" pitchFamily="34" charset="0"/>
                        <a:ea typeface="Arial" panose="020B0604020202020204" pitchFamily="34" charset="0"/>
                        <a:cs typeface="Arial" panose="020B0604020202020204" pitchFamily="34" charset="0"/>
                      </a:endParaRPr>
                    </a:p>
                  </a:txBody>
                  <a:tcPr marL="66675" marR="66675"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D9D9D9"/>
                    </a:solidFill>
                  </a:tcPr>
                </a:tc>
                <a:tc>
                  <a:txBody>
                    <a:bodyPr/>
                    <a:p>
                      <a:pPr indent="0" algn="ctr">
                        <a:buNone/>
                      </a:pPr>
                      <a:r>
                        <a:rPr lang="en-US" sz="1000" b="1">
                          <a:solidFill>
                            <a:srgbClr val="000000"/>
                          </a:solidFill>
                          <a:latin typeface="Arial" panose="020B0604020202020204" pitchFamily="34" charset="0"/>
                          <a:cs typeface="Arial" panose="020B0604020202020204" pitchFamily="34" charset="0"/>
                        </a:rPr>
                        <a:t>Contact email</a:t>
                      </a:r>
                      <a:endParaRPr lang="en-US" altLang="en-US" sz="1000" b="1">
                        <a:solidFill>
                          <a:srgbClr val="000000"/>
                        </a:solidFill>
                        <a:latin typeface="Arial" panose="020B0604020202020204" pitchFamily="34" charset="0"/>
                        <a:ea typeface="Arial" panose="020B0604020202020204" pitchFamily="34" charset="0"/>
                        <a:cs typeface="Arial" panose="020B0604020202020204" pitchFamily="34" charset="0"/>
                      </a:endParaRPr>
                    </a:p>
                  </a:txBody>
                  <a:tcPr marL="66675" marR="66675"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D9D9D9"/>
                    </a:solidFill>
                  </a:tcPr>
                </a:tc>
                <a:tc>
                  <a:txBody>
                    <a:bodyPr/>
                    <a:p>
                      <a:pPr indent="0" algn="ctr">
                        <a:buNone/>
                      </a:pPr>
                      <a:r>
                        <a:rPr lang="en-US" sz="1000" b="1">
                          <a:solidFill>
                            <a:srgbClr val="000000"/>
                          </a:solidFill>
                          <a:latin typeface="Arial" panose="020B0604020202020204" pitchFamily="34" charset="0"/>
                          <a:cs typeface="Arial" panose="020B0604020202020204" pitchFamily="34" charset="0"/>
                        </a:rPr>
                        <a:t>Other supporting companies</a:t>
                      </a:r>
                      <a:endParaRPr lang="en-US" altLang="en-US" sz="1000" b="1">
                        <a:solidFill>
                          <a:srgbClr val="000000"/>
                        </a:solidFill>
                        <a:latin typeface="Arial" panose="020B0604020202020204" pitchFamily="34" charset="0"/>
                        <a:ea typeface="Arial" panose="020B0604020202020204" pitchFamily="34" charset="0"/>
                        <a:cs typeface="Arial" panose="020B0604020202020204" pitchFamily="34" charset="0"/>
                      </a:endParaRPr>
                    </a:p>
                  </a:txBody>
                  <a:tcPr marL="66675" marR="66675"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D9D9D9"/>
                    </a:solidFill>
                  </a:tcPr>
                </a:tc>
                <a:tc>
                  <a:txBody>
                    <a:bodyPr/>
                    <a:p>
                      <a:pPr indent="0" algn="ctr">
                        <a:buNone/>
                      </a:pPr>
                      <a:r>
                        <a:rPr lang="en-US" sz="1000" b="1">
                          <a:solidFill>
                            <a:srgbClr val="000000"/>
                          </a:solidFill>
                          <a:latin typeface="Arial" panose="020B0604020202020204" pitchFamily="34" charset="0"/>
                          <a:cs typeface="Arial" panose="020B0604020202020204" pitchFamily="34" charset="0"/>
                        </a:rPr>
                        <a:t>Additional information</a:t>
                      </a:r>
                      <a:endParaRPr lang="en-US" altLang="en-US" sz="1000" b="1">
                        <a:solidFill>
                          <a:srgbClr val="000000"/>
                        </a:solidFill>
                        <a:latin typeface="Arial" panose="020B0604020202020204" pitchFamily="34" charset="0"/>
                        <a:ea typeface="Arial" panose="020B0604020202020204" pitchFamily="34" charset="0"/>
                        <a:cs typeface="Arial" panose="020B0604020202020204" pitchFamily="34" charset="0"/>
                      </a:endParaRPr>
                    </a:p>
                  </a:txBody>
                  <a:tcPr marL="66675" marR="66675"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D9D9D9"/>
                    </a:solidFill>
                  </a:tcPr>
                </a:tc>
              </a:tr>
              <a:tr h="152400">
                <a:tc>
                  <a:txBody>
                    <a:bodyPr/>
                    <a:p>
                      <a:pPr indent="0">
                        <a:buNone/>
                      </a:pPr>
                      <a:r>
                        <a:rPr lang="en-US" altLang="en-US" sz="900" b="0">
                          <a:solidFill>
                            <a:srgbClr val="000000"/>
                          </a:solidFill>
                          <a:latin typeface="Arial" panose="020B0604020202020204" pitchFamily="34" charset="0"/>
                          <a:ea typeface="Arial" panose="020B0604020202020204" pitchFamily="34" charset="0"/>
                          <a:cs typeface="Arial" panose="020B0604020202020204" pitchFamily="34" charset="0"/>
                        </a:rPr>
                        <a:t>n85</a:t>
                      </a:r>
                      <a:endParaRPr lang="en-US" altLang="en-US" sz="900" b="0">
                        <a:solidFill>
                          <a:srgbClr val="000000"/>
                        </a:solidFill>
                        <a:latin typeface="Arial" panose="020B0604020202020204" pitchFamily="34" charset="0"/>
                        <a:ea typeface="Arial" panose="020B0604020202020204" pitchFamily="34" charset="0"/>
                        <a:cs typeface="Arial" panose="020B0604020202020204" pitchFamily="34" charset="0"/>
                      </a:endParaRPr>
                    </a:p>
                  </a:txBody>
                  <a:tcPr marL="66675" marR="66675"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buNone/>
                      </a:pPr>
                      <a:r>
                        <a:rPr lang="en-US" sz="900" b="0">
                          <a:solidFill>
                            <a:srgbClr val="000000"/>
                          </a:solidFill>
                          <a:latin typeface="Arial" panose="020B0604020202020204" pitchFamily="34" charset="0"/>
                          <a:cs typeface="Arial" panose="020B0604020202020204" pitchFamily="34" charset="0"/>
                        </a:rPr>
                        <a:t>Bill Shvodian, T-Mobile USA</a:t>
                      </a:r>
                      <a:endParaRPr lang="en-US" altLang="en-US" sz="900" b="0">
                        <a:solidFill>
                          <a:srgbClr val="000000"/>
                        </a:solidFill>
                        <a:latin typeface="Arial" panose="020B0604020202020204" pitchFamily="34" charset="0"/>
                        <a:ea typeface="Arial" panose="020B0604020202020204" pitchFamily="34" charset="0"/>
                        <a:cs typeface="Arial" panose="020B0604020202020204" pitchFamily="34" charset="0"/>
                      </a:endParaRPr>
                    </a:p>
                  </a:txBody>
                  <a:tcPr marL="66675" marR="66675"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buNone/>
                      </a:pPr>
                      <a:r>
                        <a:rPr lang="en-US" sz="900" b="0">
                          <a:solidFill>
                            <a:srgbClr val="000000"/>
                          </a:solidFill>
                          <a:latin typeface="Arial" panose="020B0604020202020204" pitchFamily="34" charset="0"/>
                          <a:cs typeface="Arial" panose="020B0604020202020204" pitchFamily="34" charset="0"/>
                        </a:rPr>
                        <a:t>Bill.shvodian@t-mobile.com</a:t>
                      </a:r>
                      <a:endParaRPr lang="en-US" altLang="en-US" sz="900" b="0">
                        <a:solidFill>
                          <a:srgbClr val="000000"/>
                        </a:solidFill>
                        <a:latin typeface="Arial" panose="020B0604020202020204" pitchFamily="34" charset="0"/>
                        <a:ea typeface="Arial" panose="020B0604020202020204" pitchFamily="34" charset="0"/>
                        <a:cs typeface="Arial" panose="020B0604020202020204" pitchFamily="34" charset="0"/>
                      </a:endParaRPr>
                    </a:p>
                  </a:txBody>
                  <a:tcPr marL="66675" marR="66675"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buNone/>
                      </a:pPr>
                      <a:r>
                        <a:rPr lang="en-US" sz="900" b="0">
                          <a:solidFill>
                            <a:srgbClr val="000000"/>
                          </a:solidFill>
                          <a:latin typeface="Arial" panose="020B0604020202020204" pitchFamily="34" charset="0"/>
                          <a:cs typeface="Arial" panose="020B0604020202020204" pitchFamily="34" charset="0"/>
                        </a:rPr>
                        <a:t>Ericsson, Nokia, Deutsche Telekom</a:t>
                      </a:r>
                      <a:endParaRPr lang="en-US" altLang="en-US" sz="900" b="0">
                        <a:solidFill>
                          <a:srgbClr val="000000"/>
                        </a:solidFill>
                        <a:latin typeface="Arial" panose="020B0604020202020204" pitchFamily="34" charset="0"/>
                        <a:ea typeface="Arial" panose="020B0604020202020204" pitchFamily="34" charset="0"/>
                        <a:cs typeface="Arial" panose="020B0604020202020204" pitchFamily="34" charset="0"/>
                      </a:endParaRPr>
                    </a:p>
                  </a:txBody>
                  <a:tcPr marL="66675" marR="66675"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buNone/>
                      </a:pPr>
                      <a:r>
                        <a:rPr lang="en-US" sz="900" b="0">
                          <a:solidFill>
                            <a:srgbClr val="000000"/>
                          </a:solidFill>
                          <a:latin typeface="Arial" panose="020B0604020202020204" pitchFamily="34" charset="0"/>
                          <a:cs typeface="Arial" panose="020B0604020202020204" pitchFamily="34" charset="0"/>
                        </a:rPr>
                        <a:t>4Rx operation is primarily for FWA form factor, and can be supported by handheld UE.</a:t>
                      </a:r>
                      <a:endParaRPr lang="en-US" sz="900" b="0">
                        <a:solidFill>
                          <a:srgbClr val="000000"/>
                        </a:solidFill>
                        <a:latin typeface="Arial" panose="020B0604020202020204" pitchFamily="34" charset="0"/>
                        <a:cs typeface="Arial" panose="020B0604020202020204" pitchFamily="34" charset="0"/>
                      </a:endParaRPr>
                    </a:p>
                  </a:txBody>
                  <a:tcPr marL="66675" marR="66675"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r>
              <a:tr h="152400">
                <a:tc>
                  <a:txBody>
                    <a:bodyPr/>
                    <a:p>
                      <a:pPr indent="0">
                        <a:buNone/>
                      </a:pPr>
                      <a:r>
                        <a:rPr lang="en-US" sz="900" b="0">
                          <a:solidFill>
                            <a:srgbClr val="000000"/>
                          </a:solidFill>
                          <a:latin typeface="Arial" panose="020B0604020202020204" pitchFamily="34" charset="0"/>
                          <a:cs typeface="Arial" panose="020B0604020202020204" pitchFamily="34" charset="0"/>
                        </a:rPr>
                        <a:t>n13</a:t>
                      </a:r>
                      <a:endParaRPr lang="en-US" altLang="en-US" sz="900" b="0">
                        <a:solidFill>
                          <a:srgbClr val="000000"/>
                        </a:solidFill>
                        <a:latin typeface="Arial" panose="020B0604020202020204" pitchFamily="34" charset="0"/>
                        <a:ea typeface="Arial" panose="020B0604020202020204" pitchFamily="34" charset="0"/>
                        <a:cs typeface="Arial" panose="020B0604020202020204" pitchFamily="34" charset="0"/>
                      </a:endParaRPr>
                    </a:p>
                  </a:txBody>
                  <a:tcPr marL="66675" marR="66675"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buNone/>
                      </a:pPr>
                      <a:r>
                        <a:rPr lang="en-US" sz="900" b="0">
                          <a:solidFill>
                            <a:srgbClr val="000000"/>
                          </a:solidFill>
                          <a:latin typeface="Arial" panose="020B0604020202020204" pitchFamily="34" charset="0"/>
                          <a:cs typeface="Arial" panose="020B0604020202020204" pitchFamily="34" charset="0"/>
                        </a:rPr>
                        <a:t>Yuanyuan Zhang, Samsung</a:t>
                      </a:r>
                      <a:endParaRPr lang="en-US" altLang="en-US" sz="900" b="0">
                        <a:solidFill>
                          <a:srgbClr val="000000"/>
                        </a:solidFill>
                        <a:latin typeface="Arial" panose="020B0604020202020204" pitchFamily="34" charset="0"/>
                        <a:ea typeface="Arial" panose="020B0604020202020204" pitchFamily="34" charset="0"/>
                        <a:cs typeface="Arial" panose="020B0604020202020204" pitchFamily="34" charset="0"/>
                      </a:endParaRPr>
                    </a:p>
                  </a:txBody>
                  <a:tcPr marL="66675" marR="66675"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buNone/>
                      </a:pPr>
                      <a:r>
                        <a:rPr lang="en-US" sz="900" b="0">
                          <a:solidFill>
                            <a:srgbClr val="000000"/>
                          </a:solidFill>
                          <a:latin typeface="Arial" panose="020B0604020202020204" pitchFamily="34" charset="0"/>
                          <a:cs typeface="Arial" panose="020B0604020202020204" pitchFamily="34" charset="0"/>
                        </a:rPr>
                        <a:t>tina55.zhang@samsung.com</a:t>
                      </a:r>
                      <a:endParaRPr lang="en-US" altLang="en-US" sz="900" b="0">
                        <a:solidFill>
                          <a:srgbClr val="000000"/>
                        </a:solidFill>
                        <a:latin typeface="Arial" panose="020B0604020202020204" pitchFamily="34" charset="0"/>
                        <a:ea typeface="Arial" panose="020B0604020202020204" pitchFamily="34" charset="0"/>
                        <a:cs typeface="Arial" panose="020B0604020202020204" pitchFamily="34" charset="0"/>
                      </a:endParaRPr>
                    </a:p>
                  </a:txBody>
                  <a:tcPr marL="66675" marR="66675"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buNone/>
                      </a:pPr>
                      <a:r>
                        <a:rPr lang="en-US" sz="900" b="0">
                          <a:solidFill>
                            <a:srgbClr val="000000"/>
                          </a:solidFill>
                          <a:latin typeface="Arial" panose="020B0604020202020204" pitchFamily="34" charset="0"/>
                          <a:cs typeface="Arial" panose="020B0604020202020204" pitchFamily="34" charset="0"/>
                        </a:rPr>
                        <a:t>Bell Mobility, TELUS, Nokia, Ericsson</a:t>
                      </a:r>
                      <a:endParaRPr lang="en-US" altLang="en-US" sz="900" b="0">
                        <a:solidFill>
                          <a:srgbClr val="000000"/>
                        </a:solidFill>
                        <a:latin typeface="Arial" panose="020B0604020202020204" pitchFamily="34" charset="0"/>
                        <a:ea typeface="Arial" panose="020B0604020202020204" pitchFamily="34" charset="0"/>
                        <a:cs typeface="Arial" panose="020B0604020202020204" pitchFamily="34" charset="0"/>
                      </a:endParaRPr>
                    </a:p>
                  </a:txBody>
                  <a:tcPr marL="66675" marR="66675"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a:txBody>
                    <a:bodyPr/>
                    <a:p>
                      <a:pPr indent="0">
                        <a:buNone/>
                      </a:pPr>
                      <a:r>
                        <a:rPr lang="en-US" sz="900" b="0">
                          <a:solidFill>
                            <a:srgbClr val="000000"/>
                          </a:solidFill>
                          <a:latin typeface="Arial" panose="020B0604020202020204" pitchFamily="34" charset="0"/>
                          <a:cs typeface="Arial" panose="020B0604020202020204" pitchFamily="34" charset="0"/>
                        </a:rPr>
                        <a:t>4Rx operation is primarily for FWA form factor, and can be supported by handheld UE.</a:t>
                      </a:r>
                      <a:endParaRPr lang="en-US" sz="900" b="0">
                        <a:solidFill>
                          <a:srgbClr val="000000"/>
                        </a:solidFill>
                        <a:latin typeface="Arial" panose="020B0604020202020204" pitchFamily="34" charset="0"/>
                        <a:cs typeface="Arial" panose="020B0604020202020204" pitchFamily="34" charset="0"/>
                      </a:endParaRPr>
                    </a:p>
                  </a:txBody>
                  <a:tcPr marL="66675" marR="66675"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r>
            </a:tbl>
          </a:graphicData>
        </a:graphic>
      </p:graphicFrame>
      <p:graphicFrame>
        <p:nvGraphicFramePr>
          <p:cNvPr id="2" name="表格 1"/>
          <p:cNvGraphicFramePr/>
          <p:nvPr>
            <p:custDataLst>
              <p:tags r:id="rId2"/>
            </p:custDataLst>
          </p:nvPr>
        </p:nvGraphicFramePr>
        <p:xfrm>
          <a:off x="480060" y="2341245"/>
          <a:ext cx="8550275" cy="1234440"/>
        </p:xfrm>
        <a:graphic>
          <a:graphicData uri="http://schemas.openxmlformats.org/drawingml/2006/table">
            <a:tbl>
              <a:tblPr firstRow="1" bandRow="1">
                <a:tableStyleId>{5940675A-B579-460E-94D1-54222C63F5DA}</a:tableStyleId>
              </a:tblPr>
              <a:tblGrid>
                <a:gridCol w="483235"/>
                <a:gridCol w="1776730"/>
                <a:gridCol w="1931670"/>
                <a:gridCol w="1997075"/>
                <a:gridCol w="2361565"/>
              </a:tblGrid>
              <a:tr h="137160">
                <a:tc>
                  <a:txBody>
                    <a:bodyPr/>
                    <a:p>
                      <a:pPr indent="0" algn="ctr">
                        <a:buNone/>
                      </a:pPr>
                      <a:r>
                        <a:rPr lang="en-US" sz="900" b="1">
                          <a:latin typeface="Arial" panose="020B0604020202020204" pitchFamily="34" charset="0"/>
                          <a:cs typeface="Arial" panose="020B0604020202020204" pitchFamily="34" charset="0"/>
                        </a:rPr>
                        <a:t>Band</a:t>
                      </a:r>
                      <a:endParaRPr lang="en-US" altLang="en-US" sz="900" b="1">
                        <a:latin typeface="Arial" panose="020B0604020202020204" pitchFamily="34" charset="0"/>
                        <a:ea typeface="Times New Roman" panose="02020603050405020304" charset="0"/>
                        <a:cs typeface="Arial" panose="020B0604020202020204" pitchFamily="3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D9D9D9"/>
                    </a:solidFill>
                  </a:tcPr>
                </a:tc>
                <a:tc>
                  <a:txBody>
                    <a:bodyPr/>
                    <a:p>
                      <a:pPr indent="0" algn="ctr">
                        <a:buNone/>
                      </a:pPr>
                      <a:r>
                        <a:rPr lang="en-US" sz="900" b="1">
                          <a:latin typeface="Arial" panose="020B0604020202020204" pitchFamily="34" charset="0"/>
                          <a:cs typeface="Arial" panose="020B0604020202020204" pitchFamily="34" charset="0"/>
                        </a:rPr>
                        <a:t>Contact name, company</a:t>
                      </a:r>
                      <a:endParaRPr lang="en-US" altLang="en-US" sz="900" b="1">
                        <a:latin typeface="Arial" panose="020B0604020202020204" pitchFamily="34" charset="0"/>
                        <a:ea typeface="Times New Roman" panose="02020603050405020304" charset="0"/>
                        <a:cs typeface="Arial" panose="020B0604020202020204" pitchFamily="3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D9D9D9"/>
                    </a:solidFill>
                  </a:tcPr>
                </a:tc>
                <a:tc>
                  <a:txBody>
                    <a:bodyPr/>
                    <a:p>
                      <a:pPr indent="0" algn="ctr">
                        <a:buNone/>
                      </a:pPr>
                      <a:r>
                        <a:rPr lang="en-US" sz="900" b="1">
                          <a:latin typeface="Arial" panose="020B0604020202020204" pitchFamily="34" charset="0"/>
                          <a:cs typeface="Arial" panose="020B0604020202020204" pitchFamily="34" charset="0"/>
                        </a:rPr>
                        <a:t>Contact email</a:t>
                      </a:r>
                      <a:endParaRPr lang="en-US" altLang="en-US" sz="900" b="1">
                        <a:latin typeface="Arial" panose="020B0604020202020204" pitchFamily="34" charset="0"/>
                        <a:ea typeface="Times New Roman" panose="02020603050405020304" charset="0"/>
                        <a:cs typeface="Arial" panose="020B0604020202020204" pitchFamily="3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D9D9D9"/>
                    </a:solidFill>
                  </a:tcPr>
                </a:tc>
                <a:tc>
                  <a:txBody>
                    <a:bodyPr/>
                    <a:p>
                      <a:pPr indent="0" algn="ctr">
                        <a:buNone/>
                      </a:pPr>
                      <a:r>
                        <a:rPr lang="en-US" sz="900" b="1">
                          <a:latin typeface="Arial" panose="020B0604020202020204" pitchFamily="34" charset="0"/>
                          <a:cs typeface="Arial" panose="020B0604020202020204" pitchFamily="34" charset="0"/>
                        </a:rPr>
                        <a:t>Other supporting companies</a:t>
                      </a:r>
                      <a:endParaRPr lang="en-US" altLang="en-US" sz="900" b="1">
                        <a:latin typeface="Arial" panose="020B0604020202020204" pitchFamily="34" charset="0"/>
                        <a:ea typeface="Times New Roman" panose="02020603050405020304" charset="0"/>
                        <a:cs typeface="Arial" panose="020B0604020202020204" pitchFamily="3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D9D9D9"/>
                    </a:solidFill>
                  </a:tcPr>
                </a:tc>
                <a:tc>
                  <a:txBody>
                    <a:bodyPr/>
                    <a:p>
                      <a:pPr indent="0" algn="ctr">
                        <a:buNone/>
                      </a:pPr>
                      <a:r>
                        <a:rPr lang="en-US" sz="900" b="1">
                          <a:latin typeface="Arial" panose="020B0604020202020204" pitchFamily="34" charset="0"/>
                          <a:cs typeface="Arial" panose="020B0604020202020204" pitchFamily="34" charset="0"/>
                        </a:rPr>
                        <a:t>Additional information</a:t>
                      </a:r>
                      <a:endParaRPr lang="en-US" altLang="en-US" sz="900" b="1">
                        <a:latin typeface="Arial" panose="020B0604020202020204" pitchFamily="34" charset="0"/>
                        <a:ea typeface="Times New Roman" panose="02020603050405020304" charset="0"/>
                        <a:cs typeface="Arial" panose="020B0604020202020204" pitchFamily="3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D9D9D9"/>
                    </a:solidFill>
                  </a:tcPr>
                </a:tc>
              </a:tr>
              <a:tr h="411480">
                <a:tc>
                  <a:txBody>
                    <a:bodyPr/>
                    <a:p>
                      <a:pPr indent="0" algn="ctr">
                        <a:buNone/>
                      </a:pPr>
                      <a:r>
                        <a:rPr lang="en-US" sz="900" b="0">
                          <a:latin typeface="Arial" panose="020B0604020202020204" pitchFamily="34" charset="0"/>
                          <a:ea typeface="宋体" panose="02010600030101010101" pitchFamily="2" charset="-122"/>
                          <a:cs typeface="Arial" panose="020B0604020202020204" pitchFamily="34" charset="0"/>
                        </a:rPr>
                        <a:t>n1</a:t>
                      </a:r>
                      <a:endParaRPr lang="en-US" altLang="en-US" sz="900" b="0">
                        <a:latin typeface="Arial" panose="020B0604020202020204" pitchFamily="34" charset="0"/>
                        <a:ea typeface="宋体" panose="02010600030101010101" pitchFamily="2" charset="-122"/>
                        <a:cs typeface="Arial" panose="020B0604020202020204" pitchFamily="3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900" b="0">
                          <a:latin typeface="Arial" panose="020B0604020202020204" pitchFamily="34" charset="0"/>
                          <a:ea typeface="宋体" panose="02010600030101010101" pitchFamily="2" charset="-122"/>
                          <a:cs typeface="Arial" panose="020B0604020202020204" pitchFamily="34" charset="0"/>
                        </a:rPr>
                        <a:t>Bo-Han Hsieh, CHTTL</a:t>
                      </a:r>
                      <a:endParaRPr lang="en-US" altLang="en-US" sz="900" b="0">
                        <a:latin typeface="Arial" panose="020B0604020202020204" pitchFamily="34" charset="0"/>
                        <a:ea typeface="宋体" panose="02010600030101010101" pitchFamily="2" charset="-122"/>
                        <a:cs typeface="Arial" panose="020B0604020202020204" pitchFamily="3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900" b="0">
                          <a:latin typeface="Arial" panose="020B0604020202020204" pitchFamily="34" charset="0"/>
                          <a:ea typeface="宋体" panose="02010600030101010101" pitchFamily="2" charset="-122"/>
                          <a:cs typeface="Arial" panose="020B0604020202020204" pitchFamily="34" charset="0"/>
                        </a:rPr>
                        <a:t>pohanhsieh@cht.com.tw</a:t>
                      </a:r>
                      <a:endParaRPr lang="en-US" altLang="en-US" sz="900" b="0">
                        <a:latin typeface="Arial" panose="020B0604020202020204" pitchFamily="34" charset="0"/>
                        <a:ea typeface="宋体" panose="02010600030101010101" pitchFamily="2" charset="-122"/>
                        <a:cs typeface="Arial" panose="020B0604020202020204" pitchFamily="3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900" b="0">
                          <a:latin typeface="Arial" panose="020B0604020202020204" pitchFamily="34" charset="0"/>
                          <a:ea typeface="宋体" panose="02010600030101010101" pitchFamily="2" charset="-122"/>
                          <a:cs typeface="Arial" panose="020B0604020202020204" pitchFamily="34" charset="0"/>
                        </a:rPr>
                        <a:t>Samsung, ZTE, Sanechips</a:t>
                      </a:r>
                      <a:endParaRPr lang="en-US" altLang="en-US" sz="900" b="0">
                        <a:latin typeface="Arial" panose="020B0604020202020204" pitchFamily="34" charset="0"/>
                        <a:ea typeface="宋体" panose="02010600030101010101" pitchFamily="2" charset="-122"/>
                        <a:cs typeface="Arial" panose="020B0604020202020204" pitchFamily="3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900" b="0">
                          <a:latin typeface="Arial" panose="020B0604020202020204" pitchFamily="34" charset="0"/>
                          <a:ea typeface="宋体" panose="02010600030101010101" pitchFamily="2" charset="-122"/>
                          <a:cs typeface="Arial" panose="020B0604020202020204" pitchFamily="34" charset="0"/>
                        </a:rPr>
                        <a:t>8 Rx operation is targeted for FWA/CPE/Vehicle/Industrial d</a:t>
                      </a:r>
                      <a:r>
                        <a:rPr lang="en-US" sz="900" b="0">
                          <a:latin typeface="Arial" panose="020B0604020202020204" pitchFamily="34" charset="0"/>
                          <a:cs typeface="Arial" panose="020B0604020202020204" pitchFamily="34" charset="0"/>
                        </a:rPr>
                        <a:t>evices form factor.</a:t>
                      </a:r>
                      <a:endParaRPr lang="en-US" altLang="en-US" sz="900" b="0">
                        <a:latin typeface="Arial" panose="020B0604020202020204" pitchFamily="34" charset="0"/>
                        <a:ea typeface="宋体" panose="02010600030101010101" pitchFamily="2" charset="-122"/>
                        <a:cs typeface="Arial" panose="020B0604020202020204" pitchFamily="3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0">
                <a:tc>
                  <a:txBody>
                    <a:bodyPr/>
                    <a:p>
                      <a:pPr indent="0" algn="ctr">
                        <a:buNone/>
                      </a:pPr>
                      <a:r>
                        <a:rPr lang="en-US" sz="900" b="0">
                          <a:latin typeface="Arial" panose="020B0604020202020204" pitchFamily="34" charset="0"/>
                          <a:ea typeface="宋体" panose="02010600030101010101" pitchFamily="2" charset="-122"/>
                          <a:cs typeface="Arial" panose="020B0604020202020204" pitchFamily="34" charset="0"/>
                        </a:rPr>
                        <a:t>n3</a:t>
                      </a:r>
                      <a:endParaRPr lang="en-US" altLang="en-US" sz="900" b="0">
                        <a:latin typeface="Arial" panose="020B0604020202020204" pitchFamily="34" charset="0"/>
                        <a:ea typeface="宋体" panose="02010600030101010101" pitchFamily="2" charset="-122"/>
                        <a:cs typeface="Arial" panose="020B0604020202020204" pitchFamily="3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900" b="0">
                          <a:latin typeface="Arial" panose="020B0604020202020204" pitchFamily="34" charset="0"/>
                          <a:ea typeface="宋体" panose="02010600030101010101" pitchFamily="2" charset="-122"/>
                          <a:cs typeface="Arial" panose="020B0604020202020204" pitchFamily="34" charset="0"/>
                        </a:rPr>
                        <a:t>Lei Gao, China Telecom</a:t>
                      </a:r>
                      <a:endParaRPr lang="en-US" altLang="en-US" sz="900" b="0">
                        <a:latin typeface="Arial" panose="020B0604020202020204" pitchFamily="34" charset="0"/>
                        <a:ea typeface="宋体" panose="02010600030101010101" pitchFamily="2" charset="-122"/>
                        <a:cs typeface="Arial" panose="020B0604020202020204" pitchFamily="3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900" b="0">
                          <a:latin typeface="Arial" panose="020B0604020202020204" pitchFamily="34" charset="0"/>
                          <a:ea typeface="宋体" panose="02010600030101010101" pitchFamily="2" charset="-122"/>
                          <a:cs typeface="Arial" panose="020B0604020202020204" pitchFamily="34" charset="0"/>
                        </a:rPr>
                        <a:t>gaol8@chinatelecom.cn</a:t>
                      </a:r>
                      <a:endParaRPr lang="en-US" altLang="en-US" sz="900" b="0">
                        <a:latin typeface="Arial" panose="020B0604020202020204" pitchFamily="34" charset="0"/>
                        <a:ea typeface="宋体" panose="02010600030101010101" pitchFamily="2" charset="-122"/>
                        <a:cs typeface="Arial" panose="020B0604020202020204" pitchFamily="3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900" b="0">
                          <a:latin typeface="Arial" panose="020B0604020202020204" pitchFamily="34" charset="0"/>
                          <a:ea typeface="宋体" panose="02010600030101010101" pitchFamily="2" charset="-122"/>
                          <a:cs typeface="Arial" panose="020B0604020202020204" pitchFamily="34" charset="0"/>
                        </a:rPr>
                        <a:t>Samsung, ZTE, Sanechips, CHTTL</a:t>
                      </a:r>
                      <a:endParaRPr lang="en-US" altLang="en-US" sz="900" b="0">
                        <a:latin typeface="Arial" panose="020B0604020202020204" pitchFamily="34" charset="0"/>
                        <a:ea typeface="宋体" panose="02010600030101010101" pitchFamily="2" charset="-122"/>
                        <a:cs typeface="Arial" panose="020B0604020202020204" pitchFamily="3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900" b="0">
                          <a:latin typeface="Arial" panose="020B0604020202020204" pitchFamily="34" charset="0"/>
                          <a:ea typeface="宋体" panose="02010600030101010101" pitchFamily="2" charset="-122"/>
                          <a:cs typeface="Arial" panose="020B0604020202020204" pitchFamily="34" charset="0"/>
                        </a:rPr>
                        <a:t>8 Rx operation is targeted for FWA/CPE/Vehicle/Industrial d</a:t>
                      </a:r>
                      <a:r>
                        <a:rPr lang="en-US" sz="900" b="0">
                          <a:latin typeface="Arial" panose="020B0604020202020204" pitchFamily="34" charset="0"/>
                          <a:cs typeface="Arial" panose="020B0604020202020204" pitchFamily="34" charset="0"/>
                        </a:rPr>
                        <a:t>evices form factor.</a:t>
                      </a:r>
                      <a:endParaRPr lang="en-US" altLang="en-US" sz="900" b="0">
                        <a:latin typeface="Arial" panose="020B0604020202020204" pitchFamily="34" charset="0"/>
                        <a:ea typeface="宋体" panose="02010600030101010101" pitchFamily="2" charset="-122"/>
                        <a:cs typeface="Arial" panose="020B0604020202020204" pitchFamily="3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0">
                <a:tc>
                  <a:txBody>
                    <a:bodyPr/>
                    <a:p>
                      <a:pPr algn="ctr">
                        <a:buClrTx/>
                        <a:buSzTx/>
                        <a:buFontTx/>
                        <a:buNone/>
                      </a:pPr>
                      <a:r>
                        <a:rPr lang="en-US" sz="900" b="0">
                          <a:latin typeface="Arial" panose="020B0604020202020204" pitchFamily="34" charset="0"/>
                          <a:ea typeface="宋体" panose="02010600030101010101" pitchFamily="2" charset="-122"/>
                          <a:cs typeface="Arial" panose="020B0604020202020204" pitchFamily="34" charset="0"/>
                        </a:rPr>
                        <a:t>n34</a:t>
                      </a:r>
                      <a:endParaRPr lang="en-US" sz="900" b="0">
                        <a:latin typeface="Arial" panose="020B0604020202020204" pitchFamily="34" charset="0"/>
                        <a:ea typeface="宋体" panose="02010600030101010101" pitchFamily="2" charset="-122"/>
                        <a:cs typeface="Arial" panose="020B0604020202020204" pitchFamily="3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ClrTx/>
                        <a:buSzTx/>
                        <a:buFontTx/>
                        <a:buNone/>
                      </a:pPr>
                      <a:r>
                        <a:rPr lang="en-US" sz="900" b="0">
                          <a:latin typeface="Arial" panose="020B0604020202020204" pitchFamily="34" charset="0"/>
                          <a:ea typeface="宋体" panose="02010600030101010101" pitchFamily="2" charset="-122"/>
                          <a:cs typeface="Arial" panose="020B0604020202020204" pitchFamily="34" charset="0"/>
                        </a:rPr>
                        <a:t>Xiaoran zhang, CMCC</a:t>
                      </a:r>
                      <a:endParaRPr lang="en-US" sz="900" b="0">
                        <a:latin typeface="Arial" panose="020B0604020202020204" pitchFamily="34" charset="0"/>
                        <a:ea typeface="宋体" panose="02010600030101010101" pitchFamily="2" charset="-122"/>
                        <a:cs typeface="Arial" panose="020B0604020202020204" pitchFamily="3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ClrTx/>
                        <a:buSzTx/>
                        <a:buFontTx/>
                        <a:buNone/>
                      </a:pPr>
                      <a:r>
                        <a:rPr lang="en-US" sz="900" b="0">
                          <a:latin typeface="Arial" panose="020B0604020202020204" pitchFamily="34" charset="0"/>
                          <a:ea typeface="宋体" panose="02010600030101010101" pitchFamily="2" charset="-122"/>
                          <a:cs typeface="Arial" panose="020B0604020202020204" pitchFamily="34" charset="0"/>
                        </a:rPr>
                        <a:t>zhangxiaoran@chinamobile.com</a:t>
                      </a:r>
                      <a:endParaRPr lang="en-US" sz="900" b="0">
                        <a:latin typeface="Arial" panose="020B0604020202020204" pitchFamily="34" charset="0"/>
                        <a:ea typeface="宋体" panose="02010600030101010101" pitchFamily="2" charset="-122"/>
                        <a:cs typeface="Arial" panose="020B0604020202020204" pitchFamily="3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ClrTx/>
                        <a:buSzTx/>
                        <a:buFontTx/>
                        <a:buNone/>
                      </a:pPr>
                      <a:r>
                        <a:rPr lang="en-US" sz="900" b="0">
                          <a:latin typeface="Arial" panose="020B0604020202020204" pitchFamily="34" charset="0"/>
                          <a:ea typeface="宋体" panose="02010600030101010101" pitchFamily="2" charset="-122"/>
                          <a:cs typeface="Arial" panose="020B0604020202020204" pitchFamily="34" charset="0"/>
                        </a:rPr>
                        <a:t>CATT, ZTE, Sanechips</a:t>
                      </a:r>
                      <a:endParaRPr lang="en-US" sz="900" b="0">
                        <a:latin typeface="Arial" panose="020B0604020202020204" pitchFamily="34" charset="0"/>
                        <a:ea typeface="宋体" panose="02010600030101010101" pitchFamily="2" charset="-122"/>
                        <a:cs typeface="Arial" panose="020B0604020202020204" pitchFamily="3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l">
                        <a:buClrTx/>
                        <a:buSzTx/>
                        <a:buFontTx/>
                        <a:buNone/>
                      </a:pPr>
                      <a:r>
                        <a:rPr lang="en-US" sz="900" b="0">
                          <a:latin typeface="Arial" panose="020B0604020202020204" pitchFamily="34" charset="0"/>
                          <a:ea typeface="宋体" panose="02010600030101010101" pitchFamily="2" charset="-122"/>
                          <a:cs typeface="Arial" panose="020B0604020202020204" pitchFamily="34" charset="0"/>
                        </a:rPr>
                        <a:t>8 Rx operation is targeted for FWA/CPE/Vehicle/Industrial devices form factor.</a:t>
                      </a:r>
                      <a:endParaRPr lang="en-US" sz="900" b="0">
                        <a:latin typeface="Arial" panose="020B0604020202020204" pitchFamily="34" charset="0"/>
                        <a:ea typeface="宋体" panose="02010600030101010101" pitchFamily="2" charset="-122"/>
                        <a:cs typeface="Arial" panose="020B0604020202020204" pitchFamily="3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0">
                <a:tc>
                  <a:txBody>
                    <a:bodyPr/>
                    <a:p>
                      <a:pPr algn="ctr">
                        <a:buClrTx/>
                        <a:buSzTx/>
                        <a:buFontTx/>
                        <a:buNone/>
                      </a:pPr>
                      <a:r>
                        <a:rPr lang="en-US" sz="900" b="0">
                          <a:latin typeface="Arial" panose="020B0604020202020204" pitchFamily="34" charset="0"/>
                          <a:ea typeface="宋体" panose="02010600030101010101" pitchFamily="2" charset="-122"/>
                          <a:cs typeface="Arial" panose="020B0604020202020204" pitchFamily="34" charset="0"/>
                        </a:rPr>
                        <a:t>n39</a:t>
                      </a:r>
                      <a:endParaRPr lang="en-US" sz="900" b="0">
                        <a:latin typeface="Arial" panose="020B0604020202020204" pitchFamily="34" charset="0"/>
                        <a:ea typeface="宋体" panose="02010600030101010101" pitchFamily="2" charset="-122"/>
                        <a:cs typeface="Arial" panose="020B0604020202020204" pitchFamily="3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ClrTx/>
                        <a:buSzTx/>
                        <a:buFontTx/>
                        <a:buNone/>
                      </a:pPr>
                      <a:r>
                        <a:rPr lang="en-US" sz="900" b="0">
                          <a:latin typeface="Arial" panose="020B0604020202020204" pitchFamily="34" charset="0"/>
                          <a:ea typeface="宋体" panose="02010600030101010101" pitchFamily="2" charset="-122"/>
                          <a:cs typeface="Arial" panose="020B0604020202020204" pitchFamily="34" charset="0"/>
                        </a:rPr>
                        <a:t>Xiaoran zhang, CMCC</a:t>
                      </a:r>
                      <a:endParaRPr lang="en-US" sz="900" b="0">
                        <a:latin typeface="Arial" panose="020B0604020202020204" pitchFamily="34" charset="0"/>
                        <a:ea typeface="宋体" panose="02010600030101010101" pitchFamily="2" charset="-122"/>
                        <a:cs typeface="Arial" panose="020B0604020202020204" pitchFamily="3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ClrTx/>
                        <a:buSzTx/>
                        <a:buFontTx/>
                        <a:buNone/>
                      </a:pPr>
                      <a:r>
                        <a:rPr lang="en-US" sz="900" b="0">
                          <a:latin typeface="Arial" panose="020B0604020202020204" pitchFamily="34" charset="0"/>
                          <a:ea typeface="宋体" panose="02010600030101010101" pitchFamily="2" charset="-122"/>
                          <a:cs typeface="Arial" panose="020B0604020202020204" pitchFamily="34" charset="0"/>
                        </a:rPr>
                        <a:t>zhangxiaoran@chinamobile.com</a:t>
                      </a:r>
                      <a:endParaRPr lang="en-US" sz="900" b="0">
                        <a:latin typeface="Arial" panose="020B0604020202020204" pitchFamily="34" charset="0"/>
                        <a:ea typeface="宋体" panose="02010600030101010101" pitchFamily="2" charset="-122"/>
                        <a:cs typeface="Arial" panose="020B0604020202020204" pitchFamily="3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ClrTx/>
                        <a:buSzTx/>
                        <a:buFontTx/>
                        <a:buNone/>
                      </a:pPr>
                      <a:r>
                        <a:rPr lang="en-US" sz="900" b="0">
                          <a:latin typeface="Arial" panose="020B0604020202020204" pitchFamily="34" charset="0"/>
                          <a:ea typeface="宋体" panose="02010600030101010101" pitchFamily="2" charset="-122"/>
                          <a:cs typeface="Arial" panose="020B0604020202020204" pitchFamily="34" charset="0"/>
                        </a:rPr>
                        <a:t>CATT, ZTE, Sanechips</a:t>
                      </a:r>
                      <a:endParaRPr lang="en-US" sz="900" b="0">
                        <a:latin typeface="Arial" panose="020B0604020202020204" pitchFamily="34" charset="0"/>
                        <a:ea typeface="宋体" panose="02010600030101010101" pitchFamily="2" charset="-122"/>
                        <a:cs typeface="Arial" panose="020B0604020202020204" pitchFamily="3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l">
                        <a:buClrTx/>
                        <a:buSzTx/>
                        <a:buFontTx/>
                        <a:buNone/>
                      </a:pPr>
                      <a:r>
                        <a:rPr lang="en-US" sz="900" b="0">
                          <a:latin typeface="Arial" panose="020B0604020202020204" pitchFamily="34" charset="0"/>
                          <a:ea typeface="宋体" panose="02010600030101010101" pitchFamily="2" charset="-122"/>
                          <a:cs typeface="Arial" panose="020B0604020202020204" pitchFamily="34" charset="0"/>
                        </a:rPr>
                        <a:t>8 Rx operation is targeted for FWA/CPE/Vehicle/Industrial devices form factor.</a:t>
                      </a:r>
                      <a:endParaRPr lang="en-US" sz="900" b="0">
                        <a:latin typeface="Arial" panose="020B0604020202020204" pitchFamily="34" charset="0"/>
                        <a:ea typeface="宋体" panose="02010600030101010101" pitchFamily="2" charset="-122"/>
                        <a:cs typeface="Arial" panose="020B0604020202020204" pitchFamily="3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74237" y="138477"/>
            <a:ext cx="3956331" cy="329275"/>
          </a:xfrm>
        </p:spPr>
        <p:txBody>
          <a:bodyPr/>
          <a:lstStyle/>
          <a:p>
            <a:r>
              <a:rPr lang="en-US" dirty="0"/>
              <a:t>Proposals</a:t>
            </a:r>
            <a:endParaRPr lang="en-US" sz="2000" dirty="0"/>
          </a:p>
        </p:txBody>
      </p:sp>
      <p:sp>
        <p:nvSpPr>
          <p:cNvPr id="4" name="内容占位符 3"/>
          <p:cNvSpPr>
            <a:spLocks noGrp="1"/>
          </p:cNvSpPr>
          <p:nvPr>
            <p:ph idx="12"/>
          </p:nvPr>
        </p:nvSpPr>
        <p:spPr>
          <a:xfrm>
            <a:off x="274237" y="904209"/>
            <a:ext cx="8327070" cy="3763645"/>
          </a:xfrm>
        </p:spPr>
        <p:txBody>
          <a:bodyPr/>
          <a:lstStyle/>
          <a:p>
            <a:pPr marL="285750" indent="-285750" latinLnBrk="0">
              <a:spcBef>
                <a:spcPts val="0"/>
              </a:spcBef>
              <a:spcAft>
                <a:spcPts val="900"/>
              </a:spcAft>
              <a:buFont typeface="Wingdings" panose="05000000000000000000" charset="0"/>
              <a:buChar char="n"/>
            </a:pPr>
            <a:r>
              <a:rPr lang="en-US" sz="1400" b="1" dirty="0">
                <a:solidFill>
                  <a:schemeClr val="tx1"/>
                </a:solidFill>
                <a:sym typeface="+mn-ea"/>
              </a:rPr>
              <a:t>Prop</a:t>
            </a:r>
            <a:r>
              <a:rPr lang="en-US" sz="1400" b="1">
                <a:sym typeface="+mn-ea"/>
              </a:rPr>
              <a:t>osal 1: </a:t>
            </a:r>
            <a:r>
              <a:rPr lang="en-US" sz="1400" b="1">
                <a:sym typeface="+mn-ea"/>
              </a:rPr>
              <a:t>As a follow-up work of R18 basket WID of 4Rx_NR_bands_R18</a:t>
            </a:r>
            <a:r>
              <a:rPr lang="en-US" sz="1400" b="1">
                <a:sym typeface="+mn-ea"/>
              </a:rPr>
              <a:t>, i</a:t>
            </a:r>
            <a:r>
              <a:rPr lang="en-US" sz="1400" b="1">
                <a:sym typeface="+mn-ea"/>
              </a:rPr>
              <a:t>t is proposed to generate R19 basket WID on nRx(n=4, 8) for NR bands (&lt;2.6GHz) for FWA (Fixed Wireless Access) UEs and handheld UEs</a:t>
            </a:r>
            <a:endParaRPr lang="en-US" altLang="en-US" sz="1400" dirty="0">
              <a:latin typeface="Arial" panose="020B0604020202020204" pitchFamily="34" charset="0"/>
              <a:cs typeface="Arial" panose="020B0604020202020204" pitchFamily="34" charset="0"/>
              <a:sym typeface="+mn-ea"/>
            </a:endParaRPr>
          </a:p>
          <a:p>
            <a:pPr marL="285750" indent="-285750" latinLnBrk="0">
              <a:spcBef>
                <a:spcPts val="0"/>
              </a:spcBef>
              <a:spcAft>
                <a:spcPts val="900"/>
              </a:spcAft>
              <a:buFont typeface="Wingdings" panose="05000000000000000000" charset="0"/>
              <a:buChar char="n"/>
            </a:pPr>
            <a:r>
              <a:rPr lang="en-US" sz="1400" b="1">
                <a:sym typeface="+mn-ea"/>
              </a:rPr>
              <a:t>Proposal 2: The objection is proposed as follow:     </a:t>
            </a:r>
            <a:endParaRPr lang="en-US" sz="1400" b="1">
              <a:sym typeface="+mn-ea"/>
            </a:endParaRPr>
          </a:p>
          <a:p>
            <a:pPr lvl="1" latinLnBrk="0">
              <a:spcBef>
                <a:spcPts val="0"/>
              </a:spcBef>
              <a:spcAft>
                <a:spcPts val="900"/>
              </a:spcAft>
              <a:buFont typeface="Arial" panose="020B0604020202020204" pitchFamily="34" charset="0"/>
              <a:buChar char="•"/>
            </a:pPr>
            <a:r>
              <a:rPr lang="en-US" sz="1000">
                <a:sym typeface="+mn-ea"/>
              </a:rPr>
              <a:t>Specify the nRx(n=4, 8) REFSENS requirement for NR FR1 bands </a:t>
            </a:r>
            <a:endParaRPr lang="en-US" sz="1000">
              <a:sym typeface="+mn-ea"/>
            </a:endParaRPr>
          </a:p>
          <a:p>
            <a:pPr lvl="2" latinLnBrk="0">
              <a:spcBef>
                <a:spcPts val="0"/>
              </a:spcBef>
              <a:spcAft>
                <a:spcPts val="900"/>
              </a:spcAft>
              <a:buFont typeface="Arial" panose="020B0604020202020204" pitchFamily="34" charset="0"/>
              <a:buChar char="•"/>
            </a:pPr>
            <a:r>
              <a:rPr lang="en-US" sz="1000">
                <a:latin typeface="Arial" panose="020B0604020202020204" pitchFamily="34" charset="0"/>
                <a:cs typeface="Arial" panose="020B0604020202020204" pitchFamily="34" charset="0"/>
                <a:sym typeface="+mn-ea"/>
              </a:rPr>
              <a:t>Support of nRx(n=4, 8) for the bands &lt;2.6GHz added in this WI is optional</a:t>
            </a:r>
            <a:endParaRPr lang="en-US" sz="1000">
              <a:latin typeface="Arial" panose="020B0604020202020204" pitchFamily="34" charset="0"/>
              <a:cs typeface="Arial" panose="020B0604020202020204" pitchFamily="34" charset="0"/>
              <a:sym typeface="+mn-ea"/>
            </a:endParaRPr>
          </a:p>
          <a:p>
            <a:pPr marL="0" indent="457200" latinLnBrk="0">
              <a:spcBef>
                <a:spcPts val="0"/>
              </a:spcBef>
              <a:spcAft>
                <a:spcPts val="900"/>
              </a:spcAft>
              <a:buFont typeface="Wingdings" panose="05000000000000000000" charset="0"/>
              <a:buNone/>
            </a:pPr>
            <a:r>
              <a:rPr lang="en-US" sz="1400" b="1">
                <a:sym typeface="+mn-ea"/>
              </a:rPr>
              <a:t></a:t>
            </a:r>
            <a:endParaRPr lang="en-US" sz="1400" b="1">
              <a:sym typeface="+mn-ea"/>
            </a:endParaRPr>
          </a:p>
          <a:p>
            <a:pPr marL="285750" indent="-285750" latinLnBrk="0">
              <a:spcBef>
                <a:spcPts val="0"/>
              </a:spcBef>
              <a:spcAft>
                <a:spcPts val="900"/>
              </a:spcAft>
              <a:buFont typeface="Wingdings" panose="05000000000000000000" charset="0"/>
              <a:buChar char="n"/>
            </a:pPr>
            <a:endParaRPr lang="en-US" sz="1400" b="1">
              <a:sym typeface="+mn-ea"/>
            </a:endParaRPr>
          </a:p>
          <a:p>
            <a:pPr marL="285750" indent="-285750" latinLnBrk="0">
              <a:spcBef>
                <a:spcPts val="0"/>
              </a:spcBef>
              <a:spcAft>
                <a:spcPts val="900"/>
              </a:spcAft>
              <a:buFont typeface="Wingdings" panose="05000000000000000000" charset="0"/>
              <a:buChar char="n"/>
            </a:pPr>
            <a:endParaRPr lang="en-US" sz="1400" b="1">
              <a:sym typeface="+mn-ea"/>
            </a:endParaRPr>
          </a:p>
          <a:p>
            <a:pPr marL="457200" lvl="1" indent="0" latinLnBrk="0">
              <a:spcBef>
                <a:spcPts val="0"/>
              </a:spcBef>
              <a:spcAft>
                <a:spcPts val="900"/>
              </a:spcAft>
              <a:buNone/>
            </a:pPr>
            <a:endParaRPr lang="en-US" altLang="zh-CN" dirty="0">
              <a:solidFill>
                <a:schemeClr val="tx1"/>
              </a:solidFill>
            </a:endParaRPr>
          </a:p>
          <a:p>
            <a:pPr marL="457200" lvl="1" indent="0" latinLnBrk="0">
              <a:spcBef>
                <a:spcPts val="0"/>
              </a:spcBef>
              <a:spcAft>
                <a:spcPts val="900"/>
              </a:spcAft>
              <a:buNone/>
            </a:pPr>
            <a:endParaRPr lang="en-US" altLang="zh-CN" dirty="0">
              <a:solidFill>
                <a:schemeClr val="tx1"/>
              </a:solidFill>
            </a:endParaRPr>
          </a:p>
          <a:p>
            <a:pPr marL="457200" lvl="1" indent="0" latinLnBrk="0">
              <a:spcBef>
                <a:spcPts val="0"/>
              </a:spcBef>
              <a:spcAft>
                <a:spcPts val="900"/>
              </a:spcAft>
              <a:buNone/>
            </a:pPr>
            <a:endParaRPr lang="en-US" altLang="zh-CN" dirty="0">
              <a:solidFill>
                <a:schemeClr val="tx1"/>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74237" y="138477"/>
            <a:ext cx="3956331" cy="329275"/>
          </a:xfrm>
        </p:spPr>
        <p:txBody>
          <a:bodyPr/>
          <a:lstStyle/>
          <a:p>
            <a:r>
              <a:rPr lang="en-US" sz="2000" dirty="0"/>
              <a:t>Reference</a:t>
            </a:r>
            <a:endParaRPr lang="en-US" sz="2000" dirty="0"/>
          </a:p>
        </p:txBody>
      </p:sp>
      <p:sp>
        <p:nvSpPr>
          <p:cNvPr id="4" name="内容占位符 3"/>
          <p:cNvSpPr>
            <a:spLocks noGrp="1"/>
          </p:cNvSpPr>
          <p:nvPr>
            <p:ph idx="12"/>
          </p:nvPr>
        </p:nvSpPr>
        <p:spPr>
          <a:xfrm>
            <a:off x="274237" y="904209"/>
            <a:ext cx="8327070" cy="3763645"/>
          </a:xfrm>
        </p:spPr>
        <p:txBody>
          <a:bodyPr/>
          <a:lstStyle/>
          <a:p>
            <a:pPr marL="457200" lvl="1" indent="0" eaLnBrk="1" latinLnBrk="0" hangingPunct="1">
              <a:spcAft>
                <a:spcPts val="900"/>
              </a:spcAft>
              <a:buFont typeface="Arial" panose="020B0604020202020204" pitchFamily="34" charset="0"/>
              <a:buNone/>
            </a:pPr>
            <a:r>
              <a:rPr lang="en-US">
                <a:sym typeface="+mn-ea"/>
              </a:rPr>
              <a:t>1. RP-231013, Revised WID for Low NR band 4Rx and 3Tx, OPPO</a:t>
            </a:r>
            <a:endParaRPr lang="en-US" altLang="en-US" dirty="0">
              <a:latin typeface="Arial" panose="020B0604020202020204" pitchFamily="34" charset="0"/>
              <a:cs typeface="Arial" panose="020B0604020202020204" pitchFamily="34" charset="0"/>
              <a:sym typeface="+mn-ea"/>
            </a:endParaRPr>
          </a:p>
          <a:p>
            <a:pPr marL="457200" lvl="1" indent="0" eaLnBrk="1" latinLnBrk="0" hangingPunct="1">
              <a:spcAft>
                <a:spcPts val="900"/>
              </a:spcAft>
              <a:buFont typeface="Arial" panose="020B0604020202020204" pitchFamily="34" charset="0"/>
              <a:buNone/>
            </a:pPr>
            <a:r>
              <a:rPr lang="en-US">
                <a:sym typeface="+mn-ea"/>
              </a:rPr>
              <a:t>2. RP-240251, Revised WID: Rel-18 4Rx for NR bands for FWA (Fixed Wireless Access) UEs (&lt;2.6GHz) and handheld UEs (1GHz to 2.6GHz), ZTE, China Telecom</a:t>
            </a:r>
            <a:endParaRPr lang="en-US">
              <a:sym typeface="+mn-ea"/>
            </a:endParaRPr>
          </a:p>
          <a:p>
            <a:pPr marL="457200" lvl="1" indent="0" eaLnBrk="1" latinLnBrk="0" hangingPunct="1">
              <a:spcAft>
                <a:spcPts val="900"/>
              </a:spcAft>
              <a:buFont typeface="Arial" panose="020B0604020202020204" pitchFamily="34" charset="0"/>
              <a:buNone/>
            </a:pPr>
            <a:r>
              <a:rPr lang="en-US">
                <a:sym typeface="+mn-ea"/>
              </a:rPr>
              <a:t>3. RP-233186, Further RF requirements enhancement for NR and EN-DC in frequency range 1 (FR1) , Huawei</a:t>
            </a:r>
            <a:endParaRPr lang="en-US">
              <a:sym typeface="+mn-ea"/>
            </a:endParaRPr>
          </a:p>
          <a:p>
            <a:pPr marL="285750" indent="-285750" latinLnBrk="0">
              <a:spcBef>
                <a:spcPts val="0"/>
              </a:spcBef>
              <a:spcAft>
                <a:spcPts val="900"/>
              </a:spcAft>
              <a:buFont typeface="Wingdings" panose="05000000000000000000" charset="0"/>
              <a:buChar char="n"/>
            </a:pPr>
            <a:endParaRPr lang="en-US" sz="1400" b="1">
              <a:sym typeface="+mn-ea"/>
            </a:endParaRPr>
          </a:p>
          <a:p>
            <a:pPr marL="285750" indent="-285750" latinLnBrk="0">
              <a:spcBef>
                <a:spcPts val="0"/>
              </a:spcBef>
              <a:spcAft>
                <a:spcPts val="900"/>
              </a:spcAft>
              <a:buFont typeface="Wingdings" panose="05000000000000000000" charset="0"/>
              <a:buChar char="n"/>
            </a:pPr>
            <a:endParaRPr lang="en-US" sz="1400" b="1">
              <a:sym typeface="+mn-ea"/>
            </a:endParaRPr>
          </a:p>
          <a:p>
            <a:pPr marL="285750" indent="-285750" latinLnBrk="0">
              <a:spcBef>
                <a:spcPts val="0"/>
              </a:spcBef>
              <a:spcAft>
                <a:spcPts val="900"/>
              </a:spcAft>
              <a:buFont typeface="Wingdings" panose="05000000000000000000" charset="0"/>
              <a:buChar char="n"/>
            </a:pPr>
            <a:endParaRPr lang="en-US" sz="1400" b="1">
              <a:sym typeface="+mn-ea"/>
            </a:endParaRPr>
          </a:p>
          <a:p>
            <a:pPr marL="457200" lvl="1" indent="0" latinLnBrk="0">
              <a:spcBef>
                <a:spcPts val="0"/>
              </a:spcBef>
              <a:spcAft>
                <a:spcPts val="900"/>
              </a:spcAft>
              <a:buNone/>
            </a:pPr>
            <a:endParaRPr lang="en-US" altLang="zh-CN" dirty="0">
              <a:solidFill>
                <a:schemeClr val="tx1"/>
              </a:solidFill>
            </a:endParaRPr>
          </a:p>
          <a:p>
            <a:pPr marL="457200" lvl="1" indent="0" latinLnBrk="0">
              <a:spcBef>
                <a:spcPts val="0"/>
              </a:spcBef>
              <a:spcAft>
                <a:spcPts val="900"/>
              </a:spcAft>
              <a:buNone/>
            </a:pPr>
            <a:endParaRPr lang="en-US" altLang="zh-CN" dirty="0">
              <a:solidFill>
                <a:schemeClr val="tx1"/>
              </a:solidFill>
            </a:endParaRPr>
          </a:p>
          <a:p>
            <a:pPr marL="457200" lvl="1" indent="0" latinLnBrk="0">
              <a:spcBef>
                <a:spcPts val="0"/>
              </a:spcBef>
              <a:spcAft>
                <a:spcPts val="900"/>
              </a:spcAft>
              <a:buNone/>
            </a:pPr>
            <a:endParaRPr lang="en-US" altLang="zh-CN" dirty="0">
              <a:solidFill>
                <a:schemeClr val="tx1"/>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0">
          <a:blip r:embed="rId1"/>
          <a:srcRect/>
          <a:stretch>
            <a:fillRect/>
          </a:stretch>
        </a:blipFill>
        <a:effectLst/>
      </p:bgPr>
    </p:bg>
    <p:spTree>
      <p:nvGrpSpPr>
        <p:cNvPr id="1" name=""/>
        <p:cNvGrpSpPr/>
        <p:nvPr/>
      </p:nvGrpSpPr>
      <p:grpSpPr>
        <a:xfrm>
          <a:off x="0" y="0"/>
          <a:ext cx="0" cy="0"/>
          <a:chOff x="0" y="0"/>
          <a:chExt cx="0" cy="0"/>
        </a:xfrm>
      </p:grpSpPr>
      <p:sp>
        <p:nvSpPr>
          <p:cNvPr id="13314" name="Title 4"/>
          <p:cNvSpPr>
            <a:spLocks noGrp="1"/>
          </p:cNvSpPr>
          <p:nvPr>
            <p:ph type="title"/>
          </p:nvPr>
        </p:nvSpPr>
        <p:spPr>
          <a:xfrm>
            <a:off x="1196975" y="1493838"/>
            <a:ext cx="6143625" cy="1114425"/>
          </a:xfrm>
        </p:spPr>
        <p:txBody>
          <a:bodyPr/>
          <a:lstStyle/>
          <a:p>
            <a:r>
              <a:rPr dirty="0">
                <a:ea typeface="微软雅黑" panose="020B0503020204020204" charset="-122"/>
              </a:rPr>
              <a:t>Thank you</a:t>
            </a:r>
            <a:endParaRPr sz="2400" dirty="0">
              <a:ea typeface="微软雅黑" panose="020B0503020204020204" charset="-122"/>
            </a:endParaRPr>
          </a:p>
        </p:txBody>
      </p:sp>
    </p:spTree>
  </p:cSld>
  <p:clrMapOvr>
    <a:masterClrMapping/>
  </p:clrMapOvr>
</p:sld>
</file>

<file path=ppt/tags/tag1.xml><?xml version="1.0" encoding="utf-8"?>
<p:tagLst xmlns:p="http://schemas.openxmlformats.org/presentationml/2006/main">
  <p:tag name="TABLE_ENDDRAG_ORIGIN_RECT" val="663*60"/>
  <p:tag name="TABLE_ENDDRAG_RECT" val="28*248*663*60"/>
</p:tagLst>
</file>

<file path=ppt/tags/tag2.xml><?xml version="1.0" encoding="utf-8"?>
<p:tagLst xmlns:p="http://schemas.openxmlformats.org/presentationml/2006/main">
  <p:tag name="TABLE_ENDDRAG_ORIGIN_RECT" val="659*54"/>
  <p:tag name="TABLE_ENDDRAG_RECT" val="25*229*659*54"/>
</p:tagLst>
</file>

<file path=ppt/theme/theme1.xml><?xml version="1.0" encoding="utf-8"?>
<a:theme xmlns:a="http://schemas.openxmlformats.org/drawingml/2006/main" name="ZTE-Internal use only-16X9">
  <a:themeElements>
    <a:clrScheme name="ZTE色彩系统">
      <a:dk1>
        <a:srgbClr val="000000"/>
      </a:dk1>
      <a:lt1>
        <a:srgbClr val="FFFFFF"/>
      </a:lt1>
      <a:dk2>
        <a:srgbClr val="FFDE40"/>
      </a:dk2>
      <a:lt2>
        <a:srgbClr val="008ED3"/>
      </a:lt2>
      <a:accent1>
        <a:srgbClr val="00A651"/>
      </a:accent1>
      <a:accent2>
        <a:srgbClr val="9ACA3C"/>
      </a:accent2>
      <a:accent3>
        <a:srgbClr val="F58233"/>
      </a:accent3>
      <a:accent4>
        <a:srgbClr val="F287B7"/>
      </a:accent4>
      <a:accent5>
        <a:srgbClr val="92278F"/>
      </a:accent5>
      <a:accent6>
        <a:srgbClr val="0066B3"/>
      </a:accent6>
      <a:hlink>
        <a:srgbClr val="0066B3"/>
      </a:hlink>
      <a:folHlink>
        <a:srgbClr val="92278F"/>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txDef>
      <a:spPr/>
      <a:bodyPr vert="horz" lIns="0" tIns="0" rIns="0" bIns="0" rtlCol="0" anchor="t">
        <a:noAutofit/>
      </a:bodyPr>
      <a:lstStyle>
        <a:defPPr>
          <a:defRPr kumimoji="1" dirty="0" smtClean="0"/>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ZTE-Internal use only-16X9">
  <a:themeElements>
    <a:clrScheme name="ZTE色彩系统">
      <a:dk1>
        <a:srgbClr val="000000"/>
      </a:dk1>
      <a:lt1>
        <a:srgbClr val="FFFFFF"/>
      </a:lt1>
      <a:dk2>
        <a:srgbClr val="FFDE40"/>
      </a:dk2>
      <a:lt2>
        <a:srgbClr val="008ED3"/>
      </a:lt2>
      <a:accent1>
        <a:srgbClr val="00A651"/>
      </a:accent1>
      <a:accent2>
        <a:srgbClr val="9ACA3C"/>
      </a:accent2>
      <a:accent3>
        <a:srgbClr val="F58233"/>
      </a:accent3>
      <a:accent4>
        <a:srgbClr val="F287B7"/>
      </a:accent4>
      <a:accent5>
        <a:srgbClr val="92278F"/>
      </a:accent5>
      <a:accent6>
        <a:srgbClr val="0066B3"/>
      </a:accent6>
      <a:hlink>
        <a:srgbClr val="0066B3"/>
      </a:hlink>
      <a:folHlink>
        <a:srgbClr val="92278F"/>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txDef>
      <a:spPr/>
      <a:bodyPr vert="horz" lIns="0" tIns="0" rIns="0" bIns="0" rtlCol="0" anchor="t">
        <a:noAutofit/>
      </a:bodyPr>
      <a:lstStyle>
        <a:defPPr>
          <a:defRPr kumimoji="1" dirty="0" smtClean="0"/>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正文">
  <a:themeElements>
    <a:clrScheme name="中兴品牌色彩体系">
      <a:dk1>
        <a:srgbClr val="008ED3"/>
      </a:dk1>
      <a:lt1>
        <a:srgbClr val="FFFFFF"/>
      </a:lt1>
      <a:dk2>
        <a:srgbClr val="0067B4"/>
      </a:dk2>
      <a:lt2>
        <a:srgbClr val="58595B"/>
      </a:lt2>
      <a:accent1>
        <a:srgbClr val="FFDE40"/>
      </a:accent1>
      <a:accent2>
        <a:srgbClr val="61CCF0"/>
      </a:accent2>
      <a:accent3>
        <a:srgbClr val="EE3D8A"/>
      </a:accent3>
      <a:accent4>
        <a:srgbClr val="922990"/>
      </a:accent4>
      <a:accent5>
        <a:srgbClr val="8DC642"/>
      </a:accent5>
      <a:accent6>
        <a:srgbClr val="58595B"/>
      </a:accent6>
      <a:hlink>
        <a:srgbClr val="0000FF"/>
      </a:hlink>
      <a:folHlink>
        <a:srgbClr val="800080"/>
      </a:folHlink>
    </a:clrScheme>
    <a:fontScheme name="3_自定义设计">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lnDef>
  </a:objectDefaults>
  <a:extraClrSchemeLst>
    <a:extraClrScheme>
      <a:clrScheme name="3_自定义设计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办公室">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ZTE-Internal use only-16X9</Template>
  <TotalTime>0</TotalTime>
  <Words>4478</Words>
  <Application>WPS 演示</Application>
  <PresentationFormat>全屏显示(16:9)</PresentationFormat>
  <Paragraphs>166</Paragraphs>
  <Slides>7</Slides>
  <Notes>4</Notes>
  <HiddenSlides>0</HiddenSlides>
  <MMClips>0</MMClips>
  <ScaleCrop>false</ScaleCrop>
  <HeadingPairs>
    <vt:vector size="6" baseType="variant">
      <vt:variant>
        <vt:lpstr>已用的字体</vt:lpstr>
      </vt:variant>
      <vt:variant>
        <vt:i4>11</vt:i4>
      </vt:variant>
      <vt:variant>
        <vt:lpstr>主题</vt:lpstr>
      </vt:variant>
      <vt:variant>
        <vt:i4>3</vt:i4>
      </vt:variant>
      <vt:variant>
        <vt:lpstr>幻灯片标题</vt:lpstr>
      </vt:variant>
      <vt:variant>
        <vt:i4>7</vt:i4>
      </vt:variant>
    </vt:vector>
  </HeadingPairs>
  <TitlesOfParts>
    <vt:vector size="21" baseType="lpstr">
      <vt:lpstr>Arial</vt:lpstr>
      <vt:lpstr>宋体</vt:lpstr>
      <vt:lpstr>Wingdings</vt:lpstr>
      <vt:lpstr>Calibri</vt:lpstr>
      <vt:lpstr>微软雅黑</vt:lpstr>
      <vt:lpstr>Arial</vt:lpstr>
      <vt:lpstr>Heiti SC Light</vt:lpstr>
      <vt:lpstr>MS PGothic</vt:lpstr>
      <vt:lpstr>Wingdings</vt:lpstr>
      <vt:lpstr>Times New Roman</vt:lpstr>
      <vt:lpstr>Arial Unicode MS</vt:lpstr>
      <vt:lpstr>ZTE-Internal use only-16X9</vt:lpstr>
      <vt:lpstr>1_ZTE-Internal use only-16X9</vt:lpstr>
      <vt:lpstr>正文</vt:lpstr>
      <vt:lpstr>PowerPoint 演示文稿</vt:lpstr>
      <vt:lpstr>Backgroud</vt:lpstr>
      <vt:lpstr>Motivation  </vt:lpstr>
      <vt:lpstr>Motivation (Cont’d) </vt:lpstr>
      <vt:lpstr>Proposals</vt:lpstr>
      <vt:lpstr>Reference</vt:lpstr>
      <vt:lpstr>Thank you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ZTE</dc:creator>
  <cp:lastModifiedBy>ZTE_Wubin</cp:lastModifiedBy>
  <cp:revision>1774</cp:revision>
  <dcterms:created xsi:type="dcterms:W3CDTF">2015-07-28T09:06:00Z</dcterms:created>
  <dcterms:modified xsi:type="dcterms:W3CDTF">2024-06-07T08:35:52Z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2052-11.8.2.12085</vt:lpwstr>
  </property>
  <property fmtid="{D5CDD505-2E9C-101B-9397-08002B2CF9AE}" pid="3" name="ICV">
    <vt:lpwstr>5EB02C54A3D34A26A9FB80E923D627C1</vt:lpwstr>
  </property>
</Properties>
</file>