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147472172" r:id="rId5"/>
    <p:sldId id="2146846766" r:id="rId6"/>
    <p:sldId id="2147472175" r:id="rId7"/>
    <p:sldId id="2147472174" r:id="rId8"/>
    <p:sldId id="2146846773" r:id="rId9"/>
    <p:sldId id="3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A58856-43FA-CD7C-2CC9-A14E833B2D12}" name="Lenovo-ysg" initials="YSG" userId="Lenovo-ysg" providerId="None"/>
  <p188:author id="{BD60E57B-A289-5C8B-2AB8-59EA2E188281}" name="Lenovo0818" initials="YSG" userId="Lenovo0818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4F401D"/>
    <a:srgbClr val="253744"/>
    <a:srgbClr val="565D61"/>
    <a:srgbClr val="FFFFFF"/>
    <a:srgbClr val="F8F8F8"/>
    <a:srgbClr val="285E69"/>
    <a:srgbClr val="000000"/>
    <a:srgbClr val="4E9334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079680-96AC-4C85-97C2-09175506AC68}" v="30" dt="2024-06-10T08:52:51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09" autoAdjust="0"/>
  </p:normalViewPr>
  <p:slideViewPr>
    <p:cSldViewPr snapToGrid="0">
      <p:cViewPr varScale="1">
        <p:scale>
          <a:sx n="62" d="100"/>
          <a:sy n="62" d="100"/>
        </p:scale>
        <p:origin x="736" y="48"/>
      </p:cViewPr>
      <p:guideLst>
        <p:guide orient="horz" pos="34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F5079680-96AC-4C85-97C2-09175506AC68}"/>
    <pc:docChg chg="undo custSel addSld delSld modSld sldOrd">
      <pc:chgData name="Lianhai LH5 Wu" userId="06c1751d-49ed-4250-befd-a412d0569cfd" providerId="ADAL" clId="{F5079680-96AC-4C85-97C2-09175506AC68}" dt="2024-06-10T09:01:58.276" v="5307" actId="14100"/>
      <pc:docMkLst>
        <pc:docMk/>
      </pc:docMkLst>
      <pc:sldChg chg="modSp del mod">
        <pc:chgData name="Lianhai LH5 Wu" userId="06c1751d-49ed-4250-befd-a412d0569cfd" providerId="ADAL" clId="{F5079680-96AC-4C85-97C2-09175506AC68}" dt="2024-06-06T08:45:29.581" v="5119" actId="47"/>
        <pc:sldMkLst>
          <pc:docMk/>
          <pc:sldMk cId="1938516967" sldId="515"/>
        </pc:sldMkLst>
        <pc:spChg chg="mod">
          <ac:chgData name="Lianhai LH5 Wu" userId="06c1751d-49ed-4250-befd-a412d0569cfd" providerId="ADAL" clId="{F5079680-96AC-4C85-97C2-09175506AC68}" dt="2024-06-05T07:11:25.962" v="1" actId="108"/>
          <ac:spMkLst>
            <pc:docMk/>
            <pc:sldMk cId="1938516967" sldId="515"/>
            <ac:spMk id="3" creationId="{877F4EAC-28D4-437B-AC9D-F4B9517B3E08}"/>
          </ac:spMkLst>
        </pc:spChg>
      </pc:sldChg>
      <pc:sldChg chg="delSp modSp add del mod">
        <pc:chgData name="Lianhai LH5 Wu" userId="06c1751d-49ed-4250-befd-a412d0569cfd" providerId="ADAL" clId="{F5079680-96AC-4C85-97C2-09175506AC68}" dt="2024-06-10T08:52:53.070" v="5187" actId="20577"/>
        <pc:sldMkLst>
          <pc:docMk/>
          <pc:sldMk cId="4025274522" sldId="2146846766"/>
        </pc:sldMkLst>
        <pc:spChg chg="del">
          <ac:chgData name="Lianhai LH5 Wu" userId="06c1751d-49ed-4250-befd-a412d0569cfd" providerId="ADAL" clId="{F5079680-96AC-4C85-97C2-09175506AC68}" dt="2024-06-05T07:13:51.418" v="29" actId="478"/>
          <ac:spMkLst>
            <pc:docMk/>
            <pc:sldMk cId="4025274522" sldId="2146846766"/>
            <ac:spMk id="2" creationId="{F5C457AA-0A4C-BB93-760A-274C63D4C459}"/>
          </ac:spMkLst>
        </pc:spChg>
        <pc:spChg chg="mod">
          <ac:chgData name="Lianhai LH5 Wu" userId="06c1751d-49ed-4250-befd-a412d0569cfd" providerId="ADAL" clId="{F5079680-96AC-4C85-97C2-09175506AC68}" dt="2024-06-06T08:45:00.383" v="5118" actId="20577"/>
          <ac:spMkLst>
            <pc:docMk/>
            <pc:sldMk cId="4025274522" sldId="2146846766"/>
            <ac:spMk id="3" creationId="{C85DDB58-5D2D-1CE2-B8A7-0599E74C024A}"/>
          </ac:spMkLst>
        </pc:spChg>
        <pc:spChg chg="mod">
          <ac:chgData name="Lianhai LH5 Wu" userId="06c1751d-49ed-4250-befd-a412d0569cfd" providerId="ADAL" clId="{F5079680-96AC-4C85-97C2-09175506AC68}" dt="2024-06-05T07:38:47.352" v="447" actId="6549"/>
          <ac:spMkLst>
            <pc:docMk/>
            <pc:sldMk cId="4025274522" sldId="2146846766"/>
            <ac:spMk id="5" creationId="{0C76EACD-9B82-2502-566D-00DACD1738C4}"/>
          </ac:spMkLst>
        </pc:spChg>
        <pc:spChg chg="mod">
          <ac:chgData name="Lianhai LH5 Wu" userId="06c1751d-49ed-4250-befd-a412d0569cfd" providerId="ADAL" clId="{F5079680-96AC-4C85-97C2-09175506AC68}" dt="2024-06-10T08:52:33.819" v="5164" actId="6549"/>
          <ac:spMkLst>
            <pc:docMk/>
            <pc:sldMk cId="4025274522" sldId="2146846766"/>
            <ac:spMk id="6" creationId="{470A3D9E-21F0-B8DD-7175-A8F135A258A9}"/>
          </ac:spMkLst>
        </pc:spChg>
        <pc:spChg chg="del">
          <ac:chgData name="Lianhai LH5 Wu" userId="06c1751d-49ed-4250-befd-a412d0569cfd" providerId="ADAL" clId="{F5079680-96AC-4C85-97C2-09175506AC68}" dt="2024-06-05T07:13:24.800" v="11" actId="478"/>
          <ac:spMkLst>
            <pc:docMk/>
            <pc:sldMk cId="4025274522" sldId="2146846766"/>
            <ac:spMk id="12" creationId="{E9284F96-84B0-553A-E31F-2BCCBA528659}"/>
          </ac:spMkLst>
        </pc:spChg>
        <pc:spChg chg="del">
          <ac:chgData name="Lianhai LH5 Wu" userId="06c1751d-49ed-4250-befd-a412d0569cfd" providerId="ADAL" clId="{F5079680-96AC-4C85-97C2-09175506AC68}" dt="2024-06-05T07:13:23.624" v="10" actId="478"/>
          <ac:spMkLst>
            <pc:docMk/>
            <pc:sldMk cId="4025274522" sldId="2146846766"/>
            <ac:spMk id="13" creationId="{F835EF66-11D4-F96D-F999-EDD14F7A014A}"/>
          </ac:spMkLst>
        </pc:spChg>
        <pc:spChg chg="del mod">
          <ac:chgData name="Lianhai LH5 Wu" userId="06c1751d-49ed-4250-befd-a412d0569cfd" providerId="ADAL" clId="{F5079680-96AC-4C85-97C2-09175506AC68}" dt="2024-06-05T07:13:27.311" v="13" actId="478"/>
          <ac:spMkLst>
            <pc:docMk/>
            <pc:sldMk cId="4025274522" sldId="2146846766"/>
            <ac:spMk id="14" creationId="{DA3B1A6E-EC21-64A4-4D89-57A97510714F}"/>
          </ac:spMkLst>
        </pc:spChg>
        <pc:spChg chg="del">
          <ac:chgData name="Lianhai LH5 Wu" userId="06c1751d-49ed-4250-befd-a412d0569cfd" providerId="ADAL" clId="{F5079680-96AC-4C85-97C2-09175506AC68}" dt="2024-06-05T07:13:18.252" v="8" actId="478"/>
          <ac:spMkLst>
            <pc:docMk/>
            <pc:sldMk cId="4025274522" sldId="2146846766"/>
            <ac:spMk id="15" creationId="{E8CA0646-1AB5-A2BC-1C3F-E8E64DB9E7AD}"/>
          </ac:spMkLst>
        </pc:spChg>
        <pc:spChg chg="del">
          <ac:chgData name="Lianhai LH5 Wu" userId="06c1751d-49ed-4250-befd-a412d0569cfd" providerId="ADAL" clId="{F5079680-96AC-4C85-97C2-09175506AC68}" dt="2024-06-05T07:13:01.479" v="4" actId="478"/>
          <ac:spMkLst>
            <pc:docMk/>
            <pc:sldMk cId="4025274522" sldId="2146846766"/>
            <ac:spMk id="17" creationId="{5ADF90E3-5DFD-E539-8B9E-6160605289DA}"/>
          </ac:spMkLst>
        </pc:spChg>
        <pc:spChg chg="mod">
          <ac:chgData name="Lianhai LH5 Wu" userId="06c1751d-49ed-4250-befd-a412d0569cfd" providerId="ADAL" clId="{F5079680-96AC-4C85-97C2-09175506AC68}" dt="2024-06-10T08:52:53.070" v="5187" actId="20577"/>
          <ac:spMkLst>
            <pc:docMk/>
            <pc:sldMk cId="4025274522" sldId="2146846766"/>
            <ac:spMk id="18" creationId="{B43D673C-C72C-8178-0756-C517C1EF6916}"/>
          </ac:spMkLst>
        </pc:spChg>
        <pc:spChg chg="del">
          <ac:chgData name="Lianhai LH5 Wu" userId="06c1751d-49ed-4250-befd-a412d0569cfd" providerId="ADAL" clId="{F5079680-96AC-4C85-97C2-09175506AC68}" dt="2024-06-05T07:13:01.479" v="4" actId="478"/>
          <ac:spMkLst>
            <pc:docMk/>
            <pc:sldMk cId="4025274522" sldId="2146846766"/>
            <ac:spMk id="20" creationId="{525A27B7-D765-EE1A-37D1-4E608875EC9C}"/>
          </ac:spMkLst>
        </pc:spChg>
        <pc:spChg chg="del">
          <ac:chgData name="Lianhai LH5 Wu" userId="06c1751d-49ed-4250-befd-a412d0569cfd" providerId="ADAL" clId="{F5079680-96AC-4C85-97C2-09175506AC68}" dt="2024-06-05T07:13:20.796" v="9" actId="478"/>
          <ac:spMkLst>
            <pc:docMk/>
            <pc:sldMk cId="4025274522" sldId="2146846766"/>
            <ac:spMk id="21" creationId="{91962058-B744-7F6F-E075-34E2D13400E1}"/>
          </ac:spMkLst>
        </pc:spChg>
        <pc:spChg chg="del">
          <ac:chgData name="Lianhai LH5 Wu" userId="06c1751d-49ed-4250-befd-a412d0569cfd" providerId="ADAL" clId="{F5079680-96AC-4C85-97C2-09175506AC68}" dt="2024-06-05T07:13:01.479" v="4" actId="478"/>
          <ac:spMkLst>
            <pc:docMk/>
            <pc:sldMk cId="4025274522" sldId="2146846766"/>
            <ac:spMk id="22" creationId="{1563A918-9383-2ECF-30BA-06161E43801C}"/>
          </ac:spMkLst>
        </pc:spChg>
        <pc:spChg chg="mod">
          <ac:chgData name="Lianhai LH5 Wu" userId="06c1751d-49ed-4250-befd-a412d0569cfd" providerId="ADAL" clId="{F5079680-96AC-4C85-97C2-09175506AC68}" dt="2024-06-05T07:14:53.835" v="192" actId="1038"/>
          <ac:spMkLst>
            <pc:docMk/>
            <pc:sldMk cId="4025274522" sldId="2146846766"/>
            <ac:spMk id="23" creationId="{8F97D900-C26F-2395-03C0-4848E2400AC3}"/>
          </ac:spMkLst>
        </pc:spChg>
        <pc:spChg chg="mod">
          <ac:chgData name="Lianhai LH5 Wu" userId="06c1751d-49ed-4250-befd-a412d0569cfd" providerId="ADAL" clId="{F5079680-96AC-4C85-97C2-09175506AC68}" dt="2024-06-05T07:15:17.593" v="272" actId="1038"/>
          <ac:spMkLst>
            <pc:docMk/>
            <pc:sldMk cId="4025274522" sldId="2146846766"/>
            <ac:spMk id="32" creationId="{90B90581-AE58-9327-F745-F6057B6AC1DE}"/>
          </ac:spMkLst>
        </pc:spChg>
        <pc:spChg chg="mod">
          <ac:chgData name="Lianhai LH5 Wu" userId="06c1751d-49ed-4250-befd-a412d0569cfd" providerId="ADAL" clId="{F5079680-96AC-4C85-97C2-09175506AC68}" dt="2024-06-05T07:15:08.265" v="254" actId="1038"/>
          <ac:spMkLst>
            <pc:docMk/>
            <pc:sldMk cId="4025274522" sldId="2146846766"/>
            <ac:spMk id="33" creationId="{AE5B60B3-4D11-CE93-E2E9-287FF2819E67}"/>
          </ac:spMkLst>
        </pc:spChg>
        <pc:spChg chg="del">
          <ac:chgData name="Lianhai LH5 Wu" userId="06c1751d-49ed-4250-befd-a412d0569cfd" providerId="ADAL" clId="{F5079680-96AC-4C85-97C2-09175506AC68}" dt="2024-06-05T07:13:49.202" v="28" actId="478"/>
          <ac:spMkLst>
            <pc:docMk/>
            <pc:sldMk cId="4025274522" sldId="2146846766"/>
            <ac:spMk id="34" creationId="{6E01F0C3-E6F2-B632-42AF-840A97C643E2}"/>
          </ac:spMkLst>
        </pc:spChg>
        <pc:cxnChg chg="mod">
          <ac:chgData name="Lianhai LH5 Wu" userId="06c1751d-49ed-4250-befd-a412d0569cfd" providerId="ADAL" clId="{F5079680-96AC-4C85-97C2-09175506AC68}" dt="2024-06-05T07:15:26.417" v="297" actId="1038"/>
          <ac:cxnSpMkLst>
            <pc:docMk/>
            <pc:sldMk cId="4025274522" sldId="2146846766"/>
            <ac:cxnSpMk id="7" creationId="{46490C82-E4E4-12C6-E31B-6A769CA113D9}"/>
          </ac:cxnSpMkLst>
        </pc:cxnChg>
        <pc:cxnChg chg="del">
          <ac:chgData name="Lianhai LH5 Wu" userId="06c1751d-49ed-4250-befd-a412d0569cfd" providerId="ADAL" clId="{F5079680-96AC-4C85-97C2-09175506AC68}" dt="2024-06-05T07:13:52.958" v="30" actId="478"/>
          <ac:cxnSpMkLst>
            <pc:docMk/>
            <pc:sldMk cId="4025274522" sldId="2146846766"/>
            <ac:cxnSpMk id="8" creationId="{08E3DAC5-F7B7-F8CE-A294-C92E5269ED6D}"/>
          </ac:cxnSpMkLst>
        </pc:cxnChg>
        <pc:cxnChg chg="mod">
          <ac:chgData name="Lianhai LH5 Wu" userId="06c1751d-49ed-4250-befd-a412d0569cfd" providerId="ADAL" clId="{F5079680-96AC-4C85-97C2-09175506AC68}" dt="2024-06-05T07:15:21.787" v="283" actId="1038"/>
          <ac:cxnSpMkLst>
            <pc:docMk/>
            <pc:sldMk cId="4025274522" sldId="2146846766"/>
            <ac:cxnSpMk id="9" creationId="{AE4B3C8E-8660-2BA1-8ED3-3D1E62782AFD}"/>
          </ac:cxnSpMkLst>
        </pc:cxnChg>
        <pc:cxnChg chg="del mod">
          <ac:chgData name="Lianhai LH5 Wu" userId="06c1751d-49ed-4250-befd-a412d0569cfd" providerId="ADAL" clId="{F5079680-96AC-4C85-97C2-09175506AC68}" dt="2024-06-05T07:14:35.158" v="136" actId="478"/>
          <ac:cxnSpMkLst>
            <pc:docMk/>
            <pc:sldMk cId="4025274522" sldId="2146846766"/>
            <ac:cxnSpMk id="10" creationId="{499C94F8-C2B6-1583-1E1D-37959D4758A4}"/>
          </ac:cxnSpMkLst>
        </pc:cxnChg>
      </pc:sldChg>
      <pc:sldChg chg="del">
        <pc:chgData name="Lianhai LH5 Wu" userId="06c1751d-49ed-4250-befd-a412d0569cfd" providerId="ADAL" clId="{F5079680-96AC-4C85-97C2-09175506AC68}" dt="2024-06-06T08:45:44.910" v="5120" actId="47"/>
        <pc:sldMkLst>
          <pc:docMk/>
          <pc:sldMk cId="2307097219" sldId="2146846770"/>
        </pc:sldMkLst>
      </pc:sldChg>
      <pc:sldChg chg="addSp delSp modSp mod ord">
        <pc:chgData name="Lianhai LH5 Wu" userId="06c1751d-49ed-4250-befd-a412d0569cfd" providerId="ADAL" clId="{F5079680-96AC-4C85-97C2-09175506AC68}" dt="2024-06-10T09:01:58.276" v="5307" actId="14100"/>
        <pc:sldMkLst>
          <pc:docMk/>
          <pc:sldMk cId="3503078504" sldId="2146846773"/>
        </pc:sldMkLst>
        <pc:spChg chg="mod">
          <ac:chgData name="Lianhai LH5 Wu" userId="06c1751d-49ed-4250-befd-a412d0569cfd" providerId="ADAL" clId="{F5079680-96AC-4C85-97C2-09175506AC68}" dt="2024-06-05T08:06:11.320" v="805" actId="20577"/>
          <ac:spMkLst>
            <pc:docMk/>
            <pc:sldMk cId="3503078504" sldId="2146846773"/>
            <ac:spMk id="2" creationId="{F5E60932-91F2-4EDE-FF55-306D656B9FE1}"/>
          </ac:spMkLst>
        </pc:spChg>
        <pc:spChg chg="mod">
          <ac:chgData name="Lianhai LH5 Wu" userId="06c1751d-49ed-4250-befd-a412d0569cfd" providerId="ADAL" clId="{F5079680-96AC-4C85-97C2-09175506AC68}" dt="2024-06-10T09:01:58.276" v="5307" actId="14100"/>
          <ac:spMkLst>
            <pc:docMk/>
            <pc:sldMk cId="3503078504" sldId="2146846773"/>
            <ac:spMk id="3" creationId="{21CAD3E7-552F-1E06-C735-A8F85EE7F8AC}"/>
          </ac:spMkLst>
        </pc:spChg>
        <pc:spChg chg="add mod">
          <ac:chgData name="Lianhai LH5 Wu" userId="06c1751d-49ed-4250-befd-a412d0569cfd" providerId="ADAL" clId="{F5079680-96AC-4C85-97C2-09175506AC68}" dt="2024-06-06T08:40:46.726" v="5029" actId="14100"/>
          <ac:spMkLst>
            <pc:docMk/>
            <pc:sldMk cId="3503078504" sldId="2146846773"/>
            <ac:spMk id="10" creationId="{CEEEF965-7DAE-9772-3BFC-0BAD41EC3272}"/>
          </ac:spMkLst>
        </pc:spChg>
        <pc:spChg chg="mod">
          <ac:chgData name="Lianhai LH5 Wu" userId="06c1751d-49ed-4250-befd-a412d0569cfd" providerId="ADAL" clId="{F5079680-96AC-4C85-97C2-09175506AC68}" dt="2024-06-06T08:38:37.216" v="4999" actId="14100"/>
          <ac:spMkLst>
            <pc:docMk/>
            <pc:sldMk cId="3503078504" sldId="2146846773"/>
            <ac:spMk id="13" creationId="{407D3679-3606-AAA3-2A1C-DC7593759A13}"/>
          </ac:spMkLst>
        </pc:spChg>
        <pc:picChg chg="add del mod">
          <ac:chgData name="Lianhai LH5 Wu" userId="06c1751d-49ed-4250-befd-a412d0569cfd" providerId="ADAL" clId="{F5079680-96AC-4C85-97C2-09175506AC68}" dt="2024-06-06T08:38:24.383" v="4989" actId="478"/>
          <ac:picMkLst>
            <pc:docMk/>
            <pc:sldMk cId="3503078504" sldId="2146846773"/>
            <ac:picMk id="6" creationId="{74934B2E-0DBE-45C0-1F53-EB69BBDE3A47}"/>
          </ac:picMkLst>
        </pc:picChg>
        <pc:picChg chg="add mod">
          <ac:chgData name="Lianhai LH5 Wu" userId="06c1751d-49ed-4250-befd-a412d0569cfd" providerId="ADAL" clId="{F5079680-96AC-4C85-97C2-09175506AC68}" dt="2024-06-06T08:40:33.605" v="5020" actId="1035"/>
          <ac:picMkLst>
            <pc:docMk/>
            <pc:sldMk cId="3503078504" sldId="2146846773"/>
            <ac:picMk id="8" creationId="{D2FC2B58-8B2D-EBE3-C320-44EC799CB7A1}"/>
          </ac:picMkLst>
        </pc:picChg>
        <pc:picChg chg="del">
          <ac:chgData name="Lianhai LH5 Wu" userId="06c1751d-49ed-4250-befd-a412d0569cfd" providerId="ADAL" clId="{F5079680-96AC-4C85-97C2-09175506AC68}" dt="2024-06-06T06:06:00.955" v="1334" actId="478"/>
          <ac:picMkLst>
            <pc:docMk/>
            <pc:sldMk cId="3503078504" sldId="2146846773"/>
            <ac:picMk id="11" creationId="{EAF144DD-CCD7-33FA-638F-452A62AC87B9}"/>
          </ac:picMkLst>
        </pc:picChg>
      </pc:sldChg>
      <pc:sldChg chg="modSp mod">
        <pc:chgData name="Lianhai LH5 Wu" userId="06c1751d-49ed-4250-befd-a412d0569cfd" providerId="ADAL" clId="{F5079680-96AC-4C85-97C2-09175506AC68}" dt="2024-06-07T01:54:47.912" v="5163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F5079680-96AC-4C85-97C2-09175506AC68}" dt="2024-06-07T01:44:29.803" v="5145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F5079680-96AC-4C85-97C2-09175506AC68}" dt="2024-06-07T01:54:47.912" v="5163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del mod">
        <pc:chgData name="Lianhai LH5 Wu" userId="06c1751d-49ed-4250-befd-a412d0569cfd" providerId="ADAL" clId="{F5079680-96AC-4C85-97C2-09175506AC68}" dt="2024-06-06T08:45:44.910" v="5120" actId="47"/>
        <pc:sldMkLst>
          <pc:docMk/>
          <pc:sldMk cId="995780540" sldId="2147472173"/>
        </pc:sldMkLst>
        <pc:spChg chg="mod">
          <ac:chgData name="Lianhai LH5 Wu" userId="06c1751d-49ed-4250-befd-a412d0569cfd" providerId="ADAL" clId="{F5079680-96AC-4C85-97C2-09175506AC68}" dt="2024-06-05T09:00:35.893" v="1213" actId="6549"/>
          <ac:spMkLst>
            <pc:docMk/>
            <pc:sldMk cId="995780540" sldId="2147472173"/>
            <ac:spMk id="3" creationId="{21CAD3E7-552F-1E06-C735-A8F85EE7F8AC}"/>
          </ac:spMkLst>
        </pc:spChg>
        <pc:spChg chg="mod">
          <ac:chgData name="Lianhai LH5 Wu" userId="06c1751d-49ed-4250-befd-a412d0569cfd" providerId="ADAL" clId="{F5079680-96AC-4C85-97C2-09175506AC68}" dt="2024-06-06T08:42:22.161" v="5100" actId="1076"/>
          <ac:spMkLst>
            <pc:docMk/>
            <pc:sldMk cId="995780540" sldId="2147472173"/>
            <ac:spMk id="13" creationId="{407D3679-3606-AAA3-2A1C-DC7593759A13}"/>
          </ac:spMkLst>
        </pc:spChg>
      </pc:sldChg>
      <pc:sldChg chg="addSp delSp modSp add mod ord">
        <pc:chgData name="Lianhai LH5 Wu" userId="06c1751d-49ed-4250-befd-a412d0569cfd" providerId="ADAL" clId="{F5079680-96AC-4C85-97C2-09175506AC68}" dt="2024-06-10T08:58:02.293" v="5207" actId="6549"/>
        <pc:sldMkLst>
          <pc:docMk/>
          <pc:sldMk cId="943168327" sldId="2147472174"/>
        </pc:sldMkLst>
        <pc:spChg chg="mod">
          <ac:chgData name="Lianhai LH5 Wu" userId="06c1751d-49ed-4250-befd-a412d0569cfd" providerId="ADAL" clId="{F5079680-96AC-4C85-97C2-09175506AC68}" dt="2024-06-10T08:58:02.293" v="5207" actId="6549"/>
          <ac:spMkLst>
            <pc:docMk/>
            <pc:sldMk cId="943168327" sldId="2147472174"/>
            <ac:spMk id="3" creationId="{21CAD3E7-552F-1E06-C735-A8F85EE7F8AC}"/>
          </ac:spMkLst>
        </pc:spChg>
        <pc:spChg chg="mod">
          <ac:chgData name="Lianhai LH5 Wu" userId="06c1751d-49ed-4250-befd-a412d0569cfd" providerId="ADAL" clId="{F5079680-96AC-4C85-97C2-09175506AC68}" dt="2024-06-07T01:45:20.684" v="5152" actId="20577"/>
          <ac:spMkLst>
            <pc:docMk/>
            <pc:sldMk cId="943168327" sldId="2147472174"/>
            <ac:spMk id="13" creationId="{407D3679-3606-AAA3-2A1C-DC7593759A13}"/>
          </ac:spMkLst>
        </pc:spChg>
        <pc:picChg chg="add del mod">
          <ac:chgData name="Lianhai LH5 Wu" userId="06c1751d-49ed-4250-befd-a412d0569cfd" providerId="ADAL" clId="{F5079680-96AC-4C85-97C2-09175506AC68}" dt="2024-06-06T07:01:23.248" v="2281" actId="478"/>
          <ac:picMkLst>
            <pc:docMk/>
            <pc:sldMk cId="943168327" sldId="2147472174"/>
            <ac:picMk id="6" creationId="{13C4833E-E70E-413F-6EBA-15346FABD1CA}"/>
          </ac:picMkLst>
        </pc:picChg>
        <pc:picChg chg="add del">
          <ac:chgData name="Lianhai LH5 Wu" userId="06c1751d-49ed-4250-befd-a412d0569cfd" providerId="ADAL" clId="{F5079680-96AC-4C85-97C2-09175506AC68}" dt="2024-06-06T07:01:26.644" v="2283" actId="478"/>
          <ac:picMkLst>
            <pc:docMk/>
            <pc:sldMk cId="943168327" sldId="2147472174"/>
            <ac:picMk id="8" creationId="{CC34782F-3911-2345-1CF6-9DC70FA8E023}"/>
          </ac:picMkLst>
        </pc:picChg>
        <pc:picChg chg="add del mod">
          <ac:chgData name="Lianhai LH5 Wu" userId="06c1751d-49ed-4250-befd-a412d0569cfd" providerId="ADAL" clId="{F5079680-96AC-4C85-97C2-09175506AC68}" dt="2024-06-06T07:02:26.264" v="2286" actId="478"/>
          <ac:picMkLst>
            <pc:docMk/>
            <pc:sldMk cId="943168327" sldId="2147472174"/>
            <ac:picMk id="10" creationId="{E552FE2D-F6DB-AA6B-8E8C-382AE226AEF4}"/>
          </ac:picMkLst>
        </pc:picChg>
        <pc:picChg chg="del">
          <ac:chgData name="Lianhai LH5 Wu" userId="06c1751d-49ed-4250-befd-a412d0569cfd" providerId="ADAL" clId="{F5079680-96AC-4C85-97C2-09175506AC68}" dt="2024-06-06T06:38:52.403" v="1892" actId="478"/>
          <ac:picMkLst>
            <pc:docMk/>
            <pc:sldMk cId="943168327" sldId="2147472174"/>
            <ac:picMk id="11" creationId="{EAF144DD-CCD7-33FA-638F-452A62AC87B9}"/>
          </ac:picMkLst>
        </pc:picChg>
        <pc:picChg chg="add del mod">
          <ac:chgData name="Lianhai LH5 Wu" userId="06c1751d-49ed-4250-befd-a412d0569cfd" providerId="ADAL" clId="{F5079680-96AC-4C85-97C2-09175506AC68}" dt="2024-06-06T07:03:12.463" v="2289" actId="478"/>
          <ac:picMkLst>
            <pc:docMk/>
            <pc:sldMk cId="943168327" sldId="2147472174"/>
            <ac:picMk id="14" creationId="{D866E5D3-952F-EBA1-D28E-6D593E2DF195}"/>
          </ac:picMkLst>
        </pc:picChg>
        <pc:picChg chg="add mod">
          <ac:chgData name="Lianhai LH5 Wu" userId="06c1751d-49ed-4250-befd-a412d0569cfd" providerId="ADAL" clId="{F5079680-96AC-4C85-97C2-09175506AC68}" dt="2024-06-06T07:50:08.926" v="3406" actId="14100"/>
          <ac:picMkLst>
            <pc:docMk/>
            <pc:sldMk cId="943168327" sldId="2147472174"/>
            <ac:picMk id="16" creationId="{83A719AD-0603-7E38-D97F-9EFF73B26676}"/>
          </ac:picMkLst>
        </pc:picChg>
      </pc:sldChg>
      <pc:sldChg chg="addSp delSp modSp add mod">
        <pc:chgData name="Lianhai LH5 Wu" userId="06c1751d-49ed-4250-befd-a412d0569cfd" providerId="ADAL" clId="{F5079680-96AC-4C85-97C2-09175506AC68}" dt="2024-06-10T08:56:46.347" v="5205" actId="20577"/>
        <pc:sldMkLst>
          <pc:docMk/>
          <pc:sldMk cId="3669762563" sldId="2147472175"/>
        </pc:sldMkLst>
        <pc:spChg chg="mod">
          <ac:chgData name="Lianhai LH5 Wu" userId="06c1751d-49ed-4250-befd-a412d0569cfd" providerId="ADAL" clId="{F5079680-96AC-4C85-97C2-09175506AC68}" dt="2024-06-10T08:56:21.562" v="5191" actId="6549"/>
          <ac:spMkLst>
            <pc:docMk/>
            <pc:sldMk cId="3669762563" sldId="2147472175"/>
            <ac:spMk id="3" creationId="{21CAD3E7-552F-1E06-C735-A8F85EE7F8AC}"/>
          </ac:spMkLst>
        </pc:spChg>
        <pc:spChg chg="mod">
          <ac:chgData name="Lianhai LH5 Wu" userId="06c1751d-49ed-4250-befd-a412d0569cfd" providerId="ADAL" clId="{F5079680-96AC-4C85-97C2-09175506AC68}" dt="2024-06-10T08:56:46.347" v="5205" actId="20577"/>
          <ac:spMkLst>
            <pc:docMk/>
            <pc:sldMk cId="3669762563" sldId="2147472175"/>
            <ac:spMk id="13" creationId="{407D3679-3606-AAA3-2A1C-DC7593759A13}"/>
          </ac:spMkLst>
        </pc:spChg>
        <pc:picChg chg="add mod">
          <ac:chgData name="Lianhai LH5 Wu" userId="06c1751d-49ed-4250-befd-a412d0569cfd" providerId="ADAL" clId="{F5079680-96AC-4C85-97C2-09175506AC68}" dt="2024-06-06T08:42:38.626" v="5108" actId="1035"/>
          <ac:picMkLst>
            <pc:docMk/>
            <pc:sldMk cId="3669762563" sldId="2147472175"/>
            <ac:picMk id="6" creationId="{5F0A3DFD-272C-EA64-C01D-F1D3D498DB3D}"/>
          </ac:picMkLst>
        </pc:picChg>
        <pc:picChg chg="del">
          <ac:chgData name="Lianhai LH5 Wu" userId="06c1751d-49ed-4250-befd-a412d0569cfd" providerId="ADAL" clId="{F5079680-96AC-4C85-97C2-09175506AC68}" dt="2024-06-06T07:40:23.970" v="2870" actId="478"/>
          <ac:picMkLst>
            <pc:docMk/>
            <pc:sldMk cId="3669762563" sldId="2147472175"/>
            <ac:picMk id="16" creationId="{83A719AD-0603-7E38-D97F-9EFF73B26676}"/>
          </ac:picMkLst>
        </pc:picChg>
      </pc:sldChg>
    </pc:docChg>
  </pc:docChgLst>
  <pc:docChgLst>
    <pc:chgData name="Lianhai LH5 Wu" userId="06c1751d-49ed-4250-befd-a412d0569cfd" providerId="ADAL" clId="{D330E026-630A-41F1-85EC-E22C15DDC553}"/>
    <pc:docChg chg="undo custSel addSld modSld">
      <pc:chgData name="Lianhai LH5 Wu" userId="06c1751d-49ed-4250-befd-a412d0569cfd" providerId="ADAL" clId="{D330E026-630A-41F1-85EC-E22C15DDC553}" dt="2023-08-31T09:10:48.654" v="1642" actId="1035"/>
      <pc:docMkLst>
        <pc:docMk/>
      </pc:docMkLst>
      <pc:sldChg chg="addSp modSp mod">
        <pc:chgData name="Lianhai LH5 Wu" userId="06c1751d-49ed-4250-befd-a412d0569cfd" providerId="ADAL" clId="{D330E026-630A-41F1-85EC-E22C15DDC553}" dt="2023-08-31T09:10:48.654" v="1642" actId="1035"/>
        <pc:sldMkLst>
          <pc:docMk/>
          <pc:sldMk cId="2307097219" sldId="2146846770"/>
        </pc:sldMkLst>
        <pc:spChg chg="mod">
          <ac:chgData name="Lianhai LH5 Wu" userId="06c1751d-49ed-4250-befd-a412d0569cfd" providerId="ADAL" clId="{D330E026-630A-41F1-85EC-E22C15DDC553}" dt="2023-08-31T09:10:34.316" v="1614" actId="20577"/>
          <ac:spMkLst>
            <pc:docMk/>
            <pc:sldMk cId="2307097219" sldId="2146846770"/>
            <ac:spMk id="3" creationId="{21CAD3E7-552F-1E06-C735-A8F85EE7F8AC}"/>
          </ac:spMkLst>
        </pc:spChg>
        <pc:spChg chg="add mod">
          <ac:chgData name="Lianhai LH5 Wu" userId="06c1751d-49ed-4250-befd-a412d0569cfd" providerId="ADAL" clId="{D330E026-630A-41F1-85EC-E22C15DDC553}" dt="2023-08-31T09:10:48.654" v="1642" actId="1035"/>
          <ac:spMkLst>
            <pc:docMk/>
            <pc:sldMk cId="2307097219" sldId="2146846770"/>
            <ac:spMk id="7" creationId="{1D000212-2C8E-4F8F-C4B2-D46BD0361EE5}"/>
          </ac:spMkLst>
        </pc:spChg>
        <pc:cxnChg chg="mod">
          <ac:chgData name="Lianhai LH5 Wu" userId="06c1751d-49ed-4250-befd-a412d0569cfd" providerId="ADAL" clId="{D330E026-630A-41F1-85EC-E22C15DDC553}" dt="2023-08-31T09:09:18.745" v="1453" actId="1038"/>
          <ac:cxnSpMkLst>
            <pc:docMk/>
            <pc:sldMk cId="2307097219" sldId="2146846770"/>
            <ac:cxnSpMk id="5" creationId="{50B1CB97-0CA0-8FE9-5BD1-A1B7590AD005}"/>
          </ac:cxnSpMkLst>
        </pc:cxnChg>
      </pc:sldChg>
      <pc:sldChg chg="modSp mod">
        <pc:chgData name="Lianhai LH5 Wu" userId="06c1751d-49ed-4250-befd-a412d0569cfd" providerId="ADAL" clId="{D330E026-630A-41F1-85EC-E22C15DDC553}" dt="2023-08-31T09:04:22.092" v="1004" actId="6549"/>
        <pc:sldMkLst>
          <pc:docMk/>
          <pc:sldMk cId="3503078504" sldId="2146846773"/>
        </pc:sldMkLst>
        <pc:spChg chg="mod">
          <ac:chgData name="Lianhai LH5 Wu" userId="06c1751d-49ed-4250-befd-a412d0569cfd" providerId="ADAL" clId="{D330E026-630A-41F1-85EC-E22C15DDC553}" dt="2023-08-31T08:20:09.878" v="5" actId="20577"/>
          <ac:spMkLst>
            <pc:docMk/>
            <pc:sldMk cId="3503078504" sldId="2146846773"/>
            <ac:spMk id="2" creationId="{F5E60932-91F2-4EDE-FF55-306D656B9FE1}"/>
          </ac:spMkLst>
        </pc:spChg>
        <pc:spChg chg="mod">
          <ac:chgData name="Lianhai LH5 Wu" userId="06c1751d-49ed-4250-befd-a412d0569cfd" providerId="ADAL" clId="{D330E026-630A-41F1-85EC-E22C15DDC553}" dt="2023-08-31T09:04:22.092" v="1004" actId="6549"/>
          <ac:spMkLst>
            <pc:docMk/>
            <pc:sldMk cId="3503078504" sldId="2146846773"/>
            <ac:spMk id="3" creationId="{21CAD3E7-552F-1E06-C735-A8F85EE7F8AC}"/>
          </ac:spMkLst>
        </pc:spChg>
        <pc:spChg chg="mod">
          <ac:chgData name="Lianhai LH5 Wu" userId="06c1751d-49ed-4250-befd-a412d0569cfd" providerId="ADAL" clId="{D330E026-630A-41F1-85EC-E22C15DDC553}" dt="2023-08-31T08:41:43.049" v="654" actId="6549"/>
          <ac:spMkLst>
            <pc:docMk/>
            <pc:sldMk cId="3503078504" sldId="2146846773"/>
            <ac:spMk id="13" creationId="{407D3679-3606-AAA3-2A1C-DC7593759A13}"/>
          </ac:spMkLst>
        </pc:spChg>
        <pc:picChg chg="mod">
          <ac:chgData name="Lianhai LH5 Wu" userId="06c1751d-49ed-4250-befd-a412d0569cfd" providerId="ADAL" clId="{D330E026-630A-41F1-85EC-E22C15DDC553}" dt="2023-08-31T08:41:08.703" v="575" actId="1076"/>
          <ac:picMkLst>
            <pc:docMk/>
            <pc:sldMk cId="3503078504" sldId="2146846773"/>
            <ac:picMk id="10" creationId="{80F43813-87E4-CFAF-F51F-7A8312E5741B}"/>
          </ac:picMkLst>
        </pc:picChg>
      </pc:sldChg>
      <pc:sldChg chg="delSp modSp add mod">
        <pc:chgData name="Lianhai LH5 Wu" userId="06c1751d-49ed-4250-befd-a412d0569cfd" providerId="ADAL" clId="{D330E026-630A-41F1-85EC-E22C15DDC553}" dt="2023-08-31T09:04:17.945" v="1003" actId="6549"/>
        <pc:sldMkLst>
          <pc:docMk/>
          <pc:sldMk cId="995780540" sldId="2147472173"/>
        </pc:sldMkLst>
        <pc:spChg chg="mod">
          <ac:chgData name="Lianhai LH5 Wu" userId="06c1751d-49ed-4250-befd-a412d0569cfd" providerId="ADAL" clId="{D330E026-630A-41F1-85EC-E22C15DDC553}" dt="2023-08-31T09:04:17.945" v="1003" actId="6549"/>
          <ac:spMkLst>
            <pc:docMk/>
            <pc:sldMk cId="995780540" sldId="2147472173"/>
            <ac:spMk id="3" creationId="{21CAD3E7-552F-1E06-C735-A8F85EE7F8AC}"/>
          </ac:spMkLst>
        </pc:spChg>
        <pc:spChg chg="mod">
          <ac:chgData name="Lianhai LH5 Wu" userId="06c1751d-49ed-4250-befd-a412d0569cfd" providerId="ADAL" clId="{D330E026-630A-41F1-85EC-E22C15DDC553}" dt="2023-08-31T09:02:40.324" v="969" actId="108"/>
          <ac:spMkLst>
            <pc:docMk/>
            <pc:sldMk cId="995780540" sldId="2147472173"/>
            <ac:spMk id="13" creationId="{407D3679-3606-AAA3-2A1C-DC7593759A13}"/>
          </ac:spMkLst>
        </pc:spChg>
        <pc:picChg chg="del">
          <ac:chgData name="Lianhai LH5 Wu" userId="06c1751d-49ed-4250-befd-a412d0569cfd" providerId="ADAL" clId="{D330E026-630A-41F1-85EC-E22C15DDC553}" dt="2023-08-31T08:41:54.779" v="656" actId="478"/>
          <ac:picMkLst>
            <pc:docMk/>
            <pc:sldMk cId="995780540" sldId="2147472173"/>
            <ac:picMk id="10" creationId="{80F43813-87E4-CFAF-F51F-7A8312E5741B}"/>
          </ac:picMkLst>
        </pc:picChg>
      </pc:sldChg>
    </pc:docChg>
  </pc:docChgLst>
  <pc:docChgLst>
    <pc:chgData name="Lianhai LH5 Wu" userId="06c1751d-49ed-4250-befd-a412d0569cfd" providerId="ADAL" clId="{7966677E-2EFC-493F-94C7-3721B84F5B1D}"/>
    <pc:docChg chg="custSel modSld">
      <pc:chgData name="Lianhai LH5 Wu" userId="06c1751d-49ed-4250-befd-a412d0569cfd" providerId="ADAL" clId="{7966677E-2EFC-493F-94C7-3721B84F5B1D}" dt="2023-09-01T08:09:26.466" v="749" actId="20577"/>
      <pc:docMkLst>
        <pc:docMk/>
      </pc:docMkLst>
      <pc:sldChg chg="modSp mod">
        <pc:chgData name="Lianhai LH5 Wu" userId="06c1751d-49ed-4250-befd-a412d0569cfd" providerId="ADAL" clId="{7966677E-2EFC-493F-94C7-3721B84F5B1D}" dt="2023-09-01T08:09:06.828" v="746" actId="20577"/>
        <pc:sldMkLst>
          <pc:docMk/>
          <pc:sldMk cId="1938516967" sldId="515"/>
        </pc:sldMkLst>
        <pc:spChg chg="mod">
          <ac:chgData name="Lianhai LH5 Wu" userId="06c1751d-49ed-4250-befd-a412d0569cfd" providerId="ADAL" clId="{7966677E-2EFC-493F-94C7-3721B84F5B1D}" dt="2023-09-01T08:09:06.828" v="746" actId="20577"/>
          <ac:spMkLst>
            <pc:docMk/>
            <pc:sldMk cId="1938516967" sldId="515"/>
            <ac:spMk id="17" creationId="{4C57798A-A547-4531-8200-FAA9F36A701C}"/>
          </ac:spMkLst>
        </pc:spChg>
      </pc:sldChg>
      <pc:sldChg chg="delCm">
        <pc:chgData name="Lianhai LH5 Wu" userId="06c1751d-49ed-4250-befd-a412d0569cfd" providerId="ADAL" clId="{7966677E-2EFC-493F-94C7-3721B84F5B1D}" dt="2023-09-01T07:28:22.764" v="0"/>
        <pc:sldMkLst>
          <pc:docMk/>
          <pc:sldMk cId="4025274522" sldId="2146846766"/>
        </pc:sldMkLst>
      </pc:sldChg>
      <pc:sldChg chg="modSp mod">
        <pc:chgData name="Lianhai LH5 Wu" userId="06c1751d-49ed-4250-befd-a412d0569cfd" providerId="ADAL" clId="{7966677E-2EFC-493F-94C7-3721B84F5B1D}" dt="2023-09-01T08:08:20.541" v="732" actId="20577"/>
        <pc:sldMkLst>
          <pc:docMk/>
          <pc:sldMk cId="2307097219" sldId="2146846770"/>
        </pc:sldMkLst>
        <pc:spChg chg="mod">
          <ac:chgData name="Lianhai LH5 Wu" userId="06c1751d-49ed-4250-befd-a412d0569cfd" providerId="ADAL" clId="{7966677E-2EFC-493F-94C7-3721B84F5B1D}" dt="2023-09-01T08:08:20.541" v="732" actId="20577"/>
          <ac:spMkLst>
            <pc:docMk/>
            <pc:sldMk cId="2307097219" sldId="2146846770"/>
            <ac:spMk id="2" creationId="{F5E60932-91F2-4EDE-FF55-306D656B9FE1}"/>
          </ac:spMkLst>
        </pc:spChg>
      </pc:sldChg>
      <pc:sldChg chg="addSp delSp modSp mod delCm">
        <pc:chgData name="Lianhai LH5 Wu" userId="06c1751d-49ed-4250-befd-a412d0569cfd" providerId="ADAL" clId="{7966677E-2EFC-493F-94C7-3721B84F5B1D}" dt="2023-09-01T08:07:51.166" v="675" actId="20577"/>
        <pc:sldMkLst>
          <pc:docMk/>
          <pc:sldMk cId="3503078504" sldId="2146846773"/>
        </pc:sldMkLst>
        <pc:spChg chg="mod">
          <ac:chgData name="Lianhai LH5 Wu" userId="06c1751d-49ed-4250-befd-a412d0569cfd" providerId="ADAL" clId="{7966677E-2EFC-493F-94C7-3721B84F5B1D}" dt="2023-09-01T08:07:51.166" v="675" actId="20577"/>
          <ac:spMkLst>
            <pc:docMk/>
            <pc:sldMk cId="3503078504" sldId="2146846773"/>
            <ac:spMk id="2" creationId="{F5E60932-91F2-4EDE-FF55-306D656B9FE1}"/>
          </ac:spMkLst>
        </pc:spChg>
        <pc:spChg chg="mod">
          <ac:chgData name="Lianhai LH5 Wu" userId="06c1751d-49ed-4250-befd-a412d0569cfd" providerId="ADAL" clId="{7966677E-2EFC-493F-94C7-3721B84F5B1D}" dt="2023-09-01T08:06:20.151" v="644" actId="20577"/>
          <ac:spMkLst>
            <pc:docMk/>
            <pc:sldMk cId="3503078504" sldId="2146846773"/>
            <ac:spMk id="3" creationId="{21CAD3E7-552F-1E06-C735-A8F85EE7F8AC}"/>
          </ac:spMkLst>
        </pc:spChg>
        <pc:spChg chg="mod">
          <ac:chgData name="Lianhai LH5 Wu" userId="06c1751d-49ed-4250-befd-a412d0569cfd" providerId="ADAL" clId="{7966677E-2EFC-493F-94C7-3721B84F5B1D}" dt="2023-09-01T08:06:43.622" v="658" actId="20577"/>
          <ac:spMkLst>
            <pc:docMk/>
            <pc:sldMk cId="3503078504" sldId="2146846773"/>
            <ac:spMk id="13" creationId="{407D3679-3606-AAA3-2A1C-DC7593759A13}"/>
          </ac:spMkLst>
        </pc:spChg>
        <pc:picChg chg="add del mod">
          <ac:chgData name="Lianhai LH5 Wu" userId="06c1751d-49ed-4250-befd-a412d0569cfd" providerId="ADAL" clId="{7966677E-2EFC-493F-94C7-3721B84F5B1D}" dt="2023-09-01T07:53:48.104" v="173" actId="478"/>
          <ac:picMkLst>
            <pc:docMk/>
            <pc:sldMk cId="3503078504" sldId="2146846773"/>
            <ac:picMk id="6" creationId="{27B33DD9-9E90-CB47-6045-4F9084266509}"/>
          </ac:picMkLst>
        </pc:picChg>
        <pc:picChg chg="add del">
          <ac:chgData name="Lianhai LH5 Wu" userId="06c1751d-49ed-4250-befd-a412d0569cfd" providerId="ADAL" clId="{7966677E-2EFC-493F-94C7-3721B84F5B1D}" dt="2023-09-01T07:53:56.110" v="175" actId="478"/>
          <ac:picMkLst>
            <pc:docMk/>
            <pc:sldMk cId="3503078504" sldId="2146846773"/>
            <ac:picMk id="7" creationId="{CFEC90F0-2CEE-761F-EB17-40566EBE8D00}"/>
          </ac:picMkLst>
        </pc:picChg>
        <pc:picChg chg="add del">
          <ac:chgData name="Lianhai LH5 Wu" userId="06c1751d-49ed-4250-befd-a412d0569cfd" providerId="ADAL" clId="{7966677E-2EFC-493F-94C7-3721B84F5B1D}" dt="2023-09-01T07:54:08.706" v="177" actId="21"/>
          <ac:picMkLst>
            <pc:docMk/>
            <pc:sldMk cId="3503078504" sldId="2146846773"/>
            <ac:picMk id="9" creationId="{483209F8-9D58-BC78-18A9-0B9060E48C97}"/>
          </ac:picMkLst>
        </pc:picChg>
        <pc:picChg chg="del mod">
          <ac:chgData name="Lianhai LH5 Wu" userId="06c1751d-49ed-4250-befd-a412d0569cfd" providerId="ADAL" clId="{7966677E-2EFC-493F-94C7-3721B84F5B1D}" dt="2023-09-01T07:31:05.763" v="46" actId="478"/>
          <ac:picMkLst>
            <pc:docMk/>
            <pc:sldMk cId="3503078504" sldId="2146846773"/>
            <ac:picMk id="10" creationId="{80F43813-87E4-CFAF-F51F-7A8312E5741B}"/>
          </ac:picMkLst>
        </pc:picChg>
        <pc:picChg chg="add mod">
          <ac:chgData name="Lianhai LH5 Wu" userId="06c1751d-49ed-4250-befd-a412d0569cfd" providerId="ADAL" clId="{7966677E-2EFC-493F-94C7-3721B84F5B1D}" dt="2023-09-01T07:55:10.771" v="183" actId="1076"/>
          <ac:picMkLst>
            <pc:docMk/>
            <pc:sldMk cId="3503078504" sldId="2146846773"/>
            <ac:picMk id="11" creationId="{EAF144DD-CCD7-33FA-638F-452A62AC87B9}"/>
          </ac:picMkLst>
        </pc:picChg>
      </pc:sldChg>
      <pc:sldChg chg="modSp mod">
        <pc:chgData name="Lianhai LH5 Wu" userId="06c1751d-49ed-4250-befd-a412d0569cfd" providerId="ADAL" clId="{7966677E-2EFC-493F-94C7-3721B84F5B1D}" dt="2023-09-01T08:09:26.466" v="749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7966677E-2EFC-493F-94C7-3721B84F5B1D}" dt="2023-09-01T08:09:26.466" v="749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modSp mod">
        <pc:chgData name="Lianhai LH5 Wu" userId="06c1751d-49ed-4250-befd-a412d0569cfd" providerId="ADAL" clId="{7966677E-2EFC-493F-94C7-3721B84F5B1D}" dt="2023-09-01T08:08:04.149" v="699" actId="20577"/>
        <pc:sldMkLst>
          <pc:docMk/>
          <pc:sldMk cId="995780540" sldId="2147472173"/>
        </pc:sldMkLst>
        <pc:spChg chg="mod">
          <ac:chgData name="Lianhai LH5 Wu" userId="06c1751d-49ed-4250-befd-a412d0569cfd" providerId="ADAL" clId="{7966677E-2EFC-493F-94C7-3721B84F5B1D}" dt="2023-09-01T08:08:04.149" v="699" actId="20577"/>
          <ac:spMkLst>
            <pc:docMk/>
            <pc:sldMk cId="995780540" sldId="2147472173"/>
            <ac:spMk id="2" creationId="{F5E60932-91F2-4EDE-FF55-306D656B9FE1}"/>
          </ac:spMkLst>
        </pc:spChg>
        <pc:spChg chg="mod">
          <ac:chgData name="Lianhai LH5 Wu" userId="06c1751d-49ed-4250-befd-a412d0569cfd" providerId="ADAL" clId="{7966677E-2EFC-493F-94C7-3721B84F5B1D}" dt="2023-09-01T08:07:08.600" v="660"/>
          <ac:spMkLst>
            <pc:docMk/>
            <pc:sldMk cId="995780540" sldId="2147472173"/>
            <ac:spMk id="13" creationId="{407D3679-3606-AAA3-2A1C-DC7593759A13}"/>
          </ac:spMkLst>
        </pc:spChg>
      </pc:sldChg>
    </pc:docChg>
  </pc:docChgLst>
  <pc:docChgLst>
    <pc:chgData name="Lianhai LH5 Wu" userId="06c1751d-49ed-4250-befd-a412d0569cfd" providerId="ADAL" clId="{E021A28C-6D20-4809-8BEA-655CA38C8E78}"/>
    <pc:docChg chg="modSld">
      <pc:chgData name="Lianhai LH5 Wu" userId="06c1751d-49ed-4250-befd-a412d0569cfd" providerId="ADAL" clId="{E021A28C-6D20-4809-8BEA-655CA38C8E78}" dt="2024-06-04T14:15:54.010" v="61" actId="20577"/>
      <pc:docMkLst>
        <pc:docMk/>
      </pc:docMkLst>
      <pc:sldChg chg="modSp mod">
        <pc:chgData name="Lianhai LH5 Wu" userId="06c1751d-49ed-4250-befd-a412d0569cfd" providerId="ADAL" clId="{E021A28C-6D20-4809-8BEA-655CA38C8E78}" dt="2024-06-04T14:15:54.010" v="61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E021A28C-6D20-4809-8BEA-655CA38C8E78}" dt="2024-06-04T13:41:59.256" v="18" actId="6549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E021A28C-6D20-4809-8BEA-655CA38C8E78}" dt="2024-06-04T13:42:43.996" v="59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E021A28C-6D20-4809-8BEA-655CA38C8E78}" dt="2024-06-04T14:15:54.010" v="61" actId="20577"/>
          <ac:spMkLst>
            <pc:docMk/>
            <pc:sldMk cId="198736173" sldId="2147472172"/>
            <ac:spMk id="7" creationId="{C35CBD14-7204-B34D-8886-054881975284}"/>
          </ac:spMkLst>
        </pc:spChg>
      </pc:sldChg>
    </pc:docChg>
  </pc:docChgLst>
  <pc:docChgLst>
    <pc:chgData name="Lianhai LH5 Wu" userId="06c1751d-49ed-4250-befd-a412d0569cfd" providerId="ADAL" clId="{2F7BFCEF-CA49-4839-8070-F5B311458DC5}"/>
    <pc:docChg chg="custSel modSld">
      <pc:chgData name="Lianhai LH5 Wu" userId="06c1751d-49ed-4250-befd-a412d0569cfd" providerId="ADAL" clId="{2F7BFCEF-CA49-4839-8070-F5B311458DC5}" dt="2023-11-30T01:10:12.301" v="479" actId="20577"/>
      <pc:docMkLst>
        <pc:docMk/>
      </pc:docMkLst>
      <pc:sldChg chg="modSp mod">
        <pc:chgData name="Lianhai LH5 Wu" userId="06c1751d-49ed-4250-befd-a412d0569cfd" providerId="ADAL" clId="{2F7BFCEF-CA49-4839-8070-F5B311458DC5}" dt="2023-11-30T00:47:24.087" v="49" actId="20577"/>
        <pc:sldMkLst>
          <pc:docMk/>
          <pc:sldMk cId="4025274522" sldId="2146846766"/>
        </pc:sldMkLst>
        <pc:spChg chg="mod">
          <ac:chgData name="Lianhai LH5 Wu" userId="06c1751d-49ed-4250-befd-a412d0569cfd" providerId="ADAL" clId="{2F7BFCEF-CA49-4839-8070-F5B311458DC5}" dt="2023-11-30T00:47:24.087" v="49" actId="20577"/>
          <ac:spMkLst>
            <pc:docMk/>
            <pc:sldMk cId="4025274522" sldId="2146846766"/>
            <ac:spMk id="20" creationId="{525A27B7-D765-EE1A-37D1-4E608875EC9C}"/>
          </ac:spMkLst>
        </pc:spChg>
      </pc:sldChg>
      <pc:sldChg chg="modSp mod">
        <pc:chgData name="Lianhai LH5 Wu" userId="06c1751d-49ed-4250-befd-a412d0569cfd" providerId="ADAL" clId="{2F7BFCEF-CA49-4839-8070-F5B311458DC5}" dt="2023-11-30T01:06:01.298" v="469" actId="20577"/>
        <pc:sldMkLst>
          <pc:docMk/>
          <pc:sldMk cId="2307097219" sldId="2146846770"/>
        </pc:sldMkLst>
        <pc:spChg chg="mod">
          <ac:chgData name="Lianhai LH5 Wu" userId="06c1751d-49ed-4250-befd-a412d0569cfd" providerId="ADAL" clId="{2F7BFCEF-CA49-4839-8070-F5B311458DC5}" dt="2023-11-30T01:05:55.090" v="468" actId="20577"/>
          <ac:spMkLst>
            <pc:docMk/>
            <pc:sldMk cId="2307097219" sldId="2146846770"/>
            <ac:spMk id="3" creationId="{21CAD3E7-552F-1E06-C735-A8F85EE7F8AC}"/>
          </ac:spMkLst>
        </pc:spChg>
        <pc:spChg chg="mod">
          <ac:chgData name="Lianhai LH5 Wu" userId="06c1751d-49ed-4250-befd-a412d0569cfd" providerId="ADAL" clId="{2F7BFCEF-CA49-4839-8070-F5B311458DC5}" dt="2023-11-30T01:06:01.298" v="469" actId="20577"/>
          <ac:spMkLst>
            <pc:docMk/>
            <pc:sldMk cId="2307097219" sldId="2146846770"/>
            <ac:spMk id="7" creationId="{1D000212-2C8E-4F8F-C4B2-D46BD0361EE5}"/>
          </ac:spMkLst>
        </pc:spChg>
      </pc:sldChg>
      <pc:sldChg chg="modSp mod">
        <pc:chgData name="Lianhai LH5 Wu" userId="06c1751d-49ed-4250-befd-a412d0569cfd" providerId="ADAL" clId="{2F7BFCEF-CA49-4839-8070-F5B311458DC5}" dt="2023-11-30T01:06:08.181" v="471" actId="20577"/>
        <pc:sldMkLst>
          <pc:docMk/>
          <pc:sldMk cId="3503078504" sldId="2146846773"/>
        </pc:sldMkLst>
        <pc:spChg chg="mod">
          <ac:chgData name="Lianhai LH5 Wu" userId="06c1751d-49ed-4250-befd-a412d0569cfd" providerId="ADAL" clId="{2F7BFCEF-CA49-4839-8070-F5B311458DC5}" dt="2023-11-30T00:57:40.587" v="132" actId="20577"/>
          <ac:spMkLst>
            <pc:docMk/>
            <pc:sldMk cId="3503078504" sldId="2146846773"/>
            <ac:spMk id="3" creationId="{21CAD3E7-552F-1E06-C735-A8F85EE7F8AC}"/>
          </ac:spMkLst>
        </pc:spChg>
        <pc:spChg chg="mod">
          <ac:chgData name="Lianhai LH5 Wu" userId="06c1751d-49ed-4250-befd-a412d0569cfd" providerId="ADAL" clId="{2F7BFCEF-CA49-4839-8070-F5B311458DC5}" dt="2023-11-30T01:06:08.181" v="471" actId="20577"/>
          <ac:spMkLst>
            <pc:docMk/>
            <pc:sldMk cId="3503078504" sldId="2146846773"/>
            <ac:spMk id="13" creationId="{407D3679-3606-AAA3-2A1C-DC7593759A13}"/>
          </ac:spMkLst>
        </pc:spChg>
      </pc:sldChg>
      <pc:sldChg chg="modSp mod">
        <pc:chgData name="Lianhai LH5 Wu" userId="06c1751d-49ed-4250-befd-a412d0569cfd" providerId="ADAL" clId="{2F7BFCEF-CA49-4839-8070-F5B311458DC5}" dt="2023-11-30T01:10:12.301" v="479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2F7BFCEF-CA49-4839-8070-F5B311458DC5}" dt="2023-11-30T01:10:12.301" v="479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2F7BFCEF-CA49-4839-8070-F5B311458DC5}" dt="2023-11-30T00:41:40.358" v="28" actId="6549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2F7BFCEF-CA49-4839-8070-F5B311458DC5}" dt="2023-11-30T00:32:03.071" v="10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2F7BFCEF-CA49-4839-8070-F5B311458DC5}" dt="2023-11-30T00:46:42.333" v="34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modSp mod">
        <pc:chgData name="Lianhai LH5 Wu" userId="06c1751d-49ed-4250-befd-a412d0569cfd" providerId="ADAL" clId="{2F7BFCEF-CA49-4839-8070-F5B311458DC5}" dt="2023-11-30T01:06:05.329" v="470" actId="20577"/>
        <pc:sldMkLst>
          <pc:docMk/>
          <pc:sldMk cId="995780540" sldId="2147472173"/>
        </pc:sldMkLst>
        <pc:spChg chg="mod">
          <ac:chgData name="Lianhai LH5 Wu" userId="06c1751d-49ed-4250-befd-a412d0569cfd" providerId="ADAL" clId="{2F7BFCEF-CA49-4839-8070-F5B311458DC5}" dt="2023-11-30T01:06:05.329" v="470" actId="20577"/>
          <ac:spMkLst>
            <pc:docMk/>
            <pc:sldMk cId="995780540" sldId="2147472173"/>
            <ac:spMk id="13" creationId="{407D3679-3606-AAA3-2A1C-DC7593759A13}"/>
          </ac:spMkLst>
        </pc:spChg>
      </pc:sldChg>
    </pc:docChg>
  </pc:docChgLst>
  <pc:docChgLst>
    <pc:chgData name="Lianhai LH5 Wu" userId="06c1751d-49ed-4250-befd-a412d0569cfd" providerId="ADAL" clId="{500E631F-E7A6-4743-9F01-4240AEC3FD5C}"/>
    <pc:docChg chg="custSel modSld">
      <pc:chgData name="Lianhai LH5 Wu" userId="06c1751d-49ed-4250-befd-a412d0569cfd" providerId="ADAL" clId="{500E631F-E7A6-4743-9F01-4240AEC3FD5C}" dt="2023-09-03T06:45:28.907" v="381" actId="20577"/>
      <pc:docMkLst>
        <pc:docMk/>
      </pc:docMkLst>
      <pc:sldChg chg="modSp mod">
        <pc:chgData name="Lianhai LH5 Wu" userId="06c1751d-49ed-4250-befd-a412d0569cfd" providerId="ADAL" clId="{500E631F-E7A6-4743-9F01-4240AEC3FD5C}" dt="2023-09-03T06:45:28.907" v="381" actId="20577"/>
        <pc:sldMkLst>
          <pc:docMk/>
          <pc:sldMk cId="2307097219" sldId="2146846770"/>
        </pc:sldMkLst>
        <pc:spChg chg="mod">
          <ac:chgData name="Lianhai LH5 Wu" userId="06c1751d-49ed-4250-befd-a412d0569cfd" providerId="ADAL" clId="{500E631F-E7A6-4743-9F01-4240AEC3FD5C}" dt="2023-09-03T06:45:28.907" v="381" actId="20577"/>
          <ac:spMkLst>
            <pc:docMk/>
            <pc:sldMk cId="2307097219" sldId="2146846770"/>
            <ac:spMk id="3" creationId="{21CAD3E7-552F-1E06-C735-A8F85EE7F8AC}"/>
          </ac:spMkLst>
        </pc:spChg>
        <pc:spChg chg="mod">
          <ac:chgData name="Lianhai LH5 Wu" userId="06c1751d-49ed-4250-befd-a412d0569cfd" providerId="ADAL" clId="{500E631F-E7A6-4743-9F01-4240AEC3FD5C}" dt="2023-09-03T06:31:01.637" v="36" actId="1037"/>
          <ac:spMkLst>
            <pc:docMk/>
            <pc:sldMk cId="2307097219" sldId="2146846770"/>
            <ac:spMk id="7" creationId="{1D000212-2C8E-4F8F-C4B2-D46BD0361EE5}"/>
          </ac:spMkLst>
        </pc:spChg>
      </pc:sldChg>
      <pc:sldChg chg="modSp mod delCm">
        <pc:chgData name="Lianhai LH5 Wu" userId="06c1751d-49ed-4250-befd-a412d0569cfd" providerId="ADAL" clId="{500E631F-E7A6-4743-9F01-4240AEC3FD5C}" dt="2023-09-03T06:24:54.443" v="3"/>
        <pc:sldMkLst>
          <pc:docMk/>
          <pc:sldMk cId="3503078504" sldId="2146846773"/>
        </pc:sldMkLst>
        <pc:spChg chg="mod">
          <ac:chgData name="Lianhai LH5 Wu" userId="06c1751d-49ed-4250-befd-a412d0569cfd" providerId="ADAL" clId="{500E631F-E7A6-4743-9F01-4240AEC3FD5C}" dt="2023-09-03T06:24:44.873" v="2" actId="113"/>
          <ac:spMkLst>
            <pc:docMk/>
            <pc:sldMk cId="3503078504" sldId="2146846773"/>
            <ac:spMk id="3" creationId="{21CAD3E7-552F-1E06-C735-A8F85EE7F8AC}"/>
          </ac:spMkLst>
        </pc:spChg>
      </pc:sldChg>
      <pc:sldChg chg="modSp mod">
        <pc:chgData name="Lianhai LH5 Wu" userId="06c1751d-49ed-4250-befd-a412d0569cfd" providerId="ADAL" clId="{500E631F-E7A6-4743-9F01-4240AEC3FD5C}" dt="2023-09-03T06:33:37.451" v="345" actId="6549"/>
        <pc:sldMkLst>
          <pc:docMk/>
          <pc:sldMk cId="198736173" sldId="2147472172"/>
        </pc:sldMkLst>
        <pc:spChg chg="mod">
          <ac:chgData name="Lianhai LH5 Wu" userId="06c1751d-49ed-4250-befd-a412d0569cfd" providerId="ADAL" clId="{500E631F-E7A6-4743-9F01-4240AEC3FD5C}" dt="2023-09-03T06:33:37.451" v="345" actId="6549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mod">
        <pc:chgData name="Lianhai LH5 Wu" userId="06c1751d-49ed-4250-befd-a412d0569cfd" providerId="ADAL" clId="{500E631F-E7A6-4743-9F01-4240AEC3FD5C}" dt="2023-09-03T06:26:27.137" v="9" actId="20577"/>
        <pc:sldMkLst>
          <pc:docMk/>
          <pc:sldMk cId="995780540" sldId="2147472173"/>
        </pc:sldMkLst>
        <pc:spChg chg="mod">
          <ac:chgData name="Lianhai LH5 Wu" userId="06c1751d-49ed-4250-befd-a412d0569cfd" providerId="ADAL" clId="{500E631F-E7A6-4743-9F01-4240AEC3FD5C}" dt="2023-09-03T06:26:27.137" v="9" actId="20577"/>
          <ac:spMkLst>
            <pc:docMk/>
            <pc:sldMk cId="995780540" sldId="2147472173"/>
            <ac:spMk id="13" creationId="{407D3679-3606-AAA3-2A1C-DC7593759A13}"/>
          </ac:spMkLst>
        </pc:spChg>
      </pc:sldChg>
    </pc:docChg>
  </pc:docChgLst>
  <pc:docChgLst>
    <pc:chgData name="Lianhai LH5 Wu" userId="06c1751d-49ed-4250-befd-a412d0569cfd" providerId="ADAL" clId="{7181370E-D034-4E80-A3CC-2714E0369A34}"/>
    <pc:docChg chg="custSel addSld delSld modSld">
      <pc:chgData name="Lianhai LH5 Wu" userId="06c1751d-49ed-4250-befd-a412d0569cfd" providerId="ADAL" clId="{7181370E-D034-4E80-A3CC-2714E0369A34}" dt="2023-08-30T14:08:46.304" v="186" actId="20577"/>
      <pc:docMkLst>
        <pc:docMk/>
      </pc:docMkLst>
      <pc:sldChg chg="del">
        <pc:chgData name="Lianhai LH5 Wu" userId="06c1751d-49ed-4250-befd-a412d0569cfd" providerId="ADAL" clId="{7181370E-D034-4E80-A3CC-2714E0369A34}" dt="2023-08-29T13:12:15.568" v="180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7181370E-D034-4E80-A3CC-2714E0369A34}" dt="2023-08-29T13:12:13.177" v="179"/>
        <pc:sldMkLst>
          <pc:docMk/>
          <pc:sldMk cId="4273511970" sldId="364"/>
        </pc:sldMkLst>
      </pc:sldChg>
      <pc:sldChg chg="addSp delSp modSp del mod">
        <pc:chgData name="Lianhai LH5 Wu" userId="06c1751d-49ed-4250-befd-a412d0569cfd" providerId="ADAL" clId="{7181370E-D034-4E80-A3CC-2714E0369A34}" dt="2023-08-29T13:01:23.570" v="42" actId="47"/>
        <pc:sldMkLst>
          <pc:docMk/>
          <pc:sldMk cId="4007996734" sldId="368"/>
        </pc:sldMkLst>
        <pc:spChg chg="mod">
          <ac:chgData name="Lianhai LH5 Wu" userId="06c1751d-49ed-4250-befd-a412d0569cfd" providerId="ADAL" clId="{7181370E-D034-4E80-A3CC-2714E0369A34}" dt="2023-08-29T13:00:38.571" v="30" actId="20577"/>
          <ac:spMkLst>
            <pc:docMk/>
            <pc:sldMk cId="4007996734" sldId="368"/>
            <ac:spMk id="2" creationId="{00000000-0000-0000-0000-000000000000}"/>
          </ac:spMkLst>
        </pc:spChg>
        <pc:spChg chg="del">
          <ac:chgData name="Lianhai LH5 Wu" userId="06c1751d-49ed-4250-befd-a412d0569cfd" providerId="ADAL" clId="{7181370E-D034-4E80-A3CC-2714E0369A34}" dt="2023-08-29T13:00:46.438" v="31" actId="478"/>
          <ac:spMkLst>
            <pc:docMk/>
            <pc:sldMk cId="4007996734" sldId="368"/>
            <ac:spMk id="4" creationId="{00000000-0000-0000-0000-000000000000}"/>
          </ac:spMkLst>
        </pc:spChg>
        <pc:spChg chg="add mod">
          <ac:chgData name="Lianhai LH5 Wu" userId="06c1751d-49ed-4250-befd-a412d0569cfd" providerId="ADAL" clId="{7181370E-D034-4E80-A3CC-2714E0369A34}" dt="2023-08-29T13:00:46.438" v="31" actId="478"/>
          <ac:spMkLst>
            <pc:docMk/>
            <pc:sldMk cId="4007996734" sldId="368"/>
            <ac:spMk id="6" creationId="{29FE56FC-E887-3362-93A3-E578DC636996}"/>
          </ac:spMkLst>
        </pc:spChg>
      </pc:sldChg>
      <pc:sldChg chg="modSp add mod">
        <pc:chgData name="Lianhai LH5 Wu" userId="06c1751d-49ed-4250-befd-a412d0569cfd" providerId="ADAL" clId="{7181370E-D034-4E80-A3CC-2714E0369A34}" dt="2023-08-29T13:08:18.309" v="173" actId="14100"/>
        <pc:sldMkLst>
          <pc:docMk/>
          <pc:sldMk cId="1938516967" sldId="515"/>
        </pc:sldMkLst>
        <pc:spChg chg="mod">
          <ac:chgData name="Lianhai LH5 Wu" userId="06c1751d-49ed-4250-befd-a412d0569cfd" providerId="ADAL" clId="{7181370E-D034-4E80-A3CC-2714E0369A34}" dt="2023-08-29T13:07:13.781" v="129" actId="20577"/>
          <ac:spMkLst>
            <pc:docMk/>
            <pc:sldMk cId="1938516967" sldId="515"/>
            <ac:spMk id="3" creationId="{877F4EAC-28D4-437B-AC9D-F4B9517B3E08}"/>
          </ac:spMkLst>
        </pc:spChg>
        <pc:spChg chg="mod">
          <ac:chgData name="Lianhai LH5 Wu" userId="06c1751d-49ed-4250-befd-a412d0569cfd" providerId="ADAL" clId="{7181370E-D034-4E80-A3CC-2714E0369A34}" dt="2023-08-29T13:08:18.309" v="173" actId="14100"/>
          <ac:spMkLst>
            <pc:docMk/>
            <pc:sldMk cId="1938516967" sldId="515"/>
            <ac:spMk id="17" creationId="{4C57798A-A547-4531-8200-FAA9F36A701C}"/>
          </ac:spMkLst>
        </pc:spChg>
      </pc:sldChg>
      <pc:sldChg chg="del">
        <pc:chgData name="Lianhai LH5 Wu" userId="06c1751d-49ed-4250-befd-a412d0569cfd" providerId="ADAL" clId="{7181370E-D034-4E80-A3CC-2714E0369A34}" dt="2023-08-29T13:04:50.056" v="56" actId="47"/>
        <pc:sldMkLst>
          <pc:docMk/>
          <pc:sldMk cId="1041970743" sldId="2146846752"/>
        </pc:sldMkLst>
      </pc:sldChg>
      <pc:sldChg chg="del">
        <pc:chgData name="Lianhai LH5 Wu" userId="06c1751d-49ed-4250-befd-a412d0569cfd" providerId="ADAL" clId="{7181370E-D034-4E80-A3CC-2714E0369A34}" dt="2023-08-29T13:04:50.056" v="56" actId="47"/>
        <pc:sldMkLst>
          <pc:docMk/>
          <pc:sldMk cId="395506719" sldId="2146846753"/>
        </pc:sldMkLst>
      </pc:sldChg>
      <pc:sldChg chg="del">
        <pc:chgData name="Lianhai LH5 Wu" userId="06c1751d-49ed-4250-befd-a412d0569cfd" providerId="ADAL" clId="{7181370E-D034-4E80-A3CC-2714E0369A34}" dt="2023-08-29T13:04:50.056" v="56" actId="47"/>
        <pc:sldMkLst>
          <pc:docMk/>
          <pc:sldMk cId="1837079234" sldId="2146846754"/>
        </pc:sldMkLst>
      </pc:sldChg>
      <pc:sldChg chg="del">
        <pc:chgData name="Lianhai LH5 Wu" userId="06c1751d-49ed-4250-befd-a412d0569cfd" providerId="ADAL" clId="{7181370E-D034-4E80-A3CC-2714E0369A34}" dt="2023-08-29T13:04:50.056" v="56" actId="47"/>
        <pc:sldMkLst>
          <pc:docMk/>
          <pc:sldMk cId="417505921" sldId="2146846762"/>
        </pc:sldMkLst>
      </pc:sldChg>
      <pc:sldChg chg="del">
        <pc:chgData name="Lianhai LH5 Wu" userId="06c1751d-49ed-4250-befd-a412d0569cfd" providerId="ADAL" clId="{7181370E-D034-4E80-A3CC-2714E0369A34}" dt="2023-08-29T13:04:50.056" v="56" actId="47"/>
        <pc:sldMkLst>
          <pc:docMk/>
          <pc:sldMk cId="3689299606" sldId="2146846763"/>
        </pc:sldMkLst>
      </pc:sldChg>
      <pc:sldChg chg="del">
        <pc:chgData name="Lianhai LH5 Wu" userId="06c1751d-49ed-4250-befd-a412d0569cfd" providerId="ADAL" clId="{7181370E-D034-4E80-A3CC-2714E0369A34}" dt="2023-08-29T13:05:08.479" v="57" actId="47"/>
        <pc:sldMkLst>
          <pc:docMk/>
          <pc:sldMk cId="1236845731" sldId="2146846764"/>
        </pc:sldMkLst>
      </pc:sldChg>
      <pc:sldChg chg="modSp del mod">
        <pc:chgData name="Lianhai LH5 Wu" userId="06c1751d-49ed-4250-befd-a412d0569cfd" providerId="ADAL" clId="{7181370E-D034-4E80-A3CC-2714E0369A34}" dt="2023-08-29T13:08:21.729" v="174" actId="47"/>
        <pc:sldMkLst>
          <pc:docMk/>
          <pc:sldMk cId="16956403" sldId="2146846765"/>
        </pc:sldMkLst>
        <pc:spChg chg="mod">
          <ac:chgData name="Lianhai LH5 Wu" userId="06c1751d-49ed-4250-befd-a412d0569cfd" providerId="ADAL" clId="{7181370E-D034-4E80-A3CC-2714E0369A34}" dt="2023-08-29T13:06:37.140" v="119" actId="6549"/>
          <ac:spMkLst>
            <pc:docMk/>
            <pc:sldMk cId="16956403" sldId="2146846765"/>
            <ac:spMk id="5" creationId="{7988B824-D228-2CCB-B348-37B92F21B931}"/>
          </ac:spMkLst>
        </pc:spChg>
      </pc:sldChg>
      <pc:sldChg chg="modSp mod">
        <pc:chgData name="Lianhai LH5 Wu" userId="06c1751d-49ed-4250-befd-a412d0569cfd" providerId="ADAL" clId="{7181370E-D034-4E80-A3CC-2714E0369A34}" dt="2023-08-29T13:05:37.439" v="91" actId="20577"/>
        <pc:sldMkLst>
          <pc:docMk/>
          <pc:sldMk cId="4025274522" sldId="2146846766"/>
        </pc:sldMkLst>
        <pc:spChg chg="mod">
          <ac:chgData name="Lianhai LH5 Wu" userId="06c1751d-49ed-4250-befd-a412d0569cfd" providerId="ADAL" clId="{7181370E-D034-4E80-A3CC-2714E0369A34}" dt="2023-08-29T13:05:37.439" v="91" actId="20577"/>
          <ac:spMkLst>
            <pc:docMk/>
            <pc:sldMk cId="4025274522" sldId="2146846766"/>
            <ac:spMk id="3" creationId="{C85DDB58-5D2D-1CE2-B8A7-0599E74C024A}"/>
          </ac:spMkLst>
        </pc:spChg>
      </pc:sldChg>
      <pc:sldChg chg="del">
        <pc:chgData name="Lianhai LH5 Wu" userId="06c1751d-49ed-4250-befd-a412d0569cfd" providerId="ADAL" clId="{7181370E-D034-4E80-A3CC-2714E0369A34}" dt="2023-08-29T13:06:14.773" v="113" actId="47"/>
        <pc:sldMkLst>
          <pc:docMk/>
          <pc:sldMk cId="4181938860" sldId="2146846767"/>
        </pc:sldMkLst>
      </pc:sldChg>
      <pc:sldChg chg="modSp mod">
        <pc:chgData name="Lianhai LH5 Wu" userId="06c1751d-49ed-4250-befd-a412d0569cfd" providerId="ADAL" clId="{7181370E-D034-4E80-A3CC-2714E0369A34}" dt="2023-08-29T13:09:09.353" v="178" actId="5793"/>
        <pc:sldMkLst>
          <pc:docMk/>
          <pc:sldMk cId="2307097219" sldId="2146846770"/>
        </pc:sldMkLst>
        <pc:spChg chg="mod">
          <ac:chgData name="Lianhai LH5 Wu" userId="06c1751d-49ed-4250-befd-a412d0569cfd" providerId="ADAL" clId="{7181370E-D034-4E80-A3CC-2714E0369A34}" dt="2023-08-29T13:06:08.014" v="111" actId="20577"/>
          <ac:spMkLst>
            <pc:docMk/>
            <pc:sldMk cId="2307097219" sldId="2146846770"/>
            <ac:spMk id="2" creationId="{F5E60932-91F2-4EDE-FF55-306D656B9FE1}"/>
          </ac:spMkLst>
        </pc:spChg>
        <pc:spChg chg="mod">
          <ac:chgData name="Lianhai LH5 Wu" userId="06c1751d-49ed-4250-befd-a412d0569cfd" providerId="ADAL" clId="{7181370E-D034-4E80-A3CC-2714E0369A34}" dt="2023-08-29T13:09:09.353" v="178" actId="5793"/>
          <ac:spMkLst>
            <pc:docMk/>
            <pc:sldMk cId="2307097219" sldId="2146846770"/>
            <ac:spMk id="3" creationId="{21CAD3E7-552F-1E06-C735-A8F85EE7F8AC}"/>
          </ac:spMkLst>
        </pc:spChg>
      </pc:sldChg>
      <pc:sldChg chg="del">
        <pc:chgData name="Lianhai LH5 Wu" userId="06c1751d-49ed-4250-befd-a412d0569cfd" providerId="ADAL" clId="{7181370E-D034-4E80-A3CC-2714E0369A34}" dt="2023-08-29T13:06:13.111" v="112" actId="47"/>
        <pc:sldMkLst>
          <pc:docMk/>
          <pc:sldMk cId="2767027587" sldId="2146846772"/>
        </pc:sldMkLst>
      </pc:sldChg>
      <pc:sldChg chg="modSp mod">
        <pc:chgData name="Lianhai LH5 Wu" userId="06c1751d-49ed-4250-befd-a412d0569cfd" providerId="ADAL" clId="{7181370E-D034-4E80-A3CC-2714E0369A34}" dt="2023-08-29T13:05:56.717" v="101" actId="20577"/>
        <pc:sldMkLst>
          <pc:docMk/>
          <pc:sldMk cId="3503078504" sldId="2146846773"/>
        </pc:sldMkLst>
        <pc:spChg chg="mod">
          <ac:chgData name="Lianhai LH5 Wu" userId="06c1751d-49ed-4250-befd-a412d0569cfd" providerId="ADAL" clId="{7181370E-D034-4E80-A3CC-2714E0369A34}" dt="2023-08-29T13:05:56.717" v="101" actId="20577"/>
          <ac:spMkLst>
            <pc:docMk/>
            <pc:sldMk cId="3503078504" sldId="2146846773"/>
            <ac:spMk id="2" creationId="{F5E60932-91F2-4EDE-FF55-306D656B9FE1}"/>
          </ac:spMkLst>
        </pc:spChg>
      </pc:sldChg>
      <pc:sldChg chg="modSp add mod">
        <pc:chgData name="Lianhai LH5 Wu" userId="06c1751d-49ed-4250-befd-a412d0569cfd" providerId="ADAL" clId="{7181370E-D034-4E80-A3CC-2714E0369A34}" dt="2023-08-30T14:08:46.304" v="186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7181370E-D034-4E80-A3CC-2714E0369A34}" dt="2023-08-29T13:03:52.433" v="55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7181370E-D034-4E80-A3CC-2714E0369A34}" dt="2023-08-30T14:08:46.304" v="186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7181370E-D034-4E80-A3CC-2714E0369A34}" dt="2023-08-29T13:03:18.010" v="47" actId="20577"/>
          <ac:spMkLst>
            <pc:docMk/>
            <pc:sldMk cId="198736173" sldId="2147472172"/>
            <ac:spMk id="7" creationId="{C35CBD14-7204-B34D-8886-05488197528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9258AE-8E3C-44FA-A954-FE090FA154CB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1FF0D-AFC2-4CC4-8E9A-196CF4427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588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28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437136"/>
            <a:ext cx="9962830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9200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5205790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4473892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11076268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14615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575767"/>
            <a:ext cx="11076268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930" y="899112"/>
            <a:ext cx="11076268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7"/>
            <a:ext cx="11076268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2904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572768"/>
            <a:ext cx="11076268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73930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4692" y="1307593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3633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4692" y="1307593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86313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9105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942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842666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9105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942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39963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6038290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6038290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7066" y="0"/>
            <a:ext cx="53549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13775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6038290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6038290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7066" y="0"/>
            <a:ext cx="53549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5774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406284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2849" y="0"/>
            <a:ext cx="812915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783" y="849536"/>
            <a:ext cx="3514066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Photo plus</a:t>
            </a:r>
            <a:br>
              <a:rPr lang="en-US"/>
            </a:br>
            <a:r>
              <a:rPr lang="en-US"/>
              <a:t>statement</a:t>
            </a:r>
            <a:br>
              <a:rPr lang="en-US"/>
            </a:br>
            <a:r>
              <a:rPr lang="en-US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784" y="2943639"/>
            <a:ext cx="3514065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165" indent="0">
              <a:buNone/>
              <a:defRPr/>
            </a:lvl4pPr>
            <a:lvl5pPr marL="2437765" indent="0">
              <a:buNone/>
              <a:defRPr/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1680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1786"/>
            <a:ext cx="12191999" cy="6856214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59" name="Group 58"/>
          <p:cNvGrpSpPr>
            <a:grpSpLocks noChangeAspect="1"/>
          </p:cNvGrpSpPr>
          <p:nvPr userDrawn="1"/>
        </p:nvGrpSpPr>
        <p:grpSpPr>
          <a:xfrm rot="16200000">
            <a:off x="10145007" y="2414140"/>
            <a:ext cx="3069592" cy="1024395"/>
            <a:chOff x="547688" y="952500"/>
            <a:chExt cx="12190413" cy="4067175"/>
          </a:xfrm>
        </p:grpSpPr>
        <p:sp>
          <p:nvSpPr>
            <p:cNvPr id="60" name="Rectangle 5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1" name="Freeform 60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2" name="Freeform 61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3" name="Freeform 6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4" name="Freeform 63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437136"/>
            <a:ext cx="9962830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9200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5205790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517692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406284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2849" y="0"/>
            <a:ext cx="812915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783" y="849536"/>
            <a:ext cx="3514066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Photo plus</a:t>
            </a:r>
            <a:br>
              <a:rPr lang="en-US"/>
            </a:br>
            <a:r>
              <a:rPr lang="en-US"/>
              <a:t>statement</a:t>
            </a:r>
            <a:br>
              <a:rPr lang="en-US"/>
            </a:br>
            <a:r>
              <a:rPr lang="en-US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784" y="2943639"/>
            <a:ext cx="3514065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165" indent="0">
              <a:buNone/>
              <a:defRPr/>
            </a:lvl4pPr>
            <a:lvl5pPr marL="2437765" indent="0">
              <a:buNone/>
              <a:defRPr/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523053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783" y="1276350"/>
            <a:ext cx="10167728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482" y="4623890"/>
            <a:ext cx="10162029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783" y="398464"/>
            <a:ext cx="990858" cy="735013"/>
            <a:chOff x="657226" y="398463"/>
            <a:chExt cx="990600" cy="735013"/>
          </a:xfrm>
          <a:solidFill>
            <a:schemeClr val="accent6"/>
          </a:solidFill>
        </p:grpSpPr>
        <p:sp>
          <p:nvSpPr>
            <p:cNvPr id="7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34845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783" y="1276350"/>
            <a:ext cx="10167728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482" y="4623890"/>
            <a:ext cx="10162029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57397" y="398464"/>
            <a:ext cx="990858" cy="735013"/>
            <a:chOff x="657226" y="398463"/>
            <a:chExt cx="990600" cy="735013"/>
          </a:xfrm>
          <a:solidFill>
            <a:schemeClr val="accent6"/>
          </a:solidFill>
        </p:grpSpPr>
        <p:sp>
          <p:nvSpPr>
            <p:cNvPr id="7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0321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056507" y="0"/>
            <a:ext cx="9135493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1" y="0"/>
            <a:ext cx="5176463" cy="6858000"/>
          </a:xfrm>
          <a:prstGeom prst="rect">
            <a:avLst/>
          </a:prstGeom>
          <a:gradFill>
            <a:gsLst>
              <a:gs pos="71000">
                <a:srgbClr val="010916"/>
              </a:gs>
              <a:gs pos="100000">
                <a:srgbClr val="01091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783" y="1507170"/>
            <a:ext cx="10167728" cy="324264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482" y="4854710"/>
            <a:ext cx="10162029" cy="876300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2400" b="1" spc="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783" y="629284"/>
            <a:ext cx="990858" cy="735013"/>
            <a:chOff x="657226" y="398463"/>
            <a:chExt cx="990600" cy="735013"/>
          </a:xfrm>
          <a:solidFill>
            <a:schemeClr val="accent1"/>
          </a:solidFill>
        </p:grpSpPr>
        <p:sp>
          <p:nvSpPr>
            <p:cNvPr id="7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86006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85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7065" y="1307593"/>
            <a:ext cx="4708781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7064" y="402336"/>
            <a:ext cx="4708781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51764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85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7065" y="1307592"/>
            <a:ext cx="4708781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7064" y="402336"/>
            <a:ext cx="4708781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52098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783" y="1307593"/>
            <a:ext cx="11076269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98919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783" y="1307593"/>
            <a:ext cx="11076269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6482678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2059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 rot="16200000">
            <a:off x="10816901" y="3318504"/>
            <a:ext cx="2060315" cy="689884"/>
            <a:chOff x="2374901" y="2184400"/>
            <a:chExt cx="7435850" cy="2489200"/>
          </a:xfrm>
        </p:grpSpPr>
        <p:sp>
          <p:nvSpPr>
            <p:cNvPr id="62" name="Rectangle 5"/>
            <p:cNvSpPr>
              <a:spLocks noChangeArrowheads="1"/>
            </p:cNvSpPr>
            <p:nvPr userDrawn="1"/>
          </p:nvSpPr>
          <p:spPr bwMode="auto">
            <a:xfrm>
              <a:off x="2374901" y="3429000"/>
              <a:ext cx="1238250" cy="1244600"/>
            </a:xfrm>
            <a:prstGeom prst="rect">
              <a:avLst/>
            </a:prstGeom>
            <a:solidFill>
              <a:srgbClr val="6E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3" name="Rectangle 6"/>
            <p:cNvSpPr>
              <a:spLocks noChangeArrowheads="1"/>
            </p:cNvSpPr>
            <p:nvPr userDrawn="1"/>
          </p:nvSpPr>
          <p:spPr bwMode="auto">
            <a:xfrm>
              <a:off x="3613151" y="3429000"/>
              <a:ext cx="1239838" cy="1244600"/>
            </a:xfrm>
            <a:prstGeom prst="rect">
              <a:avLst/>
            </a:prstGeom>
            <a:solidFill>
              <a:srgbClr val="498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4" name="Rectangle 7"/>
            <p:cNvSpPr>
              <a:spLocks noChangeArrowheads="1"/>
            </p:cNvSpPr>
            <p:nvPr userDrawn="1"/>
          </p:nvSpPr>
          <p:spPr bwMode="auto">
            <a:xfrm>
              <a:off x="4852988" y="3429000"/>
              <a:ext cx="1239838" cy="1244600"/>
            </a:xfrm>
            <a:prstGeom prst="rect">
              <a:avLst/>
            </a:prstGeom>
            <a:solidFill>
              <a:srgbClr val="E7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5" name="Rectangle 8"/>
            <p:cNvSpPr>
              <a:spLocks noChangeArrowheads="1"/>
            </p:cNvSpPr>
            <p:nvPr userDrawn="1"/>
          </p:nvSpPr>
          <p:spPr bwMode="auto">
            <a:xfrm>
              <a:off x="6092826" y="3429000"/>
              <a:ext cx="1238250" cy="1244600"/>
            </a:xfrm>
            <a:prstGeom prst="rect">
              <a:avLst/>
            </a:prstGeom>
            <a:solidFill>
              <a:srgbClr val="F3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6" name="Rectangle 9"/>
            <p:cNvSpPr>
              <a:spLocks noChangeArrowheads="1"/>
            </p:cNvSpPr>
            <p:nvPr userDrawn="1"/>
          </p:nvSpPr>
          <p:spPr bwMode="auto">
            <a:xfrm>
              <a:off x="7331076" y="3429000"/>
              <a:ext cx="1239838" cy="1244600"/>
            </a:xfrm>
            <a:prstGeom prst="rect">
              <a:avLst/>
            </a:prstGeom>
            <a:solidFill>
              <a:srgbClr val="70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7" name="Rectangle 10"/>
            <p:cNvSpPr>
              <a:spLocks noChangeArrowheads="1"/>
            </p:cNvSpPr>
            <p:nvPr userDrawn="1"/>
          </p:nvSpPr>
          <p:spPr bwMode="auto">
            <a:xfrm>
              <a:off x="8570913" y="3429000"/>
              <a:ext cx="1239838" cy="1244600"/>
            </a:xfrm>
            <a:prstGeom prst="rect">
              <a:avLst/>
            </a:pr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8" name="Rectangle 11"/>
            <p:cNvSpPr>
              <a:spLocks noChangeArrowheads="1"/>
            </p:cNvSpPr>
            <p:nvPr userDrawn="1"/>
          </p:nvSpPr>
          <p:spPr bwMode="auto">
            <a:xfrm>
              <a:off x="2374901" y="2184400"/>
              <a:ext cx="1238250" cy="1244600"/>
            </a:xfrm>
            <a:prstGeom prst="rect">
              <a:avLst/>
            </a:prstGeom>
            <a:solidFill>
              <a:srgbClr val="F3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69" name="Rectangle 12"/>
            <p:cNvSpPr>
              <a:spLocks noChangeArrowheads="1"/>
            </p:cNvSpPr>
            <p:nvPr userDrawn="1"/>
          </p:nvSpPr>
          <p:spPr bwMode="auto">
            <a:xfrm>
              <a:off x="3613151" y="2184400"/>
              <a:ext cx="1239838" cy="1244600"/>
            </a:xfrm>
            <a:prstGeom prst="rect">
              <a:avLst/>
            </a:pr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0" name="Rectangle 13"/>
            <p:cNvSpPr>
              <a:spLocks noChangeArrowheads="1"/>
            </p:cNvSpPr>
            <p:nvPr userDrawn="1"/>
          </p:nvSpPr>
          <p:spPr bwMode="auto">
            <a:xfrm>
              <a:off x="4852988" y="2184400"/>
              <a:ext cx="1239838" cy="1244600"/>
            </a:xfrm>
            <a:prstGeom prst="rect">
              <a:avLst/>
            </a:prstGeom>
            <a:solidFill>
              <a:srgbClr val="70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1" name="Rectangle 14"/>
            <p:cNvSpPr>
              <a:spLocks noChangeArrowheads="1"/>
            </p:cNvSpPr>
            <p:nvPr userDrawn="1"/>
          </p:nvSpPr>
          <p:spPr bwMode="auto">
            <a:xfrm>
              <a:off x="6092826" y="2184400"/>
              <a:ext cx="1238250" cy="1244600"/>
            </a:xfrm>
            <a:prstGeom prst="rect">
              <a:avLst/>
            </a:prstGeom>
            <a:solidFill>
              <a:srgbClr val="6E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2" name="Rectangle 15"/>
            <p:cNvSpPr>
              <a:spLocks noChangeArrowheads="1"/>
            </p:cNvSpPr>
            <p:nvPr userDrawn="1"/>
          </p:nvSpPr>
          <p:spPr bwMode="auto">
            <a:xfrm>
              <a:off x="7331076" y="2184400"/>
              <a:ext cx="1239838" cy="1244600"/>
            </a:xfrm>
            <a:prstGeom prst="rect">
              <a:avLst/>
            </a:pr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3" name="Rectangle 16"/>
            <p:cNvSpPr>
              <a:spLocks noChangeArrowheads="1"/>
            </p:cNvSpPr>
            <p:nvPr userDrawn="1"/>
          </p:nvSpPr>
          <p:spPr bwMode="auto">
            <a:xfrm>
              <a:off x="8570913" y="2184400"/>
              <a:ext cx="1239838" cy="1244600"/>
            </a:xfrm>
            <a:prstGeom prst="rect">
              <a:avLst/>
            </a:prstGeom>
            <a:solidFill>
              <a:srgbClr val="7F5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4" name="Freeform 17"/>
            <p:cNvSpPr/>
            <p:nvPr userDrawn="1"/>
          </p:nvSpPr>
          <p:spPr bwMode="auto">
            <a:xfrm>
              <a:off x="7331076" y="2184400"/>
              <a:ext cx="1239838" cy="1244600"/>
            </a:xfrm>
            <a:custGeom>
              <a:avLst/>
              <a:gdLst>
                <a:gd name="T0" fmla="*/ 0 w 781"/>
                <a:gd name="T1" fmla="*/ 784 h 784"/>
                <a:gd name="T2" fmla="*/ 0 w 781"/>
                <a:gd name="T3" fmla="*/ 784 h 784"/>
                <a:gd name="T4" fmla="*/ 781 w 781"/>
                <a:gd name="T5" fmla="*/ 784 h 784"/>
                <a:gd name="T6" fmla="*/ 781 w 781"/>
                <a:gd name="T7" fmla="*/ 0 h 784"/>
                <a:gd name="T8" fmla="*/ 781 w 781"/>
                <a:gd name="T9" fmla="*/ 0 h 784"/>
                <a:gd name="T10" fmla="*/ 0 w 781"/>
                <a:gd name="T11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1" h="784">
                  <a:moveTo>
                    <a:pt x="0" y="784"/>
                  </a:moveTo>
                  <a:lnTo>
                    <a:pt x="0" y="784"/>
                  </a:lnTo>
                  <a:lnTo>
                    <a:pt x="781" y="784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0" y="784"/>
                  </a:lnTo>
                  <a:close/>
                </a:path>
              </a:pathLst>
            </a:custGeom>
            <a:solidFill>
              <a:srgbClr val="F3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5" name="Freeform 18"/>
            <p:cNvSpPr/>
            <p:nvPr userDrawn="1"/>
          </p:nvSpPr>
          <p:spPr bwMode="auto">
            <a:xfrm>
              <a:off x="7331076" y="2184400"/>
              <a:ext cx="620713" cy="622300"/>
            </a:xfrm>
            <a:custGeom>
              <a:avLst/>
              <a:gdLst>
                <a:gd name="T0" fmla="*/ 391 w 391"/>
                <a:gd name="T1" fmla="*/ 0 h 392"/>
                <a:gd name="T2" fmla="*/ 391 w 391"/>
                <a:gd name="T3" fmla="*/ 0 h 392"/>
                <a:gd name="T4" fmla="*/ 0 w 391"/>
                <a:gd name="T5" fmla="*/ 0 h 392"/>
                <a:gd name="T6" fmla="*/ 0 w 391"/>
                <a:gd name="T7" fmla="*/ 392 h 392"/>
                <a:gd name="T8" fmla="*/ 0 w 391"/>
                <a:gd name="T9" fmla="*/ 392 h 392"/>
                <a:gd name="T10" fmla="*/ 391 w 391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92">
                  <a:moveTo>
                    <a:pt x="391" y="0"/>
                  </a:moveTo>
                  <a:lnTo>
                    <a:pt x="391" y="0"/>
                  </a:lnTo>
                  <a:lnTo>
                    <a:pt x="0" y="0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F3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6" name="Freeform 19"/>
            <p:cNvSpPr/>
            <p:nvPr userDrawn="1"/>
          </p:nvSpPr>
          <p:spPr bwMode="auto">
            <a:xfrm>
              <a:off x="2374901" y="2184400"/>
              <a:ext cx="1238250" cy="1244600"/>
            </a:xfrm>
            <a:custGeom>
              <a:avLst/>
              <a:gdLst>
                <a:gd name="T0" fmla="*/ 0 w 780"/>
                <a:gd name="T1" fmla="*/ 784 h 784"/>
                <a:gd name="T2" fmla="*/ 0 w 780"/>
                <a:gd name="T3" fmla="*/ 784 h 784"/>
                <a:gd name="T4" fmla="*/ 0 w 780"/>
                <a:gd name="T5" fmla="*/ 0 h 784"/>
                <a:gd name="T6" fmla="*/ 780 w 780"/>
                <a:gd name="T7" fmla="*/ 0 h 784"/>
                <a:gd name="T8" fmla="*/ 780 w 780"/>
                <a:gd name="T9" fmla="*/ 0 h 784"/>
                <a:gd name="T10" fmla="*/ 0 w 780"/>
                <a:gd name="T11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0" h="784">
                  <a:moveTo>
                    <a:pt x="0" y="784"/>
                  </a:moveTo>
                  <a:lnTo>
                    <a:pt x="0" y="784"/>
                  </a:lnTo>
                  <a:lnTo>
                    <a:pt x="0" y="0"/>
                  </a:lnTo>
                  <a:lnTo>
                    <a:pt x="780" y="0"/>
                  </a:lnTo>
                  <a:lnTo>
                    <a:pt x="780" y="0"/>
                  </a:lnTo>
                  <a:lnTo>
                    <a:pt x="0" y="784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7" name="Freeform 20"/>
            <p:cNvSpPr/>
            <p:nvPr userDrawn="1"/>
          </p:nvSpPr>
          <p:spPr bwMode="auto">
            <a:xfrm>
              <a:off x="2994026" y="2806700"/>
              <a:ext cx="619125" cy="622300"/>
            </a:xfrm>
            <a:custGeom>
              <a:avLst/>
              <a:gdLst>
                <a:gd name="T0" fmla="*/ 390 w 390"/>
                <a:gd name="T1" fmla="*/ 0 h 392"/>
                <a:gd name="T2" fmla="*/ 390 w 390"/>
                <a:gd name="T3" fmla="*/ 0 h 392"/>
                <a:gd name="T4" fmla="*/ 390 w 390"/>
                <a:gd name="T5" fmla="*/ 392 h 392"/>
                <a:gd name="T6" fmla="*/ 0 w 390"/>
                <a:gd name="T7" fmla="*/ 392 h 392"/>
                <a:gd name="T8" fmla="*/ 0 w 390"/>
                <a:gd name="T9" fmla="*/ 392 h 392"/>
                <a:gd name="T10" fmla="*/ 390 w 390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0" h="392">
                  <a:moveTo>
                    <a:pt x="390" y="0"/>
                  </a:moveTo>
                  <a:lnTo>
                    <a:pt x="390" y="0"/>
                  </a:lnTo>
                  <a:lnTo>
                    <a:pt x="390" y="392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8" name="Freeform 21"/>
            <p:cNvSpPr/>
            <p:nvPr userDrawn="1"/>
          </p:nvSpPr>
          <p:spPr bwMode="auto">
            <a:xfrm>
              <a:off x="3613151" y="3429000"/>
              <a:ext cx="1239838" cy="1244600"/>
            </a:xfrm>
            <a:custGeom>
              <a:avLst/>
              <a:gdLst>
                <a:gd name="T0" fmla="*/ 0 w 781"/>
                <a:gd name="T1" fmla="*/ 0 h 784"/>
                <a:gd name="T2" fmla="*/ 0 w 781"/>
                <a:gd name="T3" fmla="*/ 0 h 784"/>
                <a:gd name="T4" fmla="*/ 781 w 781"/>
                <a:gd name="T5" fmla="*/ 0 h 784"/>
                <a:gd name="T6" fmla="*/ 781 w 781"/>
                <a:gd name="T7" fmla="*/ 784 h 784"/>
                <a:gd name="T8" fmla="*/ 781 w 781"/>
                <a:gd name="T9" fmla="*/ 784 h 784"/>
                <a:gd name="T10" fmla="*/ 0 w 781"/>
                <a:gd name="T11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1" h="784">
                  <a:moveTo>
                    <a:pt x="0" y="0"/>
                  </a:moveTo>
                  <a:lnTo>
                    <a:pt x="0" y="0"/>
                  </a:lnTo>
                  <a:lnTo>
                    <a:pt x="781" y="0"/>
                  </a:lnTo>
                  <a:lnTo>
                    <a:pt x="781" y="784"/>
                  </a:lnTo>
                  <a:lnTo>
                    <a:pt x="781" y="7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C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79" name="Freeform 22"/>
            <p:cNvSpPr/>
            <p:nvPr userDrawn="1"/>
          </p:nvSpPr>
          <p:spPr bwMode="auto">
            <a:xfrm>
              <a:off x="3613151" y="4051300"/>
              <a:ext cx="620713" cy="622300"/>
            </a:xfrm>
            <a:custGeom>
              <a:avLst/>
              <a:gdLst>
                <a:gd name="T0" fmla="*/ 391 w 391"/>
                <a:gd name="T1" fmla="*/ 392 h 392"/>
                <a:gd name="T2" fmla="*/ 391 w 391"/>
                <a:gd name="T3" fmla="*/ 392 h 392"/>
                <a:gd name="T4" fmla="*/ 0 w 391"/>
                <a:gd name="T5" fmla="*/ 392 h 392"/>
                <a:gd name="T6" fmla="*/ 0 w 391"/>
                <a:gd name="T7" fmla="*/ 0 h 392"/>
                <a:gd name="T8" fmla="*/ 0 w 391"/>
                <a:gd name="T9" fmla="*/ 0 h 392"/>
                <a:gd name="T10" fmla="*/ 391 w 391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92">
                  <a:moveTo>
                    <a:pt x="391" y="392"/>
                  </a:moveTo>
                  <a:lnTo>
                    <a:pt x="391" y="392"/>
                  </a:lnTo>
                  <a:lnTo>
                    <a:pt x="0" y="39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91" y="392"/>
                  </a:lnTo>
                  <a:close/>
                </a:path>
              </a:pathLst>
            </a:custGeom>
            <a:solidFill>
              <a:srgbClr val="4CC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0" name="Freeform 23"/>
            <p:cNvSpPr/>
            <p:nvPr userDrawn="1"/>
          </p:nvSpPr>
          <p:spPr bwMode="auto">
            <a:xfrm>
              <a:off x="6092826" y="2184400"/>
              <a:ext cx="619125" cy="1244600"/>
            </a:xfrm>
            <a:custGeom>
              <a:avLst/>
              <a:gdLst>
                <a:gd name="T0" fmla="*/ 288 w 288"/>
                <a:gd name="T1" fmla="*/ 288 h 576"/>
                <a:gd name="T2" fmla="*/ 0 w 288"/>
                <a:gd name="T3" fmla="*/ 576 h 576"/>
                <a:gd name="T4" fmla="*/ 0 w 288"/>
                <a:gd name="T5" fmla="*/ 0 h 576"/>
                <a:gd name="T6" fmla="*/ 288 w 288"/>
                <a:gd name="T7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288" y="288"/>
                  </a:moveTo>
                  <a:cubicBezTo>
                    <a:pt x="288" y="447"/>
                    <a:pt x="159" y="576"/>
                    <a:pt x="0" y="5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9" y="0"/>
                    <a:pt x="288" y="129"/>
                    <a:pt x="288" y="288"/>
                  </a:cubicBezTo>
                  <a:close/>
                </a:path>
              </a:pathLst>
            </a:custGeom>
            <a:solidFill>
              <a:srgbClr val="498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2" name="Freeform 24"/>
            <p:cNvSpPr/>
            <p:nvPr userDrawn="1"/>
          </p:nvSpPr>
          <p:spPr bwMode="auto">
            <a:xfrm>
              <a:off x="6711951" y="2184400"/>
              <a:ext cx="619125" cy="1244600"/>
            </a:xfrm>
            <a:custGeom>
              <a:avLst/>
              <a:gdLst>
                <a:gd name="T0" fmla="*/ 288 w 288"/>
                <a:gd name="T1" fmla="*/ 0 h 576"/>
                <a:gd name="T2" fmla="*/ 288 w 288"/>
                <a:gd name="T3" fmla="*/ 576 h 576"/>
                <a:gd name="T4" fmla="*/ 0 w 288"/>
                <a:gd name="T5" fmla="*/ 288 h 576"/>
                <a:gd name="T6" fmla="*/ 288 w 288"/>
                <a:gd name="T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288" y="0"/>
                  </a:moveTo>
                  <a:cubicBezTo>
                    <a:pt x="288" y="576"/>
                    <a:pt x="288" y="576"/>
                    <a:pt x="288" y="576"/>
                  </a:cubicBezTo>
                  <a:cubicBezTo>
                    <a:pt x="129" y="576"/>
                    <a:pt x="0" y="447"/>
                    <a:pt x="0" y="288"/>
                  </a:cubicBezTo>
                  <a:cubicBezTo>
                    <a:pt x="0" y="129"/>
                    <a:pt x="129" y="0"/>
                    <a:pt x="288" y="0"/>
                  </a:cubicBezTo>
                  <a:close/>
                </a:path>
              </a:pathLst>
            </a:custGeom>
            <a:solidFill>
              <a:srgbClr val="498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3" name="Freeform 25"/>
            <p:cNvSpPr/>
            <p:nvPr userDrawn="1"/>
          </p:nvSpPr>
          <p:spPr bwMode="auto">
            <a:xfrm>
              <a:off x="8570913" y="2184400"/>
              <a:ext cx="1239838" cy="1244600"/>
            </a:xfrm>
            <a:custGeom>
              <a:avLst/>
              <a:gdLst>
                <a:gd name="T0" fmla="*/ 0 w 781"/>
                <a:gd name="T1" fmla="*/ 0 h 784"/>
                <a:gd name="T2" fmla="*/ 0 w 781"/>
                <a:gd name="T3" fmla="*/ 0 h 784"/>
                <a:gd name="T4" fmla="*/ 0 w 781"/>
                <a:gd name="T5" fmla="*/ 784 h 784"/>
                <a:gd name="T6" fmla="*/ 781 w 781"/>
                <a:gd name="T7" fmla="*/ 784 h 784"/>
                <a:gd name="T8" fmla="*/ 781 w 781"/>
                <a:gd name="T9" fmla="*/ 784 h 784"/>
                <a:gd name="T10" fmla="*/ 0 w 781"/>
                <a:gd name="T11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1" h="784">
                  <a:moveTo>
                    <a:pt x="0" y="0"/>
                  </a:moveTo>
                  <a:lnTo>
                    <a:pt x="0" y="0"/>
                  </a:lnTo>
                  <a:lnTo>
                    <a:pt x="0" y="784"/>
                  </a:lnTo>
                  <a:lnTo>
                    <a:pt x="781" y="784"/>
                  </a:lnTo>
                  <a:lnTo>
                    <a:pt x="781" y="7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C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4" name="Freeform 26"/>
            <p:cNvSpPr/>
            <p:nvPr userDrawn="1"/>
          </p:nvSpPr>
          <p:spPr bwMode="auto">
            <a:xfrm>
              <a:off x="9190038" y="2184400"/>
              <a:ext cx="620713" cy="622300"/>
            </a:xfrm>
            <a:custGeom>
              <a:avLst/>
              <a:gdLst>
                <a:gd name="T0" fmla="*/ 391 w 391"/>
                <a:gd name="T1" fmla="*/ 392 h 392"/>
                <a:gd name="T2" fmla="*/ 391 w 391"/>
                <a:gd name="T3" fmla="*/ 392 h 392"/>
                <a:gd name="T4" fmla="*/ 391 w 391"/>
                <a:gd name="T5" fmla="*/ 0 h 392"/>
                <a:gd name="T6" fmla="*/ 0 w 391"/>
                <a:gd name="T7" fmla="*/ 0 h 392"/>
                <a:gd name="T8" fmla="*/ 0 w 391"/>
                <a:gd name="T9" fmla="*/ 0 h 392"/>
                <a:gd name="T10" fmla="*/ 391 w 391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92">
                  <a:moveTo>
                    <a:pt x="391" y="392"/>
                  </a:moveTo>
                  <a:lnTo>
                    <a:pt x="391" y="392"/>
                  </a:lnTo>
                  <a:lnTo>
                    <a:pt x="39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91" y="392"/>
                  </a:lnTo>
                  <a:close/>
                </a:path>
              </a:pathLst>
            </a:custGeom>
            <a:solidFill>
              <a:srgbClr val="4CC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5" name="Freeform 27"/>
            <p:cNvSpPr/>
            <p:nvPr userDrawn="1"/>
          </p:nvSpPr>
          <p:spPr bwMode="auto">
            <a:xfrm>
              <a:off x="7331076" y="3429000"/>
              <a:ext cx="1239838" cy="622300"/>
            </a:xfrm>
            <a:custGeom>
              <a:avLst/>
              <a:gdLst>
                <a:gd name="T0" fmla="*/ 288 w 576"/>
                <a:gd name="T1" fmla="*/ 288 h 288"/>
                <a:gd name="T2" fmla="*/ 0 w 576"/>
                <a:gd name="T3" fmla="*/ 0 h 288"/>
                <a:gd name="T4" fmla="*/ 576 w 576"/>
                <a:gd name="T5" fmla="*/ 0 h 288"/>
                <a:gd name="T6" fmla="*/ 288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288" y="288"/>
                  </a:moveTo>
                  <a:cubicBezTo>
                    <a:pt x="129" y="288"/>
                    <a:pt x="0" y="159"/>
                    <a:pt x="0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76" y="159"/>
                    <a:pt x="447" y="288"/>
                    <a:pt x="288" y="288"/>
                  </a:cubicBezTo>
                  <a:close/>
                </a:path>
              </a:pathLst>
            </a:custGeom>
            <a:solidFill>
              <a:srgbClr val="498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6" name="Freeform 28"/>
            <p:cNvSpPr/>
            <p:nvPr userDrawn="1"/>
          </p:nvSpPr>
          <p:spPr bwMode="auto">
            <a:xfrm>
              <a:off x="7331076" y="4051300"/>
              <a:ext cx="1239838" cy="622300"/>
            </a:xfrm>
            <a:custGeom>
              <a:avLst/>
              <a:gdLst>
                <a:gd name="T0" fmla="*/ 576 w 576"/>
                <a:gd name="T1" fmla="*/ 288 h 288"/>
                <a:gd name="T2" fmla="*/ 0 w 576"/>
                <a:gd name="T3" fmla="*/ 288 h 288"/>
                <a:gd name="T4" fmla="*/ 288 w 576"/>
                <a:gd name="T5" fmla="*/ 0 h 288"/>
                <a:gd name="T6" fmla="*/ 576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576" y="288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0" y="129"/>
                    <a:pt x="129" y="0"/>
                    <a:pt x="288" y="0"/>
                  </a:cubicBezTo>
                  <a:cubicBezTo>
                    <a:pt x="447" y="0"/>
                    <a:pt x="576" y="129"/>
                    <a:pt x="576" y="288"/>
                  </a:cubicBezTo>
                  <a:close/>
                </a:path>
              </a:pathLst>
            </a:custGeom>
            <a:solidFill>
              <a:srgbClr val="498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7" name="Freeform 29"/>
            <p:cNvSpPr/>
            <p:nvPr userDrawn="1"/>
          </p:nvSpPr>
          <p:spPr bwMode="auto">
            <a:xfrm>
              <a:off x="6092826" y="3429000"/>
              <a:ext cx="1238250" cy="1244600"/>
            </a:xfrm>
            <a:custGeom>
              <a:avLst/>
              <a:gdLst>
                <a:gd name="T0" fmla="*/ 780 w 780"/>
                <a:gd name="T1" fmla="*/ 784 h 784"/>
                <a:gd name="T2" fmla="*/ 780 w 780"/>
                <a:gd name="T3" fmla="*/ 784 h 784"/>
                <a:gd name="T4" fmla="*/ 0 w 780"/>
                <a:gd name="T5" fmla="*/ 784 h 784"/>
                <a:gd name="T6" fmla="*/ 0 w 780"/>
                <a:gd name="T7" fmla="*/ 0 h 784"/>
                <a:gd name="T8" fmla="*/ 0 w 780"/>
                <a:gd name="T9" fmla="*/ 0 h 784"/>
                <a:gd name="T10" fmla="*/ 780 w 780"/>
                <a:gd name="T11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0" h="784">
                  <a:moveTo>
                    <a:pt x="780" y="784"/>
                  </a:moveTo>
                  <a:lnTo>
                    <a:pt x="780" y="784"/>
                  </a:lnTo>
                  <a:lnTo>
                    <a:pt x="0" y="7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80" y="784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8" name="Freeform 30"/>
            <p:cNvSpPr/>
            <p:nvPr userDrawn="1"/>
          </p:nvSpPr>
          <p:spPr bwMode="auto">
            <a:xfrm>
              <a:off x="6711951" y="3429000"/>
              <a:ext cx="619125" cy="622300"/>
            </a:xfrm>
            <a:custGeom>
              <a:avLst/>
              <a:gdLst>
                <a:gd name="T0" fmla="*/ 0 w 390"/>
                <a:gd name="T1" fmla="*/ 0 h 392"/>
                <a:gd name="T2" fmla="*/ 0 w 390"/>
                <a:gd name="T3" fmla="*/ 0 h 392"/>
                <a:gd name="T4" fmla="*/ 390 w 390"/>
                <a:gd name="T5" fmla="*/ 0 h 392"/>
                <a:gd name="T6" fmla="*/ 390 w 390"/>
                <a:gd name="T7" fmla="*/ 392 h 392"/>
                <a:gd name="T8" fmla="*/ 390 w 390"/>
                <a:gd name="T9" fmla="*/ 392 h 392"/>
                <a:gd name="T10" fmla="*/ 0 w 390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0" h="392">
                  <a:moveTo>
                    <a:pt x="0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390" y="392"/>
                  </a:lnTo>
                  <a:lnTo>
                    <a:pt x="390" y="3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9" name="Freeform 31"/>
            <p:cNvSpPr/>
            <p:nvPr userDrawn="1"/>
          </p:nvSpPr>
          <p:spPr bwMode="auto">
            <a:xfrm>
              <a:off x="4852988" y="3429000"/>
              <a:ext cx="619125" cy="1244600"/>
            </a:xfrm>
            <a:custGeom>
              <a:avLst/>
              <a:gdLst>
                <a:gd name="T0" fmla="*/ 288 w 288"/>
                <a:gd name="T1" fmla="*/ 288 h 576"/>
                <a:gd name="T2" fmla="*/ 0 w 288"/>
                <a:gd name="T3" fmla="*/ 0 h 576"/>
                <a:gd name="T4" fmla="*/ 0 w 288"/>
                <a:gd name="T5" fmla="*/ 576 h 576"/>
                <a:gd name="T6" fmla="*/ 288 w 288"/>
                <a:gd name="T7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288" y="288"/>
                  </a:moveTo>
                  <a:cubicBezTo>
                    <a:pt x="288" y="129"/>
                    <a:pt x="159" y="0"/>
                    <a:pt x="0" y="0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159" y="576"/>
                    <a:pt x="288" y="447"/>
                    <a:pt x="288" y="288"/>
                  </a:cubicBezTo>
                  <a:close/>
                </a:path>
              </a:pathLst>
            </a:custGeom>
            <a:solidFill>
              <a:srgbClr val="7F5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0" name="Freeform 32"/>
            <p:cNvSpPr/>
            <p:nvPr userDrawn="1"/>
          </p:nvSpPr>
          <p:spPr bwMode="auto">
            <a:xfrm>
              <a:off x="5472113" y="3429000"/>
              <a:ext cx="620713" cy="1244600"/>
            </a:xfrm>
            <a:custGeom>
              <a:avLst/>
              <a:gdLst>
                <a:gd name="T0" fmla="*/ 288 w 288"/>
                <a:gd name="T1" fmla="*/ 576 h 576"/>
                <a:gd name="T2" fmla="*/ 288 w 288"/>
                <a:gd name="T3" fmla="*/ 0 h 576"/>
                <a:gd name="T4" fmla="*/ 0 w 288"/>
                <a:gd name="T5" fmla="*/ 288 h 576"/>
                <a:gd name="T6" fmla="*/ 288 w 288"/>
                <a:gd name="T7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288" y="576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lose/>
                </a:path>
              </a:pathLst>
            </a:custGeom>
            <a:solidFill>
              <a:srgbClr val="7F5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1" name="Freeform 33"/>
            <p:cNvSpPr/>
            <p:nvPr userDrawn="1"/>
          </p:nvSpPr>
          <p:spPr bwMode="auto">
            <a:xfrm>
              <a:off x="3613151" y="2184400"/>
              <a:ext cx="1239838" cy="622300"/>
            </a:xfrm>
            <a:custGeom>
              <a:avLst/>
              <a:gdLst>
                <a:gd name="T0" fmla="*/ 288 w 576"/>
                <a:gd name="T1" fmla="*/ 288 h 288"/>
                <a:gd name="T2" fmla="*/ 576 w 576"/>
                <a:gd name="T3" fmla="*/ 0 h 288"/>
                <a:gd name="T4" fmla="*/ 0 w 576"/>
                <a:gd name="T5" fmla="*/ 0 h 288"/>
                <a:gd name="T6" fmla="*/ 288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288" y="288"/>
                  </a:moveTo>
                  <a:cubicBezTo>
                    <a:pt x="447" y="288"/>
                    <a:pt x="576" y="159"/>
                    <a:pt x="5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129" y="288"/>
                    <a:pt x="288" y="288"/>
                  </a:cubicBezTo>
                  <a:close/>
                </a:path>
              </a:pathLst>
            </a:custGeom>
            <a:solidFill>
              <a:srgbClr val="E7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2" name="Freeform 34"/>
            <p:cNvSpPr/>
            <p:nvPr userDrawn="1"/>
          </p:nvSpPr>
          <p:spPr bwMode="auto">
            <a:xfrm>
              <a:off x="3613151" y="2806700"/>
              <a:ext cx="1239838" cy="622300"/>
            </a:xfrm>
            <a:custGeom>
              <a:avLst/>
              <a:gdLst>
                <a:gd name="T0" fmla="*/ 0 w 576"/>
                <a:gd name="T1" fmla="*/ 288 h 288"/>
                <a:gd name="T2" fmla="*/ 576 w 576"/>
                <a:gd name="T3" fmla="*/ 288 h 288"/>
                <a:gd name="T4" fmla="*/ 288 w 576"/>
                <a:gd name="T5" fmla="*/ 0 h 288"/>
                <a:gd name="T6" fmla="*/ 0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0" y="288"/>
                  </a:move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lose/>
                </a:path>
              </a:pathLst>
            </a:custGeom>
            <a:solidFill>
              <a:srgbClr val="E7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3" name="Freeform 35"/>
            <p:cNvSpPr/>
            <p:nvPr userDrawn="1"/>
          </p:nvSpPr>
          <p:spPr bwMode="auto">
            <a:xfrm>
              <a:off x="4852988" y="2184400"/>
              <a:ext cx="1239838" cy="1244600"/>
            </a:xfrm>
            <a:custGeom>
              <a:avLst/>
              <a:gdLst>
                <a:gd name="T0" fmla="*/ 781 w 781"/>
                <a:gd name="T1" fmla="*/ 784 h 784"/>
                <a:gd name="T2" fmla="*/ 781 w 781"/>
                <a:gd name="T3" fmla="*/ 784 h 784"/>
                <a:gd name="T4" fmla="*/ 0 w 781"/>
                <a:gd name="T5" fmla="*/ 784 h 784"/>
                <a:gd name="T6" fmla="*/ 0 w 781"/>
                <a:gd name="T7" fmla="*/ 0 h 784"/>
                <a:gd name="T8" fmla="*/ 0 w 781"/>
                <a:gd name="T9" fmla="*/ 0 h 784"/>
                <a:gd name="T10" fmla="*/ 781 w 781"/>
                <a:gd name="T11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1" h="784">
                  <a:moveTo>
                    <a:pt x="781" y="784"/>
                  </a:moveTo>
                  <a:lnTo>
                    <a:pt x="781" y="784"/>
                  </a:lnTo>
                  <a:lnTo>
                    <a:pt x="0" y="7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81" y="784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4" name="Freeform 36"/>
            <p:cNvSpPr/>
            <p:nvPr userDrawn="1"/>
          </p:nvSpPr>
          <p:spPr bwMode="auto">
            <a:xfrm>
              <a:off x="5472113" y="2184400"/>
              <a:ext cx="620713" cy="622300"/>
            </a:xfrm>
            <a:custGeom>
              <a:avLst/>
              <a:gdLst>
                <a:gd name="T0" fmla="*/ 0 w 391"/>
                <a:gd name="T1" fmla="*/ 0 h 392"/>
                <a:gd name="T2" fmla="*/ 0 w 391"/>
                <a:gd name="T3" fmla="*/ 0 h 392"/>
                <a:gd name="T4" fmla="*/ 391 w 391"/>
                <a:gd name="T5" fmla="*/ 0 h 392"/>
                <a:gd name="T6" fmla="*/ 391 w 391"/>
                <a:gd name="T7" fmla="*/ 392 h 392"/>
                <a:gd name="T8" fmla="*/ 391 w 391"/>
                <a:gd name="T9" fmla="*/ 392 h 392"/>
                <a:gd name="T10" fmla="*/ 0 w 391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392">
                  <a:moveTo>
                    <a:pt x="0" y="0"/>
                  </a:moveTo>
                  <a:lnTo>
                    <a:pt x="0" y="0"/>
                  </a:lnTo>
                  <a:lnTo>
                    <a:pt x="391" y="0"/>
                  </a:lnTo>
                  <a:lnTo>
                    <a:pt x="391" y="392"/>
                  </a:lnTo>
                  <a:lnTo>
                    <a:pt x="391" y="3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5" name="Freeform 37"/>
            <p:cNvSpPr/>
            <p:nvPr userDrawn="1"/>
          </p:nvSpPr>
          <p:spPr bwMode="auto">
            <a:xfrm>
              <a:off x="2374901" y="3429000"/>
              <a:ext cx="1238250" cy="622300"/>
            </a:xfrm>
            <a:custGeom>
              <a:avLst/>
              <a:gdLst>
                <a:gd name="T0" fmla="*/ 288 w 576"/>
                <a:gd name="T1" fmla="*/ 288 h 288"/>
                <a:gd name="T2" fmla="*/ 576 w 576"/>
                <a:gd name="T3" fmla="*/ 0 h 288"/>
                <a:gd name="T4" fmla="*/ 0 w 576"/>
                <a:gd name="T5" fmla="*/ 0 h 288"/>
                <a:gd name="T6" fmla="*/ 288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288" y="288"/>
                  </a:moveTo>
                  <a:cubicBezTo>
                    <a:pt x="447" y="288"/>
                    <a:pt x="576" y="159"/>
                    <a:pt x="5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129" y="288"/>
                    <a:pt x="288" y="288"/>
                  </a:cubicBezTo>
                  <a:close/>
                </a:path>
              </a:pathLst>
            </a:custGeom>
            <a:solidFill>
              <a:srgbClr val="70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6" name="Freeform 38"/>
            <p:cNvSpPr/>
            <p:nvPr userDrawn="1"/>
          </p:nvSpPr>
          <p:spPr bwMode="auto">
            <a:xfrm>
              <a:off x="2374901" y="4051300"/>
              <a:ext cx="1238250" cy="622300"/>
            </a:xfrm>
            <a:custGeom>
              <a:avLst/>
              <a:gdLst>
                <a:gd name="T0" fmla="*/ 0 w 576"/>
                <a:gd name="T1" fmla="*/ 288 h 288"/>
                <a:gd name="T2" fmla="*/ 576 w 576"/>
                <a:gd name="T3" fmla="*/ 288 h 288"/>
                <a:gd name="T4" fmla="*/ 288 w 576"/>
                <a:gd name="T5" fmla="*/ 0 h 288"/>
                <a:gd name="T6" fmla="*/ 0 w 57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288">
                  <a:moveTo>
                    <a:pt x="0" y="288"/>
                  </a:move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lose/>
                </a:path>
              </a:pathLst>
            </a:custGeom>
            <a:solidFill>
              <a:srgbClr val="70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7" name="Freeform 39"/>
            <p:cNvSpPr/>
            <p:nvPr userDrawn="1"/>
          </p:nvSpPr>
          <p:spPr bwMode="auto">
            <a:xfrm>
              <a:off x="9190038" y="3429000"/>
              <a:ext cx="620713" cy="1244600"/>
            </a:xfrm>
            <a:custGeom>
              <a:avLst/>
              <a:gdLst>
                <a:gd name="T0" fmla="*/ 0 w 288"/>
                <a:gd name="T1" fmla="*/ 288 h 576"/>
                <a:gd name="T2" fmla="*/ 288 w 288"/>
                <a:gd name="T3" fmla="*/ 576 h 576"/>
                <a:gd name="T4" fmla="*/ 288 w 288"/>
                <a:gd name="T5" fmla="*/ 0 h 576"/>
                <a:gd name="T6" fmla="*/ 0 w 288"/>
                <a:gd name="T7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0" y="288"/>
                  </a:moveTo>
                  <a:cubicBezTo>
                    <a:pt x="0" y="447"/>
                    <a:pt x="129" y="576"/>
                    <a:pt x="288" y="57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lose/>
                </a:path>
              </a:pathLst>
            </a:custGeom>
            <a:solidFill>
              <a:srgbClr val="6E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8" name="Freeform 40"/>
            <p:cNvSpPr/>
            <p:nvPr userDrawn="1"/>
          </p:nvSpPr>
          <p:spPr bwMode="auto">
            <a:xfrm>
              <a:off x="8570913" y="3429000"/>
              <a:ext cx="619125" cy="1244600"/>
            </a:xfrm>
            <a:custGeom>
              <a:avLst/>
              <a:gdLst>
                <a:gd name="T0" fmla="*/ 0 w 288"/>
                <a:gd name="T1" fmla="*/ 0 h 576"/>
                <a:gd name="T2" fmla="*/ 0 w 288"/>
                <a:gd name="T3" fmla="*/ 576 h 576"/>
                <a:gd name="T4" fmla="*/ 288 w 288"/>
                <a:gd name="T5" fmla="*/ 288 h 576"/>
                <a:gd name="T6" fmla="*/ 0 w 288"/>
                <a:gd name="T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59" y="576"/>
                    <a:pt x="288" y="447"/>
                    <a:pt x="288" y="288"/>
                  </a:cubicBezTo>
                  <a:cubicBezTo>
                    <a:pt x="288" y="129"/>
                    <a:pt x="159" y="0"/>
                    <a:pt x="0" y="0"/>
                  </a:cubicBezTo>
                  <a:close/>
                </a:path>
              </a:pathLst>
            </a:custGeom>
            <a:solidFill>
              <a:srgbClr val="6E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9" name="Freeform 41"/>
            <p:cNvSpPr/>
            <p:nvPr userDrawn="1"/>
          </p:nvSpPr>
          <p:spPr bwMode="auto">
            <a:xfrm>
              <a:off x="5040313" y="3022600"/>
              <a:ext cx="962025" cy="974725"/>
            </a:xfrm>
            <a:custGeom>
              <a:avLst/>
              <a:gdLst>
                <a:gd name="T0" fmla="*/ 267 w 447"/>
                <a:gd name="T1" fmla="*/ 0 h 451"/>
                <a:gd name="T2" fmla="*/ 122 w 447"/>
                <a:gd name="T3" fmla="*/ 71 h 451"/>
                <a:gd name="T4" fmla="*/ 122 w 447"/>
                <a:gd name="T5" fmla="*/ 71 h 451"/>
                <a:gd name="T6" fmla="*/ 122 w 447"/>
                <a:gd name="T7" fmla="*/ 71 h 451"/>
                <a:gd name="T8" fmla="*/ 122 w 447"/>
                <a:gd name="T9" fmla="*/ 8 h 451"/>
                <a:gd name="T10" fmla="*/ 0 w 447"/>
                <a:gd name="T11" fmla="*/ 8 h 451"/>
                <a:gd name="T12" fmla="*/ 0 w 447"/>
                <a:gd name="T13" fmla="*/ 451 h 451"/>
                <a:gd name="T14" fmla="*/ 122 w 447"/>
                <a:gd name="T15" fmla="*/ 451 h 451"/>
                <a:gd name="T16" fmla="*/ 122 w 447"/>
                <a:gd name="T17" fmla="*/ 199 h 451"/>
                <a:gd name="T18" fmla="*/ 222 w 447"/>
                <a:gd name="T19" fmla="*/ 105 h 451"/>
                <a:gd name="T20" fmla="*/ 325 w 447"/>
                <a:gd name="T21" fmla="*/ 199 h 451"/>
                <a:gd name="T22" fmla="*/ 325 w 447"/>
                <a:gd name="T23" fmla="*/ 451 h 451"/>
                <a:gd name="T24" fmla="*/ 447 w 447"/>
                <a:gd name="T25" fmla="*/ 451 h 451"/>
                <a:gd name="T26" fmla="*/ 447 w 447"/>
                <a:gd name="T27" fmla="*/ 176 h 451"/>
                <a:gd name="T28" fmla="*/ 267 w 447"/>
                <a:gd name="T29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7" h="451">
                  <a:moveTo>
                    <a:pt x="267" y="0"/>
                  </a:moveTo>
                  <a:cubicBezTo>
                    <a:pt x="216" y="0"/>
                    <a:pt x="158" y="24"/>
                    <a:pt x="122" y="71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122" y="451"/>
                    <a:pt x="122" y="451"/>
                    <a:pt x="122" y="451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53"/>
                    <a:pt x="157" y="105"/>
                    <a:pt x="222" y="105"/>
                  </a:cubicBezTo>
                  <a:cubicBezTo>
                    <a:pt x="273" y="105"/>
                    <a:pt x="325" y="140"/>
                    <a:pt x="325" y="199"/>
                  </a:cubicBezTo>
                  <a:cubicBezTo>
                    <a:pt x="325" y="451"/>
                    <a:pt x="325" y="451"/>
                    <a:pt x="325" y="451"/>
                  </a:cubicBezTo>
                  <a:cubicBezTo>
                    <a:pt x="447" y="451"/>
                    <a:pt x="447" y="451"/>
                    <a:pt x="447" y="451"/>
                  </a:cubicBezTo>
                  <a:cubicBezTo>
                    <a:pt x="447" y="176"/>
                    <a:pt x="447" y="176"/>
                    <a:pt x="447" y="176"/>
                  </a:cubicBezTo>
                  <a:cubicBezTo>
                    <a:pt x="447" y="74"/>
                    <a:pt x="374" y="0"/>
                    <a:pt x="2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0" name="Freeform 42"/>
            <p:cNvSpPr/>
            <p:nvPr userDrawn="1"/>
          </p:nvSpPr>
          <p:spPr bwMode="auto">
            <a:xfrm>
              <a:off x="7091363" y="3040063"/>
              <a:ext cx="1069975" cy="957263"/>
            </a:xfrm>
            <a:custGeom>
              <a:avLst/>
              <a:gdLst>
                <a:gd name="T0" fmla="*/ 486 w 674"/>
                <a:gd name="T1" fmla="*/ 0 h 603"/>
                <a:gd name="T2" fmla="*/ 337 w 674"/>
                <a:gd name="T3" fmla="*/ 411 h 603"/>
                <a:gd name="T4" fmla="*/ 188 w 674"/>
                <a:gd name="T5" fmla="*/ 0 h 603"/>
                <a:gd name="T6" fmla="*/ 0 w 674"/>
                <a:gd name="T7" fmla="*/ 0 h 603"/>
                <a:gd name="T8" fmla="*/ 246 w 674"/>
                <a:gd name="T9" fmla="*/ 603 h 603"/>
                <a:gd name="T10" fmla="*/ 428 w 674"/>
                <a:gd name="T11" fmla="*/ 603 h 603"/>
                <a:gd name="T12" fmla="*/ 674 w 674"/>
                <a:gd name="T13" fmla="*/ 0 h 603"/>
                <a:gd name="T14" fmla="*/ 486 w 674"/>
                <a:gd name="T15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603">
                  <a:moveTo>
                    <a:pt x="486" y="0"/>
                  </a:moveTo>
                  <a:lnTo>
                    <a:pt x="337" y="411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246" y="603"/>
                  </a:lnTo>
                  <a:lnTo>
                    <a:pt x="428" y="603"/>
                  </a:lnTo>
                  <a:lnTo>
                    <a:pt x="674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1" name="Freeform 43"/>
            <p:cNvSpPr>
              <a:spLocks noEditPoints="1"/>
            </p:cNvSpPr>
            <p:nvPr userDrawn="1"/>
          </p:nvSpPr>
          <p:spPr bwMode="auto">
            <a:xfrm>
              <a:off x="3949701" y="3022600"/>
              <a:ext cx="998538" cy="992188"/>
            </a:xfrm>
            <a:custGeom>
              <a:avLst/>
              <a:gdLst>
                <a:gd name="T0" fmla="*/ 378 w 464"/>
                <a:gd name="T1" fmla="*/ 315 h 459"/>
                <a:gd name="T2" fmla="*/ 250 w 464"/>
                <a:gd name="T3" fmla="*/ 362 h 459"/>
                <a:gd name="T4" fmla="*/ 152 w 464"/>
                <a:gd name="T5" fmla="*/ 326 h 459"/>
                <a:gd name="T6" fmla="*/ 464 w 464"/>
                <a:gd name="T7" fmla="*/ 197 h 459"/>
                <a:gd name="T8" fmla="*/ 410 w 464"/>
                <a:gd name="T9" fmla="*/ 73 h 459"/>
                <a:gd name="T10" fmla="*/ 235 w 464"/>
                <a:gd name="T11" fmla="*/ 0 h 459"/>
                <a:gd name="T12" fmla="*/ 0 w 464"/>
                <a:gd name="T13" fmla="*/ 229 h 459"/>
                <a:gd name="T14" fmla="*/ 249 w 464"/>
                <a:gd name="T15" fmla="*/ 459 h 459"/>
                <a:gd name="T16" fmla="*/ 455 w 464"/>
                <a:gd name="T17" fmla="*/ 374 h 459"/>
                <a:gd name="T18" fmla="*/ 378 w 464"/>
                <a:gd name="T19" fmla="*/ 315 h 459"/>
                <a:gd name="T20" fmla="*/ 144 w 464"/>
                <a:gd name="T21" fmla="*/ 141 h 459"/>
                <a:gd name="T22" fmla="*/ 237 w 464"/>
                <a:gd name="T23" fmla="*/ 97 h 459"/>
                <a:gd name="T24" fmla="*/ 332 w 464"/>
                <a:gd name="T25" fmla="*/ 159 h 459"/>
                <a:gd name="T26" fmla="*/ 119 w 464"/>
                <a:gd name="T27" fmla="*/ 247 h 459"/>
                <a:gd name="T28" fmla="*/ 144 w 464"/>
                <a:gd name="T29" fmla="*/ 14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459">
                  <a:moveTo>
                    <a:pt x="378" y="315"/>
                  </a:moveTo>
                  <a:cubicBezTo>
                    <a:pt x="326" y="353"/>
                    <a:pt x="297" y="362"/>
                    <a:pt x="250" y="362"/>
                  </a:cubicBezTo>
                  <a:cubicBezTo>
                    <a:pt x="208" y="362"/>
                    <a:pt x="176" y="349"/>
                    <a:pt x="152" y="326"/>
                  </a:cubicBezTo>
                  <a:cubicBezTo>
                    <a:pt x="464" y="197"/>
                    <a:pt x="464" y="197"/>
                    <a:pt x="464" y="197"/>
                  </a:cubicBezTo>
                  <a:cubicBezTo>
                    <a:pt x="457" y="149"/>
                    <a:pt x="439" y="106"/>
                    <a:pt x="410" y="73"/>
                  </a:cubicBezTo>
                  <a:cubicBezTo>
                    <a:pt x="370" y="25"/>
                    <a:pt x="309" y="0"/>
                    <a:pt x="235" y="0"/>
                  </a:cubicBezTo>
                  <a:cubicBezTo>
                    <a:pt x="101" y="0"/>
                    <a:pt x="0" y="99"/>
                    <a:pt x="0" y="229"/>
                  </a:cubicBezTo>
                  <a:cubicBezTo>
                    <a:pt x="0" y="363"/>
                    <a:pt x="102" y="459"/>
                    <a:pt x="249" y="459"/>
                  </a:cubicBezTo>
                  <a:cubicBezTo>
                    <a:pt x="331" y="459"/>
                    <a:pt x="415" y="420"/>
                    <a:pt x="455" y="374"/>
                  </a:cubicBezTo>
                  <a:lnTo>
                    <a:pt x="378" y="315"/>
                  </a:lnTo>
                  <a:close/>
                  <a:moveTo>
                    <a:pt x="144" y="141"/>
                  </a:moveTo>
                  <a:cubicBezTo>
                    <a:pt x="165" y="113"/>
                    <a:pt x="198" y="97"/>
                    <a:pt x="237" y="97"/>
                  </a:cubicBezTo>
                  <a:cubicBezTo>
                    <a:pt x="281" y="97"/>
                    <a:pt x="315" y="122"/>
                    <a:pt x="332" y="159"/>
                  </a:cubicBezTo>
                  <a:cubicBezTo>
                    <a:pt x="119" y="247"/>
                    <a:pt x="119" y="247"/>
                    <a:pt x="119" y="247"/>
                  </a:cubicBezTo>
                  <a:cubicBezTo>
                    <a:pt x="113" y="202"/>
                    <a:pt x="125" y="167"/>
                    <a:pt x="144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2" name="Freeform 44"/>
            <p:cNvSpPr/>
            <p:nvPr userDrawn="1"/>
          </p:nvSpPr>
          <p:spPr bwMode="auto">
            <a:xfrm>
              <a:off x="3065463" y="2752725"/>
              <a:ext cx="860425" cy="1244600"/>
            </a:xfrm>
            <a:custGeom>
              <a:avLst/>
              <a:gdLst>
                <a:gd name="T0" fmla="*/ 542 w 542"/>
                <a:gd name="T1" fmla="*/ 632 h 784"/>
                <a:gd name="T2" fmla="*/ 166 w 542"/>
                <a:gd name="T3" fmla="*/ 632 h 784"/>
                <a:gd name="T4" fmla="*/ 166 w 542"/>
                <a:gd name="T5" fmla="*/ 0 h 784"/>
                <a:gd name="T6" fmla="*/ 0 w 542"/>
                <a:gd name="T7" fmla="*/ 0 h 784"/>
                <a:gd name="T8" fmla="*/ 0 w 542"/>
                <a:gd name="T9" fmla="*/ 784 h 784"/>
                <a:gd name="T10" fmla="*/ 542 w 542"/>
                <a:gd name="T11" fmla="*/ 784 h 784"/>
                <a:gd name="T12" fmla="*/ 542 w 542"/>
                <a:gd name="T13" fmla="*/ 632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784">
                  <a:moveTo>
                    <a:pt x="542" y="632"/>
                  </a:moveTo>
                  <a:lnTo>
                    <a:pt x="166" y="632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784"/>
                  </a:lnTo>
                  <a:lnTo>
                    <a:pt x="542" y="784"/>
                  </a:lnTo>
                  <a:lnTo>
                    <a:pt x="542" y="6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3" name="Freeform 45"/>
            <p:cNvSpPr>
              <a:spLocks noEditPoints="1"/>
            </p:cNvSpPr>
            <p:nvPr userDrawn="1"/>
          </p:nvSpPr>
          <p:spPr bwMode="auto">
            <a:xfrm>
              <a:off x="8121651" y="3022600"/>
              <a:ext cx="1025525" cy="992188"/>
            </a:xfrm>
            <a:custGeom>
              <a:avLst/>
              <a:gdLst>
                <a:gd name="T0" fmla="*/ 238 w 477"/>
                <a:gd name="T1" fmla="*/ 459 h 459"/>
                <a:gd name="T2" fmla="*/ 0 w 477"/>
                <a:gd name="T3" fmla="*/ 229 h 459"/>
                <a:gd name="T4" fmla="*/ 239 w 477"/>
                <a:gd name="T5" fmla="*/ 0 h 459"/>
                <a:gd name="T6" fmla="*/ 477 w 477"/>
                <a:gd name="T7" fmla="*/ 229 h 459"/>
                <a:gd name="T8" fmla="*/ 238 w 477"/>
                <a:gd name="T9" fmla="*/ 459 h 459"/>
                <a:gd name="T10" fmla="*/ 238 w 477"/>
                <a:gd name="T11" fmla="*/ 105 h 459"/>
                <a:gd name="T12" fmla="*/ 120 w 477"/>
                <a:gd name="T13" fmla="*/ 229 h 459"/>
                <a:gd name="T14" fmla="*/ 239 w 477"/>
                <a:gd name="T15" fmla="*/ 354 h 459"/>
                <a:gd name="T16" fmla="*/ 357 w 477"/>
                <a:gd name="T17" fmla="*/ 229 h 459"/>
                <a:gd name="T18" fmla="*/ 238 w 477"/>
                <a:gd name="T19" fmla="*/ 10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459">
                  <a:moveTo>
                    <a:pt x="238" y="459"/>
                  </a:moveTo>
                  <a:cubicBezTo>
                    <a:pt x="105" y="459"/>
                    <a:pt x="0" y="359"/>
                    <a:pt x="0" y="229"/>
                  </a:cubicBezTo>
                  <a:cubicBezTo>
                    <a:pt x="0" y="101"/>
                    <a:pt x="105" y="0"/>
                    <a:pt x="239" y="0"/>
                  </a:cubicBezTo>
                  <a:cubicBezTo>
                    <a:pt x="372" y="0"/>
                    <a:pt x="477" y="99"/>
                    <a:pt x="477" y="229"/>
                  </a:cubicBezTo>
                  <a:cubicBezTo>
                    <a:pt x="477" y="358"/>
                    <a:pt x="372" y="459"/>
                    <a:pt x="238" y="459"/>
                  </a:cubicBezTo>
                  <a:moveTo>
                    <a:pt x="238" y="105"/>
                  </a:moveTo>
                  <a:cubicBezTo>
                    <a:pt x="170" y="105"/>
                    <a:pt x="120" y="156"/>
                    <a:pt x="120" y="229"/>
                  </a:cubicBezTo>
                  <a:cubicBezTo>
                    <a:pt x="120" y="299"/>
                    <a:pt x="173" y="354"/>
                    <a:pt x="239" y="354"/>
                  </a:cubicBezTo>
                  <a:cubicBezTo>
                    <a:pt x="307" y="354"/>
                    <a:pt x="357" y="301"/>
                    <a:pt x="357" y="229"/>
                  </a:cubicBezTo>
                  <a:cubicBezTo>
                    <a:pt x="357" y="159"/>
                    <a:pt x="304" y="105"/>
                    <a:pt x="238" y="10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4" name="Freeform 46"/>
            <p:cNvSpPr>
              <a:spLocks noEditPoints="1"/>
            </p:cNvSpPr>
            <p:nvPr userDrawn="1"/>
          </p:nvSpPr>
          <p:spPr bwMode="auto">
            <a:xfrm>
              <a:off x="6105526" y="3022600"/>
              <a:ext cx="1023938" cy="992188"/>
            </a:xfrm>
            <a:custGeom>
              <a:avLst/>
              <a:gdLst>
                <a:gd name="T0" fmla="*/ 237 w 476"/>
                <a:gd name="T1" fmla="*/ 459 h 459"/>
                <a:gd name="T2" fmla="*/ 0 w 476"/>
                <a:gd name="T3" fmla="*/ 229 h 459"/>
                <a:gd name="T4" fmla="*/ 239 w 476"/>
                <a:gd name="T5" fmla="*/ 0 h 459"/>
                <a:gd name="T6" fmla="*/ 476 w 476"/>
                <a:gd name="T7" fmla="*/ 229 h 459"/>
                <a:gd name="T8" fmla="*/ 237 w 476"/>
                <a:gd name="T9" fmla="*/ 459 h 459"/>
                <a:gd name="T10" fmla="*/ 237 w 476"/>
                <a:gd name="T11" fmla="*/ 105 h 459"/>
                <a:gd name="T12" fmla="*/ 120 w 476"/>
                <a:gd name="T13" fmla="*/ 229 h 459"/>
                <a:gd name="T14" fmla="*/ 239 w 476"/>
                <a:gd name="T15" fmla="*/ 354 h 459"/>
                <a:gd name="T16" fmla="*/ 356 w 476"/>
                <a:gd name="T17" fmla="*/ 229 h 459"/>
                <a:gd name="T18" fmla="*/ 237 w 476"/>
                <a:gd name="T19" fmla="*/ 10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6" h="459">
                  <a:moveTo>
                    <a:pt x="237" y="459"/>
                  </a:moveTo>
                  <a:cubicBezTo>
                    <a:pt x="104" y="459"/>
                    <a:pt x="0" y="359"/>
                    <a:pt x="0" y="229"/>
                  </a:cubicBezTo>
                  <a:cubicBezTo>
                    <a:pt x="0" y="101"/>
                    <a:pt x="105" y="0"/>
                    <a:pt x="239" y="0"/>
                  </a:cubicBezTo>
                  <a:cubicBezTo>
                    <a:pt x="372" y="0"/>
                    <a:pt x="476" y="99"/>
                    <a:pt x="476" y="229"/>
                  </a:cubicBezTo>
                  <a:cubicBezTo>
                    <a:pt x="476" y="358"/>
                    <a:pt x="371" y="459"/>
                    <a:pt x="237" y="459"/>
                  </a:cubicBezTo>
                  <a:moveTo>
                    <a:pt x="237" y="105"/>
                  </a:moveTo>
                  <a:cubicBezTo>
                    <a:pt x="169" y="105"/>
                    <a:pt x="120" y="156"/>
                    <a:pt x="120" y="229"/>
                  </a:cubicBezTo>
                  <a:cubicBezTo>
                    <a:pt x="120" y="299"/>
                    <a:pt x="172" y="354"/>
                    <a:pt x="239" y="354"/>
                  </a:cubicBezTo>
                  <a:cubicBezTo>
                    <a:pt x="307" y="354"/>
                    <a:pt x="356" y="301"/>
                    <a:pt x="356" y="229"/>
                  </a:cubicBezTo>
                  <a:cubicBezTo>
                    <a:pt x="356" y="159"/>
                    <a:pt x="304" y="105"/>
                    <a:pt x="237" y="10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grpSp>
        <p:nvGrpSpPr>
          <p:cNvPr id="81" name="Group 80"/>
          <p:cNvGrpSpPr/>
          <p:nvPr userDrawn="1"/>
        </p:nvGrpSpPr>
        <p:grpSpPr>
          <a:xfrm>
            <a:off x="541190" y="2649538"/>
            <a:ext cx="9288143" cy="2092325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/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4" name="Freeform 10"/>
            <p:cNvSpPr/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27676580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Founda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437136"/>
            <a:ext cx="9962830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9200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5205790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screen"/>
          <a:srcRect t="-1" r="51543" b="414"/>
          <a:stretch>
            <a:fillRect/>
          </a:stretch>
        </p:blipFill>
        <p:spPr>
          <a:xfrm rot="16200000">
            <a:off x="10143148" y="2415152"/>
            <a:ext cx="3072463" cy="10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87013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2125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白色背景 标题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74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rgbClr val="162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1788" y="314020"/>
            <a:ext cx="11094435" cy="4985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algn="l">
              <a:defRPr lang="en-US" sz="3600" b="0" baseline="0">
                <a:solidFill>
                  <a:schemeClr val="bg1"/>
                </a:solidFill>
                <a:latin typeface="Gotham Book" panose="02000603040000020004" pitchFamily="50" charset="0"/>
                <a:ea typeface="方正兰亭细黑简体" panose="02000000000000000000" pitchFamily="2" charset="-122"/>
              </a:defRPr>
            </a:lvl1pPr>
          </a:lstStyle>
          <a:p>
            <a:pPr marL="0" lvl="0" algn="l"/>
            <a:r>
              <a:rPr lang="en-US"/>
              <a:t>Click to edit Master title style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588" y="1786"/>
            <a:ext cx="12188825" cy="6858000"/>
            <a:chOff x="1588" y="1786"/>
            <a:chExt cx="12188825" cy="6858000"/>
          </a:xfrm>
        </p:grpSpPr>
        <p:pic>
          <p:nvPicPr>
            <p:cNvPr id="5" name="Picture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1786"/>
              <a:ext cx="12188824" cy="6856214"/>
            </a:xfrm>
            <a:prstGeom prst="rect">
              <a:avLst/>
            </a:prstGeom>
          </p:spPr>
        </p:pic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1588" y="1786"/>
              <a:ext cx="12188825" cy="6858000"/>
            </a:xfrm>
            <a:prstGeom prst="rect">
              <a:avLst/>
            </a:prstGeom>
            <a:solidFill>
              <a:schemeClr val="tx1"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1642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783" y="274320"/>
            <a:ext cx="1107626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16014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160145" algn="l"/>
              </a:tabLst>
              <a:defRPr lang="en-US" sz="3430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5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49275" y="1116013"/>
            <a:ext cx="11075988" cy="50371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4222792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841" y="423863"/>
            <a:ext cx="201665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52149" y="6394450"/>
            <a:ext cx="439852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783" y="274320"/>
            <a:ext cx="11076268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179576"/>
            <a:ext cx="1107626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418" y="6473825"/>
            <a:ext cx="2413629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784265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51016758963&amp;di=5635e332e89e3237699d275e42ce82d4&amp;imgtype=0&amp;src=http%3A%2F%2Fwww.mfisp.com%2Fuploads%2Fallimg%2F181214%2F0913041L2_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788" y="2343150"/>
            <a:ext cx="10341509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54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783" y="4814838"/>
            <a:ext cx="874695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48783" y="5384814"/>
            <a:ext cx="641161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8788" y="4700389"/>
            <a:ext cx="10341509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IamLenovoGif.gif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7068" y="4954385"/>
            <a:ext cx="1442675" cy="250656"/>
          </a:xfrm>
          <a:prstGeom prst="rect">
            <a:avLst/>
          </a:prstGeom>
        </p:spPr>
      </p:pic>
      <p:pic>
        <p:nvPicPr>
          <p:cNvPr id="1026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548783" y="5896878"/>
            <a:ext cx="328942" cy="328856"/>
          </a:xfrm>
          <a:prstGeom prst="rect">
            <a:avLst/>
          </a:prstGeom>
          <a:noFill/>
        </p:spPr>
      </p:pic>
      <p:pic>
        <p:nvPicPr>
          <p:cNvPr id="14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5" cstate="screen"/>
          <a:stretch>
            <a:fillRect/>
          </a:stretch>
        </p:blipFill>
        <p:spPr bwMode="auto">
          <a:xfrm>
            <a:off x="3115194" y="5896878"/>
            <a:ext cx="328942" cy="328856"/>
          </a:xfrm>
          <a:prstGeom prst="rect">
            <a:avLst/>
          </a:prstGeom>
          <a:noFill/>
        </p:spPr>
      </p:pic>
      <p:pic>
        <p:nvPicPr>
          <p:cNvPr id="15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6" cstate="screen"/>
          <a:stretch>
            <a:fillRect/>
          </a:stretch>
        </p:blipFill>
        <p:spPr bwMode="auto">
          <a:xfrm>
            <a:off x="1404254" y="5896878"/>
            <a:ext cx="328942" cy="328856"/>
          </a:xfrm>
          <a:prstGeom prst="rect">
            <a:avLst/>
          </a:prstGeom>
          <a:noFill/>
        </p:spPr>
      </p:pic>
      <p:pic>
        <p:nvPicPr>
          <p:cNvPr id="18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7" cstate="screen"/>
          <a:stretch>
            <a:fillRect/>
          </a:stretch>
        </p:blipFill>
        <p:spPr bwMode="auto">
          <a:xfrm>
            <a:off x="1831989" y="5896878"/>
            <a:ext cx="328942" cy="328856"/>
          </a:xfrm>
          <a:prstGeom prst="rect">
            <a:avLst/>
          </a:prstGeom>
          <a:noFill/>
        </p:spPr>
      </p:pic>
      <p:pic>
        <p:nvPicPr>
          <p:cNvPr id="19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8" cstate="screen"/>
          <a:stretch>
            <a:fillRect/>
          </a:stretch>
        </p:blipFill>
        <p:spPr bwMode="auto">
          <a:xfrm>
            <a:off x="2259724" y="5896878"/>
            <a:ext cx="328942" cy="328856"/>
          </a:xfrm>
          <a:prstGeom prst="rect">
            <a:avLst/>
          </a:prstGeom>
          <a:noFill/>
        </p:spPr>
      </p:pic>
      <p:pic>
        <p:nvPicPr>
          <p:cNvPr id="20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9" cstate="screen"/>
          <a:stretch>
            <a:fillRect/>
          </a:stretch>
        </p:blipFill>
        <p:spPr bwMode="auto">
          <a:xfrm>
            <a:off x="2687460" y="5896878"/>
            <a:ext cx="328942" cy="328856"/>
          </a:xfrm>
          <a:prstGeom prst="rect">
            <a:avLst/>
          </a:prstGeom>
          <a:noFill/>
        </p:spPr>
      </p:pic>
      <p:pic>
        <p:nvPicPr>
          <p:cNvPr id="21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6518" y="5896878"/>
            <a:ext cx="328942" cy="328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513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9348" y="3561908"/>
            <a:ext cx="7853422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2771" y="767096"/>
            <a:ext cx="2800816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0971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782" y="1391544"/>
            <a:ext cx="996041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783" y="3999750"/>
            <a:ext cx="9960410" cy="462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2747335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413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0449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7"/>
            <a:ext cx="11076268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57288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7"/>
            <a:ext cx="11076268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17443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3624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9200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8880"/>
            <a:ext cx="11076268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8561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483" y="6421482"/>
            <a:ext cx="734547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62701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90" r:id="rId29"/>
    <p:sldLayoutId id="2147483693" r:id="rId30"/>
    <p:sldLayoutId id="2147483694" r:id="rId31"/>
    <p:sldLayoutId id="2147483695" r:id="rId32"/>
    <p:sldLayoutId id="2147483942" r:id="rId33"/>
    <p:sldLayoutId id="2147483944" r:id="rId34"/>
    <p:sldLayoutId id="2147483945" r:id="rId35"/>
    <p:sldLayoutId id="2147483946" r:id="rId36"/>
  </p:sldLayoutIdLst>
  <p:transition spd="med"/>
  <p:hf hdr="0" dt="0"/>
  <p:txStyles>
    <p:titleStyle>
      <a:lvl1pPr algn="ctr" defTabSz="1219200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43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600" indent="-3810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3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4000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2965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2565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121" y="3808352"/>
            <a:ext cx="10938853" cy="1109491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SL Multi-hop Relay in Rel-19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92ECE18-B90F-1562-D137-D531E1DF2BC2}"/>
              </a:ext>
            </a:extLst>
          </p:cNvPr>
          <p:cNvSpPr txBox="1">
            <a:spLocks/>
          </p:cNvSpPr>
          <p:nvPr/>
        </p:nvSpPr>
        <p:spPr>
          <a:xfrm>
            <a:off x="10501768" y="142411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998" b="0" spc="-150" dirty="0"/>
              <a:t>RP-241217</a:t>
            </a:r>
            <a:endParaRPr lang="en-US" sz="1998" b="0" spc="-15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F6EB75-2226-EB41-BFE9-1DA7C784517F}"/>
              </a:ext>
            </a:extLst>
          </p:cNvPr>
          <p:cNvSpPr txBox="1">
            <a:spLocks/>
          </p:cNvSpPr>
          <p:nvPr/>
        </p:nvSpPr>
        <p:spPr>
          <a:xfrm>
            <a:off x="553121" y="142411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3GPP TSG RAN Meeting #104</a:t>
            </a:r>
          </a:p>
          <a:p>
            <a:r>
              <a:rPr lang="en-US" altLang="zh-CN" sz="1800" dirty="0"/>
              <a:t>Shanghai</a:t>
            </a:r>
            <a:r>
              <a:rPr lang="en-GB" altLang="zh-CN" sz="1800" b="1" dirty="0">
                <a:latin typeface="Arial" panose="020B0604020202020204" pitchFamily="34" charset="0"/>
              </a:rPr>
              <a:t>, China, June 17-20 </a:t>
            </a:r>
            <a:r>
              <a:rPr lang="en-GB" sz="1800" dirty="0">
                <a:ea typeface="Times New Roman" panose="02020603050405020304" pitchFamily="18" charset="0"/>
              </a:rPr>
              <a:t>202</a:t>
            </a:r>
            <a:r>
              <a:rPr lang="en-US" altLang="zh-CN" sz="1800" dirty="0">
                <a:ea typeface="Times New Roman" panose="02020603050405020304" pitchFamily="18" charset="0"/>
              </a:rPr>
              <a:t>4</a:t>
            </a:r>
            <a:endParaRPr lang="en-US" sz="1998" b="0" spc="-150" dirty="0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35CBD14-7204-B34D-8886-054881975284}"/>
              </a:ext>
            </a:extLst>
          </p:cNvPr>
          <p:cNvSpPr txBox="1">
            <a:spLocks/>
          </p:cNvSpPr>
          <p:nvPr/>
        </p:nvSpPr>
        <p:spPr bwMode="gray">
          <a:xfrm>
            <a:off x="608892" y="4917843"/>
            <a:ext cx="9542012" cy="914375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1800" b="0" dirty="0">
                <a:solidFill>
                  <a:schemeClr val="bg1"/>
                </a:solidFill>
              </a:rPr>
              <a:t>Agenda Item:     9.1.2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1800" b="0" dirty="0">
                <a:solidFill>
                  <a:schemeClr val="bg1"/>
                </a:solidFill>
              </a:rPr>
              <a:t>Source:	    Lenovo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1800" b="0" dirty="0">
                <a:solidFill>
                  <a:schemeClr val="bg1"/>
                </a:solidFill>
              </a:rPr>
              <a:t>Document 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19873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972">
        <p:fade/>
      </p:transition>
    </mc:Choice>
    <mc:Fallback xmlns="">
      <p:transition spd="med" advTm="1197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274638"/>
            <a:ext cx="11072813" cy="5207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SL Relay evolution in 3GPP</a:t>
            </a:r>
            <a:endParaRPr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490C82-E4E4-12C6-E31B-6A769CA113D9}"/>
              </a:ext>
            </a:extLst>
          </p:cNvPr>
          <p:cNvCxnSpPr>
            <a:cxnSpLocks/>
          </p:cNvCxnSpPr>
          <p:nvPr/>
        </p:nvCxnSpPr>
        <p:spPr>
          <a:xfrm>
            <a:off x="3797883" y="1619250"/>
            <a:ext cx="0" cy="4533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4B3C8E-8660-2BA1-8ED3-3D1E62782AFD}"/>
              </a:ext>
            </a:extLst>
          </p:cNvPr>
          <p:cNvCxnSpPr>
            <a:cxnSpLocks/>
          </p:cNvCxnSpPr>
          <p:nvPr/>
        </p:nvCxnSpPr>
        <p:spPr>
          <a:xfrm>
            <a:off x="7609264" y="1593372"/>
            <a:ext cx="0" cy="4533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90B90581-AE58-9327-F745-F6057B6AC1DE}"/>
              </a:ext>
            </a:extLst>
          </p:cNvPr>
          <p:cNvSpPr/>
          <p:nvPr/>
        </p:nvSpPr>
        <p:spPr>
          <a:xfrm>
            <a:off x="1034455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</a:t>
            </a:r>
            <a:r>
              <a:rPr lang="en-US" altLang="zh-CN" sz="1800" dirty="0"/>
              <a:t>7</a:t>
            </a:r>
            <a:r>
              <a:rPr lang="en-US" sz="1800" dirty="0"/>
              <a:t> </a:t>
            </a:r>
            <a:r>
              <a:rPr lang="en-US" dirty="0"/>
              <a:t>5G</a:t>
            </a:r>
            <a:r>
              <a:rPr lang="en-US" sz="1800" dirty="0"/>
              <a:t> 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AE5B60B3-4D11-CE93-E2E9-287FF2819E67}"/>
              </a:ext>
            </a:extLst>
          </p:cNvPr>
          <p:cNvSpPr/>
          <p:nvPr/>
        </p:nvSpPr>
        <p:spPr>
          <a:xfrm>
            <a:off x="4851433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R18 5G</a:t>
            </a:r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0C76EACD-9B82-2502-566D-00DACD1738C4}"/>
              </a:ext>
            </a:extLst>
          </p:cNvPr>
          <p:cNvSpPr/>
          <p:nvPr/>
        </p:nvSpPr>
        <p:spPr>
          <a:xfrm>
            <a:off x="284676" y="1873768"/>
            <a:ext cx="30071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Single-hop L2 and L3 based U2N relaying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Common for both L2 and L3 relaying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Relay discovery and (re)selection for L3 and L2 relaying;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Relay and Remote UE authorization for L3 and L2 relaying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Specific to L2 relaying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Intra-</a:t>
            </a:r>
            <a:r>
              <a:rPr lang="en-GB" altLang="zh-CN" sz="1600" dirty="0" err="1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gNB</a:t>
            </a: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 service continuity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Adaptation layer design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CP procedures</a:t>
            </a:r>
            <a:endParaRPr lang="en-US" altLang="zh-CN" sz="1600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470A3D9E-21F0-B8DD-7175-A8F135A258A9}"/>
              </a:ext>
            </a:extLst>
          </p:cNvPr>
          <p:cNvSpPr/>
          <p:nvPr/>
        </p:nvSpPr>
        <p:spPr>
          <a:xfrm>
            <a:off x="4113425" y="1899646"/>
            <a:ext cx="29231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Single-hop L2 and L3 U2U relay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Relay discovery and (re)selection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Relay and remote UE authorization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U2U relay adaptation layer design</a:t>
            </a:r>
            <a:endParaRPr lang="zh-CN" altLang="zh-CN" sz="1600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CP procedures</a:t>
            </a:r>
            <a:endParaRPr lang="zh-CN" altLang="zh-CN" sz="1600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QoS handling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Service continuity for single-hop L2 U2N relay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</a:t>
            </a:r>
            <a:r>
              <a:rPr lang="en-GB" altLang="zh-CN" sz="1600" dirty="0" err="1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gNB</a:t>
            </a: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 path switching</a:t>
            </a:r>
          </a:p>
          <a:p>
            <a:pPr marL="534988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Intra-</a:t>
            </a:r>
            <a:r>
              <a:rPr lang="en-GB" altLang="zh-CN" sz="1600" dirty="0" err="1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gNB</a:t>
            </a: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 indirect-to-indirect path switching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To support multi-path scenarios</a:t>
            </a: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B43D673C-C72C-8178-0756-C517C1EF6916}"/>
              </a:ext>
            </a:extLst>
          </p:cNvPr>
          <p:cNvSpPr/>
          <p:nvPr/>
        </p:nvSpPr>
        <p:spPr>
          <a:xfrm>
            <a:off x="8015080" y="1899646"/>
            <a:ext cx="3337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To support Multi-hop L2 N2U Relay work</a:t>
            </a:r>
            <a:endParaRPr lang="en-GB" altLang="zh-CN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pPr marL="742950" lvl="2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Specifying one additional hop relay or two additional hop relay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Is each L2 U2N relay In-coverage (IC) or Out-of-coverage(OOC)?</a:t>
            </a:r>
          </a:p>
          <a:p>
            <a:pPr marL="285750" lvl="1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L2 U2N relays in a Multi-hop relay are Intra-cell, </a:t>
            </a:r>
            <a:r>
              <a:rPr lang="en-US" altLang="zh-CN" sz="1600" dirty="0" err="1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Intra-gNB&amp;Inter-cell</a:t>
            </a:r>
            <a:r>
              <a:rPr lang="en-US" altLang="zh-CN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, or Inter-</a:t>
            </a:r>
            <a:r>
              <a:rPr lang="en-US" altLang="zh-CN" sz="1600" dirty="0" err="1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gNB</a:t>
            </a:r>
            <a:r>
              <a:rPr lang="en-US" altLang="zh-CN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? </a:t>
            </a:r>
          </a:p>
        </p:txBody>
      </p:sp>
      <p:sp>
        <p:nvSpPr>
          <p:cNvPr id="23" name="Arrow: Right 11">
            <a:extLst>
              <a:ext uri="{FF2B5EF4-FFF2-40B4-BE49-F238E27FC236}">
                <a16:creationId xmlns:a16="http://schemas.microsoft.com/office/drawing/2014/main" id="{8F97D900-C26F-2395-03C0-4848E2400AC3}"/>
              </a:ext>
            </a:extLst>
          </p:cNvPr>
          <p:cNvSpPr/>
          <p:nvPr/>
        </p:nvSpPr>
        <p:spPr>
          <a:xfrm>
            <a:off x="8713630" y="1154128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</a:t>
            </a:r>
            <a:r>
              <a:rPr lang="en-US" altLang="zh-CN" sz="1800" dirty="0"/>
              <a:t>9</a:t>
            </a:r>
            <a:r>
              <a:rPr lang="en-US" sz="1800" dirty="0"/>
              <a:t> 5</a:t>
            </a:r>
            <a:r>
              <a:rPr lang="en-US" altLang="zh-CN" sz="1800" dirty="0"/>
              <a:t>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25274522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In-coverage (IC) or Out-of-coverage(OOC) 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8455" y="1544400"/>
            <a:ext cx="5599466" cy="2836017"/>
          </a:xfr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/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Rel-17 L2 U2N relay: </a:t>
            </a:r>
          </a:p>
          <a:p>
            <a:pPr marL="193675" lvl="1" indent="0" algn="just">
              <a:buNone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 Rel-17 feature for 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L2 U2N relay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, the relay UE should be in the coverage of a cell. In addition, a criteria of being a L2 U2N relay UE is specified in Rel-17. The serving cell may configure a </a:t>
            </a:r>
            <a:r>
              <a:rPr lang="en-GB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maximum threshold and/or a minimum threshold for </a:t>
            </a:r>
            <a:r>
              <a:rPr lang="en-GB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Uu</a:t>
            </a:r>
            <a:r>
              <a:rPr lang="en-GB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RSRP to a UE. Only the UE meeting the criteria can act as a L2 U2N relay UE. In general, the UE located at the centre of a cell can act as a L2 U2N relay to ensure the quality.</a:t>
            </a:r>
          </a:p>
          <a:p>
            <a:pPr marL="0" indent="0">
              <a:buNone/>
            </a:pP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pPr marL="0" indent="0">
              <a:buNone/>
            </a:pP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endParaRPr lang="zh-CN" altLang="en-US" sz="1800" b="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4988" lvl="1" indent="-341313">
              <a:buFontTx/>
              <a:buChar char="-"/>
            </a:pPr>
            <a:endParaRPr lang="en-US" sz="1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7D3679-3606-AAA3-2A1C-DC7593759A13}"/>
              </a:ext>
            </a:extLst>
          </p:cNvPr>
          <p:cNvSpPr txBox="1"/>
          <p:nvPr/>
        </p:nvSpPr>
        <p:spPr>
          <a:xfrm>
            <a:off x="756897" y="5088492"/>
            <a:ext cx="10876862" cy="655051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Observation 1: In Rel-17, L2 U2N relay UE should be In-coverage.</a:t>
            </a:r>
          </a:p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Observation 2: In general, cell-edge UE is not configured to act as a L2 U2N relay UE in Rel-17.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F0A3DFD-272C-EA64-C01D-F1D3D498D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159" y="1550218"/>
            <a:ext cx="4032250" cy="252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6256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In-coverage (IC) or Out-of-coverage(OOC) 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783" y="1387640"/>
            <a:ext cx="5703971" cy="3584954"/>
          </a:xfr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/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Rel-19 Multi-hop U2N Relay:</a:t>
            </a:r>
          </a:p>
          <a:p>
            <a:pPr marL="534988" lvl="1" indent="-341313">
              <a:buFontTx/>
              <a:buChar char="-"/>
            </a:pPr>
            <a:r>
              <a:rPr lang="en-US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First-hop relay UE: 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A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relay UE is closest to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in a Multi-hop link, which has a direct connection with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gNB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e.g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Relay UE1 in figure. </a:t>
            </a:r>
          </a:p>
          <a:p>
            <a:pPr marL="534988" lvl="1" indent="-341313">
              <a:buFontTx/>
              <a:buChar char="-"/>
            </a:pPr>
            <a:r>
              <a:rPr lang="en-US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Second-hop relay UE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/</a:t>
            </a:r>
            <a:r>
              <a:rPr lang="en-US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Third-hop relay U</a:t>
            </a: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E: 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a relay UE accesses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via another relay UE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e.g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first-hop relay UE.</a:t>
            </a:r>
          </a:p>
          <a:p>
            <a:pPr marL="193675" lvl="1" indent="0">
              <a:buNone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It is obvious that the 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first-hop relay UE should be In-coverage. According to the criteria for being a relay UE defined in Rel-17, it is unsuitable for a cell-edge relay UE to act as a first-hop relay UE. Therefore, cell-edge UE can act as a Second-hop relay UE or Third-hop relay UE. </a:t>
            </a:r>
            <a:endParaRPr lang="en-US" sz="1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pPr marL="0" indent="0">
              <a:buNone/>
            </a:pP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endParaRPr lang="zh-CN" altLang="en-US" sz="1800" b="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4988" lvl="1" indent="-341313">
              <a:buFontTx/>
              <a:buChar char="-"/>
            </a:pPr>
            <a:endParaRPr lang="en-US" sz="1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7D3679-3606-AAA3-2A1C-DC7593759A13}"/>
              </a:ext>
            </a:extLst>
          </p:cNvPr>
          <p:cNvSpPr txBox="1"/>
          <p:nvPr/>
        </p:nvSpPr>
        <p:spPr>
          <a:xfrm>
            <a:off x="661995" y="5263891"/>
            <a:ext cx="11042325" cy="90435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Observation 3: First-hop relay UE should be In-Coverage(IC), which has a direct connection with </a:t>
            </a:r>
            <a:r>
              <a:rPr lang="en-US" altLang="zh-CN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gNB</a:t>
            </a: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</a:p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A L2 U2N relay UE in a Multi-hop Relay except for first-hop relay UE </a:t>
            </a:r>
            <a:r>
              <a:rPr lang="en-US" altLang="zh-CN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e.g</a:t>
            </a: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Second-hop relay UE or Third-hop relay UE can be OOC or IC in Rel-19.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3A719AD-0603-7E38-D97F-9EFF73B26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096" y="1832248"/>
            <a:ext cx="5260224" cy="224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6832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Intra-</a:t>
            </a:r>
            <a:r>
              <a:rPr lang="en-US" altLang="zh-CN" dirty="0" err="1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gNB</a:t>
            </a:r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 or Inter-</a:t>
            </a:r>
            <a:r>
              <a:rPr lang="en-US" altLang="zh-CN" dirty="0" err="1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gNB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783" y="1066561"/>
            <a:ext cx="6287445" cy="3823938"/>
          </a:xfr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/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Rel-19 Multi-hop Relay: </a:t>
            </a:r>
          </a:p>
          <a:p>
            <a:pPr marL="193675" lvl="1" indent="0" algn="just"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 Multi-hop relay, there are more than one L2 U2N relay UE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e.g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First-hop relay UE and Second-hop relay UE. If second-hop relay UE can be IC, the associations between first-hop relay UE and second-hop relay UE are listed below. We need to discuss which following case can be supported in Rel-19.</a:t>
            </a:r>
          </a:p>
          <a:p>
            <a:pPr marL="534988" lvl="1" indent="-341313">
              <a:buFontTx/>
              <a:buChar char="-"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Case#1: Intra-cell</a:t>
            </a:r>
          </a:p>
          <a:p>
            <a:pPr marL="534988" lvl="1" indent="-341313">
              <a:buFontTx/>
              <a:buChar char="-"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Case#2: </a:t>
            </a:r>
            <a:r>
              <a:rPr lang="en-US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Inter-cell&amp;Intra-gNB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(see Fig.)</a:t>
            </a:r>
          </a:p>
          <a:p>
            <a:pPr marL="534988" lvl="1" indent="-341313">
              <a:buFontTx/>
              <a:buChar char="-"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Case#3: Inter-</a:t>
            </a:r>
            <a:r>
              <a:rPr lang="en-US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gNB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</a:p>
          <a:p>
            <a:pPr marL="193675" lvl="1" indent="0" algn="just">
              <a:buNone/>
            </a:pP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It is natural that Case#1(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Intra-cell</a:t>
            </a:r>
            <a:r>
              <a:rPr lang="en-US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 can be supported if both first-hop relay UE and second-hop relay UE can be IC. Regarding Case#3, it will lead to high complexity. Regrading case#2, after second-hop relay UE2 accesses cell#1 via relay UE1, the relay UE2 can follow the configuration from Cell#1.</a:t>
            </a:r>
          </a:p>
          <a:p>
            <a:pPr marL="0" indent="0">
              <a:buNone/>
            </a:pP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endParaRPr lang="zh-CN" altLang="en-US" sz="1800" b="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4988" lvl="1" indent="-341313">
              <a:buFontTx/>
              <a:buChar char="-"/>
            </a:pPr>
            <a:endParaRPr lang="en-US" sz="1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7D3679-3606-AAA3-2A1C-DC7593759A13}"/>
              </a:ext>
            </a:extLst>
          </p:cNvPr>
          <p:cNvSpPr txBox="1"/>
          <p:nvPr/>
        </p:nvSpPr>
        <p:spPr>
          <a:xfrm>
            <a:off x="548783" y="4987777"/>
            <a:ext cx="11076268" cy="1153649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2: The Multi-hop relay case in which L2 U2N relay UEs belong to different </a:t>
            </a:r>
            <a:r>
              <a:rPr lang="en-US" altLang="zh-CN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gNBs</a:t>
            </a: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is not supported in Rel-19.</a:t>
            </a:r>
          </a:p>
          <a:p>
            <a:pPr marL="171450" indent="-1714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3: The Multi-hop relay case in which L2 U2N relay UEs belong to a single </a:t>
            </a:r>
            <a:r>
              <a:rPr lang="en-US" altLang="zh-CN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gNB</a:t>
            </a:r>
            <a:r>
              <a:rPr lang="en-US" altLang="zh-CN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(Intra-cell or Inter-cell) is supported in Rel-19.</a:t>
            </a:r>
            <a:endParaRPr lang="en-US" altLang="zh-CN" sz="1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2FC2B58-8B2D-EBE3-C320-44EC799CB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046" y="1022816"/>
            <a:ext cx="5054600" cy="37147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EEEF965-7DAE-9772-3BFC-0BAD41EC3272}"/>
              </a:ext>
            </a:extLst>
          </p:cNvPr>
          <p:cNvSpPr txBox="1"/>
          <p:nvPr/>
        </p:nvSpPr>
        <p:spPr>
          <a:xfrm>
            <a:off x="7986658" y="4444585"/>
            <a:ext cx="3142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Case#2: </a:t>
            </a:r>
            <a:r>
              <a:rPr lang="en-US" altLang="zh-CN" sz="1800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Inter-Cell&amp;Intra-gNB</a:t>
            </a:r>
            <a:r>
              <a:rPr lang="en-US" altLang="zh-CN" sz="1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307850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716BE5F-AFCC-4B8E-9376-B430E299A453}"/>
              </a:ext>
            </a:extLst>
          </p:cNvPr>
          <p:cNvSpPr txBox="1">
            <a:spLocks/>
          </p:cNvSpPr>
          <p:nvPr/>
        </p:nvSpPr>
        <p:spPr>
          <a:xfrm>
            <a:off x="11259733" y="6861790"/>
            <a:ext cx="930680" cy="232185"/>
          </a:xfrm>
          <a:prstGeom prst="rect">
            <a:avLst/>
          </a:prstGeom>
        </p:spPr>
        <p:txBody>
          <a:bodyPr/>
          <a:lstStyle>
            <a:lvl1pPr algn="ctr" defTabSz="1218987" rtl="0" eaLnBrk="1" latinLnBrk="0" hangingPunct="1">
              <a:spcBef>
                <a:spcPct val="0"/>
              </a:spcBef>
              <a:buNone/>
              <a:defRPr sz="43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0FE24-9C8A-4657-BADB-19F9B0392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33189" y="6861175"/>
            <a:ext cx="657225" cy="233363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3_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d2b72ad-40bb-4892-bdfb-f4e3611e20a4">
      <UserInfo>
        <DisplayName>John Nicholson</DisplayName>
        <AccountId>15</AccountId>
        <AccountType/>
      </UserInfo>
      <UserInfo>
        <DisplayName>HONG ZHAO</DisplayName>
        <AccountId>13</AccountId>
        <AccountType/>
      </UserInfo>
    </SharedWithUsers>
    <TaxCatchAll xmlns="2d2b72ad-40bb-4892-bdfb-f4e3611e20a4" xsi:nil="true"/>
    <lcf76f155ced4ddcb4097134ff3c332f xmlns="38dfccd8-acb1-4ddc-bb61-64f4001fda8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97241156A5924CB4B33D82965EBBBC" ma:contentTypeVersion="12" ma:contentTypeDescription="Create a new document." ma:contentTypeScope="" ma:versionID="0963452243300c67f0a3ba6def1b0b2c">
  <xsd:schema xmlns:xsd="http://www.w3.org/2001/XMLSchema" xmlns:xs="http://www.w3.org/2001/XMLSchema" xmlns:p="http://schemas.microsoft.com/office/2006/metadata/properties" xmlns:ns2="38dfccd8-acb1-4ddc-bb61-64f4001fda8c" xmlns:ns3="2d2b72ad-40bb-4892-bdfb-f4e3611e20a4" targetNamespace="http://schemas.microsoft.com/office/2006/metadata/properties" ma:root="true" ma:fieldsID="0f7e2f4c2a99eaaf78b453030ac54756" ns2:_="" ns3:_="">
    <xsd:import namespace="38dfccd8-acb1-4ddc-bb61-64f4001fda8c"/>
    <xsd:import namespace="2d2b72ad-40bb-4892-bdfb-f4e3611e20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dfccd8-acb1-4ddc-bb61-64f4001fda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0b2ab70-381d-4de1-873d-678182fc59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2b72ad-40bb-4892-bdfb-f4e3611e20a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fea0483-9996-4353-9277-db89f1f2a5d2}" ma:internalName="TaxCatchAll" ma:showField="CatchAllData" ma:web="2d2b72ad-40bb-4892-bdfb-f4e3611e20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B66E65-7DE8-4098-8B91-777719DB76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F55B7D-7545-4AB6-8499-390021B08BB3}">
  <ds:schemaRefs>
    <ds:schemaRef ds:uri="2d2b72ad-40bb-4892-bdfb-f4e3611e20a4"/>
    <ds:schemaRef ds:uri="38dfccd8-acb1-4ddc-bb61-64f4001fda8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E0E3A2-AEDB-416B-A35C-80C30D073C51}">
  <ds:schemaRefs>
    <ds:schemaRef ds:uri="2d2b72ad-40bb-4892-bdfb-f4e3611e20a4"/>
    <ds:schemaRef ds:uri="38dfccd8-acb1-4ddc-bb61-64f4001fda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738</Words>
  <Application>Microsoft Office PowerPoint</Application>
  <PresentationFormat>宽屏</PresentationFormat>
  <Paragraphs>66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Gotham Book</vt:lpstr>
      <vt:lpstr>等线</vt:lpstr>
      <vt:lpstr>微软雅黑</vt:lpstr>
      <vt:lpstr>Arial</vt:lpstr>
      <vt:lpstr>Segoe UI Emoji</vt:lpstr>
      <vt:lpstr>Times New Roman</vt:lpstr>
      <vt:lpstr>Wingdings</vt:lpstr>
      <vt:lpstr>3_Lenovo Master</vt:lpstr>
      <vt:lpstr>SL Multi-hop Relay in Rel-19 </vt:lpstr>
      <vt:lpstr>SL Relay evolution in 3GPP</vt:lpstr>
      <vt:lpstr>In-coverage (IC) or Out-of-coverage(OOC)   </vt:lpstr>
      <vt:lpstr>In-coverage (IC) or Out-of-coverage(OOC)   </vt:lpstr>
      <vt:lpstr>Intra-gNB or Inter-gNB  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联想创新基石</dc:title>
  <dc:creator>Haipeng Lei</dc:creator>
  <cp:lastModifiedBy>Lenovo_Lianhai</cp:lastModifiedBy>
  <cp:revision>69</cp:revision>
  <dcterms:created xsi:type="dcterms:W3CDTF">2021-05-12T06:50:21Z</dcterms:created>
  <dcterms:modified xsi:type="dcterms:W3CDTF">2024-06-10T09:02:02Z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0x010100B597241156A5924CB4B33D82965EBBBC</vt:lpwstr>
  </property>
</Properties>
</file>