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media/image12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2" r:id="rId3"/>
    <p:sldMasterId id="2147483667" r:id="rId4"/>
    <p:sldMasterId id="2147483678" r:id="rId5"/>
  </p:sldMasterIdLst>
  <p:notesMasterIdLst>
    <p:notesMasterId r:id="rId7"/>
  </p:notesMasterIdLst>
  <p:handoutMasterIdLst>
    <p:handoutMasterId r:id="rId13"/>
  </p:handoutMasterIdLst>
  <p:sldIdLst>
    <p:sldId id="1919" r:id="rId6"/>
    <p:sldId id="1908" r:id="rId8"/>
    <p:sldId id="1946" r:id="rId9"/>
    <p:sldId id="1909" r:id="rId10"/>
    <p:sldId id="1950" r:id="rId11"/>
    <p:sldId id="1907" r:id="rId12"/>
  </p:sldIdLst>
  <p:sldSz cx="12192000" cy="6858000"/>
  <p:notesSz cx="9144000" cy="6858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40" userDrawn="1">
          <p15:clr>
            <a:srgbClr val="A4A3A4"/>
          </p15:clr>
        </p15:guide>
        <p15:guide id="2" pos="3839" userDrawn="1">
          <p15:clr>
            <a:srgbClr val="A4A3A4"/>
          </p15:clr>
        </p15:guide>
        <p15:guide id="1" orient="horz" pos="2139" userDrawn="1">
          <p15:clr>
            <a:srgbClr val="A4A3A4"/>
          </p15:clr>
        </p15:guide>
        <p15:guide id="1" orient="horz" pos="2673" userDrawn="1">
          <p15:clr>
            <a:srgbClr val="A4A3A4"/>
          </p15:clr>
        </p15:guide>
        <p15:guide id="2" pos="590" userDrawn="1">
          <p15:clr>
            <a:srgbClr val="A4A3A4"/>
          </p15:clr>
        </p15:guide>
        <p15:guide id="3" pos="378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inglei Liu @" initials="jinglei" lastIdx="1" clrIdx="0"/>
  <p:cmAuthor id="307" name="未知用户93" initials="" lastIdx="1" clrIdx="0"/>
  <p:cmAuthor id="1" name="作者" initials="A" lastIdx="0" clrIdx="1"/>
  <p:cmAuthor id="308" name="未知用户90" initials="" lastIdx="5" clrIdx="1"/>
  <p:cmAuthor id="2" name="蔡亚莉" initials="l" lastIdx="2" clrIdx="2"/>
  <p:cmAuthor id="309" name="未知用户91" initials="" lastIdx="0" clrIdx="1"/>
  <p:cmAuthor id="3" name="周丹媛" initials="U" lastIdx="2" clrIdx="3"/>
  <p:cmAuthor id="310" name="未知用户92" initials="" lastIdx="1" clrIdx="0"/>
  <p:cmAuthor id="4" name="Author" initials="A" lastIdx="0" clrIdx="30"/>
  <p:cmAuthor id="311" name="未知用户74" initials="" lastIdx="5" clrIdx="1"/>
  <p:cmAuthor id="5" name="cmcc" initials="c" lastIdx="1" clrIdx="4"/>
  <p:cmAuthor id="312" name="未知用户75" initials="" lastIdx="8" clrIdx="0"/>
  <p:cmAuthor id="6" name="李楠10047711" initials="李" lastIdx="2" clrIdx="31"/>
  <p:cmAuthor id="313" name="未知用户76" initials="" lastIdx="1" clrIdx="0"/>
  <p:cmAuthor id="7" name="10040290" initials="1" lastIdx="1" clrIdx="3"/>
  <p:cmAuthor id="314" name="未知用户77" initials="" lastIdx="8" clrIdx="0"/>
  <p:cmAuthor id="8" name="10045953" initials="1" lastIdx="1" clrIdx="32"/>
  <p:cmAuthor id="315" name="未知用户78" initials="" lastIdx="8" clrIdx="0"/>
  <p:cmAuthor id="9" name="陈盛伟" initials="陈盛伟" lastIdx="1" clrIdx="0"/>
  <p:cmAuthor id="316" name="未知用户79" initials="" lastIdx="1" clrIdx="0"/>
  <p:cmAuthor id="10" name="Ziyang" initials="Z" lastIdx="90" clrIdx="1"/>
  <p:cmAuthor id="317" name="未知用户80" initials="" lastIdx="1" clrIdx="0"/>
  <p:cmAuthor id="11" name="00070164" initials="0" lastIdx="2" clrIdx="6"/>
  <p:cmAuthor id="318" name="Harry xu" initials="" lastIdx="1" clrIdx="0"/>
  <p:cmAuthor id="12" name="10087098" initials="1" lastIdx="1" clrIdx="7"/>
  <p:cmAuthor id="319" name="未知用户27" initials="未" lastIdx="1" clrIdx="0"/>
  <p:cmAuthor id="13" name="Administrator" initials="A" lastIdx="7" clrIdx="8"/>
  <p:cmAuthor id="320" name="未知用户35" initials="未" lastIdx="1" clrIdx="0"/>
  <p:cmAuthor id="14" name="10107538" initials="1" lastIdx="1" clrIdx="9"/>
  <p:cmAuthor id="321" name="未知用户111" initials="未" lastIdx="1" clrIdx="1"/>
  <p:cmAuthor id="15" name="bokite" initials="b" lastIdx="2" clrIdx="10"/>
  <p:cmAuthor id="16" name="zhouwd" initials="z" lastIdx="1" clrIdx="11"/>
  <p:cmAuthor id="17" name="马云飞10014438" initials="马" lastIdx="4" clrIdx="0"/>
  <p:cmAuthor id="18" name="John" initials="J" lastIdx="36" clrIdx="13"/>
  <p:cmAuthor id="325" name="yoime" initials="y" lastIdx="1" clrIdx="324"/>
  <p:cmAuthor id="19" name="10025093" initials="1" lastIdx="51" clrIdx="14"/>
  <p:cmAuthor id="20" name="10078380" initials="1" lastIdx="1" clrIdx="15"/>
  <p:cmAuthor id="21" name="00035181" initials="0" lastIdx="1" clrIdx="16"/>
  <p:cmAuthor id="22" name="张燕" initials="张" lastIdx="1" clrIdx="17"/>
  <p:cmAuthor id="23" name="Saku Uchikawa" initials="S" lastIdx="11" clrIdx="0"/>
  <p:cmAuthor id="24" name="00065088" initials="0" lastIdx="2" clrIdx="19"/>
  <p:cmAuthor id="25" name="10066351" initials="1" lastIdx="2" clrIdx="0"/>
  <p:cmAuthor id="26" name="蔡建楠" initials="蔡" lastIdx="15" clrIdx="17"/>
  <p:cmAuthor id="27" name="未知用户1" initials="未" lastIdx="7" clrIdx="19"/>
  <p:cmAuthor id="28" name="10288631" initials="1" lastIdx="10" clrIdx="23"/>
  <p:cmAuthor id="29" name="10118178" initials="1" lastIdx="1" clrIdx="24"/>
  <p:cmAuthor id="30" name="苗丁仁10181802" initials="苗" lastIdx="27" clrIdx="25"/>
  <p:cmAuthor id="31" name="10270945" initials="1" lastIdx="1" clrIdx="25"/>
  <p:cmAuthor id="287643681" name="殷格非" initials="殷" lastIdx="2" clrIdx="0"/>
  <p:cmAuthor id="32" name="Hou Yingfeng" initials="H" lastIdx="10" clrIdx="23"/>
  <p:cmAuthor id="287643682" name="z r" initials="zr" lastIdx="5" clrIdx="12"/>
  <p:cmAuthor id="33" name="泾伦" initials="泾伦" lastIdx="1" clrIdx="32"/>
  <p:cmAuthor id="287643683" name="lc xue" initials="lx" lastIdx="1" clrIdx="22"/>
  <p:cmAuthor id="34" name="Y Y" initials="YY" lastIdx="2" clrIdx="33"/>
  <p:cmAuthor id="287643684" name="Aqf" initials="A" lastIdx="1" clrIdx="36"/>
  <p:cmAuthor id="35" name="XUWEI" initials="X" lastIdx="1" clrIdx="10"/>
  <p:cmAuthor id="36" name="ZTE04" initials="ZTE04" lastIdx="1" clrIdx="36"/>
  <p:cmAuthor id="37" name="黄珂10009187" initials="黄珂10009187" lastIdx="1" clrIdx="37"/>
  <p:cmAuthor id="38" name="赵欣" initials="zx" lastIdx="4" clrIdx="37"/>
  <p:cmAuthor id="39" name="10206899" initials="1" lastIdx="1" clrIdx="38"/>
  <p:cmAuthor id="40" name="10133177" initials="1" lastIdx="1" clrIdx="39"/>
  <p:cmAuthor id="41" name="10072453" initials="1" lastIdx="1" clrIdx="40"/>
  <p:cmAuthor id="42" name="未知的使用者77" initials="" lastIdx="1" clrIdx="0"/>
  <p:cmAuthor id="43" name="未知的使用者92" initials="" lastIdx="1" clrIdx="0"/>
  <p:cmAuthor id="44" name="未知的使用者78" initials="" lastIdx="5" clrIdx="1"/>
  <p:cmAuthor id="45" name="10319231" initials="1" lastIdx="3" clrIdx="44"/>
  <p:cmAuthor id="46" name="未知的使用者79" initials="" lastIdx="0" clrIdx="1"/>
  <p:cmAuthor id="47" name="未知用户107" initials="" lastIdx="1" clrIdx="0"/>
  <p:cmAuthor id="48" name="未知的使用者80" initials="" lastIdx="0" clrIdx="0"/>
  <p:cmAuthor id="49" name="未知用户51" initials="" lastIdx="1" clrIdx="1"/>
  <p:cmAuthor id="50" name="未知的使用者82" initials="" lastIdx="1" clrIdx="0"/>
  <p:cmAuthor id="51" name="admin7" initials="l" lastIdx="1" clrIdx="50"/>
  <p:cmAuthor id="191251535" name="沈霄雷" initials="沈" lastIdx="833089" clrIdx="0"/>
  <p:cmAuthor id="52" name="未知的使用者83" initials="" lastIdx="1" clrIdx="0"/>
  <p:cmAuthor id="53" name="未知的使用者118" initials="" lastIdx="1" clrIdx="0"/>
  <p:cmAuthor id="54" name="未知的使用者84" initials="" lastIdx="1" clrIdx="1"/>
  <p:cmAuthor id="47245819" name="群智集" initials="群" lastIdx="0" clrIdx="0"/>
  <p:cmAuthor id="55" name="未知的使用者70" initials="" lastIdx="1" clrIdx="0"/>
  <p:cmAuthor id="47245820" name="郏 鹏" initials="郏" lastIdx="1" clrIdx="16"/>
  <p:cmAuthor id="56" name="未知的使用者85" initials="" lastIdx="1" clrIdx="0"/>
  <p:cmAuthor id="47245821" name="郏鹏" initials="M" lastIdx="1" clrIdx="17"/>
  <p:cmAuthor id="57" name="未知的使用者40" initials="" lastIdx="1" clrIdx="0"/>
  <p:cmAuthor id="58" name="未知的使用者87" initials="" lastIdx="1" clrIdx="0"/>
  <p:cmAuthor id="59" name="曾红" initials="" lastIdx="0" clrIdx="0"/>
  <p:cmAuthor id="60" name="未知的使用者90" initials="" lastIdx="8" clrIdx="0"/>
  <p:cmAuthor id="61" name="未知的使用者29" initials="" lastIdx="1" clrIdx="0"/>
  <p:cmAuthor id="62" name="未知的使用者91" initials="" lastIdx="1" clrIdx="0"/>
  <p:cmAuthor id="63" name="未知的使用者98" initials="" lastIdx="1" clrIdx="0"/>
  <p:cmAuthor id="64" name="CHRISYU" initials="" lastIdx="1" clrIdx="0"/>
  <p:cmAuthor id="65" name="未知的使用者113" initials="" lastIdx="1" clrIdx="2"/>
  <p:cmAuthor id="66" name="liucunri" initials="" lastIdx="1" clrIdx="0"/>
  <p:cmAuthor id="67" name="未知用户9" initials="" lastIdx="1" clrIdx="0"/>
  <p:cmAuthor id="68" name="Unknown User48" initials="" lastIdx="8" clrIdx="0"/>
  <p:cmAuthor id="69" name="未知用户103" initials="" lastIdx="1" clrIdx="0"/>
  <p:cmAuthor id="70" name="Unknown User52" initials="" lastIdx="1" clrIdx="0"/>
  <p:cmAuthor id="71" name="未知的使用者42" initials="" lastIdx="1" clrIdx="0"/>
  <p:cmAuthor id="72" name="Unknown User50" initials="" lastIdx="1" clrIdx="0"/>
  <p:cmAuthor id="73" name="未知的使用者120" initials="" lastIdx="1" clrIdx="0"/>
  <p:cmAuthor id="74" name="px" initials="" lastIdx="3" clrIdx="1"/>
  <p:cmAuthor id="75" name="Sky123.Org" initials="" lastIdx="1" clrIdx="0"/>
  <p:cmAuthor id="76" name="he chunhui" initials="hc" lastIdx="2" clrIdx="25"/>
  <p:cmAuthor id="77" name="elfinhsu" initials="" lastIdx="1" clrIdx="0"/>
  <p:cmAuthor id="79" name="微软用户" initials="" lastIdx="1" clrIdx="0"/>
  <p:cmAuthor id="80" name="未知的使用者73" initials="" lastIdx="1" clrIdx="0"/>
  <p:cmAuthor id="81" name="未知的使用者24" initials="" lastIdx="8" clrIdx="0"/>
  <p:cmAuthor id="82" name="未知用户16" initials="" lastIdx="1" clrIdx="0"/>
  <p:cmAuthor id="83" name="Mary Feil-Jacobs" initials="" lastIdx="43" clrIdx="1"/>
  <p:cmAuthor id="84" name="LiuHui" initials="" lastIdx="1" clrIdx="0"/>
  <p:cmAuthor id="85" name="未知的使用者45" initials="" lastIdx="1" clrIdx="0"/>
  <p:cmAuthor id="86" name="王鹏凯" initials="" lastIdx="1" clrIdx="0"/>
  <p:cmAuthor id="87" name="未知用户104" initials="" lastIdx="1" clrIdx="0"/>
  <p:cmAuthor id="88" name="未知用户5" initials="" lastIdx="1" clrIdx="0"/>
  <p:cmAuthor id="89" name="未知的使用者10" initials="" lastIdx="3" clrIdx="1"/>
  <p:cmAuthor id="90" name="未知的使用者93" initials="" lastIdx="1" clrIdx="1"/>
  <p:cmAuthor id="92" name="LeeElva" initials="" lastIdx="1" clrIdx="0"/>
  <p:cmAuthor id="93" name="未知用户99" initials="" lastIdx="1" clrIdx="2"/>
  <p:cmAuthor id="94" name="未知的使用者34" initials="" lastIdx="1" clrIdx="0"/>
  <p:cmAuthor id="95" name="未知的使用者115" initials="" lastIdx="1" clrIdx="1"/>
  <p:cmAuthor id="96" name="未知用户57" initials="" lastIdx="1" clrIdx="0"/>
  <p:cmAuthor id="97" name="lianghb" initials="" lastIdx="19" clrIdx="0"/>
  <p:cmAuthor id="98" name="未知用户17" initials="" lastIdx="0" clrIdx="1"/>
  <p:cmAuthor id="99" name="Deanna Schuler (Bookey Consulting)" initials="" lastIdx="2" clrIdx="0"/>
  <p:cmAuthor id="100" name="未知的使用者57" initials="" lastIdx="1" clrIdx="0"/>
  <p:cmAuthor id="101" name="未知的使用者16" initials="" lastIdx="6" clrIdx="0"/>
  <p:cmAuthor id="102" name="未知的使用者35" initials="" lastIdx="1" clrIdx="0"/>
  <p:cmAuthor id="103" name="未知用户102" initials="" lastIdx="1" clrIdx="1"/>
  <p:cmAuthor id="104" name="maxine" initials="" lastIdx="0" clrIdx="0"/>
  <p:cmAuthor id="105" name="未知的使用者121" initials="" lastIdx="1" clrIdx="1"/>
  <p:cmAuthor id="106" name="未知的使用者12" initials="" lastIdx="1" clrIdx="0"/>
  <p:cmAuthor id="107" name="周元元" initials="" lastIdx="5" clrIdx="0"/>
  <p:cmAuthor id="108" name="未知的使用者27" initials="" lastIdx="8" clrIdx="0"/>
  <p:cmAuthor id="110" name="未知的使用者30" initials="" lastIdx="8" clrIdx="0"/>
  <p:cmAuthor id="111" name="未知的使用者53" initials="" lastIdx="1" clrIdx="0"/>
  <p:cmAuthor id="112" name="未知用户58" initials="" lastIdx="5" clrIdx="1"/>
  <p:cmAuthor id="113" name="未知的使用者25" initials="" lastIdx="1" clrIdx="0"/>
  <p:cmAuthor id="114" name="liupeng" initials="" lastIdx="1" clrIdx="1"/>
  <p:cmAuthor id="115" name="未知用户24" initials="" lastIdx="1" clrIdx="0"/>
  <p:cmAuthor id="116" name="AbuSina" initials="" lastIdx="2" clrIdx="0"/>
  <p:cmAuthor id="117" name="hl sun" initials="" lastIdx="1" clrIdx="0"/>
  <p:cmAuthor id="118" name="未知的使用者94" initials="" lastIdx="1" clrIdx="2"/>
  <p:cmAuthor id="119" name="未知用户66" initials="" lastIdx="1" clrIdx="0"/>
  <p:cmAuthor id="121" name="未知用户19" initials="" lastIdx="1" clrIdx="0"/>
  <p:cmAuthor id="122" name="周宏達JerryChou" initials="" lastIdx="6" clrIdx="2"/>
  <p:cmAuthor id="124" name="未知用户7" initials="" lastIdx="1" clrIdx="0"/>
  <p:cmAuthor id="125" name="未知的使用者56" initials="" lastIdx="1" clrIdx="0"/>
  <p:cmAuthor id="127" name="未知的使用者119" initials="" lastIdx="1" clrIdx="2"/>
  <p:cmAuthor id="128" name="未知用户59" initials="" lastIdx="0" clrIdx="1"/>
  <p:cmAuthor id="129" name="未知的使用者22" initials="" lastIdx="8" clrIdx="0"/>
  <p:cmAuthor id="130" name="未知的使用者103" initials="" lastIdx="8" clrIdx="0"/>
  <p:cmAuthor id="131" name="Wenwen" initials="" lastIdx="1" clrIdx="1"/>
  <p:cmAuthor id="132" name="未知的使用者117" initials="" lastIdx="1" clrIdx="0"/>
  <p:cmAuthor id="133" name="未知的使用者33" initials="" lastIdx="1" clrIdx="0"/>
  <p:cmAuthor id="134" name="未知的使用者28" initials="" lastIdx="1" clrIdx="0"/>
  <p:cmAuthor id="135" name="未知用户67" initials="" lastIdx="1" clrIdx="0"/>
  <p:cmAuthor id="136" name="未知用户114" initials="" lastIdx="1" clrIdx="0"/>
  <p:cmAuthor id="137" name="未知用户18" initials="" lastIdx="10" clrIdx="0"/>
  <p:cmAuthor id="138" name="未知的使用者67" initials="" lastIdx="1" clrIdx="0"/>
  <p:cmAuthor id="139" name="未知的使用者46" initials="" lastIdx="1" clrIdx="1"/>
  <p:cmAuthor id="140" name="未知的使用者26" initials="" lastIdx="1" clrIdx="0"/>
  <p:cmAuthor id="141" name="未知的使用者43" initials="" lastIdx="1" clrIdx="0"/>
  <p:cmAuthor id="142" name="未知的使用者9" initials="" lastIdx="1" clrIdx="0"/>
  <p:cmAuthor id="143" name="未知用户62" initials="" lastIdx="1" clrIdx="1"/>
  <p:cmAuthor id="144" name="yuanzh" initials="" lastIdx="1" clrIdx="1"/>
  <p:cmAuthor id="145" name="不明使用者57" initials="" lastIdx="1" clrIdx="0"/>
  <p:cmAuthor id="146" name="未知用户108" initials="" lastIdx="1" clrIdx="0"/>
  <p:cmAuthor id="147" name="未知的使用者110" initials="" lastIdx="1" clrIdx="0"/>
  <p:cmAuthor id="148" name="linyd" initials="" lastIdx="3" clrIdx="1"/>
  <p:cmAuthor id="149" name="未知用户8" initials="" lastIdx="1" clrIdx="0"/>
  <p:cmAuthor id="150" name="未知的使用者31" initials="" lastIdx="1" clrIdx="0"/>
  <p:cmAuthor id="151" name="未知用户81" initials="" lastIdx="1" clrIdx="0"/>
  <p:cmAuthor id="152" name="未知用户115" initials="" lastIdx="1" clrIdx="0"/>
  <p:cmAuthor id="153" name="未知用户21" initials="" lastIdx="1" clrIdx="0"/>
  <p:cmAuthor id="154" name="未知的使用者68" initials="" lastIdx="1" clrIdx="0"/>
  <p:cmAuthor id="155" name="mm" initials="" lastIdx="1" clrIdx="0"/>
  <p:cmAuthor id="156" name="未知用户15" initials="" lastIdx="1" clrIdx="0"/>
  <p:cmAuthor id="157" name="朱晓瑜" initials="" lastIdx="54" clrIdx="0"/>
  <p:cmAuthor id="158" name="不明使用者20" initials="" lastIdx="1" clrIdx="0"/>
  <p:cmAuthor id="2000" name="曹亚兵_jQfyBBn2" initials="authorId_14967443" lastIdx="1638447645" clrIdx="0"/>
  <p:cmAuthor id="159" name="未知用户82" initials="" lastIdx="1" clrIdx="0"/>
  <p:cmAuthor id="2001" name="." initials="." lastIdx="5" clrIdx="1"/>
  <p:cmAuthor id="160" name="未知的使用者7" initials="" lastIdx="2" clrIdx="0"/>
  <p:cmAuthor id="2002" name="金宇峰_BfyebuM3" initials="authorId_1008746-10054633" lastIdx="0" clrIdx="0"/>
  <p:cmAuthor id="161" name="未知用户6" initials="" lastIdx="8" clrIdx="0"/>
  <p:cmAuthor id="162" name="未知的使用者55" initials="" lastIdx="1" clrIdx="0"/>
  <p:cmAuthor id="163" name="未知的使用者111" initials="" lastIdx="1" clrIdx="0"/>
  <p:cmAuthor id="164" name="未知的使用者50" initials="" lastIdx="1" clrIdx="0"/>
  <p:cmAuthor id="165" name="未知的使用者11" initials="" lastIdx="1" clrIdx="0"/>
  <p:cmAuthor id="166" name="未知用户47" initials="" lastIdx="6" clrIdx="0"/>
  <p:cmAuthor id="691587970" name="小延魔法师" initials="小" lastIdx="1126286" clrIdx="0"/>
  <p:cmAuthor id="167" name="未知用户106" initials="未" lastIdx="1" clrIdx="0"/>
  <p:cmAuthor id="691587971" name="王林10186938" initials="王林10186938" lastIdx="1" clrIdx="41"/>
  <p:cmAuthor id="168" name="未知用户116" initials="" lastIdx="1" clrIdx="1"/>
  <p:cmAuthor id="691587972" name="Microsoft 帐户" initials="M帐" lastIdx="4" clrIdx="60"/>
  <p:cmAuthor id="169" name="未知的使用者150" initials="未" lastIdx="1" clrIdx="0"/>
  <p:cmAuthor id="170" name="未知的使用者69" initials="" lastIdx="1" clrIdx="1"/>
  <p:cmAuthor id="171" name="未知的使用者112" initials="" lastIdx="1" clrIdx="1"/>
  <p:cmAuthor id="173" name="Kevin Hu" initials="" lastIdx="1" clrIdx="0"/>
  <p:cmAuthor id="174" name="未知的使用者38" initials="" lastIdx="1" clrIdx="0"/>
  <p:cmAuthor id="175" name="唐可欣" initials="" lastIdx="1" clrIdx="0"/>
  <p:cmAuthor id="176" name="未知的使用者8" initials="" lastIdx="1" clrIdx="0"/>
  <p:cmAuthor id="177" name="不明使用者56" initials="" lastIdx="1" clrIdx="0"/>
  <p:cmAuthor id="178" name="P00035_jeremy" initials="" lastIdx="1" clrIdx="0"/>
  <p:cmAuthor id="179" name="Unknown User7" initials="" lastIdx="1" clrIdx="0"/>
  <p:cmAuthor id="180" name="muzi wei" initials="" lastIdx="1" clrIdx="0"/>
  <p:cmAuthor id="181" name="未知的使用者41" initials="" lastIdx="1" clrIdx="0"/>
  <p:cmAuthor id="182" name="未知的使用者13" initials="" lastIdx="1" clrIdx="0"/>
  <p:cmAuthor id="183" name="djj" initials="" lastIdx="2" clrIdx="0"/>
  <p:cmAuthor id="184" name="未知用户117" initials="" lastIdx="1" clrIdx="2"/>
  <p:cmAuthor id="186" name="未知用户13" initials="" lastIdx="1" clrIdx="0"/>
  <p:cmAuthor id="187" name="不明使用者21" initials="" lastIdx="1" clrIdx="0"/>
  <p:cmAuthor id="188" name="YUMINGNJ" initials="" lastIdx="3" clrIdx="0"/>
  <p:cmAuthor id="189" name="未知的使用者52" initials="" lastIdx="1" clrIdx="1"/>
  <p:cmAuthor id="190" name="未知用户109" initials="" lastIdx="1" clrIdx="1"/>
  <p:cmAuthor id="191" name="Unknown User117" initials="U" lastIdx="10" clrIdx="0"/>
  <p:cmAuthor id="192" name="thomas" initials="" lastIdx="1" clrIdx="49"/>
  <p:cmAuthor id="193" name="未知的使用者3" initials="" lastIdx="7" clrIdx="1"/>
  <p:cmAuthor id="194" name="未知用户14" initials="" lastIdx="1" clrIdx="0"/>
  <p:cmAuthor id="195" name="Unknown User65" initials="U" lastIdx="1" clrIdx="0"/>
  <p:cmAuthor id="196" name="未知用户98" initials="" lastIdx="1" clrIdx="2"/>
  <p:cmAuthor id="197" name="Windows 用户" initials="" lastIdx="1" clrIdx="0"/>
  <p:cmAuthor id="198" name="未知用户83" initials="" lastIdx="1" clrIdx="1"/>
  <p:cmAuthor id="199" name="未知用户61" initials="" lastIdx="8" clrIdx="0"/>
  <p:cmAuthor id="200" name="張秀娟" initials="" lastIdx="1" clrIdx="2"/>
  <p:cmAuthor id="201" name="Jason Wang" initials="" lastIdx="1" clrIdx="0"/>
  <p:cmAuthor id="202" name="不明使用者18" initials="" lastIdx="0" clrIdx="1"/>
  <p:cmAuthor id="203" name="未知用户28" initials="未" lastIdx="5" clrIdx="1"/>
  <p:cmAuthor id="204" name="未知的使用者72" initials="" lastIdx="1" clrIdx="0"/>
  <p:cmAuthor id="205" name="未知的使用者48" initials="" lastIdx="1" clrIdx="0"/>
  <p:cmAuthor id="206" name="未知的使用者104" initials="" lastIdx="1" clrIdx="0"/>
  <p:cmAuthor id="207" name="未知用户60" initials="" lastIdx="1" clrIdx="0"/>
  <p:cmAuthor id="208" name="未知的使用者39" initials="未" lastIdx="10" clrIdx="0"/>
  <p:cmAuthor id="209" name="Shawna Strickland" initials="" lastIdx="2" clrIdx="0"/>
  <p:cmAuthor id="210" name="未知的使用者36" initials="" lastIdx="3" clrIdx="1"/>
  <p:cmAuthor id="212" name="Daniel Wuu" initials="" lastIdx="1" clrIdx="0"/>
  <p:cmAuthor id="213" name="未知用户56" initials="" lastIdx="1" clrIdx="0"/>
  <p:cmAuthor id="214" name="未知的使用者14" initials="" lastIdx="2" clrIdx="0"/>
  <p:cmAuthor id="394525608" name="仇怿俊" initials="仇" lastIdx="0" clrIdx="0"/>
  <p:cmAuthor id="394525609" name="mei shuo" initials="mei shuo" lastIdx="1" clrIdx="24"/>
  <p:cmAuthor id="394525610" name="罗 罗" initials="罗" lastIdx="1" clrIdx="37"/>
  <p:cmAuthor id="217" name="Ashley Eberenz" initials="" lastIdx="7" clrIdx="1"/>
  <p:cmAuthor id="218" name="不明使用者19" initials="" lastIdx="1" clrIdx="0"/>
  <p:cmAuthor id="219" name="qiantong" initials="" lastIdx="3" clrIdx="1"/>
  <p:cmAuthor id="220" name="未知的使用者74" initials="" lastIdx="1" clrIdx="0"/>
  <p:cmAuthor id="221" name="未知的使用者23" initials="" lastIdx="1" clrIdx="0"/>
  <p:cmAuthor id="222" name="未知的使用者1" initials="" lastIdx="8" clrIdx="0"/>
  <p:cmAuthor id="223" name="116304" initials="" lastIdx="1" clrIdx="1"/>
  <p:cmAuthor id="224" name="未知用户31" initials="未" lastIdx="1" clrIdx="1"/>
  <p:cmAuthor id="225" name="R affer" initials="" lastIdx="1" clrIdx="0"/>
  <p:cmAuthor id="226" name="qihua-DCMS" initials="" lastIdx="0" clrIdx="0"/>
  <p:cmAuthor id="227" name="未知用户55" initials="" lastIdx="1" clrIdx="0"/>
  <p:cmAuthor id="228" name="未知的使用者95" initials="" lastIdx="1" clrIdx="0"/>
  <p:cmAuthor id="230" name="未知的使用者32" initials="" lastIdx="1" clrIdx="0"/>
  <p:cmAuthor id="231" name="未知的使用者49" initials="" lastIdx="1" clrIdx="0"/>
  <p:cmAuthor id="232" name="Unknown User26" initials="U" lastIdx="1" clrIdx="1"/>
  <p:cmAuthor id="233" name="yuexuejun" initials="" lastIdx="3" clrIdx="0"/>
  <p:cmAuthor id="234" name="未知的使用者71" initials="" lastIdx="1" clrIdx="1"/>
  <p:cmAuthor id="235" name="未知的使用者105" initials="" lastIdx="1" clrIdx="0"/>
  <p:cmAuthor id="236" name="Unknown User70" initials="" lastIdx="1" clrIdx="0"/>
  <p:cmAuthor id="237" name="clinchen" initials="" lastIdx="0" clrIdx="1"/>
  <p:cmAuthor id="238" name="未知用户23" initials="" lastIdx="1" clrIdx="0"/>
  <p:cmAuthor id="239" name="hanjuncompany" initials="" lastIdx="1" clrIdx="0"/>
  <p:cmAuthor id="240" name="kathy chen" initials="" lastIdx="3" clrIdx="0"/>
  <p:cmAuthor id="1411827" name="黄晓平" initials="黄" lastIdx="0" clrIdx="0"/>
  <p:cmAuthor id="241" name="未知的使用者63" initials="" lastIdx="1" clrIdx="0"/>
  <p:cmAuthor id="1411828" name="韩晓宇00207529" initials="韩晓宇00207529" lastIdx="1" clrIdx="38"/>
  <p:cmAuthor id="242" name="未知的使用者64" initials="" lastIdx="3" clrIdx="1"/>
  <p:cmAuthor id="1411829" name="haha" initials="h" lastIdx="2" clrIdx="44"/>
  <p:cmAuthor id="243" name="未知的使用者47" initials="" lastIdx="1" clrIdx="0"/>
  <p:cmAuthor id="244" name="未知的使用者60" initials="" lastIdx="8" clrIdx="0"/>
  <p:cmAuthor id="245" name="未知的使用者59" initials="" lastIdx="1" clrIdx="0"/>
  <p:cmAuthor id="246" name="未知的使用者54" initials="" lastIdx="1" clrIdx="0"/>
  <p:cmAuthor id="247" name="未知的使用者66" initials="" lastIdx="8" clrIdx="0"/>
  <p:cmAuthor id="248" name="未知的使用者65" initials="" lastIdx="1" clrIdx="0"/>
  <p:cmAuthor id="249" name="未知的使用者106" initials="" lastIdx="3" clrIdx="1"/>
  <p:cmAuthor id="250" name="未知的使用者107" initials="" lastIdx="1" clrIdx="1"/>
  <p:cmAuthor id="251" name="未知的使用者108" initials="" lastIdx="1" clrIdx="0"/>
  <p:cmAuthor id="252" name="未知的使用者86" initials="" lastIdx="1" clrIdx="0"/>
  <p:cmAuthor id="253" name="未知的使用者116" initials="" lastIdx="1" clrIdx="1"/>
  <p:cmAuthor id="254" name="未知的使用者44" initials="" lastIdx="1" clrIdx="0"/>
  <p:cmAuthor id="255" name="未知的使用者37" initials="" lastIdx="1" clrIdx="0"/>
  <p:cmAuthor id="256" name="未知的使用者126" initials="" lastIdx="1" clrIdx="0"/>
  <p:cmAuthor id="257" name="未知的使用者127" initials="" lastIdx="3" clrIdx="1"/>
  <p:cmAuthor id="258" name="未知的使用者128" initials="" lastIdx="1" clrIdx="1"/>
  <p:cmAuthor id="259" name="未知的使用者124" initials="" lastIdx="1" clrIdx="0"/>
  <p:cmAuthor id="260" name="未知的使用者125" initials="" lastIdx="1" clrIdx="0"/>
  <p:cmAuthor id="261" name="Sara Chen" initials="" lastIdx="1" clrIdx="0"/>
  <p:cmAuthor id="262" name="huang gerrard" initials="" lastIdx="1" clrIdx="0"/>
  <p:cmAuthor id="263" name="未知用户170" initials="" lastIdx="1" clrIdx="0"/>
  <p:cmAuthor id="264" name="未知用户171" initials="" lastIdx="5" clrIdx="1"/>
  <p:cmAuthor id="265" name="未知用户172" initials="" lastIdx="1" clrIdx="1"/>
  <p:cmAuthor id="266" name="未知用户173" initials="" lastIdx="1" clrIdx="0"/>
  <p:cmAuthor id="267" name="未知用户149" initials="" lastIdx="1" clrIdx="0"/>
  <p:cmAuthor id="268" name="未知用户150" initials="" lastIdx="1" clrIdx="0"/>
  <p:cmAuthor id="269" name="未知用户151" initials="" lastIdx="2" clrIdx="0"/>
  <p:cmAuthor id="270" name="未知用户152" initials="" lastIdx="8" clrIdx="0"/>
  <p:cmAuthor id="271" name="未知用户153" initials="" lastIdx="8" clrIdx="0"/>
  <p:cmAuthor id="272" name="未知用户154" initials="" lastIdx="1" clrIdx="0"/>
  <p:cmAuthor id="273" name="未知用户155" initials="" lastIdx="1" clrIdx="0"/>
  <p:cmAuthor id="274" name="未知用户41" initials="" lastIdx="8" clrIdx="0"/>
  <p:cmAuthor id="275" name="未知用户44" initials="" lastIdx="1" clrIdx="0"/>
  <p:cmAuthor id="276" name="未知用户45" initials="" lastIdx="1" clrIdx="0"/>
  <p:cmAuthor id="277" name="未知用户156" initials="" lastIdx="10" clrIdx="0"/>
  <p:cmAuthor id="278" name="未知用户64" initials="" lastIdx="1" clrIdx="0"/>
  <p:cmAuthor id="279" name="未知用户65" initials="" lastIdx="1" clrIdx="0"/>
  <p:cmAuthor id="280" name="未知用户68" initials="" lastIdx="1" clrIdx="0"/>
  <p:cmAuthor id="281" name="未知用户69" initials="" lastIdx="2" clrIdx="0"/>
  <p:cmAuthor id="282" name="未知用户70" initials="" lastIdx="1" clrIdx="1"/>
  <p:cmAuthor id="283" name="未知用户71" initials="" lastIdx="1" clrIdx="0"/>
  <p:cmAuthor id="284" name="未知用户72" initials="" lastIdx="1" clrIdx="0"/>
  <p:cmAuthor id="285" name="未知用户73" initials="" lastIdx="2" clrIdx="0"/>
  <p:cmAuthor id="286" name="未知用户49" initials="" lastIdx="1" clrIdx="0"/>
  <p:cmAuthor id="287" name="未知用户50" initials="" lastIdx="1" clrIdx="0"/>
  <p:cmAuthor id="288" name="未知用户52" initials="" lastIdx="1" clrIdx="0"/>
  <p:cmAuthor id="289" name="MA15" initials="" lastIdx="1" clrIdx="0"/>
  <p:cmAuthor id="290" name="未知用户53" initials="" lastIdx="10" clrIdx="0"/>
  <p:cmAuthor id="291" name="未知用户96" initials="" lastIdx="1" clrIdx="0"/>
  <p:cmAuthor id="292" name="未知用户48" initials="" lastIdx="1" clrIdx="0"/>
  <p:cmAuthor id="293" name="未知用户97" initials="" lastIdx="2" clrIdx="0"/>
  <p:cmAuthor id="294" name="未知用户40" initials="" lastIdx="5" clrIdx="1"/>
  <p:cmAuthor id="295" name="未知用户43" initials="" lastIdx="1" clrIdx="0"/>
  <p:cmAuthor id="296" name="未知用户100" initials="" lastIdx="1" clrIdx="0"/>
  <p:cmAuthor id="297" name="未知用户101" initials="" lastIdx="1" clrIdx="0"/>
  <p:cmAuthor id="298" name="未知用户26" initials="" lastIdx="1" clrIdx="0"/>
  <p:cmAuthor id="353158055" name="韩雨" initials="韩" lastIdx="0" clrIdx="0"/>
  <p:cmAuthor id="299" name="未知用户29" initials="" lastIdx="1" clrIdx="0"/>
  <p:cmAuthor id="300" name="未知用户32" initials="" lastIdx="1" clrIdx="0"/>
  <p:cmAuthor id="301" name="未知用户33" initials="" lastIdx="1" clrIdx="0"/>
  <p:cmAuthor id="302" name="未知用户34" initials="" lastIdx="2" clrIdx="0"/>
  <p:cmAuthor id="303" name="未知用户42" initials="" lastIdx="1" clrIdx="0"/>
  <p:cmAuthor id="304" name="未知的使用者109" initials="" lastIdx="5" clrIdx="1"/>
  <p:cmAuthor id="305" name="未知的使用者122" initials="" lastIdx="1" clrIdx="0"/>
  <p:cmAuthor id="306" name="未知的使用者123" initials="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5AEDFF"/>
    <a:srgbClr val="80A0DB"/>
    <a:srgbClr val="C0CFED"/>
    <a:srgbClr val="87A6DD"/>
    <a:srgbClr val="688ED4"/>
    <a:srgbClr val="CDF3FF"/>
    <a:srgbClr val="99B3E4"/>
    <a:srgbClr val="CFDBF2"/>
    <a:srgbClr val="C4D3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44" autoAdjust="0"/>
    <p:restoredTop sz="95388" autoAdjust="0"/>
  </p:normalViewPr>
  <p:slideViewPr>
    <p:cSldViewPr snapToGrid="0" showGuides="1">
      <p:cViewPr varScale="1">
        <p:scale>
          <a:sx n="81" d="100"/>
          <a:sy n="81" d="100"/>
        </p:scale>
        <p:origin x="734" y="67"/>
      </p:cViewPr>
      <p:guideLst>
        <p:guide orient="horz" pos="2160"/>
        <p:guide pos="3840"/>
        <p:guide orient="horz" pos="2140"/>
        <p:guide pos="3839"/>
        <p:guide orient="horz" pos="2139"/>
        <p:guide orient="horz" pos="2673"/>
        <p:guide pos="590"/>
        <p:guide pos="3785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728.xml"/><Relationship Id="rId17" Type="http://schemas.openxmlformats.org/officeDocument/2006/relationships/commentAuthors" Target="commentAuthors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0BA8B6-A5AF-4D4E-8522-F2DFFEB83F7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FF23E7-6E27-48DE-AC9B-66C8794E485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943907-27A6-4EC5-A6C8-A940BBA718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AC8420-4606-4EA2-A5EC-4557BF9BD8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indent="0" algn="l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2000" dirty="0" smtClean="0">
              <a:solidFill>
                <a:srgbClr val="FFFFFF"/>
              </a:solidFill>
              <a:latin typeface="Calibri" panose="020F0502020204030204" charset="0"/>
              <a:cs typeface="Calibri" panose="020F0502020204030204" charset="0"/>
              <a:sym typeface="+mn-lt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lnSpc>
                <a:spcPct val="100000"/>
              </a:lnSpc>
            </a:pPr>
            <a:endParaRPr lang="zh-CN" altLang="en-US" dirty="0"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EAC8420-4606-4EA2-A5EC-4557BF9BD8E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lnSpc>
                <a:spcPct val="100000"/>
              </a:lnSpc>
            </a:pPr>
            <a:endParaRPr lang="zh-CN" altLang="en-US" dirty="0"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EAC8420-4606-4EA2-A5EC-4557BF9BD8E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lnSpc>
                <a:spcPct val="100000"/>
              </a:lnSpc>
            </a:pPr>
            <a:endParaRPr lang="en-US" altLang="zh-CN" dirty="0"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EAC8420-4606-4EA2-A5EC-4557BF9BD8E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9" Type="http://schemas.openxmlformats.org/officeDocument/2006/relationships/tags" Target="../tags/tag573.xml"/><Relationship Id="rId8" Type="http://schemas.openxmlformats.org/officeDocument/2006/relationships/tags" Target="../tags/tag572.xml"/><Relationship Id="rId7" Type="http://schemas.openxmlformats.org/officeDocument/2006/relationships/tags" Target="../tags/tag571.xml"/><Relationship Id="rId6" Type="http://schemas.openxmlformats.org/officeDocument/2006/relationships/tags" Target="../tags/tag570.xml"/><Relationship Id="rId5" Type="http://schemas.openxmlformats.org/officeDocument/2006/relationships/tags" Target="../tags/tag569.xml"/><Relationship Id="rId4" Type="http://schemas.openxmlformats.org/officeDocument/2006/relationships/tags" Target="../tags/tag568.xml"/><Relationship Id="rId3" Type="http://schemas.openxmlformats.org/officeDocument/2006/relationships/tags" Target="../tags/tag567.xml"/><Relationship Id="rId2" Type="http://schemas.openxmlformats.org/officeDocument/2006/relationships/tags" Target="../tags/tag566.xml"/><Relationship Id="rId1" Type="http://schemas.openxmlformats.org/officeDocument/2006/relationships/slideMaster" Target="../slideMasters/slideMaster4.xml"/></Relationships>
</file>

<file path=ppt/slideLayouts/_rels/slideLayout101.xml.rels><?xml version="1.0" encoding="UTF-8" standalone="yes"?>
<Relationships xmlns="http://schemas.openxmlformats.org/package/2006/relationships"><Relationship Id="rId9" Type="http://schemas.openxmlformats.org/officeDocument/2006/relationships/tags" Target="../tags/tag581.xml"/><Relationship Id="rId8" Type="http://schemas.openxmlformats.org/officeDocument/2006/relationships/tags" Target="../tags/tag580.xml"/><Relationship Id="rId7" Type="http://schemas.openxmlformats.org/officeDocument/2006/relationships/tags" Target="../tags/tag579.xml"/><Relationship Id="rId6" Type="http://schemas.openxmlformats.org/officeDocument/2006/relationships/tags" Target="../tags/tag578.xml"/><Relationship Id="rId5" Type="http://schemas.openxmlformats.org/officeDocument/2006/relationships/tags" Target="../tags/tag577.xml"/><Relationship Id="rId4" Type="http://schemas.openxmlformats.org/officeDocument/2006/relationships/tags" Target="../tags/tag576.xml"/><Relationship Id="rId3" Type="http://schemas.openxmlformats.org/officeDocument/2006/relationships/tags" Target="../tags/tag575.xml"/><Relationship Id="rId2" Type="http://schemas.openxmlformats.org/officeDocument/2006/relationships/tags" Target="../tags/tag574.xml"/><Relationship Id="rId1" Type="http://schemas.openxmlformats.org/officeDocument/2006/relationships/slideMaster" Target="../slideMasters/slideMaster4.xml"/></Relationships>
</file>

<file path=ppt/slideLayouts/_rels/slideLayout102.xml.rels><?xml version="1.0" encoding="UTF-8" standalone="yes"?>
<Relationships xmlns="http://schemas.openxmlformats.org/package/2006/relationships"><Relationship Id="rId9" Type="http://schemas.openxmlformats.org/officeDocument/2006/relationships/tags" Target="../tags/tag589.xml"/><Relationship Id="rId8" Type="http://schemas.openxmlformats.org/officeDocument/2006/relationships/tags" Target="../tags/tag588.xml"/><Relationship Id="rId7" Type="http://schemas.openxmlformats.org/officeDocument/2006/relationships/tags" Target="../tags/tag587.xml"/><Relationship Id="rId6" Type="http://schemas.openxmlformats.org/officeDocument/2006/relationships/tags" Target="../tags/tag586.xml"/><Relationship Id="rId5" Type="http://schemas.openxmlformats.org/officeDocument/2006/relationships/tags" Target="../tags/tag585.xml"/><Relationship Id="rId4" Type="http://schemas.openxmlformats.org/officeDocument/2006/relationships/tags" Target="../tags/tag584.xml"/><Relationship Id="rId3" Type="http://schemas.openxmlformats.org/officeDocument/2006/relationships/tags" Target="../tags/tag583.xml"/><Relationship Id="rId2" Type="http://schemas.openxmlformats.org/officeDocument/2006/relationships/tags" Target="../tags/tag582.xml"/><Relationship Id="rId1" Type="http://schemas.openxmlformats.org/officeDocument/2006/relationships/slideMaster" Target="../slideMasters/slideMaster4.xml"/></Relationships>
</file>

<file path=ppt/slideLayouts/_rels/slideLayout103.xml.rels><?xml version="1.0" encoding="UTF-8" standalone="yes"?>
<Relationships xmlns="http://schemas.openxmlformats.org/package/2006/relationships"><Relationship Id="rId9" Type="http://schemas.openxmlformats.org/officeDocument/2006/relationships/tags" Target="../tags/tag597.xml"/><Relationship Id="rId8" Type="http://schemas.openxmlformats.org/officeDocument/2006/relationships/tags" Target="../tags/tag596.xml"/><Relationship Id="rId7" Type="http://schemas.openxmlformats.org/officeDocument/2006/relationships/tags" Target="../tags/tag595.xml"/><Relationship Id="rId6" Type="http://schemas.openxmlformats.org/officeDocument/2006/relationships/tags" Target="../tags/tag594.xml"/><Relationship Id="rId5" Type="http://schemas.openxmlformats.org/officeDocument/2006/relationships/tags" Target="../tags/tag593.xml"/><Relationship Id="rId4" Type="http://schemas.openxmlformats.org/officeDocument/2006/relationships/tags" Target="../tags/tag592.xml"/><Relationship Id="rId3" Type="http://schemas.openxmlformats.org/officeDocument/2006/relationships/tags" Target="../tags/tag591.xml"/><Relationship Id="rId2" Type="http://schemas.openxmlformats.org/officeDocument/2006/relationships/tags" Target="../tags/tag590.xml"/><Relationship Id="rId1" Type="http://schemas.openxmlformats.org/officeDocument/2006/relationships/slideMaster" Target="../slideMasters/slideMaster4.xml"/></Relationships>
</file>

<file path=ppt/slideLayouts/_rels/slideLayout104.xml.rels><?xml version="1.0" encoding="UTF-8" standalone="yes"?>
<Relationships xmlns="http://schemas.openxmlformats.org/package/2006/relationships"><Relationship Id="rId9" Type="http://schemas.openxmlformats.org/officeDocument/2006/relationships/tags" Target="../tags/tag605.xml"/><Relationship Id="rId8" Type="http://schemas.openxmlformats.org/officeDocument/2006/relationships/tags" Target="../tags/tag604.xml"/><Relationship Id="rId7" Type="http://schemas.openxmlformats.org/officeDocument/2006/relationships/tags" Target="../tags/tag603.xml"/><Relationship Id="rId6" Type="http://schemas.openxmlformats.org/officeDocument/2006/relationships/tags" Target="../tags/tag602.xml"/><Relationship Id="rId5" Type="http://schemas.openxmlformats.org/officeDocument/2006/relationships/tags" Target="../tags/tag601.xml"/><Relationship Id="rId4" Type="http://schemas.openxmlformats.org/officeDocument/2006/relationships/tags" Target="../tags/tag600.xml"/><Relationship Id="rId3" Type="http://schemas.openxmlformats.org/officeDocument/2006/relationships/tags" Target="../tags/tag599.xml"/><Relationship Id="rId2" Type="http://schemas.openxmlformats.org/officeDocument/2006/relationships/tags" Target="../tags/tag598.xml"/><Relationship Id="rId1" Type="http://schemas.openxmlformats.org/officeDocument/2006/relationships/slideMaster" Target="../slideMasters/slideMaster4.xml"/></Relationships>
</file>

<file path=ppt/slideLayouts/_rels/slideLayout105.xml.rels><?xml version="1.0" encoding="UTF-8" standalone="yes"?>
<Relationships xmlns="http://schemas.openxmlformats.org/package/2006/relationships"><Relationship Id="rId9" Type="http://schemas.openxmlformats.org/officeDocument/2006/relationships/tags" Target="../tags/tag613.xml"/><Relationship Id="rId8" Type="http://schemas.openxmlformats.org/officeDocument/2006/relationships/tags" Target="../tags/tag612.xml"/><Relationship Id="rId7" Type="http://schemas.openxmlformats.org/officeDocument/2006/relationships/tags" Target="../tags/tag611.xml"/><Relationship Id="rId6" Type="http://schemas.openxmlformats.org/officeDocument/2006/relationships/tags" Target="../tags/tag610.xml"/><Relationship Id="rId5" Type="http://schemas.openxmlformats.org/officeDocument/2006/relationships/tags" Target="../tags/tag609.xml"/><Relationship Id="rId4" Type="http://schemas.openxmlformats.org/officeDocument/2006/relationships/tags" Target="../tags/tag608.xml"/><Relationship Id="rId3" Type="http://schemas.openxmlformats.org/officeDocument/2006/relationships/tags" Target="../tags/tag607.xml"/><Relationship Id="rId2" Type="http://schemas.openxmlformats.org/officeDocument/2006/relationships/tags" Target="../tags/tag606.xml"/><Relationship Id="rId1" Type="http://schemas.openxmlformats.org/officeDocument/2006/relationships/slideMaster" Target="../slideMasters/slideMaster4.xml"/></Relationships>
</file>

<file path=ppt/slideLayouts/_rels/slideLayout106.xml.rels><?xml version="1.0" encoding="UTF-8" standalone="yes"?>
<Relationships xmlns="http://schemas.openxmlformats.org/package/2006/relationships"><Relationship Id="rId9" Type="http://schemas.openxmlformats.org/officeDocument/2006/relationships/tags" Target="../tags/tag621.xml"/><Relationship Id="rId8" Type="http://schemas.openxmlformats.org/officeDocument/2006/relationships/tags" Target="../tags/tag620.xml"/><Relationship Id="rId7" Type="http://schemas.openxmlformats.org/officeDocument/2006/relationships/tags" Target="../tags/tag619.xml"/><Relationship Id="rId6" Type="http://schemas.openxmlformats.org/officeDocument/2006/relationships/tags" Target="../tags/tag618.xml"/><Relationship Id="rId5" Type="http://schemas.openxmlformats.org/officeDocument/2006/relationships/tags" Target="../tags/tag617.xml"/><Relationship Id="rId4" Type="http://schemas.openxmlformats.org/officeDocument/2006/relationships/tags" Target="../tags/tag616.xml"/><Relationship Id="rId3" Type="http://schemas.openxmlformats.org/officeDocument/2006/relationships/tags" Target="../tags/tag615.xml"/><Relationship Id="rId2" Type="http://schemas.openxmlformats.org/officeDocument/2006/relationships/tags" Target="../tags/tag614.xml"/><Relationship Id="rId1" Type="http://schemas.openxmlformats.org/officeDocument/2006/relationships/slideMaster" Target="../slideMasters/slideMaster4.xml"/></Relationships>
</file>

<file path=ppt/slideLayouts/_rels/slideLayout107.xml.rels><?xml version="1.0" encoding="UTF-8" standalone="yes"?>
<Relationships xmlns="http://schemas.openxmlformats.org/package/2006/relationships"><Relationship Id="rId9" Type="http://schemas.openxmlformats.org/officeDocument/2006/relationships/tags" Target="../tags/tag629.xml"/><Relationship Id="rId8" Type="http://schemas.openxmlformats.org/officeDocument/2006/relationships/tags" Target="../tags/tag628.xml"/><Relationship Id="rId7" Type="http://schemas.openxmlformats.org/officeDocument/2006/relationships/tags" Target="../tags/tag627.xml"/><Relationship Id="rId6" Type="http://schemas.openxmlformats.org/officeDocument/2006/relationships/tags" Target="../tags/tag626.xml"/><Relationship Id="rId5" Type="http://schemas.openxmlformats.org/officeDocument/2006/relationships/tags" Target="../tags/tag625.xml"/><Relationship Id="rId4" Type="http://schemas.openxmlformats.org/officeDocument/2006/relationships/tags" Target="../tags/tag624.xml"/><Relationship Id="rId3" Type="http://schemas.openxmlformats.org/officeDocument/2006/relationships/tags" Target="../tags/tag623.xml"/><Relationship Id="rId2" Type="http://schemas.openxmlformats.org/officeDocument/2006/relationships/tags" Target="../tags/tag622.xml"/><Relationship Id="rId1" Type="http://schemas.openxmlformats.org/officeDocument/2006/relationships/slideMaster" Target="../slideMasters/slideMaster4.xml"/></Relationships>
</file>

<file path=ppt/slideLayouts/_rels/slideLayout108.xml.rels><?xml version="1.0" encoding="UTF-8" standalone="yes"?>
<Relationships xmlns="http://schemas.openxmlformats.org/package/2006/relationships"><Relationship Id="rId9" Type="http://schemas.openxmlformats.org/officeDocument/2006/relationships/tags" Target="../tags/tag637.xml"/><Relationship Id="rId8" Type="http://schemas.openxmlformats.org/officeDocument/2006/relationships/tags" Target="../tags/tag636.xml"/><Relationship Id="rId7" Type="http://schemas.openxmlformats.org/officeDocument/2006/relationships/tags" Target="../tags/tag635.xml"/><Relationship Id="rId6" Type="http://schemas.openxmlformats.org/officeDocument/2006/relationships/tags" Target="../tags/tag634.xml"/><Relationship Id="rId5" Type="http://schemas.openxmlformats.org/officeDocument/2006/relationships/tags" Target="../tags/tag633.xml"/><Relationship Id="rId4" Type="http://schemas.openxmlformats.org/officeDocument/2006/relationships/tags" Target="../tags/tag632.xml"/><Relationship Id="rId3" Type="http://schemas.openxmlformats.org/officeDocument/2006/relationships/tags" Target="../tags/tag631.xml"/><Relationship Id="rId2" Type="http://schemas.openxmlformats.org/officeDocument/2006/relationships/tags" Target="../tags/tag630.xml"/><Relationship Id="rId1" Type="http://schemas.openxmlformats.org/officeDocument/2006/relationships/slideMaster" Target="../slideMasters/slideMaster4.xml"/></Relationships>
</file>

<file path=ppt/slideLayouts/_rels/slideLayout109.xml.rels><?xml version="1.0" encoding="UTF-8" standalone="yes"?>
<Relationships xmlns="http://schemas.openxmlformats.org/package/2006/relationships"><Relationship Id="rId9" Type="http://schemas.openxmlformats.org/officeDocument/2006/relationships/tags" Target="../tags/tag645.xml"/><Relationship Id="rId8" Type="http://schemas.openxmlformats.org/officeDocument/2006/relationships/tags" Target="../tags/tag644.xml"/><Relationship Id="rId7" Type="http://schemas.openxmlformats.org/officeDocument/2006/relationships/tags" Target="../tags/tag643.xml"/><Relationship Id="rId6" Type="http://schemas.openxmlformats.org/officeDocument/2006/relationships/tags" Target="../tags/tag642.xml"/><Relationship Id="rId5" Type="http://schemas.openxmlformats.org/officeDocument/2006/relationships/tags" Target="../tags/tag641.xml"/><Relationship Id="rId4" Type="http://schemas.openxmlformats.org/officeDocument/2006/relationships/tags" Target="../tags/tag640.xml"/><Relationship Id="rId3" Type="http://schemas.openxmlformats.org/officeDocument/2006/relationships/tags" Target="../tags/tag639.xml"/><Relationship Id="rId2" Type="http://schemas.openxmlformats.org/officeDocument/2006/relationships/tags" Target="../tags/tag638.xml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9" Type="http://schemas.openxmlformats.org/officeDocument/2006/relationships/tags" Target="../tags/tag653.xml"/><Relationship Id="rId8" Type="http://schemas.openxmlformats.org/officeDocument/2006/relationships/tags" Target="../tags/tag652.xml"/><Relationship Id="rId7" Type="http://schemas.openxmlformats.org/officeDocument/2006/relationships/tags" Target="../tags/tag651.xml"/><Relationship Id="rId6" Type="http://schemas.openxmlformats.org/officeDocument/2006/relationships/tags" Target="../tags/tag650.xml"/><Relationship Id="rId5" Type="http://schemas.openxmlformats.org/officeDocument/2006/relationships/tags" Target="../tags/tag649.xml"/><Relationship Id="rId4" Type="http://schemas.openxmlformats.org/officeDocument/2006/relationships/tags" Target="../tags/tag648.xml"/><Relationship Id="rId3" Type="http://schemas.openxmlformats.org/officeDocument/2006/relationships/tags" Target="../tags/tag647.xml"/><Relationship Id="rId2" Type="http://schemas.openxmlformats.org/officeDocument/2006/relationships/tags" Target="../tags/tag646.xml"/><Relationship Id="rId1" Type="http://schemas.openxmlformats.org/officeDocument/2006/relationships/slideMaster" Target="../slideMasters/slideMaster4.xml"/></Relationships>
</file>

<file path=ppt/slideLayouts/_rels/slideLayout111.xml.rels><?xml version="1.0" encoding="UTF-8" standalone="yes"?>
<Relationships xmlns="http://schemas.openxmlformats.org/package/2006/relationships"><Relationship Id="rId9" Type="http://schemas.openxmlformats.org/officeDocument/2006/relationships/tags" Target="../tags/tag661.xml"/><Relationship Id="rId8" Type="http://schemas.openxmlformats.org/officeDocument/2006/relationships/tags" Target="../tags/tag660.xml"/><Relationship Id="rId7" Type="http://schemas.openxmlformats.org/officeDocument/2006/relationships/tags" Target="../tags/tag659.xml"/><Relationship Id="rId6" Type="http://schemas.openxmlformats.org/officeDocument/2006/relationships/tags" Target="../tags/tag658.xml"/><Relationship Id="rId5" Type="http://schemas.openxmlformats.org/officeDocument/2006/relationships/tags" Target="../tags/tag657.xml"/><Relationship Id="rId4" Type="http://schemas.openxmlformats.org/officeDocument/2006/relationships/tags" Target="../tags/tag656.xml"/><Relationship Id="rId3" Type="http://schemas.openxmlformats.org/officeDocument/2006/relationships/tags" Target="../tags/tag655.xml"/><Relationship Id="rId2" Type="http://schemas.openxmlformats.org/officeDocument/2006/relationships/tags" Target="../tags/tag654.xml"/><Relationship Id="rId10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4.xml"/></Relationships>
</file>

<file path=ppt/slideLayouts/_rels/slideLayout112.xml.rels><?xml version="1.0" encoding="UTF-8" standalone="yes"?>
<Relationships xmlns="http://schemas.openxmlformats.org/package/2006/relationships"><Relationship Id="rId9" Type="http://schemas.openxmlformats.org/officeDocument/2006/relationships/tags" Target="../tags/tag669.xml"/><Relationship Id="rId8" Type="http://schemas.openxmlformats.org/officeDocument/2006/relationships/tags" Target="../tags/tag668.xml"/><Relationship Id="rId7" Type="http://schemas.openxmlformats.org/officeDocument/2006/relationships/tags" Target="../tags/tag667.xml"/><Relationship Id="rId6" Type="http://schemas.openxmlformats.org/officeDocument/2006/relationships/tags" Target="../tags/tag666.xml"/><Relationship Id="rId5" Type="http://schemas.openxmlformats.org/officeDocument/2006/relationships/tags" Target="../tags/tag665.xml"/><Relationship Id="rId4" Type="http://schemas.openxmlformats.org/officeDocument/2006/relationships/tags" Target="../tags/tag664.xml"/><Relationship Id="rId3" Type="http://schemas.openxmlformats.org/officeDocument/2006/relationships/tags" Target="../tags/tag663.xml"/><Relationship Id="rId2" Type="http://schemas.openxmlformats.org/officeDocument/2006/relationships/tags" Target="../tags/tag662.xml"/><Relationship Id="rId1" Type="http://schemas.openxmlformats.org/officeDocument/2006/relationships/slideMaster" Target="../slideMasters/slideMaster4.xml"/></Relationships>
</file>

<file path=ppt/slideLayouts/_rels/slideLayout113.xml.rels><?xml version="1.0" encoding="UTF-8" standalone="yes"?>
<Relationships xmlns="http://schemas.openxmlformats.org/package/2006/relationships"><Relationship Id="rId9" Type="http://schemas.openxmlformats.org/officeDocument/2006/relationships/tags" Target="../tags/tag677.xml"/><Relationship Id="rId8" Type="http://schemas.openxmlformats.org/officeDocument/2006/relationships/tags" Target="../tags/tag676.xml"/><Relationship Id="rId7" Type="http://schemas.openxmlformats.org/officeDocument/2006/relationships/tags" Target="../tags/tag675.xml"/><Relationship Id="rId6" Type="http://schemas.openxmlformats.org/officeDocument/2006/relationships/tags" Target="../tags/tag674.xml"/><Relationship Id="rId5" Type="http://schemas.openxmlformats.org/officeDocument/2006/relationships/tags" Target="../tags/tag673.xml"/><Relationship Id="rId4" Type="http://schemas.openxmlformats.org/officeDocument/2006/relationships/tags" Target="../tags/tag672.xml"/><Relationship Id="rId3" Type="http://schemas.openxmlformats.org/officeDocument/2006/relationships/tags" Target="../tags/tag671.xml"/><Relationship Id="rId2" Type="http://schemas.openxmlformats.org/officeDocument/2006/relationships/tags" Target="../tags/tag670.xml"/><Relationship Id="rId1" Type="http://schemas.openxmlformats.org/officeDocument/2006/relationships/slideMaster" Target="../slideMasters/slideMaster4.xml"/></Relationships>
</file>

<file path=ppt/slideLayouts/_rels/slideLayout114.xml.rels><?xml version="1.0" encoding="UTF-8" standalone="yes"?>
<Relationships xmlns="http://schemas.openxmlformats.org/package/2006/relationships"><Relationship Id="rId5" Type="http://schemas.openxmlformats.org/officeDocument/2006/relationships/tags" Target="../tags/tag681.xml"/><Relationship Id="rId4" Type="http://schemas.openxmlformats.org/officeDocument/2006/relationships/tags" Target="../tags/tag680.xml"/><Relationship Id="rId3" Type="http://schemas.openxmlformats.org/officeDocument/2006/relationships/tags" Target="../tags/tag679.xml"/><Relationship Id="rId2" Type="http://schemas.openxmlformats.org/officeDocument/2006/relationships/tags" Target="../tags/tag678.xml"/><Relationship Id="rId1" Type="http://schemas.openxmlformats.org/officeDocument/2006/relationships/slideMaster" Target="../slideMasters/slideMaster4.xml"/></Relationships>
</file>

<file path=ppt/slideLayouts/_rels/slideLayout115.xml.rels><?xml version="1.0" encoding="UTF-8" standalone="yes"?>
<Relationships xmlns="http://schemas.openxmlformats.org/package/2006/relationships"><Relationship Id="rId4" Type="http://schemas.openxmlformats.org/officeDocument/2006/relationships/tags" Target="../tags/tag684.xml"/><Relationship Id="rId3" Type="http://schemas.openxmlformats.org/officeDocument/2006/relationships/tags" Target="../tags/tag683.xml"/><Relationship Id="rId2" Type="http://schemas.openxmlformats.org/officeDocument/2006/relationships/tags" Target="../tags/tag682.xml"/><Relationship Id="rId1" Type="http://schemas.openxmlformats.org/officeDocument/2006/relationships/slideMaster" Target="../slideMasters/slideMaster4.xml"/></Relationships>
</file>

<file path=ppt/slideLayouts/_rels/slideLayout116.xml.rels><?xml version="1.0" encoding="UTF-8" standalone="yes"?>
<Relationships xmlns="http://schemas.openxmlformats.org/package/2006/relationships"><Relationship Id="rId7" Type="http://schemas.openxmlformats.org/officeDocument/2006/relationships/tags" Target="../tags/tag690.xml"/><Relationship Id="rId6" Type="http://schemas.openxmlformats.org/officeDocument/2006/relationships/tags" Target="../tags/tag689.xml"/><Relationship Id="rId5" Type="http://schemas.openxmlformats.org/officeDocument/2006/relationships/tags" Target="../tags/tag688.xml"/><Relationship Id="rId4" Type="http://schemas.openxmlformats.org/officeDocument/2006/relationships/tags" Target="../tags/tag687.xml"/><Relationship Id="rId3" Type="http://schemas.openxmlformats.org/officeDocument/2006/relationships/tags" Target="../tags/tag686.xml"/><Relationship Id="rId2" Type="http://schemas.openxmlformats.org/officeDocument/2006/relationships/tags" Target="../tags/tag685.xml"/><Relationship Id="rId1" Type="http://schemas.openxmlformats.org/officeDocument/2006/relationships/slideMaster" Target="../slideMasters/slideMaster4.xml"/></Relationships>
</file>

<file path=ppt/slideLayouts/_rels/slideLayout117.xml.rels><?xml version="1.0" encoding="UTF-8" standalone="yes"?>
<Relationships xmlns="http://schemas.openxmlformats.org/package/2006/relationships"><Relationship Id="rId6" Type="http://schemas.openxmlformats.org/officeDocument/2006/relationships/tags" Target="../tags/tag695.xml"/><Relationship Id="rId5" Type="http://schemas.openxmlformats.org/officeDocument/2006/relationships/tags" Target="../tags/tag694.xml"/><Relationship Id="rId4" Type="http://schemas.openxmlformats.org/officeDocument/2006/relationships/tags" Target="../tags/tag693.xml"/><Relationship Id="rId3" Type="http://schemas.openxmlformats.org/officeDocument/2006/relationships/tags" Target="../tags/tag692.xml"/><Relationship Id="rId2" Type="http://schemas.openxmlformats.org/officeDocument/2006/relationships/tags" Target="../tags/tag691.xml"/><Relationship Id="rId1" Type="http://schemas.openxmlformats.org/officeDocument/2006/relationships/slideMaster" Target="../slideMasters/slideMaster4.xml"/></Relationships>
</file>

<file path=ppt/slideLayouts/_rels/slideLayout118.xml.rels><?xml version="1.0" encoding="UTF-8" standalone="yes"?>
<Relationships xmlns="http://schemas.openxmlformats.org/package/2006/relationships"><Relationship Id="rId5" Type="http://schemas.openxmlformats.org/officeDocument/2006/relationships/tags" Target="../tags/tag699.xml"/><Relationship Id="rId4" Type="http://schemas.openxmlformats.org/officeDocument/2006/relationships/tags" Target="../tags/tag698.xml"/><Relationship Id="rId3" Type="http://schemas.openxmlformats.org/officeDocument/2006/relationships/tags" Target="../tags/tag697.xml"/><Relationship Id="rId2" Type="http://schemas.openxmlformats.org/officeDocument/2006/relationships/tags" Target="../tags/tag696.xml"/><Relationship Id="rId1" Type="http://schemas.openxmlformats.org/officeDocument/2006/relationships/slideMaster" Target="../slideMasters/slideMaster4.xml"/></Relationships>
</file>

<file path=ppt/slideLayouts/_rels/slideLayout119.xml.rels><?xml version="1.0" encoding="UTF-8" standalone="yes"?>
<Relationships xmlns="http://schemas.openxmlformats.org/package/2006/relationships"><Relationship Id="rId6" Type="http://schemas.openxmlformats.org/officeDocument/2006/relationships/tags" Target="../tags/tag704.xml"/><Relationship Id="rId5" Type="http://schemas.openxmlformats.org/officeDocument/2006/relationships/tags" Target="../tags/tag703.xml"/><Relationship Id="rId4" Type="http://schemas.openxmlformats.org/officeDocument/2006/relationships/tags" Target="../tags/tag702.xml"/><Relationship Id="rId3" Type="http://schemas.openxmlformats.org/officeDocument/2006/relationships/tags" Target="../tags/tag701.xml"/><Relationship Id="rId2" Type="http://schemas.openxmlformats.org/officeDocument/2006/relationships/tags" Target="../tags/tag700.xml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9" Type="http://schemas.openxmlformats.org/officeDocument/2006/relationships/tags" Target="../tags/tag37.xml"/><Relationship Id="rId8" Type="http://schemas.openxmlformats.org/officeDocument/2006/relationships/tags" Target="../tags/tag36.xml"/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9" Type="http://schemas.openxmlformats.org/officeDocument/2006/relationships/tags" Target="../tags/tag45.xml"/><Relationship Id="rId8" Type="http://schemas.openxmlformats.org/officeDocument/2006/relationships/tags" Target="../tags/tag44.xml"/><Relationship Id="rId7" Type="http://schemas.openxmlformats.org/officeDocument/2006/relationships/tags" Target="../tags/tag43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9" Type="http://schemas.openxmlformats.org/officeDocument/2006/relationships/tags" Target="../tags/tag61.xml"/><Relationship Id="rId8" Type="http://schemas.openxmlformats.org/officeDocument/2006/relationships/tags" Target="../tags/tag60.xml"/><Relationship Id="rId7" Type="http://schemas.openxmlformats.org/officeDocument/2006/relationships/tags" Target="../tags/tag59.xml"/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9" Type="http://schemas.openxmlformats.org/officeDocument/2006/relationships/tags" Target="../tags/tag77.xml"/><Relationship Id="rId8" Type="http://schemas.openxmlformats.org/officeDocument/2006/relationships/tags" Target="../tags/tag76.xml"/><Relationship Id="rId7" Type="http://schemas.openxmlformats.org/officeDocument/2006/relationships/tags" Target="../tags/tag75.x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9" Type="http://schemas.openxmlformats.org/officeDocument/2006/relationships/tags" Target="../tags/tag85.xml"/><Relationship Id="rId8" Type="http://schemas.openxmlformats.org/officeDocument/2006/relationships/tags" Target="../tags/tag84.xml"/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9" Type="http://schemas.openxmlformats.org/officeDocument/2006/relationships/tags" Target="../tags/tag93.xml"/><Relationship Id="rId8" Type="http://schemas.openxmlformats.org/officeDocument/2006/relationships/tags" Target="../tags/tag92.xml"/><Relationship Id="rId7" Type="http://schemas.openxmlformats.org/officeDocument/2006/relationships/tags" Target="../tags/tag91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9" Type="http://schemas.openxmlformats.org/officeDocument/2006/relationships/tags" Target="../tags/tag101.xml"/><Relationship Id="rId8" Type="http://schemas.openxmlformats.org/officeDocument/2006/relationships/tags" Target="../tags/tag100.xml"/><Relationship Id="rId7" Type="http://schemas.openxmlformats.org/officeDocument/2006/relationships/tags" Target="../tags/tag99.xml"/><Relationship Id="rId6" Type="http://schemas.openxmlformats.org/officeDocument/2006/relationships/tags" Target="../tags/tag98.xml"/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9" Type="http://schemas.openxmlformats.org/officeDocument/2006/relationships/tags" Target="../tags/tag109.xml"/><Relationship Id="rId8" Type="http://schemas.openxmlformats.org/officeDocument/2006/relationships/tags" Target="../tags/tag108.xml"/><Relationship Id="rId7" Type="http://schemas.openxmlformats.org/officeDocument/2006/relationships/tags" Target="../tags/tag107.xml"/><Relationship Id="rId6" Type="http://schemas.openxmlformats.org/officeDocument/2006/relationships/tags" Target="../tags/tag106.xml"/><Relationship Id="rId5" Type="http://schemas.openxmlformats.org/officeDocument/2006/relationships/tags" Target="../tags/tag105.xml"/><Relationship Id="rId4" Type="http://schemas.openxmlformats.org/officeDocument/2006/relationships/tags" Target="../tags/tag104.xml"/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9" Type="http://schemas.openxmlformats.org/officeDocument/2006/relationships/tags" Target="../tags/tag117.xml"/><Relationship Id="rId8" Type="http://schemas.openxmlformats.org/officeDocument/2006/relationships/tags" Target="../tags/tag116.xml"/><Relationship Id="rId7" Type="http://schemas.openxmlformats.org/officeDocument/2006/relationships/tags" Target="../tags/tag115.xml"/><Relationship Id="rId6" Type="http://schemas.openxmlformats.org/officeDocument/2006/relationships/tags" Target="../tags/tag114.xml"/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9" Type="http://schemas.openxmlformats.org/officeDocument/2006/relationships/tags" Target="../tags/tag125.xml"/><Relationship Id="rId8" Type="http://schemas.openxmlformats.org/officeDocument/2006/relationships/tags" Target="../tags/tag124.xml"/><Relationship Id="rId7" Type="http://schemas.openxmlformats.org/officeDocument/2006/relationships/tags" Target="../tags/tag123.xml"/><Relationship Id="rId6" Type="http://schemas.openxmlformats.org/officeDocument/2006/relationships/tags" Target="../tags/tag122.xml"/><Relationship Id="rId5" Type="http://schemas.openxmlformats.org/officeDocument/2006/relationships/tags" Target="../tags/tag121.xml"/><Relationship Id="rId4" Type="http://schemas.openxmlformats.org/officeDocument/2006/relationships/tags" Target="../tags/tag120.xml"/><Relationship Id="rId3" Type="http://schemas.openxmlformats.org/officeDocument/2006/relationships/tags" Target="../tags/tag119.xml"/><Relationship Id="rId2" Type="http://schemas.openxmlformats.org/officeDocument/2006/relationships/tags" Target="../tags/tag118.xml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9" Type="http://schemas.openxmlformats.org/officeDocument/2006/relationships/tags" Target="../tags/tag133.xml"/><Relationship Id="rId8" Type="http://schemas.openxmlformats.org/officeDocument/2006/relationships/tags" Target="../tags/tag132.xml"/><Relationship Id="rId7" Type="http://schemas.openxmlformats.org/officeDocument/2006/relationships/tags" Target="../tags/tag131.xml"/><Relationship Id="rId6" Type="http://schemas.openxmlformats.org/officeDocument/2006/relationships/tags" Target="../tags/tag130.xml"/><Relationship Id="rId5" Type="http://schemas.openxmlformats.org/officeDocument/2006/relationships/tags" Target="../tags/tag129.xml"/><Relationship Id="rId4" Type="http://schemas.openxmlformats.org/officeDocument/2006/relationships/tags" Target="../tags/tag128.xml"/><Relationship Id="rId3" Type="http://schemas.openxmlformats.org/officeDocument/2006/relationships/tags" Target="../tags/tag127.xml"/><Relationship Id="rId2" Type="http://schemas.openxmlformats.org/officeDocument/2006/relationships/tags" Target="../tags/tag126.xml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9" Type="http://schemas.openxmlformats.org/officeDocument/2006/relationships/tags" Target="../tags/tag141.xml"/><Relationship Id="rId8" Type="http://schemas.openxmlformats.org/officeDocument/2006/relationships/tags" Target="../tags/tag140.xml"/><Relationship Id="rId7" Type="http://schemas.openxmlformats.org/officeDocument/2006/relationships/tags" Target="../tags/tag139.xml"/><Relationship Id="rId6" Type="http://schemas.openxmlformats.org/officeDocument/2006/relationships/tags" Target="../tags/tag138.xml"/><Relationship Id="rId5" Type="http://schemas.openxmlformats.org/officeDocument/2006/relationships/tags" Target="../tags/tag137.xml"/><Relationship Id="rId4" Type="http://schemas.openxmlformats.org/officeDocument/2006/relationships/tags" Target="../tags/tag136.xml"/><Relationship Id="rId3" Type="http://schemas.openxmlformats.org/officeDocument/2006/relationships/tags" Target="../tags/tag135.xml"/><Relationship Id="rId2" Type="http://schemas.openxmlformats.org/officeDocument/2006/relationships/tags" Target="../tags/tag134.xml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9" Type="http://schemas.openxmlformats.org/officeDocument/2006/relationships/tags" Target="../tags/tag149.xml"/><Relationship Id="rId8" Type="http://schemas.openxmlformats.org/officeDocument/2006/relationships/tags" Target="../tags/tag148.xml"/><Relationship Id="rId7" Type="http://schemas.openxmlformats.org/officeDocument/2006/relationships/tags" Target="../tags/tag147.xml"/><Relationship Id="rId6" Type="http://schemas.openxmlformats.org/officeDocument/2006/relationships/tags" Target="../tags/tag146.xml"/><Relationship Id="rId5" Type="http://schemas.openxmlformats.org/officeDocument/2006/relationships/tags" Target="../tags/tag145.xml"/><Relationship Id="rId4" Type="http://schemas.openxmlformats.org/officeDocument/2006/relationships/tags" Target="../tags/tag144.xml"/><Relationship Id="rId3" Type="http://schemas.openxmlformats.org/officeDocument/2006/relationships/tags" Target="../tags/tag143.xml"/><Relationship Id="rId2" Type="http://schemas.openxmlformats.org/officeDocument/2006/relationships/tags" Target="../tags/tag142.xml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9" Type="http://schemas.openxmlformats.org/officeDocument/2006/relationships/tags" Target="../tags/tag157.xml"/><Relationship Id="rId8" Type="http://schemas.openxmlformats.org/officeDocument/2006/relationships/tags" Target="../tags/tag156.xml"/><Relationship Id="rId7" Type="http://schemas.openxmlformats.org/officeDocument/2006/relationships/tags" Target="../tags/tag155.xml"/><Relationship Id="rId6" Type="http://schemas.openxmlformats.org/officeDocument/2006/relationships/tags" Target="../tags/tag154.xml"/><Relationship Id="rId5" Type="http://schemas.openxmlformats.org/officeDocument/2006/relationships/tags" Target="../tags/tag153.xml"/><Relationship Id="rId4" Type="http://schemas.openxmlformats.org/officeDocument/2006/relationships/tags" Target="../tags/tag152.xml"/><Relationship Id="rId3" Type="http://schemas.openxmlformats.org/officeDocument/2006/relationships/tags" Target="../tags/tag151.xml"/><Relationship Id="rId2" Type="http://schemas.openxmlformats.org/officeDocument/2006/relationships/tags" Target="../tags/tag150.xml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9" Type="http://schemas.openxmlformats.org/officeDocument/2006/relationships/tags" Target="../tags/tag165.xml"/><Relationship Id="rId8" Type="http://schemas.openxmlformats.org/officeDocument/2006/relationships/tags" Target="../tags/tag164.xml"/><Relationship Id="rId7" Type="http://schemas.openxmlformats.org/officeDocument/2006/relationships/tags" Target="../tags/tag163.xml"/><Relationship Id="rId6" Type="http://schemas.openxmlformats.org/officeDocument/2006/relationships/tags" Target="../tags/tag162.xml"/><Relationship Id="rId5" Type="http://schemas.openxmlformats.org/officeDocument/2006/relationships/tags" Target="../tags/tag161.xml"/><Relationship Id="rId4" Type="http://schemas.openxmlformats.org/officeDocument/2006/relationships/tags" Target="../tags/tag160.xml"/><Relationship Id="rId3" Type="http://schemas.openxmlformats.org/officeDocument/2006/relationships/tags" Target="../tags/tag159.xml"/><Relationship Id="rId2" Type="http://schemas.openxmlformats.org/officeDocument/2006/relationships/tags" Target="../tags/tag158.xml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9" Type="http://schemas.openxmlformats.org/officeDocument/2006/relationships/tags" Target="../tags/tag173.xml"/><Relationship Id="rId8" Type="http://schemas.openxmlformats.org/officeDocument/2006/relationships/tags" Target="../tags/tag172.xml"/><Relationship Id="rId7" Type="http://schemas.openxmlformats.org/officeDocument/2006/relationships/tags" Target="../tags/tag171.xml"/><Relationship Id="rId6" Type="http://schemas.openxmlformats.org/officeDocument/2006/relationships/tags" Target="../tags/tag170.xml"/><Relationship Id="rId5" Type="http://schemas.openxmlformats.org/officeDocument/2006/relationships/tags" Target="../tags/tag169.xml"/><Relationship Id="rId4" Type="http://schemas.openxmlformats.org/officeDocument/2006/relationships/tags" Target="../tags/tag168.xml"/><Relationship Id="rId3" Type="http://schemas.openxmlformats.org/officeDocument/2006/relationships/tags" Target="../tags/tag167.xml"/><Relationship Id="rId2" Type="http://schemas.openxmlformats.org/officeDocument/2006/relationships/tags" Target="../tags/tag166.xml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9" Type="http://schemas.openxmlformats.org/officeDocument/2006/relationships/tags" Target="../tags/tag181.xml"/><Relationship Id="rId8" Type="http://schemas.openxmlformats.org/officeDocument/2006/relationships/tags" Target="../tags/tag180.xml"/><Relationship Id="rId7" Type="http://schemas.openxmlformats.org/officeDocument/2006/relationships/tags" Target="../tags/tag179.xml"/><Relationship Id="rId6" Type="http://schemas.openxmlformats.org/officeDocument/2006/relationships/tags" Target="../tags/tag178.xml"/><Relationship Id="rId5" Type="http://schemas.openxmlformats.org/officeDocument/2006/relationships/tags" Target="../tags/tag177.xml"/><Relationship Id="rId4" Type="http://schemas.openxmlformats.org/officeDocument/2006/relationships/tags" Target="../tags/tag176.xml"/><Relationship Id="rId3" Type="http://schemas.openxmlformats.org/officeDocument/2006/relationships/tags" Target="../tags/tag175.xml"/><Relationship Id="rId2" Type="http://schemas.openxmlformats.org/officeDocument/2006/relationships/tags" Target="../tags/tag174.xml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9" Type="http://schemas.openxmlformats.org/officeDocument/2006/relationships/tags" Target="../tags/tag189.xml"/><Relationship Id="rId8" Type="http://schemas.openxmlformats.org/officeDocument/2006/relationships/tags" Target="../tags/tag188.xml"/><Relationship Id="rId7" Type="http://schemas.openxmlformats.org/officeDocument/2006/relationships/tags" Target="../tags/tag187.xml"/><Relationship Id="rId6" Type="http://schemas.openxmlformats.org/officeDocument/2006/relationships/tags" Target="../tags/tag186.xml"/><Relationship Id="rId5" Type="http://schemas.openxmlformats.org/officeDocument/2006/relationships/tags" Target="../tags/tag185.xml"/><Relationship Id="rId4" Type="http://schemas.openxmlformats.org/officeDocument/2006/relationships/tags" Target="../tags/tag184.xml"/><Relationship Id="rId3" Type="http://schemas.openxmlformats.org/officeDocument/2006/relationships/tags" Target="../tags/tag183.xml"/><Relationship Id="rId2" Type="http://schemas.openxmlformats.org/officeDocument/2006/relationships/tags" Target="../tags/tag182.xml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9" Type="http://schemas.openxmlformats.org/officeDocument/2006/relationships/tags" Target="../tags/tag197.xml"/><Relationship Id="rId8" Type="http://schemas.openxmlformats.org/officeDocument/2006/relationships/tags" Target="../tags/tag196.xml"/><Relationship Id="rId7" Type="http://schemas.openxmlformats.org/officeDocument/2006/relationships/tags" Target="../tags/tag195.xml"/><Relationship Id="rId6" Type="http://schemas.openxmlformats.org/officeDocument/2006/relationships/tags" Target="../tags/tag194.xml"/><Relationship Id="rId5" Type="http://schemas.openxmlformats.org/officeDocument/2006/relationships/tags" Target="../tags/tag193.xml"/><Relationship Id="rId4" Type="http://schemas.openxmlformats.org/officeDocument/2006/relationships/tags" Target="../tags/tag192.xml"/><Relationship Id="rId3" Type="http://schemas.openxmlformats.org/officeDocument/2006/relationships/tags" Target="../tags/tag191.xml"/><Relationship Id="rId2" Type="http://schemas.openxmlformats.org/officeDocument/2006/relationships/tags" Target="../tags/tag190.xml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9" Type="http://schemas.openxmlformats.org/officeDocument/2006/relationships/tags" Target="../tags/tag205.xml"/><Relationship Id="rId8" Type="http://schemas.openxmlformats.org/officeDocument/2006/relationships/tags" Target="../tags/tag204.xml"/><Relationship Id="rId7" Type="http://schemas.openxmlformats.org/officeDocument/2006/relationships/tags" Target="../tags/tag203.xml"/><Relationship Id="rId6" Type="http://schemas.openxmlformats.org/officeDocument/2006/relationships/tags" Target="../tags/tag202.xml"/><Relationship Id="rId5" Type="http://schemas.openxmlformats.org/officeDocument/2006/relationships/tags" Target="../tags/tag201.xml"/><Relationship Id="rId4" Type="http://schemas.openxmlformats.org/officeDocument/2006/relationships/tags" Target="../tags/tag200.xml"/><Relationship Id="rId3" Type="http://schemas.openxmlformats.org/officeDocument/2006/relationships/tags" Target="../tags/tag199.xml"/><Relationship Id="rId2" Type="http://schemas.openxmlformats.org/officeDocument/2006/relationships/tags" Target="../tags/tag198.xml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9" Type="http://schemas.openxmlformats.org/officeDocument/2006/relationships/tags" Target="../tags/tag213.xml"/><Relationship Id="rId8" Type="http://schemas.openxmlformats.org/officeDocument/2006/relationships/tags" Target="../tags/tag212.xml"/><Relationship Id="rId7" Type="http://schemas.openxmlformats.org/officeDocument/2006/relationships/tags" Target="../tags/tag211.xml"/><Relationship Id="rId6" Type="http://schemas.openxmlformats.org/officeDocument/2006/relationships/tags" Target="../tags/tag210.xml"/><Relationship Id="rId5" Type="http://schemas.openxmlformats.org/officeDocument/2006/relationships/tags" Target="../tags/tag209.xml"/><Relationship Id="rId4" Type="http://schemas.openxmlformats.org/officeDocument/2006/relationships/tags" Target="../tags/tag208.xml"/><Relationship Id="rId3" Type="http://schemas.openxmlformats.org/officeDocument/2006/relationships/tags" Target="../tags/tag207.xml"/><Relationship Id="rId2" Type="http://schemas.openxmlformats.org/officeDocument/2006/relationships/tags" Target="../tags/tag206.xml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9" Type="http://schemas.openxmlformats.org/officeDocument/2006/relationships/tags" Target="../tags/tag221.xml"/><Relationship Id="rId8" Type="http://schemas.openxmlformats.org/officeDocument/2006/relationships/tags" Target="../tags/tag220.xml"/><Relationship Id="rId7" Type="http://schemas.openxmlformats.org/officeDocument/2006/relationships/tags" Target="../tags/tag219.xml"/><Relationship Id="rId6" Type="http://schemas.openxmlformats.org/officeDocument/2006/relationships/tags" Target="../tags/tag218.xml"/><Relationship Id="rId5" Type="http://schemas.openxmlformats.org/officeDocument/2006/relationships/tags" Target="../tags/tag217.xml"/><Relationship Id="rId4" Type="http://schemas.openxmlformats.org/officeDocument/2006/relationships/tags" Target="../tags/tag216.xml"/><Relationship Id="rId3" Type="http://schemas.openxmlformats.org/officeDocument/2006/relationships/tags" Target="../tags/tag215.xml"/><Relationship Id="rId2" Type="http://schemas.openxmlformats.org/officeDocument/2006/relationships/tags" Target="../tags/tag214.xml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9" Type="http://schemas.openxmlformats.org/officeDocument/2006/relationships/tags" Target="../tags/tag229.xml"/><Relationship Id="rId8" Type="http://schemas.openxmlformats.org/officeDocument/2006/relationships/tags" Target="../tags/tag228.xml"/><Relationship Id="rId7" Type="http://schemas.openxmlformats.org/officeDocument/2006/relationships/tags" Target="../tags/tag227.xml"/><Relationship Id="rId6" Type="http://schemas.openxmlformats.org/officeDocument/2006/relationships/tags" Target="../tags/tag226.xml"/><Relationship Id="rId5" Type="http://schemas.openxmlformats.org/officeDocument/2006/relationships/tags" Target="../tags/tag225.xml"/><Relationship Id="rId4" Type="http://schemas.openxmlformats.org/officeDocument/2006/relationships/tags" Target="../tags/tag224.xml"/><Relationship Id="rId3" Type="http://schemas.openxmlformats.org/officeDocument/2006/relationships/tags" Target="../tags/tag223.xml"/><Relationship Id="rId2" Type="http://schemas.openxmlformats.org/officeDocument/2006/relationships/tags" Target="../tags/tag222.xml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9" Type="http://schemas.openxmlformats.org/officeDocument/2006/relationships/tags" Target="../tags/tag237.xml"/><Relationship Id="rId8" Type="http://schemas.openxmlformats.org/officeDocument/2006/relationships/tags" Target="../tags/tag236.xml"/><Relationship Id="rId7" Type="http://schemas.openxmlformats.org/officeDocument/2006/relationships/tags" Target="../tags/tag235.xml"/><Relationship Id="rId6" Type="http://schemas.openxmlformats.org/officeDocument/2006/relationships/tags" Target="../tags/tag234.xml"/><Relationship Id="rId5" Type="http://schemas.openxmlformats.org/officeDocument/2006/relationships/tags" Target="../tags/tag233.xml"/><Relationship Id="rId4" Type="http://schemas.openxmlformats.org/officeDocument/2006/relationships/tags" Target="../tags/tag232.xml"/><Relationship Id="rId3" Type="http://schemas.openxmlformats.org/officeDocument/2006/relationships/tags" Target="../tags/tag231.xml"/><Relationship Id="rId2" Type="http://schemas.openxmlformats.org/officeDocument/2006/relationships/tags" Target="../tags/tag230.xml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9" Type="http://schemas.openxmlformats.org/officeDocument/2006/relationships/tags" Target="../tags/tag245.xml"/><Relationship Id="rId8" Type="http://schemas.openxmlformats.org/officeDocument/2006/relationships/tags" Target="../tags/tag244.xml"/><Relationship Id="rId7" Type="http://schemas.openxmlformats.org/officeDocument/2006/relationships/tags" Target="../tags/tag243.xml"/><Relationship Id="rId6" Type="http://schemas.openxmlformats.org/officeDocument/2006/relationships/tags" Target="../tags/tag242.xml"/><Relationship Id="rId5" Type="http://schemas.openxmlformats.org/officeDocument/2006/relationships/tags" Target="../tags/tag241.xml"/><Relationship Id="rId4" Type="http://schemas.openxmlformats.org/officeDocument/2006/relationships/tags" Target="../tags/tag240.xml"/><Relationship Id="rId3" Type="http://schemas.openxmlformats.org/officeDocument/2006/relationships/tags" Target="../tags/tag239.xml"/><Relationship Id="rId2" Type="http://schemas.openxmlformats.org/officeDocument/2006/relationships/tags" Target="../tags/tag238.xml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9" Type="http://schemas.openxmlformats.org/officeDocument/2006/relationships/tags" Target="../tags/tag253.xml"/><Relationship Id="rId8" Type="http://schemas.openxmlformats.org/officeDocument/2006/relationships/tags" Target="../tags/tag252.xml"/><Relationship Id="rId7" Type="http://schemas.openxmlformats.org/officeDocument/2006/relationships/tags" Target="../tags/tag251.xml"/><Relationship Id="rId6" Type="http://schemas.openxmlformats.org/officeDocument/2006/relationships/tags" Target="../tags/tag250.xml"/><Relationship Id="rId5" Type="http://schemas.openxmlformats.org/officeDocument/2006/relationships/tags" Target="../tags/tag249.xml"/><Relationship Id="rId4" Type="http://schemas.openxmlformats.org/officeDocument/2006/relationships/tags" Target="../tags/tag248.xml"/><Relationship Id="rId3" Type="http://schemas.openxmlformats.org/officeDocument/2006/relationships/tags" Target="../tags/tag247.xml"/><Relationship Id="rId2" Type="http://schemas.openxmlformats.org/officeDocument/2006/relationships/tags" Target="../tags/tag246.xml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9" Type="http://schemas.openxmlformats.org/officeDocument/2006/relationships/tags" Target="../tags/tag261.xml"/><Relationship Id="rId8" Type="http://schemas.openxmlformats.org/officeDocument/2006/relationships/tags" Target="../tags/tag260.xml"/><Relationship Id="rId7" Type="http://schemas.openxmlformats.org/officeDocument/2006/relationships/tags" Target="../tags/tag259.xml"/><Relationship Id="rId6" Type="http://schemas.openxmlformats.org/officeDocument/2006/relationships/tags" Target="../tags/tag258.xml"/><Relationship Id="rId5" Type="http://schemas.openxmlformats.org/officeDocument/2006/relationships/tags" Target="../tags/tag257.xml"/><Relationship Id="rId4" Type="http://schemas.openxmlformats.org/officeDocument/2006/relationships/tags" Target="../tags/tag256.xml"/><Relationship Id="rId3" Type="http://schemas.openxmlformats.org/officeDocument/2006/relationships/tags" Target="../tags/tag255.xml"/><Relationship Id="rId2" Type="http://schemas.openxmlformats.org/officeDocument/2006/relationships/tags" Target="../tags/tag254.xml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9" Type="http://schemas.openxmlformats.org/officeDocument/2006/relationships/tags" Target="../tags/tag269.xml"/><Relationship Id="rId8" Type="http://schemas.openxmlformats.org/officeDocument/2006/relationships/tags" Target="../tags/tag268.xml"/><Relationship Id="rId7" Type="http://schemas.openxmlformats.org/officeDocument/2006/relationships/tags" Target="../tags/tag267.xml"/><Relationship Id="rId6" Type="http://schemas.openxmlformats.org/officeDocument/2006/relationships/tags" Target="../tags/tag266.xml"/><Relationship Id="rId5" Type="http://schemas.openxmlformats.org/officeDocument/2006/relationships/tags" Target="../tags/tag265.xml"/><Relationship Id="rId4" Type="http://schemas.openxmlformats.org/officeDocument/2006/relationships/tags" Target="../tags/tag264.xml"/><Relationship Id="rId3" Type="http://schemas.openxmlformats.org/officeDocument/2006/relationships/tags" Target="../tags/tag263.xml"/><Relationship Id="rId2" Type="http://schemas.openxmlformats.org/officeDocument/2006/relationships/tags" Target="../tags/tag262.xml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9" Type="http://schemas.openxmlformats.org/officeDocument/2006/relationships/tags" Target="../tags/tag277.xml"/><Relationship Id="rId8" Type="http://schemas.openxmlformats.org/officeDocument/2006/relationships/tags" Target="../tags/tag276.xml"/><Relationship Id="rId7" Type="http://schemas.openxmlformats.org/officeDocument/2006/relationships/tags" Target="../tags/tag275.xml"/><Relationship Id="rId6" Type="http://schemas.openxmlformats.org/officeDocument/2006/relationships/tags" Target="../tags/tag274.xml"/><Relationship Id="rId5" Type="http://schemas.openxmlformats.org/officeDocument/2006/relationships/tags" Target="../tags/tag273.xml"/><Relationship Id="rId4" Type="http://schemas.openxmlformats.org/officeDocument/2006/relationships/tags" Target="../tags/tag272.xml"/><Relationship Id="rId3" Type="http://schemas.openxmlformats.org/officeDocument/2006/relationships/tags" Target="../tags/tag271.xml"/><Relationship Id="rId2" Type="http://schemas.openxmlformats.org/officeDocument/2006/relationships/tags" Target="../tags/tag270.xml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9" Type="http://schemas.openxmlformats.org/officeDocument/2006/relationships/tags" Target="../tags/tag285.xml"/><Relationship Id="rId8" Type="http://schemas.openxmlformats.org/officeDocument/2006/relationships/tags" Target="../tags/tag284.xml"/><Relationship Id="rId7" Type="http://schemas.openxmlformats.org/officeDocument/2006/relationships/tags" Target="../tags/tag283.xml"/><Relationship Id="rId6" Type="http://schemas.openxmlformats.org/officeDocument/2006/relationships/tags" Target="../tags/tag282.xml"/><Relationship Id="rId5" Type="http://schemas.openxmlformats.org/officeDocument/2006/relationships/tags" Target="../tags/tag281.xml"/><Relationship Id="rId4" Type="http://schemas.openxmlformats.org/officeDocument/2006/relationships/tags" Target="../tags/tag280.xml"/><Relationship Id="rId3" Type="http://schemas.openxmlformats.org/officeDocument/2006/relationships/tags" Target="../tags/tag279.xml"/><Relationship Id="rId2" Type="http://schemas.openxmlformats.org/officeDocument/2006/relationships/tags" Target="../tags/tag278.xml"/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9" Type="http://schemas.openxmlformats.org/officeDocument/2006/relationships/tags" Target="../tags/tag293.xml"/><Relationship Id="rId8" Type="http://schemas.openxmlformats.org/officeDocument/2006/relationships/tags" Target="../tags/tag292.xml"/><Relationship Id="rId7" Type="http://schemas.openxmlformats.org/officeDocument/2006/relationships/tags" Target="../tags/tag291.xml"/><Relationship Id="rId6" Type="http://schemas.openxmlformats.org/officeDocument/2006/relationships/tags" Target="../tags/tag290.xml"/><Relationship Id="rId5" Type="http://schemas.openxmlformats.org/officeDocument/2006/relationships/tags" Target="../tags/tag289.xml"/><Relationship Id="rId4" Type="http://schemas.openxmlformats.org/officeDocument/2006/relationships/tags" Target="../tags/tag288.xml"/><Relationship Id="rId3" Type="http://schemas.openxmlformats.org/officeDocument/2006/relationships/tags" Target="../tags/tag287.xml"/><Relationship Id="rId2" Type="http://schemas.openxmlformats.org/officeDocument/2006/relationships/tags" Target="../tags/tag286.xml"/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9" Type="http://schemas.openxmlformats.org/officeDocument/2006/relationships/tags" Target="../tags/tag301.xml"/><Relationship Id="rId8" Type="http://schemas.openxmlformats.org/officeDocument/2006/relationships/tags" Target="../tags/tag300.xml"/><Relationship Id="rId7" Type="http://schemas.openxmlformats.org/officeDocument/2006/relationships/tags" Target="../tags/tag299.xml"/><Relationship Id="rId6" Type="http://schemas.openxmlformats.org/officeDocument/2006/relationships/tags" Target="../tags/tag298.xml"/><Relationship Id="rId5" Type="http://schemas.openxmlformats.org/officeDocument/2006/relationships/tags" Target="../tags/tag297.xml"/><Relationship Id="rId4" Type="http://schemas.openxmlformats.org/officeDocument/2006/relationships/tags" Target="../tags/tag296.xml"/><Relationship Id="rId3" Type="http://schemas.openxmlformats.org/officeDocument/2006/relationships/tags" Target="../tags/tag295.xml"/><Relationship Id="rId2" Type="http://schemas.openxmlformats.org/officeDocument/2006/relationships/tags" Target="../tags/tag294.xml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9" Type="http://schemas.openxmlformats.org/officeDocument/2006/relationships/tags" Target="../tags/tag309.xml"/><Relationship Id="rId8" Type="http://schemas.openxmlformats.org/officeDocument/2006/relationships/tags" Target="../tags/tag308.xml"/><Relationship Id="rId7" Type="http://schemas.openxmlformats.org/officeDocument/2006/relationships/tags" Target="../tags/tag307.xml"/><Relationship Id="rId6" Type="http://schemas.openxmlformats.org/officeDocument/2006/relationships/tags" Target="../tags/tag306.xml"/><Relationship Id="rId5" Type="http://schemas.openxmlformats.org/officeDocument/2006/relationships/tags" Target="../tags/tag305.xml"/><Relationship Id="rId4" Type="http://schemas.openxmlformats.org/officeDocument/2006/relationships/tags" Target="../tags/tag304.xml"/><Relationship Id="rId3" Type="http://schemas.openxmlformats.org/officeDocument/2006/relationships/tags" Target="../tags/tag303.xml"/><Relationship Id="rId2" Type="http://schemas.openxmlformats.org/officeDocument/2006/relationships/tags" Target="../tags/tag302.xml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9" Type="http://schemas.openxmlformats.org/officeDocument/2006/relationships/tags" Target="../tags/tag317.xml"/><Relationship Id="rId8" Type="http://schemas.openxmlformats.org/officeDocument/2006/relationships/tags" Target="../tags/tag316.xml"/><Relationship Id="rId7" Type="http://schemas.openxmlformats.org/officeDocument/2006/relationships/tags" Target="../tags/tag315.xml"/><Relationship Id="rId6" Type="http://schemas.openxmlformats.org/officeDocument/2006/relationships/tags" Target="../tags/tag314.xml"/><Relationship Id="rId5" Type="http://schemas.openxmlformats.org/officeDocument/2006/relationships/tags" Target="../tags/tag313.xml"/><Relationship Id="rId4" Type="http://schemas.openxmlformats.org/officeDocument/2006/relationships/tags" Target="../tags/tag312.xml"/><Relationship Id="rId3" Type="http://schemas.openxmlformats.org/officeDocument/2006/relationships/tags" Target="../tags/tag311.xml"/><Relationship Id="rId2" Type="http://schemas.openxmlformats.org/officeDocument/2006/relationships/tags" Target="../tags/tag310.xml"/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9" Type="http://schemas.openxmlformats.org/officeDocument/2006/relationships/tags" Target="../tags/tag325.xml"/><Relationship Id="rId8" Type="http://schemas.openxmlformats.org/officeDocument/2006/relationships/tags" Target="../tags/tag324.xml"/><Relationship Id="rId7" Type="http://schemas.openxmlformats.org/officeDocument/2006/relationships/tags" Target="../tags/tag323.xml"/><Relationship Id="rId6" Type="http://schemas.openxmlformats.org/officeDocument/2006/relationships/tags" Target="../tags/tag322.xml"/><Relationship Id="rId5" Type="http://schemas.openxmlformats.org/officeDocument/2006/relationships/tags" Target="../tags/tag321.xml"/><Relationship Id="rId4" Type="http://schemas.openxmlformats.org/officeDocument/2006/relationships/tags" Target="../tags/tag320.xml"/><Relationship Id="rId3" Type="http://schemas.openxmlformats.org/officeDocument/2006/relationships/tags" Target="../tags/tag319.xml"/><Relationship Id="rId2" Type="http://schemas.openxmlformats.org/officeDocument/2006/relationships/tags" Target="../tags/tag318.xml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jpe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9" Type="http://schemas.openxmlformats.org/officeDocument/2006/relationships/tags" Target="../tags/tag333.xml"/><Relationship Id="rId8" Type="http://schemas.openxmlformats.org/officeDocument/2006/relationships/tags" Target="../tags/tag332.xml"/><Relationship Id="rId7" Type="http://schemas.openxmlformats.org/officeDocument/2006/relationships/tags" Target="../tags/tag331.xml"/><Relationship Id="rId6" Type="http://schemas.openxmlformats.org/officeDocument/2006/relationships/tags" Target="../tags/tag330.xml"/><Relationship Id="rId5" Type="http://schemas.openxmlformats.org/officeDocument/2006/relationships/tags" Target="../tags/tag329.xml"/><Relationship Id="rId4" Type="http://schemas.openxmlformats.org/officeDocument/2006/relationships/tags" Target="../tags/tag328.xml"/><Relationship Id="rId3" Type="http://schemas.openxmlformats.org/officeDocument/2006/relationships/tags" Target="../tags/tag327.xml"/><Relationship Id="rId2" Type="http://schemas.openxmlformats.org/officeDocument/2006/relationships/tags" Target="../tags/tag326.xml"/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9" Type="http://schemas.openxmlformats.org/officeDocument/2006/relationships/tags" Target="../tags/tag341.xml"/><Relationship Id="rId8" Type="http://schemas.openxmlformats.org/officeDocument/2006/relationships/tags" Target="../tags/tag340.xml"/><Relationship Id="rId7" Type="http://schemas.openxmlformats.org/officeDocument/2006/relationships/tags" Target="../tags/tag339.xml"/><Relationship Id="rId6" Type="http://schemas.openxmlformats.org/officeDocument/2006/relationships/tags" Target="../tags/tag338.xml"/><Relationship Id="rId5" Type="http://schemas.openxmlformats.org/officeDocument/2006/relationships/tags" Target="../tags/tag337.xml"/><Relationship Id="rId4" Type="http://schemas.openxmlformats.org/officeDocument/2006/relationships/tags" Target="../tags/tag336.xml"/><Relationship Id="rId3" Type="http://schemas.openxmlformats.org/officeDocument/2006/relationships/tags" Target="../tags/tag335.xml"/><Relationship Id="rId2" Type="http://schemas.openxmlformats.org/officeDocument/2006/relationships/tags" Target="../tags/tag334.xml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9" Type="http://schemas.openxmlformats.org/officeDocument/2006/relationships/tags" Target="../tags/tag349.xml"/><Relationship Id="rId8" Type="http://schemas.openxmlformats.org/officeDocument/2006/relationships/tags" Target="../tags/tag348.xml"/><Relationship Id="rId7" Type="http://schemas.openxmlformats.org/officeDocument/2006/relationships/tags" Target="../tags/tag347.xml"/><Relationship Id="rId6" Type="http://schemas.openxmlformats.org/officeDocument/2006/relationships/tags" Target="../tags/tag346.xml"/><Relationship Id="rId5" Type="http://schemas.openxmlformats.org/officeDocument/2006/relationships/tags" Target="../tags/tag345.xml"/><Relationship Id="rId4" Type="http://schemas.openxmlformats.org/officeDocument/2006/relationships/tags" Target="../tags/tag344.xml"/><Relationship Id="rId3" Type="http://schemas.openxmlformats.org/officeDocument/2006/relationships/tags" Target="../tags/tag343.xml"/><Relationship Id="rId2" Type="http://schemas.openxmlformats.org/officeDocument/2006/relationships/tags" Target="../tags/tag342.xml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9" Type="http://schemas.openxmlformats.org/officeDocument/2006/relationships/tags" Target="../tags/tag357.xml"/><Relationship Id="rId8" Type="http://schemas.openxmlformats.org/officeDocument/2006/relationships/tags" Target="../tags/tag356.xml"/><Relationship Id="rId7" Type="http://schemas.openxmlformats.org/officeDocument/2006/relationships/tags" Target="../tags/tag355.xml"/><Relationship Id="rId6" Type="http://schemas.openxmlformats.org/officeDocument/2006/relationships/tags" Target="../tags/tag354.xml"/><Relationship Id="rId5" Type="http://schemas.openxmlformats.org/officeDocument/2006/relationships/tags" Target="../tags/tag353.xml"/><Relationship Id="rId4" Type="http://schemas.openxmlformats.org/officeDocument/2006/relationships/tags" Target="../tags/tag352.xml"/><Relationship Id="rId3" Type="http://schemas.openxmlformats.org/officeDocument/2006/relationships/tags" Target="../tags/tag351.xml"/><Relationship Id="rId2" Type="http://schemas.openxmlformats.org/officeDocument/2006/relationships/tags" Target="../tags/tag350.xml"/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9" Type="http://schemas.openxmlformats.org/officeDocument/2006/relationships/tags" Target="../tags/tag365.xml"/><Relationship Id="rId8" Type="http://schemas.openxmlformats.org/officeDocument/2006/relationships/tags" Target="../tags/tag364.xml"/><Relationship Id="rId7" Type="http://schemas.openxmlformats.org/officeDocument/2006/relationships/tags" Target="../tags/tag363.xml"/><Relationship Id="rId6" Type="http://schemas.openxmlformats.org/officeDocument/2006/relationships/tags" Target="../tags/tag362.xml"/><Relationship Id="rId5" Type="http://schemas.openxmlformats.org/officeDocument/2006/relationships/tags" Target="../tags/tag361.xml"/><Relationship Id="rId4" Type="http://schemas.openxmlformats.org/officeDocument/2006/relationships/tags" Target="../tags/tag360.xml"/><Relationship Id="rId3" Type="http://schemas.openxmlformats.org/officeDocument/2006/relationships/tags" Target="../tags/tag359.xml"/><Relationship Id="rId2" Type="http://schemas.openxmlformats.org/officeDocument/2006/relationships/tags" Target="../tags/tag358.xml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9" Type="http://schemas.openxmlformats.org/officeDocument/2006/relationships/tags" Target="../tags/tag373.xml"/><Relationship Id="rId8" Type="http://schemas.openxmlformats.org/officeDocument/2006/relationships/tags" Target="../tags/tag372.xml"/><Relationship Id="rId7" Type="http://schemas.openxmlformats.org/officeDocument/2006/relationships/tags" Target="../tags/tag371.xml"/><Relationship Id="rId6" Type="http://schemas.openxmlformats.org/officeDocument/2006/relationships/tags" Target="../tags/tag370.xml"/><Relationship Id="rId5" Type="http://schemas.openxmlformats.org/officeDocument/2006/relationships/tags" Target="../tags/tag369.xml"/><Relationship Id="rId4" Type="http://schemas.openxmlformats.org/officeDocument/2006/relationships/tags" Target="../tags/tag368.xml"/><Relationship Id="rId3" Type="http://schemas.openxmlformats.org/officeDocument/2006/relationships/tags" Target="../tags/tag367.xml"/><Relationship Id="rId2" Type="http://schemas.openxmlformats.org/officeDocument/2006/relationships/tags" Target="../tags/tag366.xml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9" Type="http://schemas.openxmlformats.org/officeDocument/2006/relationships/tags" Target="../tags/tag381.xml"/><Relationship Id="rId8" Type="http://schemas.openxmlformats.org/officeDocument/2006/relationships/tags" Target="../tags/tag380.xml"/><Relationship Id="rId7" Type="http://schemas.openxmlformats.org/officeDocument/2006/relationships/tags" Target="../tags/tag379.xml"/><Relationship Id="rId6" Type="http://schemas.openxmlformats.org/officeDocument/2006/relationships/tags" Target="../tags/tag378.xml"/><Relationship Id="rId5" Type="http://schemas.openxmlformats.org/officeDocument/2006/relationships/tags" Target="../tags/tag377.xml"/><Relationship Id="rId4" Type="http://schemas.openxmlformats.org/officeDocument/2006/relationships/tags" Target="../tags/tag376.xml"/><Relationship Id="rId3" Type="http://schemas.openxmlformats.org/officeDocument/2006/relationships/tags" Target="../tags/tag375.xml"/><Relationship Id="rId2" Type="http://schemas.openxmlformats.org/officeDocument/2006/relationships/tags" Target="../tags/tag374.xml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9" Type="http://schemas.openxmlformats.org/officeDocument/2006/relationships/tags" Target="../tags/tag389.xml"/><Relationship Id="rId8" Type="http://schemas.openxmlformats.org/officeDocument/2006/relationships/tags" Target="../tags/tag388.xml"/><Relationship Id="rId7" Type="http://schemas.openxmlformats.org/officeDocument/2006/relationships/tags" Target="../tags/tag387.xml"/><Relationship Id="rId6" Type="http://schemas.openxmlformats.org/officeDocument/2006/relationships/tags" Target="../tags/tag386.xml"/><Relationship Id="rId5" Type="http://schemas.openxmlformats.org/officeDocument/2006/relationships/tags" Target="../tags/tag385.xml"/><Relationship Id="rId4" Type="http://schemas.openxmlformats.org/officeDocument/2006/relationships/tags" Target="../tags/tag384.xml"/><Relationship Id="rId3" Type="http://schemas.openxmlformats.org/officeDocument/2006/relationships/tags" Target="../tags/tag383.xml"/><Relationship Id="rId2" Type="http://schemas.openxmlformats.org/officeDocument/2006/relationships/tags" Target="../tags/tag382.xml"/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9" Type="http://schemas.openxmlformats.org/officeDocument/2006/relationships/tags" Target="../tags/tag397.xml"/><Relationship Id="rId8" Type="http://schemas.openxmlformats.org/officeDocument/2006/relationships/tags" Target="../tags/tag396.xml"/><Relationship Id="rId7" Type="http://schemas.openxmlformats.org/officeDocument/2006/relationships/tags" Target="../tags/tag395.xml"/><Relationship Id="rId6" Type="http://schemas.openxmlformats.org/officeDocument/2006/relationships/tags" Target="../tags/tag394.xml"/><Relationship Id="rId5" Type="http://schemas.openxmlformats.org/officeDocument/2006/relationships/tags" Target="../tags/tag393.xml"/><Relationship Id="rId4" Type="http://schemas.openxmlformats.org/officeDocument/2006/relationships/tags" Target="../tags/tag392.xml"/><Relationship Id="rId3" Type="http://schemas.openxmlformats.org/officeDocument/2006/relationships/tags" Target="../tags/tag391.xml"/><Relationship Id="rId2" Type="http://schemas.openxmlformats.org/officeDocument/2006/relationships/tags" Target="../tags/tag390.xml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9" Type="http://schemas.openxmlformats.org/officeDocument/2006/relationships/tags" Target="../tags/tag405.xml"/><Relationship Id="rId8" Type="http://schemas.openxmlformats.org/officeDocument/2006/relationships/tags" Target="../tags/tag404.xml"/><Relationship Id="rId7" Type="http://schemas.openxmlformats.org/officeDocument/2006/relationships/tags" Target="../tags/tag403.xml"/><Relationship Id="rId6" Type="http://schemas.openxmlformats.org/officeDocument/2006/relationships/tags" Target="../tags/tag402.xml"/><Relationship Id="rId5" Type="http://schemas.openxmlformats.org/officeDocument/2006/relationships/tags" Target="../tags/tag401.xml"/><Relationship Id="rId4" Type="http://schemas.openxmlformats.org/officeDocument/2006/relationships/tags" Target="../tags/tag400.xml"/><Relationship Id="rId3" Type="http://schemas.openxmlformats.org/officeDocument/2006/relationships/tags" Target="../tags/tag399.xml"/><Relationship Id="rId2" Type="http://schemas.openxmlformats.org/officeDocument/2006/relationships/tags" Target="../tags/tag398.xml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9" Type="http://schemas.openxmlformats.org/officeDocument/2006/relationships/tags" Target="../tags/tag413.xml"/><Relationship Id="rId8" Type="http://schemas.openxmlformats.org/officeDocument/2006/relationships/tags" Target="../tags/tag412.xml"/><Relationship Id="rId7" Type="http://schemas.openxmlformats.org/officeDocument/2006/relationships/tags" Target="../tags/tag411.xml"/><Relationship Id="rId6" Type="http://schemas.openxmlformats.org/officeDocument/2006/relationships/tags" Target="../tags/tag410.xml"/><Relationship Id="rId5" Type="http://schemas.openxmlformats.org/officeDocument/2006/relationships/tags" Target="../tags/tag409.xml"/><Relationship Id="rId4" Type="http://schemas.openxmlformats.org/officeDocument/2006/relationships/tags" Target="../tags/tag408.xml"/><Relationship Id="rId3" Type="http://schemas.openxmlformats.org/officeDocument/2006/relationships/tags" Target="../tags/tag407.xml"/><Relationship Id="rId2" Type="http://schemas.openxmlformats.org/officeDocument/2006/relationships/tags" Target="../tags/tag406.xml"/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9" Type="http://schemas.openxmlformats.org/officeDocument/2006/relationships/tags" Target="../tags/tag421.xml"/><Relationship Id="rId8" Type="http://schemas.openxmlformats.org/officeDocument/2006/relationships/tags" Target="../tags/tag420.xml"/><Relationship Id="rId7" Type="http://schemas.openxmlformats.org/officeDocument/2006/relationships/tags" Target="../tags/tag419.xml"/><Relationship Id="rId6" Type="http://schemas.openxmlformats.org/officeDocument/2006/relationships/tags" Target="../tags/tag418.xml"/><Relationship Id="rId5" Type="http://schemas.openxmlformats.org/officeDocument/2006/relationships/tags" Target="../tags/tag417.xml"/><Relationship Id="rId4" Type="http://schemas.openxmlformats.org/officeDocument/2006/relationships/tags" Target="../tags/tag416.xml"/><Relationship Id="rId3" Type="http://schemas.openxmlformats.org/officeDocument/2006/relationships/tags" Target="../tags/tag415.xml"/><Relationship Id="rId2" Type="http://schemas.openxmlformats.org/officeDocument/2006/relationships/tags" Target="../tags/tag414.xml"/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9" Type="http://schemas.openxmlformats.org/officeDocument/2006/relationships/tags" Target="../tags/tag429.xml"/><Relationship Id="rId8" Type="http://schemas.openxmlformats.org/officeDocument/2006/relationships/tags" Target="../tags/tag428.xml"/><Relationship Id="rId7" Type="http://schemas.openxmlformats.org/officeDocument/2006/relationships/tags" Target="../tags/tag427.xml"/><Relationship Id="rId6" Type="http://schemas.openxmlformats.org/officeDocument/2006/relationships/tags" Target="../tags/tag426.xml"/><Relationship Id="rId5" Type="http://schemas.openxmlformats.org/officeDocument/2006/relationships/tags" Target="../tags/tag425.xml"/><Relationship Id="rId4" Type="http://schemas.openxmlformats.org/officeDocument/2006/relationships/tags" Target="../tags/tag424.xml"/><Relationship Id="rId3" Type="http://schemas.openxmlformats.org/officeDocument/2006/relationships/tags" Target="../tags/tag423.xml"/><Relationship Id="rId2" Type="http://schemas.openxmlformats.org/officeDocument/2006/relationships/tags" Target="../tags/tag422.xml"/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9" Type="http://schemas.openxmlformats.org/officeDocument/2006/relationships/tags" Target="../tags/tag437.xml"/><Relationship Id="rId8" Type="http://schemas.openxmlformats.org/officeDocument/2006/relationships/tags" Target="../tags/tag436.xml"/><Relationship Id="rId7" Type="http://schemas.openxmlformats.org/officeDocument/2006/relationships/tags" Target="../tags/tag435.xml"/><Relationship Id="rId6" Type="http://schemas.openxmlformats.org/officeDocument/2006/relationships/tags" Target="../tags/tag434.xml"/><Relationship Id="rId5" Type="http://schemas.openxmlformats.org/officeDocument/2006/relationships/tags" Target="../tags/tag433.xml"/><Relationship Id="rId4" Type="http://schemas.openxmlformats.org/officeDocument/2006/relationships/tags" Target="../tags/tag432.xml"/><Relationship Id="rId3" Type="http://schemas.openxmlformats.org/officeDocument/2006/relationships/tags" Target="../tags/tag431.xml"/><Relationship Id="rId2" Type="http://schemas.openxmlformats.org/officeDocument/2006/relationships/tags" Target="../tags/tag430.xml"/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9" Type="http://schemas.openxmlformats.org/officeDocument/2006/relationships/tags" Target="../tags/tag445.xml"/><Relationship Id="rId8" Type="http://schemas.openxmlformats.org/officeDocument/2006/relationships/tags" Target="../tags/tag444.xml"/><Relationship Id="rId7" Type="http://schemas.openxmlformats.org/officeDocument/2006/relationships/tags" Target="../tags/tag443.xml"/><Relationship Id="rId6" Type="http://schemas.openxmlformats.org/officeDocument/2006/relationships/tags" Target="../tags/tag442.xml"/><Relationship Id="rId5" Type="http://schemas.openxmlformats.org/officeDocument/2006/relationships/tags" Target="../tags/tag441.xml"/><Relationship Id="rId4" Type="http://schemas.openxmlformats.org/officeDocument/2006/relationships/tags" Target="../tags/tag440.xml"/><Relationship Id="rId3" Type="http://schemas.openxmlformats.org/officeDocument/2006/relationships/tags" Target="../tags/tag439.xml"/><Relationship Id="rId2" Type="http://schemas.openxmlformats.org/officeDocument/2006/relationships/tags" Target="../tags/tag438.xml"/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9" Type="http://schemas.openxmlformats.org/officeDocument/2006/relationships/tags" Target="../tags/tag453.xml"/><Relationship Id="rId8" Type="http://schemas.openxmlformats.org/officeDocument/2006/relationships/tags" Target="../tags/tag452.xml"/><Relationship Id="rId7" Type="http://schemas.openxmlformats.org/officeDocument/2006/relationships/tags" Target="../tags/tag451.xml"/><Relationship Id="rId6" Type="http://schemas.openxmlformats.org/officeDocument/2006/relationships/tags" Target="../tags/tag450.xml"/><Relationship Id="rId5" Type="http://schemas.openxmlformats.org/officeDocument/2006/relationships/tags" Target="../tags/tag449.xml"/><Relationship Id="rId4" Type="http://schemas.openxmlformats.org/officeDocument/2006/relationships/tags" Target="../tags/tag448.xml"/><Relationship Id="rId3" Type="http://schemas.openxmlformats.org/officeDocument/2006/relationships/tags" Target="../tags/tag447.xml"/><Relationship Id="rId2" Type="http://schemas.openxmlformats.org/officeDocument/2006/relationships/tags" Target="../tags/tag446.xml"/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9" Type="http://schemas.openxmlformats.org/officeDocument/2006/relationships/tags" Target="../tags/tag461.xml"/><Relationship Id="rId8" Type="http://schemas.openxmlformats.org/officeDocument/2006/relationships/tags" Target="../tags/tag460.xml"/><Relationship Id="rId7" Type="http://schemas.openxmlformats.org/officeDocument/2006/relationships/tags" Target="../tags/tag459.xml"/><Relationship Id="rId6" Type="http://schemas.openxmlformats.org/officeDocument/2006/relationships/tags" Target="../tags/tag458.xml"/><Relationship Id="rId5" Type="http://schemas.openxmlformats.org/officeDocument/2006/relationships/tags" Target="../tags/tag457.xml"/><Relationship Id="rId4" Type="http://schemas.openxmlformats.org/officeDocument/2006/relationships/tags" Target="../tags/tag456.xml"/><Relationship Id="rId3" Type="http://schemas.openxmlformats.org/officeDocument/2006/relationships/tags" Target="../tags/tag455.xml"/><Relationship Id="rId2" Type="http://schemas.openxmlformats.org/officeDocument/2006/relationships/tags" Target="../tags/tag454.xml"/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9" Type="http://schemas.openxmlformats.org/officeDocument/2006/relationships/tags" Target="../tags/tag469.xml"/><Relationship Id="rId8" Type="http://schemas.openxmlformats.org/officeDocument/2006/relationships/tags" Target="../tags/tag468.xml"/><Relationship Id="rId7" Type="http://schemas.openxmlformats.org/officeDocument/2006/relationships/tags" Target="../tags/tag467.xml"/><Relationship Id="rId6" Type="http://schemas.openxmlformats.org/officeDocument/2006/relationships/tags" Target="../tags/tag466.xml"/><Relationship Id="rId5" Type="http://schemas.openxmlformats.org/officeDocument/2006/relationships/tags" Target="../tags/tag465.xml"/><Relationship Id="rId4" Type="http://schemas.openxmlformats.org/officeDocument/2006/relationships/tags" Target="../tags/tag464.xml"/><Relationship Id="rId3" Type="http://schemas.openxmlformats.org/officeDocument/2006/relationships/tags" Target="../tags/tag463.xml"/><Relationship Id="rId2" Type="http://schemas.openxmlformats.org/officeDocument/2006/relationships/tags" Target="../tags/tag462.xml"/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9" Type="http://schemas.openxmlformats.org/officeDocument/2006/relationships/tags" Target="../tags/tag477.xml"/><Relationship Id="rId8" Type="http://schemas.openxmlformats.org/officeDocument/2006/relationships/tags" Target="../tags/tag476.xml"/><Relationship Id="rId7" Type="http://schemas.openxmlformats.org/officeDocument/2006/relationships/tags" Target="../tags/tag475.xml"/><Relationship Id="rId6" Type="http://schemas.openxmlformats.org/officeDocument/2006/relationships/tags" Target="../tags/tag474.xml"/><Relationship Id="rId5" Type="http://schemas.openxmlformats.org/officeDocument/2006/relationships/tags" Target="../tags/tag473.xml"/><Relationship Id="rId4" Type="http://schemas.openxmlformats.org/officeDocument/2006/relationships/tags" Target="../tags/tag472.xml"/><Relationship Id="rId3" Type="http://schemas.openxmlformats.org/officeDocument/2006/relationships/tags" Target="../tags/tag471.xml"/><Relationship Id="rId2" Type="http://schemas.openxmlformats.org/officeDocument/2006/relationships/tags" Target="../tags/tag470.xml"/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9" Type="http://schemas.openxmlformats.org/officeDocument/2006/relationships/tags" Target="../tags/tag485.xml"/><Relationship Id="rId8" Type="http://schemas.openxmlformats.org/officeDocument/2006/relationships/tags" Target="../tags/tag484.xml"/><Relationship Id="rId7" Type="http://schemas.openxmlformats.org/officeDocument/2006/relationships/tags" Target="../tags/tag483.xml"/><Relationship Id="rId6" Type="http://schemas.openxmlformats.org/officeDocument/2006/relationships/tags" Target="../tags/tag482.xml"/><Relationship Id="rId5" Type="http://schemas.openxmlformats.org/officeDocument/2006/relationships/tags" Target="../tags/tag481.xml"/><Relationship Id="rId4" Type="http://schemas.openxmlformats.org/officeDocument/2006/relationships/tags" Target="../tags/tag480.xml"/><Relationship Id="rId3" Type="http://schemas.openxmlformats.org/officeDocument/2006/relationships/tags" Target="../tags/tag479.xml"/><Relationship Id="rId2" Type="http://schemas.openxmlformats.org/officeDocument/2006/relationships/tags" Target="../tags/tag478.xml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9" Type="http://schemas.openxmlformats.org/officeDocument/2006/relationships/tags" Target="../tags/tag493.xml"/><Relationship Id="rId8" Type="http://schemas.openxmlformats.org/officeDocument/2006/relationships/tags" Target="../tags/tag492.xml"/><Relationship Id="rId7" Type="http://schemas.openxmlformats.org/officeDocument/2006/relationships/tags" Target="../tags/tag491.xml"/><Relationship Id="rId6" Type="http://schemas.openxmlformats.org/officeDocument/2006/relationships/tags" Target="../tags/tag490.xml"/><Relationship Id="rId5" Type="http://schemas.openxmlformats.org/officeDocument/2006/relationships/tags" Target="../tags/tag489.xml"/><Relationship Id="rId4" Type="http://schemas.openxmlformats.org/officeDocument/2006/relationships/tags" Target="../tags/tag488.xml"/><Relationship Id="rId3" Type="http://schemas.openxmlformats.org/officeDocument/2006/relationships/tags" Target="../tags/tag487.xml"/><Relationship Id="rId2" Type="http://schemas.openxmlformats.org/officeDocument/2006/relationships/tags" Target="../tags/tag486.xml"/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9" Type="http://schemas.openxmlformats.org/officeDocument/2006/relationships/tags" Target="../tags/tag501.xml"/><Relationship Id="rId8" Type="http://schemas.openxmlformats.org/officeDocument/2006/relationships/tags" Target="../tags/tag500.xml"/><Relationship Id="rId7" Type="http://schemas.openxmlformats.org/officeDocument/2006/relationships/tags" Target="../tags/tag499.xml"/><Relationship Id="rId6" Type="http://schemas.openxmlformats.org/officeDocument/2006/relationships/tags" Target="../tags/tag498.xml"/><Relationship Id="rId5" Type="http://schemas.openxmlformats.org/officeDocument/2006/relationships/tags" Target="../tags/tag497.xml"/><Relationship Id="rId4" Type="http://schemas.openxmlformats.org/officeDocument/2006/relationships/tags" Target="../tags/tag496.xml"/><Relationship Id="rId3" Type="http://schemas.openxmlformats.org/officeDocument/2006/relationships/tags" Target="../tags/tag495.xml"/><Relationship Id="rId2" Type="http://schemas.openxmlformats.org/officeDocument/2006/relationships/tags" Target="../tags/tag494.xml"/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9" Type="http://schemas.openxmlformats.org/officeDocument/2006/relationships/tags" Target="../tags/tag509.xml"/><Relationship Id="rId8" Type="http://schemas.openxmlformats.org/officeDocument/2006/relationships/tags" Target="../tags/tag508.xml"/><Relationship Id="rId7" Type="http://schemas.openxmlformats.org/officeDocument/2006/relationships/tags" Target="../tags/tag507.xml"/><Relationship Id="rId6" Type="http://schemas.openxmlformats.org/officeDocument/2006/relationships/tags" Target="../tags/tag506.xml"/><Relationship Id="rId5" Type="http://schemas.openxmlformats.org/officeDocument/2006/relationships/tags" Target="../tags/tag505.xml"/><Relationship Id="rId4" Type="http://schemas.openxmlformats.org/officeDocument/2006/relationships/tags" Target="../tags/tag504.xml"/><Relationship Id="rId3" Type="http://schemas.openxmlformats.org/officeDocument/2006/relationships/tags" Target="../tags/tag503.xml"/><Relationship Id="rId2" Type="http://schemas.openxmlformats.org/officeDocument/2006/relationships/tags" Target="../tags/tag502.xml"/><Relationship Id="rId1" Type="http://schemas.openxmlformats.org/officeDocument/2006/relationships/slideMaster" Target="../slideMasters/slideMaster4.xml"/></Relationships>
</file>

<file path=ppt/slideLayouts/_rels/slideLayout93.xml.rels><?xml version="1.0" encoding="UTF-8" standalone="yes"?>
<Relationships xmlns="http://schemas.openxmlformats.org/package/2006/relationships"><Relationship Id="rId9" Type="http://schemas.openxmlformats.org/officeDocument/2006/relationships/tags" Target="../tags/tag517.xml"/><Relationship Id="rId8" Type="http://schemas.openxmlformats.org/officeDocument/2006/relationships/tags" Target="../tags/tag516.xml"/><Relationship Id="rId7" Type="http://schemas.openxmlformats.org/officeDocument/2006/relationships/tags" Target="../tags/tag515.xml"/><Relationship Id="rId6" Type="http://schemas.openxmlformats.org/officeDocument/2006/relationships/tags" Target="../tags/tag514.xml"/><Relationship Id="rId5" Type="http://schemas.openxmlformats.org/officeDocument/2006/relationships/tags" Target="../tags/tag513.xml"/><Relationship Id="rId4" Type="http://schemas.openxmlformats.org/officeDocument/2006/relationships/tags" Target="../tags/tag512.xml"/><Relationship Id="rId3" Type="http://schemas.openxmlformats.org/officeDocument/2006/relationships/tags" Target="../tags/tag511.xml"/><Relationship Id="rId2" Type="http://schemas.openxmlformats.org/officeDocument/2006/relationships/tags" Target="../tags/tag510.xml"/><Relationship Id="rId1" Type="http://schemas.openxmlformats.org/officeDocument/2006/relationships/slideMaster" Target="../slideMasters/slideMaster4.xml"/></Relationships>
</file>

<file path=ppt/slideLayouts/_rels/slideLayout94.xml.rels><?xml version="1.0" encoding="UTF-8" standalone="yes"?>
<Relationships xmlns="http://schemas.openxmlformats.org/package/2006/relationships"><Relationship Id="rId9" Type="http://schemas.openxmlformats.org/officeDocument/2006/relationships/tags" Target="../tags/tag525.xml"/><Relationship Id="rId8" Type="http://schemas.openxmlformats.org/officeDocument/2006/relationships/tags" Target="../tags/tag524.xml"/><Relationship Id="rId7" Type="http://schemas.openxmlformats.org/officeDocument/2006/relationships/tags" Target="../tags/tag523.xml"/><Relationship Id="rId6" Type="http://schemas.openxmlformats.org/officeDocument/2006/relationships/tags" Target="../tags/tag522.xml"/><Relationship Id="rId5" Type="http://schemas.openxmlformats.org/officeDocument/2006/relationships/tags" Target="../tags/tag521.xml"/><Relationship Id="rId4" Type="http://schemas.openxmlformats.org/officeDocument/2006/relationships/tags" Target="../tags/tag520.xml"/><Relationship Id="rId3" Type="http://schemas.openxmlformats.org/officeDocument/2006/relationships/tags" Target="../tags/tag519.xml"/><Relationship Id="rId2" Type="http://schemas.openxmlformats.org/officeDocument/2006/relationships/tags" Target="../tags/tag518.xml"/><Relationship Id="rId1" Type="http://schemas.openxmlformats.org/officeDocument/2006/relationships/slideMaster" Target="../slideMasters/slideMaster4.xml"/></Relationships>
</file>

<file path=ppt/slideLayouts/_rels/slideLayout95.xml.rels><?xml version="1.0" encoding="UTF-8" standalone="yes"?>
<Relationships xmlns="http://schemas.openxmlformats.org/package/2006/relationships"><Relationship Id="rId9" Type="http://schemas.openxmlformats.org/officeDocument/2006/relationships/tags" Target="../tags/tag533.xml"/><Relationship Id="rId8" Type="http://schemas.openxmlformats.org/officeDocument/2006/relationships/tags" Target="../tags/tag532.xml"/><Relationship Id="rId7" Type="http://schemas.openxmlformats.org/officeDocument/2006/relationships/tags" Target="../tags/tag531.xml"/><Relationship Id="rId6" Type="http://schemas.openxmlformats.org/officeDocument/2006/relationships/tags" Target="../tags/tag530.xml"/><Relationship Id="rId5" Type="http://schemas.openxmlformats.org/officeDocument/2006/relationships/tags" Target="../tags/tag529.xml"/><Relationship Id="rId4" Type="http://schemas.openxmlformats.org/officeDocument/2006/relationships/tags" Target="../tags/tag528.xml"/><Relationship Id="rId3" Type="http://schemas.openxmlformats.org/officeDocument/2006/relationships/tags" Target="../tags/tag527.xml"/><Relationship Id="rId2" Type="http://schemas.openxmlformats.org/officeDocument/2006/relationships/tags" Target="../tags/tag526.xml"/><Relationship Id="rId1" Type="http://schemas.openxmlformats.org/officeDocument/2006/relationships/slideMaster" Target="../slideMasters/slideMaster4.xml"/></Relationships>
</file>

<file path=ppt/slideLayouts/_rels/slideLayout96.xml.rels><?xml version="1.0" encoding="UTF-8" standalone="yes"?>
<Relationships xmlns="http://schemas.openxmlformats.org/package/2006/relationships"><Relationship Id="rId9" Type="http://schemas.openxmlformats.org/officeDocument/2006/relationships/tags" Target="../tags/tag541.xml"/><Relationship Id="rId8" Type="http://schemas.openxmlformats.org/officeDocument/2006/relationships/tags" Target="../tags/tag540.xml"/><Relationship Id="rId7" Type="http://schemas.openxmlformats.org/officeDocument/2006/relationships/tags" Target="../tags/tag539.xml"/><Relationship Id="rId6" Type="http://schemas.openxmlformats.org/officeDocument/2006/relationships/tags" Target="../tags/tag538.xml"/><Relationship Id="rId5" Type="http://schemas.openxmlformats.org/officeDocument/2006/relationships/tags" Target="../tags/tag537.xml"/><Relationship Id="rId4" Type="http://schemas.openxmlformats.org/officeDocument/2006/relationships/tags" Target="../tags/tag536.xml"/><Relationship Id="rId3" Type="http://schemas.openxmlformats.org/officeDocument/2006/relationships/tags" Target="../tags/tag535.xml"/><Relationship Id="rId2" Type="http://schemas.openxmlformats.org/officeDocument/2006/relationships/tags" Target="../tags/tag534.xml"/><Relationship Id="rId1" Type="http://schemas.openxmlformats.org/officeDocument/2006/relationships/slideMaster" Target="../slideMasters/slideMaster4.xml"/></Relationships>
</file>

<file path=ppt/slideLayouts/_rels/slideLayout97.xml.rels><?xml version="1.0" encoding="UTF-8" standalone="yes"?>
<Relationships xmlns="http://schemas.openxmlformats.org/package/2006/relationships"><Relationship Id="rId9" Type="http://schemas.openxmlformats.org/officeDocument/2006/relationships/tags" Target="../tags/tag549.xml"/><Relationship Id="rId8" Type="http://schemas.openxmlformats.org/officeDocument/2006/relationships/tags" Target="../tags/tag548.xml"/><Relationship Id="rId7" Type="http://schemas.openxmlformats.org/officeDocument/2006/relationships/tags" Target="../tags/tag547.xml"/><Relationship Id="rId6" Type="http://schemas.openxmlformats.org/officeDocument/2006/relationships/tags" Target="../tags/tag546.xml"/><Relationship Id="rId5" Type="http://schemas.openxmlformats.org/officeDocument/2006/relationships/tags" Target="../tags/tag545.xml"/><Relationship Id="rId4" Type="http://schemas.openxmlformats.org/officeDocument/2006/relationships/tags" Target="../tags/tag544.xml"/><Relationship Id="rId3" Type="http://schemas.openxmlformats.org/officeDocument/2006/relationships/tags" Target="../tags/tag543.xml"/><Relationship Id="rId2" Type="http://schemas.openxmlformats.org/officeDocument/2006/relationships/tags" Target="../tags/tag542.xml"/><Relationship Id="rId1" Type="http://schemas.openxmlformats.org/officeDocument/2006/relationships/slideMaster" Target="../slideMasters/slideMaster4.xml"/></Relationships>
</file>

<file path=ppt/slideLayouts/_rels/slideLayout98.xml.rels><?xml version="1.0" encoding="UTF-8" standalone="yes"?>
<Relationships xmlns="http://schemas.openxmlformats.org/package/2006/relationships"><Relationship Id="rId9" Type="http://schemas.openxmlformats.org/officeDocument/2006/relationships/tags" Target="../tags/tag557.xml"/><Relationship Id="rId8" Type="http://schemas.openxmlformats.org/officeDocument/2006/relationships/tags" Target="../tags/tag556.xml"/><Relationship Id="rId7" Type="http://schemas.openxmlformats.org/officeDocument/2006/relationships/tags" Target="../tags/tag555.xml"/><Relationship Id="rId6" Type="http://schemas.openxmlformats.org/officeDocument/2006/relationships/tags" Target="../tags/tag554.xml"/><Relationship Id="rId5" Type="http://schemas.openxmlformats.org/officeDocument/2006/relationships/tags" Target="../tags/tag553.xml"/><Relationship Id="rId4" Type="http://schemas.openxmlformats.org/officeDocument/2006/relationships/tags" Target="../tags/tag552.xml"/><Relationship Id="rId3" Type="http://schemas.openxmlformats.org/officeDocument/2006/relationships/tags" Target="../tags/tag551.xml"/><Relationship Id="rId2" Type="http://schemas.openxmlformats.org/officeDocument/2006/relationships/tags" Target="../tags/tag550.xml"/><Relationship Id="rId1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9" Type="http://schemas.openxmlformats.org/officeDocument/2006/relationships/tags" Target="../tags/tag565.xml"/><Relationship Id="rId8" Type="http://schemas.openxmlformats.org/officeDocument/2006/relationships/tags" Target="../tags/tag564.xml"/><Relationship Id="rId7" Type="http://schemas.openxmlformats.org/officeDocument/2006/relationships/tags" Target="../tags/tag563.xml"/><Relationship Id="rId6" Type="http://schemas.openxmlformats.org/officeDocument/2006/relationships/tags" Target="../tags/tag562.xml"/><Relationship Id="rId5" Type="http://schemas.openxmlformats.org/officeDocument/2006/relationships/tags" Target="../tags/tag561.xml"/><Relationship Id="rId4" Type="http://schemas.openxmlformats.org/officeDocument/2006/relationships/tags" Target="../tags/tag560.xml"/><Relationship Id="rId3" Type="http://schemas.openxmlformats.org/officeDocument/2006/relationships/tags" Target="../tags/tag559.xml"/><Relationship Id="rId2" Type="http://schemas.openxmlformats.org/officeDocument/2006/relationships/tags" Target="../tags/tag558.xm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B115C-5EE1-48CE-A84E-6CFF6D3A1160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BF149-DB0C-40EC-9C61-A22A196B7B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9642F-210A-4C7C-86DA-8E071B6D456A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BF149-DB0C-40EC-9C61-A22A196B7B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7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7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7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7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7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7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7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7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147DF-E11F-44FE-AEF8-95BF61343349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BF149-DB0C-40EC-9C61-A22A196B7B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7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7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453650" y="0"/>
            <a:ext cx="54006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hlinkClick r:id="rId10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hlinkClick r:id="rId10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hlinkClick r:id="rId10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http://www.1ppt.com/hangye/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hf sldNum="0" ftr="0" dt="0"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8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8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090" algn="l"/>
                <a:tab pos="1609090" algn="l"/>
                <a:tab pos="1609090" algn="l"/>
                <a:tab pos="1609090" algn="l"/>
              </a:tabLst>
              <a:defRPr u="none" strike="noStrike" kern="1200" cap="none" spc="150" normalizeH="0">
                <a:uFillTx/>
                <a:latin typeface="Arial" panose="020B0604020202020204" pitchFamily="34" charset="0"/>
                <a:ea typeface="MiSans" panose="00000500000000000000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uFillTx/>
                <a:latin typeface="Arial" panose="020B0604020202020204" pitchFamily="34" charset="0"/>
                <a:ea typeface="MiSans" panose="00000500000000000000" charset="-122"/>
              </a:defRPr>
            </a:lvl3pPr>
            <a:lvl4pPr eaLnBrk="1" fontAlgn="auto" latinLnBrk="0" hangingPunct="1">
              <a:defRPr u="none" strike="noStrike" kern="1200" cap="none" spc="150" normalizeH="0">
                <a:uFillTx/>
                <a:latin typeface="Arial" panose="020B0604020202020204" pitchFamily="34" charset="0"/>
                <a:ea typeface="MiSans" panose="00000500000000000000" charset="-122"/>
              </a:defRPr>
            </a:lvl4pPr>
            <a:lvl5pPr eaLnBrk="1" fontAlgn="auto" latinLnBrk="0" hangingPunct="1">
              <a:defRPr u="none" strike="noStrike" kern="1200" cap="none" spc="150" normalizeH="0">
                <a:uFillTx/>
                <a:latin typeface="Arial" panose="020B0604020202020204" pitchFamily="34" charset="0"/>
                <a:ea typeface="MiSans" panose="00000500000000000000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defRPr u="none" strike="noStrike" kern="1200" cap="none" spc="150" normalizeH="0" baseline="0"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tabLst>
                <a:tab pos="1609090" algn="l"/>
                <a:tab pos="1609090" algn="l"/>
                <a:tab pos="1609090" algn="l"/>
                <a:tab pos="1609090" algn="l"/>
              </a:tabLst>
              <a:defRPr u="none" strike="noStrike" kern="1200" cap="none" spc="150" normalizeH="0" baseline="0"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defRPr u="none" strike="noStrike" kern="1200" cap="none" spc="150" normalizeH="0" baseline="0"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defRPr u="none" strike="noStrike" kern="1200" cap="none" spc="150" normalizeH="0" baseline="0"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defRPr u="none" strike="noStrike" kern="1200" cap="none" spc="150" normalizeH="0" baseline="0"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defRPr u="none" strike="noStrike" kern="1200" cap="none" spc="150" normalizeH="0" baseline="0"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tabLst>
                <a:tab pos="1609090" algn="l"/>
                <a:tab pos="1609090" algn="l"/>
                <a:tab pos="1609090" algn="l"/>
                <a:tab pos="1609090" algn="l"/>
              </a:tabLst>
              <a:defRPr u="none" strike="noStrike" kern="1200" cap="none" spc="150" normalizeH="0" baseline="0"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p:hf sldNum="0" ftr="0" dt="0"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effectLst/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hf sldNum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4010" y="0"/>
            <a:ext cx="1614687" cy="6476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0966" y="268875"/>
            <a:ext cx="1626601" cy="67376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  <p:sp>
        <p:nvSpPr>
          <p:cNvPr id="6" name="内容占位符 5"/>
          <p:cNvSpPr>
            <a:spLocks noGrp="1"/>
          </p:cNvSpPr>
          <p:nvPr>
            <p:ph sz="quarter" idx="10"/>
          </p:nvPr>
        </p:nvSpPr>
        <p:spPr>
          <a:xfrm>
            <a:off x="143341" y="116633"/>
            <a:ext cx="10273141" cy="432048"/>
          </a:xfrm>
          <a:prstGeom prst="rect">
            <a:avLst/>
          </a:prstGeom>
        </p:spPr>
        <p:txBody>
          <a:bodyPr lIns="121906" tIns="60953" rIns="121906" bIns="60953" anchor="ctr"/>
          <a:lstStyle>
            <a:lvl1pPr>
              <a:buNone/>
              <a:defRPr sz="3200" b="1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>
          <a:xfrm>
            <a:off x="952467" y="785799"/>
            <a:ext cx="10287072" cy="5572163"/>
          </a:xfrm>
          <a:prstGeom prst="rect">
            <a:avLst/>
          </a:prstGeom>
        </p:spPr>
        <p:txBody>
          <a:bodyPr lIns="121906" tIns="60953" rIns="121906" bIns="60953">
            <a:normAutofit/>
          </a:bodyPr>
          <a:lstStyle>
            <a:lvl1pPr>
              <a:defRPr sz="370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320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280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240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240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pic>
        <p:nvPicPr>
          <p:cNvPr id="9" name="图片 8" descr="ppt模板-02.jp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13" y="1"/>
            <a:ext cx="12192000" cy="685800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1216572" y="6488668"/>
            <a:ext cx="975444" cy="306705"/>
          </a:xfrm>
          <a:prstGeom prst="rect">
            <a:avLst/>
          </a:prstGeom>
          <a:noFill/>
        </p:spPr>
        <p:txBody>
          <a:bodyPr wrap="square" lIns="107484" tIns="53740" rIns="107484" bIns="53740" rtlCol="0">
            <a:spAutoFit/>
          </a:bodyPr>
          <a:lstStyle/>
          <a:p>
            <a:pPr algn="r" defTabSz="1075055"/>
            <a:fld id="{24173ED6-4A69-4FA8-8A09-51FC87ACF5D8}" type="slidenum">
              <a:rPr lang="zh-CN" altLang="en-US" sz="1300" b="1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300" b="1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924801" y="5589379"/>
            <a:ext cx="3997841" cy="974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defTabSz="914400"/>
            <a:r>
              <a:rPr lang="en-US" altLang="zh-CN" sz="1865" dirty="0">
                <a:solidFill>
                  <a:prstClr val="black"/>
                </a:solidFill>
                <a:latin typeface="Arial" panose="020B0604020202020204" pitchFamily="34" charset="0"/>
              </a:rPr>
              <a:t>    </a:t>
            </a:r>
            <a:endParaRPr lang="zh-CN" altLang="en-US" sz="1865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Box 7"/>
          <p:cNvSpPr txBox="1"/>
          <p:nvPr userDrawn="1"/>
        </p:nvSpPr>
        <p:spPr>
          <a:xfrm>
            <a:off x="11658951" y="6488669"/>
            <a:ext cx="527381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400"/>
            <a:fld id="{24173ED6-4A69-4FA8-8A09-51FC87ACF5D8}" type="slidenum">
              <a:rPr lang="zh-CN" altLang="en-US" sz="1335" b="1" smtClean="0">
                <a:solidFill>
                  <a:prstClr val="white">
                    <a:lumMod val="50000"/>
                  </a:prstClr>
                </a:solidFill>
                <a:latin typeface="Arial" panose="020B0604020202020204" pitchFamily="34" charset="0"/>
              </a:rPr>
            </a:fld>
            <a:endParaRPr lang="zh-CN" altLang="en-US" sz="1335" b="1" dirty="0">
              <a:solidFill>
                <a:prstClr val="white">
                  <a:lumMod val="50000"/>
                </a:prstClr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924801" y="5589379"/>
            <a:ext cx="3997841" cy="9744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defTabSz="914400"/>
            <a:r>
              <a:rPr lang="en-US" altLang="zh-CN" sz="1865" dirty="0">
                <a:solidFill>
                  <a:prstClr val="black"/>
                </a:solidFill>
                <a:latin typeface="Arial" panose="020B0604020202020204" pitchFamily="34" charset="0"/>
              </a:rPr>
              <a:t>    </a:t>
            </a:r>
            <a:endParaRPr lang="zh-CN" altLang="en-US" sz="1865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Box 7"/>
          <p:cNvSpPr txBox="1"/>
          <p:nvPr userDrawn="1"/>
        </p:nvSpPr>
        <p:spPr>
          <a:xfrm>
            <a:off x="11658951" y="6488669"/>
            <a:ext cx="527381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400"/>
            <a:fld id="{24173ED6-4A69-4FA8-8A09-51FC87ACF5D8}" type="slidenum">
              <a:rPr lang="zh-CN" altLang="en-US" sz="1335" b="1" smtClean="0">
                <a:solidFill>
                  <a:prstClr val="white">
                    <a:lumMod val="50000"/>
                  </a:prstClr>
                </a:solidFill>
                <a:latin typeface="Arial" panose="020B0604020202020204" pitchFamily="34" charset="0"/>
              </a:rPr>
            </a:fld>
            <a:endParaRPr lang="zh-CN" altLang="en-US" sz="1335" b="1" dirty="0">
              <a:solidFill>
                <a:prstClr val="white">
                  <a:lumMod val="50000"/>
                </a:prstClr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>
              <a:defRPr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>
              <a:defRPr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>
              <a:defRPr/>
            </a:pPr>
            <a:fld id="{913046D3-26C5-463D-A6D3-B267D440DBD3}" type="slidenum">
              <a:rPr lang="zh-CN" altLang="en-US" smtClean="0">
                <a:solidFill>
                  <a:prstClr val="black"/>
                </a:solidFill>
                <a:latin typeface="Arial" panose="020B0604020202020204" pitchFamily="34" charset="0"/>
              </a:rPr>
            </a:fld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lIns="226853" tIns="113427" rIns="226853" bIns="113427"/>
          <a:lstStyle/>
          <a:p>
            <a:pPr defTabSz="914400"/>
            <a:fld id="{5EF8EB7E-4F9D-4548-8394-5A9D1DED72EF}" type="datetimeFigureOut">
              <a:rPr lang="zh-CN" altLang="en-US" smtClean="0">
                <a:solidFill>
                  <a:prstClr val="black"/>
                </a:solidFill>
                <a:latin typeface="Arial" panose="020B0604020202020204" pitchFamily="34" charset="0"/>
              </a:rPr>
            </a:fld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lIns="226853" tIns="113427" rIns="226853" bIns="113427"/>
          <a:lstStyle/>
          <a:p>
            <a:pPr defTabSz="914400"/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lIns="226853" tIns="113427" rIns="226853" bIns="113427"/>
          <a:lstStyle/>
          <a:p>
            <a:pPr defTabSz="914400"/>
            <a:fld id="{45A58FEA-A0D5-43F8-8F08-358A6F4C472F}" type="slidenum">
              <a:rPr lang="zh-CN" altLang="en-US" smtClean="0">
                <a:solidFill>
                  <a:prstClr val="black"/>
                </a:solidFill>
                <a:latin typeface="Arial" panose="020B0604020202020204" pitchFamily="34" charset="0"/>
              </a:rPr>
            </a:fld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95EB-9BBE-4170-946A-7B6530E733B0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BF149-DB0C-40EC-9C61-A22A196B7B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sldNum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defRPr kumimoji="0" lang="zh-CN" altLang="en-US" sz="18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2E1CD-9754-4FCB-96EB-0DA07D2A66F3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BF149-DB0C-40EC-9C61-A22A196B7B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defRPr sz="1600" u="none" strike="noStrike" kern="1200" cap="none" spc="150" normalizeH="0" baseline="0">
                <a:latin typeface="MiSans" panose="00000500000000000000" charset="-122"/>
                <a:ea typeface="MiSans" panose="00000500000000000000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tabLst>
                <a:tab pos="1609090" algn="l"/>
                <a:tab pos="1609090" algn="l"/>
                <a:tab pos="1609090" algn="l"/>
                <a:tab pos="1609090" algn="l"/>
              </a:tabLst>
              <a:defRPr sz="1600" u="none" strike="noStrike" kern="1200" cap="none" spc="150" normalizeH="0" baseline="0">
                <a:latin typeface="MiSans" panose="00000500000000000000" charset="-122"/>
                <a:ea typeface="MiSans" panose="00000500000000000000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defRPr sz="1600" u="none" strike="noStrike" kern="1200" cap="none" spc="150" normalizeH="0" baseline="0">
                <a:latin typeface="MiSans" panose="00000500000000000000" charset="-122"/>
                <a:ea typeface="MiSans" panose="00000500000000000000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defRPr sz="1400" u="none" strike="noStrike" kern="1200" cap="none" spc="150" normalizeH="0" baseline="0">
                <a:latin typeface="MiSans" panose="00000500000000000000" charset="-122"/>
                <a:ea typeface="MiSans" panose="00000500000000000000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latin typeface="MiSans" panose="00000500000000000000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E5B9A-17E5-4719-94A9-82C01944FD60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BF149-DB0C-40EC-9C61-A22A196B7B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18AB5-A76F-4B17-99B7-6515934732E3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BF149-DB0C-40EC-9C61-A22A196B7B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22308-7531-4CF2-B3C3-11A04E9F04FF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BF149-DB0C-40EC-9C61-A22A196B7B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C7211-A218-4569-9EF5-29401418A448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BF149-DB0C-40EC-9C61-A22A196B7B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12550" y="12546"/>
            <a:ext cx="12192000" cy="6858000"/>
          </a:xfrm>
          <a:prstGeom prst="rect">
            <a:avLst/>
          </a:prstGeom>
          <a:solidFill>
            <a:srgbClr val="2827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51"/>
          <a:stretch>
            <a:fillRect/>
          </a:stretch>
        </p:blipFill>
        <p:spPr>
          <a:xfrm>
            <a:off x="0" y="-1"/>
            <a:ext cx="12204550" cy="6865059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0" y="0"/>
            <a:ext cx="12204550" cy="6845454"/>
          </a:xfrm>
          <a:prstGeom prst="rect">
            <a:avLst/>
          </a:prstGeom>
          <a:solidFill>
            <a:srgbClr val="000C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8745" tIns="99372" rIns="198745" bIns="99372" rtlCol="0" anchor="ctr"/>
          <a:lstStyle/>
          <a:p>
            <a:pPr algn="ctr"/>
            <a:endParaRPr kumimoji="1" lang="zh-CN" altLang="en-US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9525" y="-56515"/>
            <a:ext cx="12214225" cy="6958965"/>
          </a:xfrm>
          <a:prstGeom prst="rect">
            <a:avLst/>
          </a:prstGeom>
          <a:solidFill>
            <a:srgbClr val="000000">
              <a:alpha val="41176"/>
            </a:srgbClr>
          </a:solidFill>
        </p:spPr>
      </p:pic>
      <p:pic>
        <p:nvPicPr>
          <p:cNvPr id="7" name="图片 6" descr="移动pptb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0" y="-56515"/>
            <a:ext cx="12190730" cy="6927850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-20955" y="-60960"/>
            <a:ext cx="12221845" cy="6962775"/>
          </a:xfrm>
          <a:prstGeom prst="rect">
            <a:avLst/>
          </a:prstGeom>
          <a:solidFill>
            <a:srgbClr val="110047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B1502-A21D-4A42-8887-54347738F090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BF149-DB0C-40EC-9C61-A22A196B7B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CB354-D6F9-4614-A6F5-C79D67EB9029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BF149-DB0C-40EC-9C61-A22A196B7B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MiSans" panose="00000500000000000000" charset="-122"/>
                <a:ea typeface="MiSans" panose="000005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090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MiSans" panose="00000500000000000000" charset="-122"/>
                <a:ea typeface="MiSans" panose="00000500000000000000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6.xml"/><Relationship Id="rId8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3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4" Type="http://schemas.openxmlformats.org/officeDocument/2006/relationships/theme" Target="../theme/theme3.xml"/><Relationship Id="rId13" Type="http://schemas.openxmlformats.org/officeDocument/2006/relationships/image" Target="../media/image10.png"/><Relationship Id="rId12" Type="http://schemas.openxmlformats.org/officeDocument/2006/relationships/image" Target="../media/image9.png"/><Relationship Id="rId11" Type="http://schemas.openxmlformats.org/officeDocument/2006/relationships/image" Target="../media/image8.png"/><Relationship Id="rId10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8.xml"/></Relationships>
</file>

<file path=ppt/slideMasters/_rels/slideMaster4.xml.rels><?xml version="1.0" encoding="UTF-8" standalone="yes"?>
<Relationships xmlns="http://schemas.openxmlformats.org/package/2006/relationships"><Relationship Id="rId98" Type="http://schemas.openxmlformats.org/officeDocument/2006/relationships/theme" Target="../theme/theme4.xml"/><Relationship Id="rId97" Type="http://schemas.openxmlformats.org/officeDocument/2006/relationships/tags" Target="../tags/tag709.xml"/><Relationship Id="rId96" Type="http://schemas.openxmlformats.org/officeDocument/2006/relationships/tags" Target="../tags/tag708.xml"/><Relationship Id="rId95" Type="http://schemas.openxmlformats.org/officeDocument/2006/relationships/tags" Target="../tags/tag707.xml"/><Relationship Id="rId94" Type="http://schemas.openxmlformats.org/officeDocument/2006/relationships/tags" Target="../tags/tag706.xml"/><Relationship Id="rId93" Type="http://schemas.openxmlformats.org/officeDocument/2006/relationships/tags" Target="../tags/tag705.xml"/><Relationship Id="rId92" Type="http://schemas.openxmlformats.org/officeDocument/2006/relationships/slideLayout" Target="../slideLayouts/slideLayout119.xml"/><Relationship Id="rId91" Type="http://schemas.openxmlformats.org/officeDocument/2006/relationships/slideLayout" Target="../slideLayouts/slideLayout118.xml"/><Relationship Id="rId90" Type="http://schemas.openxmlformats.org/officeDocument/2006/relationships/slideLayout" Target="../slideLayouts/slideLayout117.xml"/><Relationship Id="rId9" Type="http://schemas.openxmlformats.org/officeDocument/2006/relationships/slideLayout" Target="../slideLayouts/slideLayout36.xml"/><Relationship Id="rId89" Type="http://schemas.openxmlformats.org/officeDocument/2006/relationships/slideLayout" Target="../slideLayouts/slideLayout116.xml"/><Relationship Id="rId88" Type="http://schemas.openxmlformats.org/officeDocument/2006/relationships/slideLayout" Target="../slideLayouts/slideLayout115.xml"/><Relationship Id="rId87" Type="http://schemas.openxmlformats.org/officeDocument/2006/relationships/slideLayout" Target="../slideLayouts/slideLayout114.xml"/><Relationship Id="rId86" Type="http://schemas.openxmlformats.org/officeDocument/2006/relationships/slideLayout" Target="../slideLayouts/slideLayout113.xml"/><Relationship Id="rId85" Type="http://schemas.openxmlformats.org/officeDocument/2006/relationships/slideLayout" Target="../slideLayouts/slideLayout112.xml"/><Relationship Id="rId84" Type="http://schemas.openxmlformats.org/officeDocument/2006/relationships/slideLayout" Target="../slideLayouts/slideLayout111.xml"/><Relationship Id="rId83" Type="http://schemas.openxmlformats.org/officeDocument/2006/relationships/slideLayout" Target="../slideLayouts/slideLayout110.xml"/><Relationship Id="rId82" Type="http://schemas.openxmlformats.org/officeDocument/2006/relationships/slideLayout" Target="../slideLayouts/slideLayout109.xml"/><Relationship Id="rId81" Type="http://schemas.openxmlformats.org/officeDocument/2006/relationships/slideLayout" Target="../slideLayouts/slideLayout108.xml"/><Relationship Id="rId80" Type="http://schemas.openxmlformats.org/officeDocument/2006/relationships/slideLayout" Target="../slideLayouts/slideLayout107.xml"/><Relationship Id="rId8" Type="http://schemas.openxmlformats.org/officeDocument/2006/relationships/slideLayout" Target="../slideLayouts/slideLayout35.xml"/><Relationship Id="rId79" Type="http://schemas.openxmlformats.org/officeDocument/2006/relationships/slideLayout" Target="../slideLayouts/slideLayout106.xml"/><Relationship Id="rId78" Type="http://schemas.openxmlformats.org/officeDocument/2006/relationships/slideLayout" Target="../slideLayouts/slideLayout105.xml"/><Relationship Id="rId77" Type="http://schemas.openxmlformats.org/officeDocument/2006/relationships/slideLayout" Target="../slideLayouts/slideLayout104.xml"/><Relationship Id="rId76" Type="http://schemas.openxmlformats.org/officeDocument/2006/relationships/slideLayout" Target="../slideLayouts/slideLayout103.xml"/><Relationship Id="rId75" Type="http://schemas.openxmlformats.org/officeDocument/2006/relationships/slideLayout" Target="../slideLayouts/slideLayout102.xml"/><Relationship Id="rId74" Type="http://schemas.openxmlformats.org/officeDocument/2006/relationships/slideLayout" Target="../slideLayouts/slideLayout101.xml"/><Relationship Id="rId73" Type="http://schemas.openxmlformats.org/officeDocument/2006/relationships/slideLayout" Target="../slideLayouts/slideLayout100.xml"/><Relationship Id="rId72" Type="http://schemas.openxmlformats.org/officeDocument/2006/relationships/slideLayout" Target="../slideLayouts/slideLayout99.xml"/><Relationship Id="rId71" Type="http://schemas.openxmlformats.org/officeDocument/2006/relationships/slideLayout" Target="../slideLayouts/slideLayout98.xml"/><Relationship Id="rId70" Type="http://schemas.openxmlformats.org/officeDocument/2006/relationships/slideLayout" Target="../slideLayouts/slideLayout97.xml"/><Relationship Id="rId7" Type="http://schemas.openxmlformats.org/officeDocument/2006/relationships/slideLayout" Target="../slideLayouts/slideLayout34.xml"/><Relationship Id="rId69" Type="http://schemas.openxmlformats.org/officeDocument/2006/relationships/slideLayout" Target="../slideLayouts/slideLayout96.xml"/><Relationship Id="rId68" Type="http://schemas.openxmlformats.org/officeDocument/2006/relationships/slideLayout" Target="../slideLayouts/slideLayout95.xml"/><Relationship Id="rId67" Type="http://schemas.openxmlformats.org/officeDocument/2006/relationships/slideLayout" Target="../slideLayouts/slideLayout94.xml"/><Relationship Id="rId66" Type="http://schemas.openxmlformats.org/officeDocument/2006/relationships/slideLayout" Target="../slideLayouts/slideLayout93.xml"/><Relationship Id="rId65" Type="http://schemas.openxmlformats.org/officeDocument/2006/relationships/slideLayout" Target="../slideLayouts/slideLayout92.xml"/><Relationship Id="rId64" Type="http://schemas.openxmlformats.org/officeDocument/2006/relationships/slideLayout" Target="../slideLayouts/slideLayout91.xml"/><Relationship Id="rId63" Type="http://schemas.openxmlformats.org/officeDocument/2006/relationships/slideLayout" Target="../slideLayouts/slideLayout90.xml"/><Relationship Id="rId62" Type="http://schemas.openxmlformats.org/officeDocument/2006/relationships/slideLayout" Target="../slideLayouts/slideLayout89.xml"/><Relationship Id="rId61" Type="http://schemas.openxmlformats.org/officeDocument/2006/relationships/slideLayout" Target="../slideLayouts/slideLayout88.xml"/><Relationship Id="rId60" Type="http://schemas.openxmlformats.org/officeDocument/2006/relationships/slideLayout" Target="../slideLayouts/slideLayout87.xml"/><Relationship Id="rId6" Type="http://schemas.openxmlformats.org/officeDocument/2006/relationships/slideLayout" Target="../slideLayouts/slideLayout33.xml"/><Relationship Id="rId59" Type="http://schemas.openxmlformats.org/officeDocument/2006/relationships/slideLayout" Target="../slideLayouts/slideLayout86.xml"/><Relationship Id="rId58" Type="http://schemas.openxmlformats.org/officeDocument/2006/relationships/slideLayout" Target="../slideLayouts/slideLayout85.xml"/><Relationship Id="rId57" Type="http://schemas.openxmlformats.org/officeDocument/2006/relationships/slideLayout" Target="../slideLayouts/slideLayout84.xml"/><Relationship Id="rId56" Type="http://schemas.openxmlformats.org/officeDocument/2006/relationships/slideLayout" Target="../slideLayouts/slideLayout83.xml"/><Relationship Id="rId55" Type="http://schemas.openxmlformats.org/officeDocument/2006/relationships/slideLayout" Target="../slideLayouts/slideLayout82.xml"/><Relationship Id="rId54" Type="http://schemas.openxmlformats.org/officeDocument/2006/relationships/slideLayout" Target="../slideLayouts/slideLayout81.xml"/><Relationship Id="rId53" Type="http://schemas.openxmlformats.org/officeDocument/2006/relationships/slideLayout" Target="../slideLayouts/slideLayout80.xml"/><Relationship Id="rId52" Type="http://schemas.openxmlformats.org/officeDocument/2006/relationships/slideLayout" Target="../slideLayouts/slideLayout79.xml"/><Relationship Id="rId51" Type="http://schemas.openxmlformats.org/officeDocument/2006/relationships/slideLayout" Target="../slideLayouts/slideLayout78.xml"/><Relationship Id="rId50" Type="http://schemas.openxmlformats.org/officeDocument/2006/relationships/slideLayout" Target="../slideLayouts/slideLayout77.xml"/><Relationship Id="rId5" Type="http://schemas.openxmlformats.org/officeDocument/2006/relationships/slideLayout" Target="../slideLayouts/slideLayout32.xml"/><Relationship Id="rId49" Type="http://schemas.openxmlformats.org/officeDocument/2006/relationships/slideLayout" Target="../slideLayouts/slideLayout76.xml"/><Relationship Id="rId48" Type="http://schemas.openxmlformats.org/officeDocument/2006/relationships/slideLayout" Target="../slideLayouts/slideLayout75.xml"/><Relationship Id="rId47" Type="http://schemas.openxmlformats.org/officeDocument/2006/relationships/slideLayout" Target="../slideLayouts/slideLayout74.xml"/><Relationship Id="rId46" Type="http://schemas.openxmlformats.org/officeDocument/2006/relationships/slideLayout" Target="../slideLayouts/slideLayout73.xml"/><Relationship Id="rId45" Type="http://schemas.openxmlformats.org/officeDocument/2006/relationships/slideLayout" Target="../slideLayouts/slideLayout72.xml"/><Relationship Id="rId44" Type="http://schemas.openxmlformats.org/officeDocument/2006/relationships/slideLayout" Target="../slideLayouts/slideLayout71.xml"/><Relationship Id="rId43" Type="http://schemas.openxmlformats.org/officeDocument/2006/relationships/slideLayout" Target="../slideLayouts/slideLayout70.xml"/><Relationship Id="rId42" Type="http://schemas.openxmlformats.org/officeDocument/2006/relationships/slideLayout" Target="../slideLayouts/slideLayout69.xml"/><Relationship Id="rId41" Type="http://schemas.openxmlformats.org/officeDocument/2006/relationships/slideLayout" Target="../slideLayouts/slideLayout68.xml"/><Relationship Id="rId4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31.xml"/><Relationship Id="rId39" Type="http://schemas.openxmlformats.org/officeDocument/2006/relationships/slideLayout" Target="../slideLayouts/slideLayout66.xml"/><Relationship Id="rId38" Type="http://schemas.openxmlformats.org/officeDocument/2006/relationships/slideLayout" Target="../slideLayouts/slideLayout65.xml"/><Relationship Id="rId37" Type="http://schemas.openxmlformats.org/officeDocument/2006/relationships/slideLayout" Target="../slideLayouts/slideLayout64.xml"/><Relationship Id="rId36" Type="http://schemas.openxmlformats.org/officeDocument/2006/relationships/slideLayout" Target="../slideLayouts/slideLayout63.xml"/><Relationship Id="rId35" Type="http://schemas.openxmlformats.org/officeDocument/2006/relationships/slideLayout" Target="../slideLayouts/slideLayout62.xml"/><Relationship Id="rId34" Type="http://schemas.openxmlformats.org/officeDocument/2006/relationships/slideLayout" Target="../slideLayouts/slideLayout61.xml"/><Relationship Id="rId33" Type="http://schemas.openxmlformats.org/officeDocument/2006/relationships/slideLayout" Target="../slideLayouts/slideLayout60.xml"/><Relationship Id="rId32" Type="http://schemas.openxmlformats.org/officeDocument/2006/relationships/slideLayout" Target="../slideLayouts/slideLayout59.xml"/><Relationship Id="rId31" Type="http://schemas.openxmlformats.org/officeDocument/2006/relationships/slideLayout" Target="../slideLayouts/slideLayout58.xml"/><Relationship Id="rId30" Type="http://schemas.openxmlformats.org/officeDocument/2006/relationships/slideLayout" Target="../slideLayouts/slideLayout57.xml"/><Relationship Id="rId3" Type="http://schemas.openxmlformats.org/officeDocument/2006/relationships/slideLayout" Target="../slideLayouts/slideLayout30.xml"/><Relationship Id="rId29" Type="http://schemas.openxmlformats.org/officeDocument/2006/relationships/slideLayout" Target="../slideLayouts/slideLayout56.xml"/><Relationship Id="rId28" Type="http://schemas.openxmlformats.org/officeDocument/2006/relationships/slideLayout" Target="../slideLayouts/slideLayout55.xml"/><Relationship Id="rId27" Type="http://schemas.openxmlformats.org/officeDocument/2006/relationships/slideLayout" Target="../slideLayouts/slideLayout54.xml"/><Relationship Id="rId26" Type="http://schemas.openxmlformats.org/officeDocument/2006/relationships/slideLayout" Target="../slideLayouts/slideLayout53.xml"/><Relationship Id="rId25" Type="http://schemas.openxmlformats.org/officeDocument/2006/relationships/slideLayout" Target="../slideLayouts/slideLayout52.xml"/><Relationship Id="rId24" Type="http://schemas.openxmlformats.org/officeDocument/2006/relationships/slideLayout" Target="../slideLayouts/slideLayout51.xml"/><Relationship Id="rId23" Type="http://schemas.openxmlformats.org/officeDocument/2006/relationships/slideLayout" Target="../slideLayouts/slideLayout50.xml"/><Relationship Id="rId22" Type="http://schemas.openxmlformats.org/officeDocument/2006/relationships/slideLayout" Target="../slideLayouts/slideLayout49.xml"/><Relationship Id="rId21" Type="http://schemas.openxmlformats.org/officeDocument/2006/relationships/slideLayout" Target="../slideLayouts/slideLayout48.xml"/><Relationship Id="rId20" Type="http://schemas.openxmlformats.org/officeDocument/2006/relationships/slideLayout" Target="../slideLayouts/slideLayout47.xml"/><Relationship Id="rId2" Type="http://schemas.openxmlformats.org/officeDocument/2006/relationships/slideLayout" Target="../slideLayouts/slideLayout29.xml"/><Relationship Id="rId19" Type="http://schemas.openxmlformats.org/officeDocument/2006/relationships/slideLayout" Target="../slideLayouts/slideLayout46.xml"/><Relationship Id="rId18" Type="http://schemas.openxmlformats.org/officeDocument/2006/relationships/slideLayout" Target="../slideLayouts/slideLayout45.xml"/><Relationship Id="rId17" Type="http://schemas.openxmlformats.org/officeDocument/2006/relationships/slideLayout" Target="../slideLayouts/slideLayout44.xml"/><Relationship Id="rId16" Type="http://schemas.openxmlformats.org/officeDocument/2006/relationships/slideLayout" Target="../slideLayouts/slideLayout43.xml"/><Relationship Id="rId15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7.xml"/><Relationship Id="rId1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C66768-C4FE-488E-916C-50F72E542496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7BF149-DB0C-40EC-9C61-A22A196B7B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Arial" panose="020B0604020202020204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Arial" panose="020B0604020202020204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Arial" panose="020B0604020202020204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Arial" panose="020B0604020202020204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Arial" panose="020B0604020202020204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Arial" panose="020B0604020202020204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5" kern="1200">
          <a:solidFill>
            <a:schemeClr val="tx1"/>
          </a:solidFill>
          <a:latin typeface="Arial" panose="020B0604020202020204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65" kern="1200">
          <a:solidFill>
            <a:schemeClr val="tx1"/>
          </a:solidFill>
          <a:latin typeface="Arial" panose="020B0604020202020204"/>
          <a:ea typeface="+mn-ea"/>
          <a:cs typeface="+mn-cs"/>
        </a:defRPr>
      </a:lvl1pPr>
      <a:lvl2pPr marL="457200" algn="l" defTabSz="914400" rtl="0" eaLnBrk="1" latinLnBrk="0" hangingPunct="1">
        <a:defRPr sz="1865" kern="1200">
          <a:solidFill>
            <a:schemeClr val="tx1"/>
          </a:solidFill>
          <a:latin typeface="Arial" panose="020B0604020202020204"/>
          <a:ea typeface="+mn-ea"/>
          <a:cs typeface="+mn-cs"/>
        </a:defRPr>
      </a:lvl2pPr>
      <a:lvl3pPr marL="914400" algn="l" defTabSz="914400" rtl="0" eaLnBrk="1" latinLnBrk="0" hangingPunct="1">
        <a:defRPr sz="1865" kern="1200">
          <a:solidFill>
            <a:schemeClr val="tx1"/>
          </a:solidFill>
          <a:latin typeface="Arial" panose="020B0604020202020204"/>
          <a:ea typeface="+mn-ea"/>
          <a:cs typeface="+mn-cs"/>
        </a:defRPr>
      </a:lvl3pPr>
      <a:lvl4pPr marL="1371600" algn="l" defTabSz="914400" rtl="0" eaLnBrk="1" latinLnBrk="0" hangingPunct="1">
        <a:defRPr sz="1865" kern="1200">
          <a:solidFill>
            <a:schemeClr val="tx1"/>
          </a:solidFill>
          <a:latin typeface="Arial" panose="020B0604020202020204"/>
          <a:ea typeface="+mn-ea"/>
          <a:cs typeface="+mn-cs"/>
        </a:defRPr>
      </a:lvl4pPr>
      <a:lvl5pPr marL="1828800" algn="l" defTabSz="914400" rtl="0" eaLnBrk="1" latinLnBrk="0" hangingPunct="1">
        <a:defRPr sz="1865" kern="1200">
          <a:solidFill>
            <a:schemeClr val="tx1"/>
          </a:solidFill>
          <a:latin typeface="Arial" panose="020B0604020202020204"/>
          <a:ea typeface="+mn-ea"/>
          <a:cs typeface="+mn-cs"/>
        </a:defRPr>
      </a:lvl5pPr>
      <a:lvl6pPr marL="2286000" algn="l" defTabSz="914400" rtl="0" eaLnBrk="1" latinLnBrk="0" hangingPunct="1">
        <a:defRPr sz="1865" kern="1200">
          <a:solidFill>
            <a:schemeClr val="tx1"/>
          </a:solidFill>
          <a:latin typeface="Arial" panose="020B0604020202020204"/>
          <a:ea typeface="+mn-ea"/>
          <a:cs typeface="+mn-cs"/>
        </a:defRPr>
      </a:lvl6pPr>
      <a:lvl7pPr marL="2743200" algn="l" defTabSz="914400" rtl="0" eaLnBrk="1" latinLnBrk="0" hangingPunct="1">
        <a:defRPr sz="1865" kern="1200">
          <a:solidFill>
            <a:schemeClr val="tx1"/>
          </a:solidFill>
          <a:latin typeface="Arial" panose="020B0604020202020204"/>
          <a:ea typeface="+mn-ea"/>
          <a:cs typeface="+mn-cs"/>
        </a:defRPr>
      </a:lvl7pPr>
      <a:lvl8pPr marL="3200400" algn="l" defTabSz="914400" rtl="0" eaLnBrk="1" latinLnBrk="0" hangingPunct="1">
        <a:defRPr sz="1865" kern="1200">
          <a:solidFill>
            <a:schemeClr val="tx1"/>
          </a:solidFill>
          <a:latin typeface="Arial" panose="020B0604020202020204"/>
          <a:ea typeface="+mn-ea"/>
          <a:cs typeface="+mn-cs"/>
        </a:defRPr>
      </a:lvl8pPr>
      <a:lvl9pPr marL="3657600" algn="l" defTabSz="914400" rtl="0" eaLnBrk="1" latinLnBrk="0" hangingPunct="1">
        <a:defRPr sz="1865" kern="1200">
          <a:solidFill>
            <a:schemeClr val="tx1"/>
          </a:solidFill>
          <a:latin typeface="Arial" panose="020B0604020202020204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背景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 descr="3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73685" y="179705"/>
            <a:ext cx="12192000" cy="6858000"/>
          </a:xfrm>
          <a:prstGeom prst="rect">
            <a:avLst/>
          </a:prstGeom>
        </p:spPr>
      </p:pic>
      <p:pic>
        <p:nvPicPr>
          <p:cNvPr id="9" name="图片 8" descr="未标题-logo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381000" y="251460"/>
            <a:ext cx="1012825" cy="46863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9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9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9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MiSans" panose="00000500000000000000" charset="-122"/>
                <a:ea typeface="MiSans" panose="00000500000000000000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9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MiSans" panose="00000500000000000000" charset="-122"/>
                <a:ea typeface="MiSans" panose="0000050000000000000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9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MiSans" panose="00000500000000000000" charset="-122"/>
                <a:ea typeface="MiSans" panose="00000500000000000000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  <p:sldLayoutId id="2147483696" r:id="rId18"/>
    <p:sldLayoutId id="2147483697" r:id="rId19"/>
    <p:sldLayoutId id="2147483698" r:id="rId20"/>
    <p:sldLayoutId id="2147483699" r:id="rId21"/>
    <p:sldLayoutId id="2147483700" r:id="rId22"/>
    <p:sldLayoutId id="2147483701" r:id="rId23"/>
    <p:sldLayoutId id="2147483702" r:id="rId24"/>
    <p:sldLayoutId id="2147483703" r:id="rId25"/>
    <p:sldLayoutId id="2147483704" r:id="rId26"/>
    <p:sldLayoutId id="2147483705" r:id="rId27"/>
    <p:sldLayoutId id="2147483706" r:id="rId28"/>
    <p:sldLayoutId id="2147483707" r:id="rId29"/>
    <p:sldLayoutId id="2147483708" r:id="rId30"/>
    <p:sldLayoutId id="2147483709" r:id="rId31"/>
    <p:sldLayoutId id="2147483710" r:id="rId32"/>
    <p:sldLayoutId id="2147483711" r:id="rId33"/>
    <p:sldLayoutId id="2147483712" r:id="rId34"/>
    <p:sldLayoutId id="2147483713" r:id="rId35"/>
    <p:sldLayoutId id="2147483714" r:id="rId36"/>
    <p:sldLayoutId id="2147483715" r:id="rId37"/>
    <p:sldLayoutId id="2147483716" r:id="rId38"/>
    <p:sldLayoutId id="2147483717" r:id="rId39"/>
    <p:sldLayoutId id="2147483718" r:id="rId40"/>
    <p:sldLayoutId id="2147483719" r:id="rId41"/>
    <p:sldLayoutId id="2147483720" r:id="rId42"/>
    <p:sldLayoutId id="2147483721" r:id="rId43"/>
    <p:sldLayoutId id="2147483722" r:id="rId44"/>
    <p:sldLayoutId id="2147483723" r:id="rId45"/>
    <p:sldLayoutId id="2147483724" r:id="rId46"/>
    <p:sldLayoutId id="2147483725" r:id="rId47"/>
    <p:sldLayoutId id="2147483726" r:id="rId48"/>
    <p:sldLayoutId id="2147483727" r:id="rId49"/>
    <p:sldLayoutId id="2147483728" r:id="rId50"/>
    <p:sldLayoutId id="2147483729" r:id="rId51"/>
    <p:sldLayoutId id="2147483730" r:id="rId52"/>
    <p:sldLayoutId id="2147483731" r:id="rId53"/>
    <p:sldLayoutId id="2147483732" r:id="rId54"/>
    <p:sldLayoutId id="2147483733" r:id="rId55"/>
    <p:sldLayoutId id="2147483734" r:id="rId56"/>
    <p:sldLayoutId id="2147483735" r:id="rId57"/>
    <p:sldLayoutId id="2147483736" r:id="rId58"/>
    <p:sldLayoutId id="2147483737" r:id="rId59"/>
    <p:sldLayoutId id="2147483738" r:id="rId60"/>
    <p:sldLayoutId id="2147483739" r:id="rId61"/>
    <p:sldLayoutId id="2147483740" r:id="rId62"/>
    <p:sldLayoutId id="2147483741" r:id="rId63"/>
    <p:sldLayoutId id="2147483742" r:id="rId64"/>
    <p:sldLayoutId id="2147483743" r:id="rId65"/>
    <p:sldLayoutId id="2147483744" r:id="rId66"/>
    <p:sldLayoutId id="2147483745" r:id="rId67"/>
    <p:sldLayoutId id="2147483746" r:id="rId68"/>
    <p:sldLayoutId id="2147483747" r:id="rId69"/>
    <p:sldLayoutId id="2147483748" r:id="rId70"/>
    <p:sldLayoutId id="2147483749" r:id="rId71"/>
    <p:sldLayoutId id="2147483750" r:id="rId72"/>
    <p:sldLayoutId id="2147483751" r:id="rId73"/>
    <p:sldLayoutId id="2147483752" r:id="rId74"/>
    <p:sldLayoutId id="2147483753" r:id="rId75"/>
    <p:sldLayoutId id="2147483754" r:id="rId76"/>
    <p:sldLayoutId id="2147483755" r:id="rId77"/>
    <p:sldLayoutId id="2147483756" r:id="rId78"/>
    <p:sldLayoutId id="2147483757" r:id="rId79"/>
    <p:sldLayoutId id="2147483758" r:id="rId80"/>
    <p:sldLayoutId id="2147483759" r:id="rId81"/>
    <p:sldLayoutId id="2147483760" r:id="rId82"/>
    <p:sldLayoutId id="2147483761" r:id="rId83"/>
    <p:sldLayoutId id="2147483762" r:id="rId84"/>
    <p:sldLayoutId id="2147483763" r:id="rId85"/>
    <p:sldLayoutId id="2147483764" r:id="rId86"/>
    <p:sldLayoutId id="2147483765" r:id="rId87"/>
    <p:sldLayoutId id="2147483766" r:id="rId88"/>
    <p:sldLayoutId id="2147483767" r:id="rId89"/>
    <p:sldLayoutId id="2147483768" r:id="rId90"/>
    <p:sldLayoutId id="2147483769" r:id="rId91"/>
    <p:sldLayoutId id="2147483770" r:id="rId92"/>
  </p:sldLayoutIdLst>
  <p:hf sldNum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MiSans" panose="00000500000000000000" charset="-122"/>
          <a:ea typeface="MiSans" panose="00000500000000000000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MiSans" panose="00000500000000000000" charset="-122"/>
          <a:ea typeface="MiSans" panose="00000500000000000000" charset="-122"/>
          <a:cs typeface="+mn-cs"/>
        </a:defRPr>
      </a:lvl1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8.xml"/><Relationship Id="rId5" Type="http://schemas.openxmlformats.org/officeDocument/2006/relationships/tags" Target="../tags/tag712.xml"/><Relationship Id="rId4" Type="http://schemas.openxmlformats.org/officeDocument/2006/relationships/tags" Target="../tags/tag711.xml"/><Relationship Id="rId3" Type="http://schemas.openxmlformats.org/officeDocument/2006/relationships/tags" Target="../tags/tag710.xml"/><Relationship Id="rId2" Type="http://schemas.openxmlformats.org/officeDocument/2006/relationships/image" Target="../media/image12.svg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17.xml"/><Relationship Id="rId8" Type="http://schemas.openxmlformats.org/officeDocument/2006/relationships/tags" Target="../tags/tag716.xml"/><Relationship Id="rId7" Type="http://schemas.openxmlformats.org/officeDocument/2006/relationships/tags" Target="../tags/tag715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tags" Target="../tags/tag714.xml"/><Relationship Id="rId3" Type="http://schemas.openxmlformats.org/officeDocument/2006/relationships/image" Target="../media/image12.svg"/><Relationship Id="rId2" Type="http://schemas.openxmlformats.org/officeDocument/2006/relationships/image" Target="../media/image13.png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718.xml"/><Relationship Id="rId1" Type="http://schemas.openxmlformats.org/officeDocument/2006/relationships/tags" Target="../tags/tag713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721.xml"/><Relationship Id="rId4" Type="http://schemas.openxmlformats.org/officeDocument/2006/relationships/tags" Target="../tags/tag720.xml"/><Relationship Id="rId3" Type="http://schemas.openxmlformats.org/officeDocument/2006/relationships/image" Target="../media/image12.svg"/><Relationship Id="rId2" Type="http://schemas.openxmlformats.org/officeDocument/2006/relationships/image" Target="../media/image13.png"/><Relationship Id="rId1" Type="http://schemas.openxmlformats.org/officeDocument/2006/relationships/tags" Target="../tags/tag719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725.xml"/><Relationship Id="rId8" Type="http://schemas.openxmlformats.org/officeDocument/2006/relationships/image" Target="../media/image18.png"/><Relationship Id="rId7" Type="http://schemas.openxmlformats.org/officeDocument/2006/relationships/tags" Target="../tags/tag724.xml"/><Relationship Id="rId6" Type="http://schemas.openxmlformats.org/officeDocument/2006/relationships/image" Target="../media/image17.png"/><Relationship Id="rId5" Type="http://schemas.openxmlformats.org/officeDocument/2006/relationships/tags" Target="../tags/tag723.xml"/><Relationship Id="rId4" Type="http://schemas.openxmlformats.org/officeDocument/2006/relationships/image" Target="../media/image16.png"/><Relationship Id="rId3" Type="http://schemas.openxmlformats.org/officeDocument/2006/relationships/tags" Target="../tags/tag722.xml"/><Relationship Id="rId2" Type="http://schemas.openxmlformats.org/officeDocument/2006/relationships/image" Target="../media/image12.svg"/><Relationship Id="rId13" Type="http://schemas.openxmlformats.org/officeDocument/2006/relationships/notesSlide" Target="../notesSlides/notesSlide4.xml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20.png"/><Relationship Id="rId10" Type="http://schemas.openxmlformats.org/officeDocument/2006/relationships/image" Target="../media/image19.png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jpeg"/><Relationship Id="rId2" Type="http://schemas.openxmlformats.org/officeDocument/2006/relationships/image" Target="../media/image12.sv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727.xml"/><Relationship Id="rId1" Type="http://schemas.openxmlformats.org/officeDocument/2006/relationships/tags" Target="../tags/tag7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18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66"/>
          <p:cNvPicPr>
            <a:picLocks noChangeAspect="1"/>
          </p:cNvPicPr>
          <p:nvPr/>
        </p:nvPicPr>
        <p:blipFill>
          <a:blip r:embed="rId1" cstate="print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235779" y="318138"/>
            <a:ext cx="1680100" cy="33222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635" y="2377440"/>
            <a:ext cx="12192000" cy="1485900"/>
          </a:xfrm>
          <a:prstGeom prst="rect">
            <a:avLst/>
          </a:prstGeom>
        </p:spPr>
        <p:txBody>
          <a:bodyPr wrap="square" lIns="121917" tIns="60958" rIns="121917" bIns="60958">
            <a:noAutofit/>
          </a:bodyPr>
          <a:p>
            <a:pPr indent="0"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4800" b="1" dirty="0" smtClean="0">
              <a:solidFill>
                <a:srgbClr val="FFFFFF"/>
              </a:solidFill>
              <a:latin typeface="Calibri" panose="020F0502020204030204" charset="0"/>
              <a:cs typeface="Calibri" panose="020F0502020204030204" charset="0"/>
              <a:sym typeface="+mn-lt"/>
            </a:endParaRPr>
          </a:p>
        </p:txBody>
      </p:sp>
      <p:sp>
        <p:nvSpPr>
          <p:cNvPr id="24" name="矩形 23"/>
          <p:cNvSpPr/>
          <p:nvPr>
            <p:custDataLst>
              <p:tags r:id="rId3"/>
            </p:custDataLst>
          </p:nvPr>
        </p:nvSpPr>
        <p:spPr>
          <a:xfrm rot="10800000" flipH="1" flipV="1">
            <a:off x="2057400" y="2990850"/>
            <a:ext cx="8178165" cy="1605915"/>
          </a:xfrm>
          <a:prstGeom prst="rect">
            <a:avLst/>
          </a:prstGeom>
          <a:gradFill flip="none" rotWithShape="1">
            <a:gsLst>
              <a:gs pos="43000">
                <a:srgbClr val="6ED5FF">
                  <a:alpha val="100000"/>
                </a:srgbClr>
              </a:gs>
              <a:gs pos="57000">
                <a:schemeClr val="accent5">
                  <a:lumMod val="60000"/>
                  <a:lumOff val="40000"/>
                  <a:alpha val="77000"/>
                </a:schemeClr>
              </a:gs>
              <a:gs pos="76000">
                <a:srgbClr val="6ED5FF">
                  <a:alpha val="9000"/>
                </a:srgbClr>
              </a:gs>
              <a:gs pos="0">
                <a:srgbClr val="6ED5FF">
                  <a:alpha val="2000"/>
                </a:srgbClr>
              </a:gs>
              <a:gs pos="1000">
                <a:srgbClr val="6ED5FF">
                  <a:alpha val="7000"/>
                </a:srgbClr>
              </a:gs>
              <a:gs pos="0">
                <a:srgbClr val="6ED5FF">
                  <a:alpha val="18000"/>
                </a:srgbClr>
              </a:gs>
              <a:gs pos="100000">
                <a:srgbClr val="6ED5FF">
                  <a:alpha val="2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gradFill>
              <a:gsLst>
                <a:gs pos="64000">
                  <a:srgbClr val="6ED5FF">
                    <a:alpha val="12000"/>
                    <a:lumMod val="91000"/>
                    <a:lumOff val="9000"/>
                  </a:srgbClr>
                </a:gs>
                <a:gs pos="10000">
                  <a:srgbClr val="6ED5FF">
                    <a:alpha val="36000"/>
                  </a:srgbClr>
                </a:gs>
                <a:gs pos="29000">
                  <a:srgbClr val="6ED5FF">
                    <a:alpha val="10000"/>
                    <a:lumMod val="62000"/>
                    <a:lumOff val="38000"/>
                  </a:srgbClr>
                </a:gs>
                <a:gs pos="88000">
                  <a:srgbClr val="6ED5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prstDash val="solid"/>
            <a:miter lim="800000"/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txBody>
          <a:bodyPr lIns="197375" tIns="16794" rIns="197375" bIns="16794" rtlCol="0" anchor="ctr">
            <a:noAutofit/>
          </a:bodyPr>
          <a:p>
            <a:pPr lvl="0" indent="0" algn="just" defTabSz="127317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1450" kern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微软雅黑" panose="020B0503020204020204" charset="-122"/>
              <a:cs typeface="+mn-lt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11325" y="3181985"/>
            <a:ext cx="8615680" cy="2122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4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Considerations on R19 UAV</a:t>
            </a:r>
            <a:endParaRPr lang="en-US" altLang="zh-CN" sz="4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algn="ctr">
              <a:lnSpc>
                <a:spcPct val="150000"/>
              </a:lnSpc>
            </a:pPr>
            <a:endParaRPr lang="en-US" altLang="zh-CN" sz="4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 rot="10800000" flipH="1" flipV="1">
            <a:off x="26670" y="-46355"/>
            <a:ext cx="4665345" cy="2423160"/>
          </a:xfrm>
          <a:prstGeom prst="rect">
            <a:avLst/>
          </a:prstGeom>
          <a:gradFill flip="none" rotWithShape="1">
            <a:gsLst>
              <a:gs pos="43000">
                <a:srgbClr val="6ED5FF">
                  <a:alpha val="100000"/>
                </a:srgbClr>
              </a:gs>
              <a:gs pos="57000">
                <a:schemeClr val="accent5">
                  <a:lumMod val="60000"/>
                  <a:lumOff val="40000"/>
                  <a:alpha val="77000"/>
                </a:schemeClr>
              </a:gs>
              <a:gs pos="76000">
                <a:srgbClr val="6ED5FF">
                  <a:alpha val="9000"/>
                </a:srgbClr>
              </a:gs>
              <a:gs pos="0">
                <a:srgbClr val="6ED5FF">
                  <a:alpha val="2000"/>
                </a:srgbClr>
              </a:gs>
              <a:gs pos="1000">
                <a:srgbClr val="6ED5FF">
                  <a:alpha val="7000"/>
                </a:srgbClr>
              </a:gs>
              <a:gs pos="0">
                <a:srgbClr val="6ED5FF">
                  <a:alpha val="18000"/>
                </a:srgbClr>
              </a:gs>
              <a:gs pos="100000">
                <a:srgbClr val="6ED5FF">
                  <a:alpha val="2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gradFill>
              <a:gsLst>
                <a:gs pos="64000">
                  <a:srgbClr val="6ED5FF">
                    <a:alpha val="12000"/>
                    <a:lumMod val="91000"/>
                    <a:lumOff val="9000"/>
                  </a:srgbClr>
                </a:gs>
                <a:gs pos="10000">
                  <a:srgbClr val="6ED5FF">
                    <a:alpha val="36000"/>
                  </a:srgbClr>
                </a:gs>
                <a:gs pos="29000">
                  <a:srgbClr val="6ED5FF">
                    <a:alpha val="10000"/>
                    <a:lumMod val="62000"/>
                    <a:lumOff val="38000"/>
                  </a:srgbClr>
                </a:gs>
                <a:gs pos="88000">
                  <a:srgbClr val="6ED5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prstDash val="solid"/>
            <a:miter lim="800000"/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txBody>
          <a:bodyPr lIns="197375" tIns="16794" rIns="197375" bIns="16794" rtlCol="0" anchor="ctr">
            <a:noAutofit/>
          </a:bodyPr>
          <a:p>
            <a:pPr lvl="0" indent="0" algn="just" defTabSz="127317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1450" kern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微软雅黑" panose="020B0503020204020204" charset="-122"/>
              <a:cs typeface="+mn-lt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0075" y="142240"/>
            <a:ext cx="4770755" cy="2183765"/>
          </a:xfrm>
          <a:prstGeom prst="rect">
            <a:avLst/>
          </a:prstGeom>
          <a:gradFill>
            <a:gsLst>
              <a:gs pos="23000">
                <a:srgbClr val="6ED5FF"/>
              </a:gs>
              <a:gs pos="27000">
                <a:schemeClr val="accent5">
                  <a:lumMod val="60000"/>
                  <a:lumOff val="40000"/>
                  <a:alpha val="77000"/>
                </a:schemeClr>
              </a:gs>
              <a:gs pos="28000">
                <a:srgbClr val="6ED5FF">
                  <a:alpha val="9000"/>
                </a:srgbClr>
              </a:gs>
              <a:gs pos="0">
                <a:srgbClr val="6ED5FF">
                  <a:alpha val="2000"/>
                </a:srgbClr>
              </a:gs>
              <a:gs pos="11000">
                <a:srgbClr val="6ED5FF">
                  <a:alpha val="7000"/>
                </a:srgbClr>
              </a:gs>
              <a:gs pos="0">
                <a:srgbClr val="6ED5FF">
                  <a:alpha val="18000"/>
                </a:srgbClr>
              </a:gs>
              <a:gs pos="65000">
                <a:srgbClr val="6ED5FF">
                  <a:alpha val="2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wrap="square" rtlCol="0" anchor="t">
            <a:spAutoFit/>
          </a:bodyPr>
          <a:p>
            <a:r>
              <a:rPr lang="en-US" altLang="zh-CN" b="1" dirty="0">
                <a:solidFill>
                  <a:schemeClr val="bg1"/>
                </a:solidFill>
                <a:effectLst/>
                <a:latin typeface="Arial" panose="020B0604020202020204" pitchFamily="34" charset="0"/>
                <a:sym typeface="+mn-ea"/>
              </a:rPr>
              <a:t>3GPP TSG RAN #104	                                                                           	RP-241202</a:t>
            </a:r>
            <a:endParaRPr lang="en-US" altLang="zh-CN" b="1" dirty="0">
              <a:solidFill>
                <a:schemeClr val="bg1"/>
              </a:solidFill>
              <a:effectLst/>
              <a:latin typeface="Arial" panose="020B0604020202020204" pitchFamily="34" charset="0"/>
              <a:sym typeface="+mn-ea"/>
            </a:endParaRPr>
          </a:p>
          <a:p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  <a:sym typeface="+mn-ea"/>
              </a:rPr>
              <a:t>Shanghai, China, June 17-20, 2024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  <a:sym typeface="+mn-ea"/>
              </a:rPr>
              <a:t>Agenda Item:	               9.11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MS Mincho" panose="02020609040205080304" pitchFamily="49" charset="-128"/>
              <a:cs typeface="Arial" panose="020B0604020202020204" pitchFamily="34" charset="0"/>
              <a:sym typeface="+mn-ea"/>
            </a:endParaRPr>
          </a:p>
          <a:p>
            <a:pPr>
              <a:spcAft>
                <a:spcPts val="600"/>
              </a:spcAft>
            </a:pPr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  <a:sym typeface="+mn-ea"/>
              </a:rPr>
              <a:t>Source:			CMCC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  <a:sym typeface="+mn-ea"/>
              </a:rPr>
              <a:t>Type:			Discussion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MS Mincho" panose="02020609040205080304" pitchFamily="49" charset="-128"/>
              <a:cs typeface="Arial" panose="020B0604020202020204" pitchFamily="34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矩形 64"/>
          <p:cNvSpPr/>
          <p:nvPr/>
        </p:nvSpPr>
        <p:spPr>
          <a:xfrm>
            <a:off x="8512810" y="1578610"/>
            <a:ext cx="2470150" cy="1580515"/>
          </a:xfrm>
          <a:prstGeom prst="rect">
            <a:avLst/>
          </a:prstGeom>
          <a:solidFill>
            <a:schemeClr val="accent5">
              <a:lumMod val="20000"/>
              <a:lumOff val="8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512810" y="1240155"/>
            <a:ext cx="2174875" cy="3035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lang="en-US" altLang="zh-CN" sz="1600" b="1" dirty="0">
                <a:solidFill>
                  <a:srgbClr val="5AEDFF"/>
                </a:solidFill>
                <a:cs typeface="+mn-lt"/>
                <a:sym typeface="+mn-ea"/>
              </a:rPr>
              <a:t>Identification of UE</a:t>
            </a:r>
            <a:endParaRPr lang="en-US" altLang="zh-CN" sz="1600" b="1" dirty="0">
              <a:solidFill>
                <a:srgbClr val="5AEDFF"/>
              </a:solidFill>
              <a:cs typeface="+mn-lt"/>
              <a:sym typeface="+mn-ea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6332220" y="1597660"/>
            <a:ext cx="2004060" cy="1561465"/>
          </a:xfrm>
          <a:prstGeom prst="rect">
            <a:avLst/>
          </a:prstGeom>
          <a:solidFill>
            <a:schemeClr val="accent5">
              <a:lumMod val="20000"/>
              <a:lumOff val="8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 rot="10800000" flipH="1" flipV="1">
            <a:off x="1629410" y="1218565"/>
            <a:ext cx="1871980" cy="1939925"/>
          </a:xfrm>
          <a:prstGeom prst="rect">
            <a:avLst/>
          </a:prstGeom>
          <a:gradFill flip="none" rotWithShape="1">
            <a:gsLst>
              <a:gs pos="76000">
                <a:srgbClr val="6ED5FF">
                  <a:alpha val="9000"/>
                </a:srgbClr>
              </a:gs>
              <a:gs pos="0">
                <a:srgbClr val="6ED5FF">
                  <a:alpha val="2000"/>
                </a:srgbClr>
              </a:gs>
              <a:gs pos="54000">
                <a:srgbClr val="6ED5FF">
                  <a:alpha val="10000"/>
                </a:srgbClr>
              </a:gs>
              <a:gs pos="100000">
                <a:srgbClr val="6ED5FF">
                  <a:alpha val="12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0"/>
                  </a:srgbClr>
                </a:gs>
              </a:gsLst>
              <a:lin ang="18900000" scaled="0"/>
            </a:gradFill>
            <a:prstDash val="solid"/>
            <a:miter lim="800000"/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txBody>
          <a:bodyPr lIns="197375" tIns="16794" rIns="197375" bIns="16794" rtlCol="0" anchor="ctr"/>
          <a:p>
            <a:pPr marL="0" marR="0" lvl="0" indent="0" algn="ctr" defTabSz="12731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65" b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621790" y="1578610"/>
            <a:ext cx="1880870" cy="1579245"/>
          </a:xfrm>
          <a:prstGeom prst="rect">
            <a:avLst/>
          </a:prstGeom>
          <a:solidFill>
            <a:schemeClr val="accent5">
              <a:lumMod val="20000"/>
              <a:lumOff val="8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文本框 11"/>
          <p:cNvSpPr txBox="1"/>
          <p:nvPr/>
        </p:nvSpPr>
        <p:spPr>
          <a:xfrm>
            <a:off x="1621790" y="2615565"/>
            <a:ext cx="1886585" cy="33972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L="173990" marR="0" lvl="0" indent="-173990" algn="l" defTabSz="914400" rtl="0" eaLnBrk="1" fontAlgn="auto" latinLnBrk="0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300" b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charset="-122"/>
                <a:cs typeface="+mn-cs"/>
              </a:rPr>
              <a:t>Fewer obstruction  </a:t>
            </a:r>
            <a:endParaRPr kumimoji="0" lang="en-US" altLang="zh-CN" sz="1300" b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anose="020B0503020204020204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 rot="10800000" flipH="1" flipV="1">
            <a:off x="6332855" y="1219200"/>
            <a:ext cx="2002790" cy="2002155"/>
          </a:xfrm>
          <a:prstGeom prst="rect">
            <a:avLst/>
          </a:prstGeom>
          <a:gradFill flip="none" rotWithShape="1">
            <a:gsLst>
              <a:gs pos="76000">
                <a:srgbClr val="6ED5FF">
                  <a:alpha val="9000"/>
                </a:srgbClr>
              </a:gs>
              <a:gs pos="0">
                <a:srgbClr val="6ED5FF">
                  <a:alpha val="2000"/>
                </a:srgbClr>
              </a:gs>
              <a:gs pos="54000">
                <a:srgbClr val="6ED5FF">
                  <a:alpha val="10000"/>
                </a:srgbClr>
              </a:gs>
              <a:gs pos="100000">
                <a:srgbClr val="6ED5FF">
                  <a:alpha val="12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0"/>
                  </a:srgbClr>
                </a:gs>
              </a:gsLst>
              <a:lin ang="18900000" scaled="0"/>
            </a:gradFill>
            <a:prstDash val="solid"/>
            <a:miter lim="800000"/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txBody>
          <a:bodyPr lIns="197375" tIns="16794" rIns="197375" bIns="16794" rtlCol="0" anchor="ctr"/>
          <a:p>
            <a:pPr marL="0" marR="0" lvl="0" indent="0" algn="ctr" defTabSz="12731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65" b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436360" y="2760980"/>
            <a:ext cx="1983740" cy="3003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175895" marR="0" lvl="0" indent="-175895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81280" algn="l"/>
              </a:tabLst>
              <a:defRPr/>
            </a:pPr>
            <a:r>
              <a:rPr lang="en-US" altLang="zh-CN" sz="13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charset="-122"/>
                <a:sym typeface="+mn-ea"/>
              </a:rPr>
              <a:t>More handovers and more HO failure</a:t>
            </a:r>
            <a:endParaRPr lang="en-US" altLang="zh-CN" sz="13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anose="020B0503020204020204" charset="-122"/>
              <a:sym typeface="+mn-ea"/>
            </a:endParaRPr>
          </a:p>
        </p:txBody>
      </p:sp>
      <p:sp>
        <p:nvSpPr>
          <p:cNvPr id="46" name="文本框 11"/>
          <p:cNvSpPr txBox="1"/>
          <p:nvPr/>
        </p:nvSpPr>
        <p:spPr>
          <a:xfrm>
            <a:off x="6331585" y="2292985"/>
            <a:ext cx="2004060" cy="30099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lvl="0" indent="0" algn="ctr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  <a:tabLst>
                <a:tab pos="81915" algn="l"/>
              </a:tabLst>
              <a:defRPr/>
            </a:pPr>
            <a:r>
              <a:rPr lang="en-US" altLang="zh-CN" sz="1400" noProof="0" dirty="0">
                <a:ln>
                  <a:noFill/>
                </a:ln>
                <a:solidFill>
                  <a:srgbClr val="5AEDFF"/>
                </a:solidFill>
                <a:effectLst/>
                <a:uLnTx/>
                <a:uFillTx/>
                <a:ea typeface="微软雅黑" panose="020B0503020204020204" charset="-122"/>
                <a:sym typeface="+mn-ea"/>
              </a:rPr>
              <a:t>unordered handover due to </a:t>
            </a:r>
            <a:r>
              <a:rPr lang="en-US" altLang="zh-CN" sz="1400" noProof="0" dirty="0">
                <a:ln>
                  <a:noFill/>
                </a:ln>
                <a:solidFill>
                  <a:srgbClr val="5AEDFF"/>
                </a:solidFill>
                <a:effectLst/>
                <a:uLnTx/>
                <a:uFillTx/>
                <a:ea typeface="微软雅黑" panose="020B0503020204020204" charset="-122"/>
                <a:sym typeface="+mn-ea"/>
              </a:rPr>
              <a:t>fragmented cell</a:t>
            </a:r>
            <a:r>
              <a:rPr lang="en-US" altLang="zh-CN" sz="1400" noProof="0" dirty="0">
                <a:ln>
                  <a:noFill/>
                </a:ln>
                <a:solidFill>
                  <a:srgbClr val="5AEDFF"/>
                </a:solidFill>
                <a:effectLst/>
                <a:uLnTx/>
                <a:uFillTx/>
                <a:ea typeface="微软雅黑" panose="020B0503020204020204" charset="-122"/>
                <a:sym typeface="+mn-ea"/>
              </a:rPr>
              <a:t> </a:t>
            </a:r>
            <a:endParaRPr lang="en-US" altLang="zh-CN" sz="1400" noProof="0" dirty="0">
              <a:ln>
                <a:noFill/>
              </a:ln>
              <a:solidFill>
                <a:srgbClr val="5AEDFF"/>
              </a:solidFill>
              <a:effectLst/>
              <a:uLnTx/>
              <a:uFillTx/>
              <a:ea typeface="微软雅黑" panose="020B0503020204020204" charset="-122"/>
              <a:sym typeface="+mn-ea"/>
            </a:endParaRPr>
          </a:p>
        </p:txBody>
      </p:sp>
      <p:sp>
        <p:nvSpPr>
          <p:cNvPr id="35" name="文本框 11"/>
          <p:cNvSpPr txBox="1"/>
          <p:nvPr/>
        </p:nvSpPr>
        <p:spPr>
          <a:xfrm>
            <a:off x="6341745" y="1626235"/>
            <a:ext cx="2004060" cy="32702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lvl="0" indent="0" algn="ctr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  <a:tabLst>
                <a:tab pos="82550" algn="l"/>
              </a:tabLst>
              <a:defRPr/>
            </a:pPr>
            <a:r>
              <a:rPr lang="en-US" altLang="zh-CN" sz="1400" noProof="0" dirty="0">
                <a:ln>
                  <a:noFill/>
                </a:ln>
                <a:solidFill>
                  <a:srgbClr val="5AEDFF"/>
                </a:solidFill>
                <a:effectLst/>
                <a:uLnTx/>
                <a:uFillTx/>
                <a:ea typeface="微软雅黑" panose="020B0503020204020204" charset="-122"/>
                <a:sym typeface="+mn-ea"/>
              </a:rPr>
              <a:t>ordered handover </a:t>
            </a:r>
            <a:endParaRPr lang="en-US" altLang="zh-CN" sz="1400" noProof="0" dirty="0">
              <a:ln>
                <a:noFill/>
              </a:ln>
              <a:solidFill>
                <a:srgbClr val="5AEDFF"/>
              </a:solidFill>
              <a:effectLst/>
              <a:uLnTx/>
              <a:uFillTx/>
              <a:ea typeface="微软雅黑" panose="020B0503020204020204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 rot="10800000" flipH="1" flipV="1">
            <a:off x="8420100" y="1217930"/>
            <a:ext cx="2562225" cy="2003425"/>
          </a:xfrm>
          <a:prstGeom prst="rect">
            <a:avLst/>
          </a:prstGeom>
          <a:gradFill flip="none" rotWithShape="1">
            <a:gsLst>
              <a:gs pos="76000">
                <a:srgbClr val="6ED5FF">
                  <a:alpha val="9000"/>
                </a:srgbClr>
              </a:gs>
              <a:gs pos="0">
                <a:srgbClr val="6ED5FF">
                  <a:alpha val="2000"/>
                </a:srgbClr>
              </a:gs>
              <a:gs pos="54000">
                <a:srgbClr val="6ED5FF">
                  <a:alpha val="10000"/>
                </a:srgbClr>
              </a:gs>
              <a:gs pos="100000">
                <a:srgbClr val="6ED5FF">
                  <a:alpha val="12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0"/>
                  </a:srgbClr>
                </a:gs>
              </a:gsLst>
              <a:lin ang="18900000" scaled="0"/>
            </a:gradFill>
            <a:prstDash val="solid"/>
            <a:miter lim="800000"/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txBody>
          <a:bodyPr lIns="197375" tIns="16794" rIns="197375" bIns="16794" rtlCol="0" anchor="ctr"/>
          <a:p>
            <a:pPr marL="0" marR="0" lvl="0" indent="0" algn="ctr" defTabSz="12731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65" b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563610" y="2209165"/>
            <a:ext cx="2303780" cy="3175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lnSpc>
                <a:spcPct val="100000"/>
              </a:lnSpc>
            </a:pPr>
            <a:r>
              <a:rPr lang="en-US" altLang="zh-CN" sz="1400" noProof="0" dirty="0">
                <a:ln>
                  <a:noFill/>
                </a:ln>
                <a:solidFill>
                  <a:srgbClr val="5AEDFF"/>
                </a:solidFill>
                <a:effectLst/>
                <a:uLnTx/>
                <a:uFillTx/>
                <a:ea typeface="微软雅黑" panose="020B0503020204020204" charset="-122"/>
                <a:sym typeface="+mn-ea"/>
              </a:rPr>
              <a:t>UAV-specific Identification</a:t>
            </a:r>
            <a:endParaRPr lang="en-US" altLang="zh-CN" sz="1400" noProof="0" dirty="0">
              <a:ln>
                <a:noFill/>
              </a:ln>
              <a:solidFill>
                <a:srgbClr val="5AEDFF"/>
              </a:solidFill>
              <a:effectLst/>
              <a:uLnTx/>
              <a:uFillTx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56965" y="1219200"/>
            <a:ext cx="2485390" cy="3251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lang="en-US" altLang="zh-CN" sz="1600" b="1" dirty="0">
                <a:solidFill>
                  <a:srgbClr val="5AEDFF"/>
                </a:solidFill>
                <a:cs typeface="+mn-lt"/>
                <a:sym typeface="+mn-ea"/>
              </a:rPr>
              <a:t>Interference Level</a:t>
            </a:r>
            <a:endParaRPr lang="en-US" altLang="zh-CN" sz="1600" b="1" dirty="0">
              <a:solidFill>
                <a:srgbClr val="5AEDFF"/>
              </a:solidFill>
              <a:cs typeface="+mn-lt"/>
              <a:sym typeface="+mn-ea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1437640" y="1218565"/>
            <a:ext cx="2143125" cy="3251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lang="en-US" altLang="zh-CN" sz="1600" b="1" dirty="0">
                <a:solidFill>
                  <a:srgbClr val="5AEDFF"/>
                </a:solidFill>
                <a:cs typeface="+mn-lt"/>
              </a:rPr>
              <a:t>Propagation Model</a:t>
            </a:r>
            <a:endParaRPr lang="en-US" altLang="zh-CN" sz="1600" b="1" dirty="0">
              <a:solidFill>
                <a:srgbClr val="5AEDFF"/>
              </a:solidFill>
              <a:cs typeface="+mn-lt"/>
            </a:endParaRPr>
          </a:p>
        </p:txBody>
      </p:sp>
      <p:sp>
        <p:nvSpPr>
          <p:cNvPr id="10" name="矩形 9"/>
          <p:cNvSpPr/>
          <p:nvPr/>
        </p:nvSpPr>
        <p:spPr>
          <a:xfrm rot="10800000" flipH="1" flipV="1">
            <a:off x="3656965" y="1219200"/>
            <a:ext cx="2484755" cy="1939925"/>
          </a:xfrm>
          <a:prstGeom prst="rect">
            <a:avLst/>
          </a:prstGeom>
          <a:gradFill flip="none" rotWithShape="1">
            <a:gsLst>
              <a:gs pos="76000">
                <a:srgbClr val="6ED5FF">
                  <a:alpha val="9000"/>
                </a:srgbClr>
              </a:gs>
              <a:gs pos="0">
                <a:srgbClr val="6ED5FF">
                  <a:alpha val="2000"/>
                </a:srgbClr>
              </a:gs>
              <a:gs pos="54000">
                <a:srgbClr val="6ED5FF">
                  <a:alpha val="10000"/>
                </a:srgbClr>
              </a:gs>
              <a:gs pos="100000">
                <a:srgbClr val="6ED5FF">
                  <a:alpha val="12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0"/>
                  </a:srgbClr>
                </a:gs>
              </a:gsLst>
              <a:lin ang="18900000" scaled="0"/>
            </a:gradFill>
            <a:prstDash val="solid"/>
            <a:miter lim="800000"/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txBody>
          <a:bodyPr lIns="197375" tIns="16794" rIns="197375" bIns="16794" rtlCol="0" anchor="ctr"/>
          <a:p>
            <a:pPr marL="0" marR="0" lvl="0" indent="0" algn="ctr" defTabSz="12731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65" b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656965" y="1579245"/>
            <a:ext cx="2484120" cy="1579880"/>
          </a:xfrm>
          <a:prstGeom prst="rect">
            <a:avLst/>
          </a:prstGeom>
          <a:solidFill>
            <a:schemeClr val="accent5">
              <a:lumMod val="20000"/>
              <a:lumOff val="8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141720" y="1219200"/>
            <a:ext cx="2385695" cy="3251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lang="en-US" altLang="zh-CN" sz="1600" b="1" dirty="0">
                <a:solidFill>
                  <a:srgbClr val="5AEDFF"/>
                </a:solidFill>
                <a:cs typeface="+mn-lt"/>
                <a:sym typeface="+mn-ea"/>
              </a:rPr>
              <a:t>Handover Complexity</a:t>
            </a:r>
            <a:endParaRPr lang="en-US" altLang="zh-CN" sz="1600" b="1" dirty="0">
              <a:solidFill>
                <a:srgbClr val="5AEDFF"/>
              </a:solidFill>
              <a:cs typeface="+mn-lt"/>
              <a:sym typeface="+mn-ea"/>
            </a:endParaRPr>
          </a:p>
        </p:txBody>
      </p:sp>
      <p:sp>
        <p:nvSpPr>
          <p:cNvPr id="39" name="文本框 11"/>
          <p:cNvSpPr txBox="1"/>
          <p:nvPr/>
        </p:nvSpPr>
        <p:spPr>
          <a:xfrm>
            <a:off x="8527415" y="1597025"/>
            <a:ext cx="2317750" cy="26543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lvl="0" indent="0" algn="ctr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  <a:tabLst>
                <a:tab pos="81915" algn="l"/>
              </a:tabLst>
              <a:defRPr/>
            </a:pPr>
            <a:r>
              <a:rPr lang="en-US" altLang="zh-CN" sz="1400" noProof="0" dirty="0">
                <a:ln>
                  <a:noFill/>
                </a:ln>
                <a:solidFill>
                  <a:srgbClr val="5AEDFF"/>
                </a:solidFill>
                <a:effectLst/>
                <a:uLnTx/>
                <a:uFillTx/>
                <a:ea typeface="微软雅黑" panose="020B0503020204020204" charset="-122"/>
                <a:sym typeface="+mn-ea"/>
              </a:rPr>
              <a:t>generic identification</a:t>
            </a:r>
            <a:endParaRPr lang="en-US" altLang="zh-CN" sz="1400" noProof="0" dirty="0">
              <a:ln>
                <a:noFill/>
              </a:ln>
              <a:solidFill>
                <a:srgbClr val="5AEDFF"/>
              </a:solidFill>
              <a:effectLst/>
              <a:uLnTx/>
              <a:uFillTx/>
              <a:ea typeface="微软雅黑" panose="020B0503020204020204" charset="-122"/>
              <a:sym typeface="+mn-ea"/>
            </a:endParaRPr>
          </a:p>
        </p:txBody>
      </p:sp>
      <p:sp>
        <p:nvSpPr>
          <p:cNvPr id="34" name="ONhy5MocIjSknnI文本框 11"/>
          <p:cNvSpPr txBox="1"/>
          <p:nvPr/>
        </p:nvSpPr>
        <p:spPr>
          <a:xfrm>
            <a:off x="3668395" y="1600200"/>
            <a:ext cx="2473960" cy="37973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  <a:tabLst>
                <a:tab pos="83185" algn="l"/>
              </a:tabLst>
              <a:defRPr/>
            </a:pPr>
            <a:r>
              <a:rPr lang="en-US" altLang="zh-CN" sz="1400" noProof="0" dirty="0">
                <a:ln>
                  <a:noFill/>
                </a:ln>
                <a:solidFill>
                  <a:srgbClr val="5AEDFF"/>
                </a:solidFill>
                <a:effectLst/>
                <a:uLnTx/>
                <a:uFillTx/>
                <a:ea typeface="微软雅黑" panose="020B0503020204020204" charset="-122"/>
                <a:sym typeface="+mn-ea"/>
              </a:rPr>
              <a:t>simple interference </a:t>
            </a:r>
            <a:endParaRPr kumimoji="0" lang="en-US" altLang="zh-CN" sz="1400" b="0" u="none" strike="noStrike" kern="1200" cap="none" spc="0" normalizeH="0" baseline="0" noProof="0" dirty="0">
              <a:ln>
                <a:noFill/>
              </a:ln>
              <a:solidFill>
                <a:srgbClr val="5AEDFF"/>
              </a:solidFill>
              <a:effectLst/>
              <a:uLnTx/>
              <a:uFillTx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48995" y="52705"/>
            <a:ext cx="10634345" cy="583565"/>
          </a:xfrm>
          <a:prstGeom prst="rect">
            <a:avLst/>
          </a:prstGeom>
        </p:spPr>
        <p:txBody>
          <a:bodyPr wrap="square">
            <a:spAutoFit/>
          </a:bodyPr>
          <a:p>
            <a:pPr defTabSz="207645">
              <a:defRPr/>
            </a:pPr>
            <a:r>
              <a:rPr lang="en-US" altLang="zh-CN" sz="3200" b="1" dirty="0">
                <a:solidFill>
                  <a:schemeClr val="bg1"/>
                </a:solidFill>
                <a:cs typeface="+mn-ea"/>
                <a:sym typeface="+mn-lt"/>
              </a:rPr>
              <a:t>Motivation: The Challenges of 5G-A Low-Altitude Network </a:t>
            </a:r>
            <a:endParaRPr lang="en-US" altLang="zh-CN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6vV7jdX16h9qDYt文本框 24"/>
          <p:cNvSpPr txBox="1"/>
          <p:nvPr/>
        </p:nvSpPr>
        <p:spPr>
          <a:xfrm>
            <a:off x="1640205" y="757555"/>
            <a:ext cx="40297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00000"/>
              </a:lnSpc>
            </a:pPr>
            <a:r>
              <a:rPr lang="en-US" altLang="zh-CN" sz="2400" b="1" u="sng">
                <a:solidFill>
                  <a:srgbClr val="FFC000"/>
                </a:solidFill>
              </a:rPr>
              <a:t>Terrestrial Network</a:t>
            </a:r>
            <a:r>
              <a:rPr lang="zh-CN" altLang="en-US" sz="2400" b="1" u="sng">
                <a:solidFill>
                  <a:srgbClr val="FFC000"/>
                </a:solidFill>
                <a:sym typeface="+mn-ea"/>
              </a:rPr>
              <a:t> </a:t>
            </a:r>
            <a:endParaRPr lang="zh-CN" altLang="en-US" sz="2400" b="1" u="sng">
              <a:solidFill>
                <a:srgbClr val="FFC000"/>
              </a:solidFill>
              <a:sym typeface="+mn-ea"/>
            </a:endParaRPr>
          </a:p>
        </p:txBody>
      </p:sp>
      <p:sp>
        <p:nvSpPr>
          <p:cNvPr id="13" name="文本框 11"/>
          <p:cNvSpPr txBox="1"/>
          <p:nvPr/>
        </p:nvSpPr>
        <p:spPr>
          <a:xfrm>
            <a:off x="1216660" y="1624965"/>
            <a:ext cx="2539365" cy="32829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400" b="0" u="none" strike="noStrike" kern="1200" cap="none" spc="0" normalizeH="0" baseline="0" noProof="0" dirty="0">
                <a:ln>
                  <a:noFill/>
                </a:ln>
                <a:solidFill>
                  <a:srgbClr val="5AEDFF"/>
                </a:solidFill>
                <a:effectLst/>
                <a:uLnTx/>
                <a:uFillTx/>
                <a:ea typeface="微软雅黑" panose="020B0503020204020204" charset="-122"/>
                <a:cs typeface="+mn-cs"/>
              </a:rPr>
              <a:t>NLOS path dominated  </a:t>
            </a:r>
            <a:endParaRPr kumimoji="0" lang="en-US" altLang="zh-CN" sz="1400" b="0" u="none" strike="noStrike" kern="1200" cap="none" spc="0" normalizeH="0" baseline="0" noProof="0" dirty="0">
              <a:ln>
                <a:noFill/>
              </a:ln>
              <a:solidFill>
                <a:srgbClr val="5AEDFF"/>
              </a:solidFill>
              <a:effectLst/>
              <a:uLnTx/>
              <a:uFillTx/>
              <a:ea typeface="微软雅黑" panose="020B0503020204020204" charset="-122"/>
              <a:cs typeface="+mn-cs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572250" y="757555"/>
            <a:ext cx="373824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00000"/>
              </a:lnSpc>
            </a:pPr>
            <a:r>
              <a:rPr lang="en-US" altLang="zh-CN" sz="2400" b="1" u="sng">
                <a:solidFill>
                  <a:srgbClr val="FFC000"/>
                </a:solidFill>
              </a:rPr>
              <a:t>L</a:t>
            </a:r>
            <a:r>
              <a:rPr lang="zh-CN" altLang="en-US" sz="2400" b="1" u="sng">
                <a:solidFill>
                  <a:srgbClr val="FFC000"/>
                </a:solidFill>
                <a:sym typeface="+mn-ea"/>
              </a:rPr>
              <a:t>ow-</a:t>
            </a:r>
            <a:r>
              <a:rPr lang="en-US" altLang="zh-CN" sz="2400" b="1" u="sng">
                <a:solidFill>
                  <a:srgbClr val="FFC000"/>
                </a:solidFill>
                <a:sym typeface="+mn-ea"/>
              </a:rPr>
              <a:t>Altitude</a:t>
            </a:r>
            <a:r>
              <a:rPr lang="zh-CN" altLang="en-US" sz="2400" b="1" u="sng">
                <a:solidFill>
                  <a:srgbClr val="FFC000"/>
                </a:solidFill>
                <a:sym typeface="+mn-ea"/>
              </a:rPr>
              <a:t> </a:t>
            </a:r>
            <a:r>
              <a:rPr lang="en-US" altLang="zh-CN" sz="2400" b="1" u="sng">
                <a:solidFill>
                  <a:srgbClr val="FFC000"/>
                </a:solidFill>
                <a:sym typeface="+mn-ea"/>
              </a:rPr>
              <a:t>N</a:t>
            </a:r>
            <a:r>
              <a:rPr lang="zh-CN" altLang="en-US" sz="2400" b="1" u="sng">
                <a:solidFill>
                  <a:srgbClr val="FFC000"/>
                </a:solidFill>
                <a:sym typeface="+mn-ea"/>
              </a:rPr>
              <a:t>etwork</a:t>
            </a:r>
            <a:r>
              <a:rPr lang="en-US" altLang="zh-CN" sz="2400" b="1" u="sng">
                <a:solidFill>
                  <a:srgbClr val="FFC000"/>
                </a:solidFill>
                <a:sym typeface="+mn-ea"/>
              </a:rPr>
              <a:t> </a:t>
            </a:r>
            <a:r>
              <a:rPr lang="zh-CN" altLang="en-US" sz="2400" b="1" u="sng">
                <a:solidFill>
                  <a:srgbClr val="FFC000"/>
                </a:solidFill>
                <a:sym typeface="+mn-ea"/>
              </a:rPr>
              <a:t> </a:t>
            </a:r>
            <a:endParaRPr lang="zh-CN" altLang="en-US" sz="2400" b="1" u="sng">
              <a:solidFill>
                <a:srgbClr val="FFC000"/>
              </a:solidFill>
              <a:sym typeface="+mn-ea"/>
            </a:endParaRPr>
          </a:p>
        </p:txBody>
      </p:sp>
      <p:sp>
        <p:nvSpPr>
          <p:cNvPr id="30" name="文本框 11"/>
          <p:cNvSpPr txBox="1"/>
          <p:nvPr/>
        </p:nvSpPr>
        <p:spPr>
          <a:xfrm>
            <a:off x="1629410" y="2292350"/>
            <a:ext cx="1878965" cy="35941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400" b="0" u="none" strike="noStrike" kern="1200" cap="none" spc="0" normalizeH="0" baseline="0" noProof="0" dirty="0">
                <a:ln>
                  <a:noFill/>
                </a:ln>
                <a:solidFill>
                  <a:srgbClr val="5AEDFF"/>
                </a:solidFill>
                <a:effectLst/>
                <a:uLnTx/>
                <a:uFillTx/>
                <a:ea typeface="微软雅黑" panose="020B0503020204020204" charset="-122"/>
                <a:cs typeface="+mn-cs"/>
              </a:rPr>
              <a:t>LoS path  </a:t>
            </a:r>
            <a:r>
              <a:rPr lang="en-US" altLang="zh-CN" sz="1400" noProof="0" dirty="0">
                <a:ln>
                  <a:noFill/>
                </a:ln>
                <a:solidFill>
                  <a:srgbClr val="5AEDFF"/>
                </a:solidFill>
                <a:effectLst/>
                <a:uLnTx/>
                <a:uFillTx/>
                <a:ea typeface="微软雅黑" panose="020B0503020204020204" charset="-122"/>
                <a:sym typeface="+mn-ea"/>
              </a:rPr>
              <a:t>dominated</a:t>
            </a:r>
            <a:endParaRPr kumimoji="0" lang="en-US" altLang="zh-CN" sz="1400" b="0" u="none" strike="noStrike" kern="1200" cap="none" spc="0" normalizeH="0" baseline="0" noProof="0" dirty="0">
              <a:ln>
                <a:noFill/>
              </a:ln>
              <a:solidFill>
                <a:srgbClr val="5AEDFF"/>
              </a:solidFill>
              <a:effectLst/>
              <a:uLnTx/>
              <a:uFillTx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42" name="ONhy5MocIjSknnI文本框 11"/>
          <p:cNvSpPr txBox="1"/>
          <p:nvPr/>
        </p:nvSpPr>
        <p:spPr>
          <a:xfrm>
            <a:off x="3655695" y="2292985"/>
            <a:ext cx="2485390" cy="23368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  <a:tabLst>
                <a:tab pos="82550" algn="l"/>
              </a:tabLst>
              <a:defRPr/>
            </a:pPr>
            <a:r>
              <a:rPr lang="en-US" altLang="zh-CN" sz="1400" noProof="0" dirty="0">
                <a:ln>
                  <a:noFill/>
                </a:ln>
                <a:solidFill>
                  <a:srgbClr val="5AEDFF"/>
                </a:solidFill>
                <a:effectLst/>
                <a:uLnTx/>
                <a:uFillTx/>
                <a:ea typeface="微软雅黑" panose="020B0503020204020204" charset="-122"/>
                <a:sym typeface="+mn-ea"/>
              </a:rPr>
              <a:t>complex interference</a:t>
            </a:r>
            <a:endParaRPr lang="en-US" altLang="zh-CN" sz="1400" noProof="0" dirty="0">
              <a:ln>
                <a:noFill/>
              </a:ln>
              <a:solidFill>
                <a:srgbClr val="5AEDFF"/>
              </a:solidFill>
              <a:effectLst/>
              <a:uLnTx/>
              <a:uFillTx/>
              <a:ea typeface="微软雅黑" panose="020B0503020204020204" charset="-122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  <a:tabLst>
                <a:tab pos="82550" algn="l"/>
              </a:tabLst>
              <a:defRPr/>
            </a:pPr>
            <a:endParaRPr kumimoji="0" lang="en-US" altLang="zh-CN" sz="1400" b="0" u="none" strike="noStrike" kern="1200" cap="none" spc="0" normalizeH="0" baseline="0" noProof="0" dirty="0">
              <a:ln>
                <a:noFill/>
              </a:ln>
              <a:solidFill>
                <a:srgbClr val="5AEDFF"/>
              </a:solidFill>
              <a:effectLst/>
              <a:uLnTx/>
              <a:uFillTx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45" name="文本框 11"/>
          <p:cNvSpPr txBox="1"/>
          <p:nvPr/>
        </p:nvSpPr>
        <p:spPr>
          <a:xfrm>
            <a:off x="8513445" y="2550160"/>
            <a:ext cx="2533015" cy="53213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L="175260" marR="0" lvl="0" indent="-17526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81280" algn="l"/>
                <a:tab pos="356870" algn="l"/>
              </a:tabLst>
              <a:defRPr/>
            </a:pPr>
            <a:r>
              <a:rPr lang="en-US" altLang="zh-CN" sz="13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charset="-122"/>
                <a:sym typeface="+mn-ea"/>
              </a:rPr>
              <a:t>Reqiurement of</a:t>
            </a:r>
            <a:r>
              <a:rPr lang="zh-CN" altLang="en-US"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trusted access</a:t>
            </a:r>
            <a:r>
              <a:rPr lang="en-US" altLang="zh-CN"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and</a:t>
            </a:r>
            <a:r>
              <a:rPr lang="en-US" altLang="zh-CN" sz="13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charset="-122"/>
                <a:sym typeface="+mn-ea"/>
              </a:rPr>
              <a:t> terminal authentication between NW and UTM</a:t>
            </a:r>
            <a:endParaRPr lang="en-US" altLang="zh-CN" sz="130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微软雅黑" panose="020B0503020204020204" charset="-122"/>
              <a:sym typeface="+mn-ea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656965" y="2534920"/>
            <a:ext cx="2605405" cy="5264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182880" marR="0" lvl="0" indent="-182880" algn="l" defTabSz="914400" rtl="0"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81915" algn="l"/>
              </a:tabLst>
              <a:defRPr/>
            </a:pPr>
            <a:r>
              <a:rPr lang="en-US" altLang="zh-CN" sz="13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charset="-122"/>
                <a:sym typeface="+mn-ea"/>
              </a:rPr>
              <a:t>New interference: air-to-air, air-to-ground, and ground-to-air</a:t>
            </a:r>
            <a:endParaRPr lang="en-US" altLang="zh-CN" sz="13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anose="020B0503020204020204" charset="-122"/>
              <a:sym typeface="+mn-ea"/>
            </a:endParaRPr>
          </a:p>
        </p:txBody>
      </p:sp>
      <p:sp>
        <p:nvSpPr>
          <p:cNvPr id="67" name="down-arrow_63062"/>
          <p:cNvSpPr/>
          <p:nvPr/>
        </p:nvSpPr>
        <p:spPr>
          <a:xfrm>
            <a:off x="9512935" y="1925320"/>
            <a:ext cx="231140" cy="342265"/>
          </a:xfrm>
          <a:custGeom>
            <a:avLst/>
            <a:gdLst>
              <a:gd name="T0" fmla="*/ 1167 w 5198"/>
              <a:gd name="T1" fmla="*/ 6365 h 7662"/>
              <a:gd name="T2" fmla="*/ 2603 w 5198"/>
              <a:gd name="T3" fmla="*/ 7434 h 7662"/>
              <a:gd name="T4" fmla="*/ 4194 w 5198"/>
              <a:gd name="T5" fmla="*/ 5720 h 7662"/>
              <a:gd name="T6" fmla="*/ 4725 w 5198"/>
              <a:gd name="T7" fmla="*/ 3909 h 7662"/>
              <a:gd name="T8" fmla="*/ 4627 w 5198"/>
              <a:gd name="T9" fmla="*/ 3884 h 7662"/>
              <a:gd name="T10" fmla="*/ 3452 w 5198"/>
              <a:gd name="T11" fmla="*/ 3819 h 7662"/>
              <a:gd name="T12" fmla="*/ 3264 w 5198"/>
              <a:gd name="T13" fmla="*/ 3819 h 7662"/>
              <a:gd name="T14" fmla="*/ 3313 w 5198"/>
              <a:gd name="T15" fmla="*/ 302 h 7662"/>
              <a:gd name="T16" fmla="*/ 3191 w 5198"/>
              <a:gd name="T17" fmla="*/ 196 h 7662"/>
              <a:gd name="T18" fmla="*/ 3182 w 5198"/>
              <a:gd name="T19" fmla="*/ 171 h 7662"/>
              <a:gd name="T20" fmla="*/ 2513 w 5198"/>
              <a:gd name="T21" fmla="*/ 65 h 7662"/>
              <a:gd name="T22" fmla="*/ 1607 w 5198"/>
              <a:gd name="T23" fmla="*/ 114 h 7662"/>
              <a:gd name="T24" fmla="*/ 1493 w 5198"/>
              <a:gd name="T25" fmla="*/ 237 h 7662"/>
              <a:gd name="T26" fmla="*/ 1452 w 5198"/>
              <a:gd name="T27" fmla="*/ 343 h 7662"/>
              <a:gd name="T28" fmla="*/ 1534 w 5198"/>
              <a:gd name="T29" fmla="*/ 3868 h 7662"/>
              <a:gd name="T30" fmla="*/ 408 w 5198"/>
              <a:gd name="T31" fmla="*/ 3794 h 7662"/>
              <a:gd name="T32" fmla="*/ 294 w 5198"/>
              <a:gd name="T33" fmla="*/ 3819 h 7662"/>
              <a:gd name="T34" fmla="*/ 24 w 5198"/>
              <a:gd name="T35" fmla="*/ 3998 h 7662"/>
              <a:gd name="T36" fmla="*/ 1167 w 5198"/>
              <a:gd name="T37" fmla="*/ 6365 h 7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198" h="7662">
                <a:moveTo>
                  <a:pt x="1167" y="6365"/>
                </a:moveTo>
                <a:cubicBezTo>
                  <a:pt x="1436" y="6765"/>
                  <a:pt x="1999" y="7662"/>
                  <a:pt x="2603" y="7434"/>
                </a:cubicBezTo>
                <a:cubicBezTo>
                  <a:pt x="3272" y="7181"/>
                  <a:pt x="3811" y="6283"/>
                  <a:pt x="4194" y="5720"/>
                </a:cubicBezTo>
                <a:cubicBezTo>
                  <a:pt x="4406" y="5402"/>
                  <a:pt x="5198" y="4300"/>
                  <a:pt x="4725" y="3909"/>
                </a:cubicBezTo>
                <a:cubicBezTo>
                  <a:pt x="4700" y="3884"/>
                  <a:pt x="4659" y="3884"/>
                  <a:pt x="4627" y="3884"/>
                </a:cubicBezTo>
                <a:cubicBezTo>
                  <a:pt x="4308" y="3721"/>
                  <a:pt x="3803" y="3819"/>
                  <a:pt x="3452" y="3819"/>
                </a:cubicBezTo>
                <a:lnTo>
                  <a:pt x="3264" y="3819"/>
                </a:lnTo>
                <a:cubicBezTo>
                  <a:pt x="3264" y="2668"/>
                  <a:pt x="3639" y="1420"/>
                  <a:pt x="3313" y="302"/>
                </a:cubicBezTo>
                <a:cubicBezTo>
                  <a:pt x="3288" y="228"/>
                  <a:pt x="3248" y="196"/>
                  <a:pt x="3191" y="196"/>
                </a:cubicBezTo>
                <a:cubicBezTo>
                  <a:pt x="3191" y="188"/>
                  <a:pt x="3182" y="179"/>
                  <a:pt x="3182" y="171"/>
                </a:cubicBezTo>
                <a:cubicBezTo>
                  <a:pt x="3076" y="0"/>
                  <a:pt x="2685" y="65"/>
                  <a:pt x="2513" y="65"/>
                </a:cubicBezTo>
                <a:cubicBezTo>
                  <a:pt x="2211" y="65"/>
                  <a:pt x="1901" y="57"/>
                  <a:pt x="1607" y="114"/>
                </a:cubicBezTo>
                <a:cubicBezTo>
                  <a:pt x="1534" y="130"/>
                  <a:pt x="1501" y="179"/>
                  <a:pt x="1493" y="237"/>
                </a:cubicBezTo>
                <a:cubicBezTo>
                  <a:pt x="1469" y="261"/>
                  <a:pt x="1452" y="302"/>
                  <a:pt x="1452" y="343"/>
                </a:cubicBezTo>
                <a:cubicBezTo>
                  <a:pt x="1469" y="1526"/>
                  <a:pt x="1607" y="2685"/>
                  <a:pt x="1534" y="3868"/>
                </a:cubicBezTo>
                <a:cubicBezTo>
                  <a:pt x="1159" y="3868"/>
                  <a:pt x="775" y="3851"/>
                  <a:pt x="408" y="3794"/>
                </a:cubicBezTo>
                <a:cubicBezTo>
                  <a:pt x="359" y="3786"/>
                  <a:pt x="326" y="3794"/>
                  <a:pt x="294" y="3819"/>
                </a:cubicBezTo>
                <a:cubicBezTo>
                  <a:pt x="196" y="3737"/>
                  <a:pt x="0" y="3827"/>
                  <a:pt x="24" y="3998"/>
                </a:cubicBezTo>
                <a:cubicBezTo>
                  <a:pt x="139" y="4831"/>
                  <a:pt x="710" y="5687"/>
                  <a:pt x="1167" y="6365"/>
                </a:cubicBezTo>
                <a:close/>
              </a:path>
            </a:pathLst>
          </a:custGeom>
          <a:gradFill>
            <a:gsLst>
              <a:gs pos="40000">
                <a:srgbClr val="CDF2FF">
                  <a:alpha val="47000"/>
                </a:srgbClr>
              </a:gs>
              <a:gs pos="100000">
                <a:srgbClr val="5AEDFC">
                  <a:alpha val="37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1400"/>
          </a:p>
        </p:txBody>
      </p:sp>
      <p:sp>
        <p:nvSpPr>
          <p:cNvPr id="53" name="down-arrow_63062"/>
          <p:cNvSpPr/>
          <p:nvPr/>
        </p:nvSpPr>
        <p:spPr>
          <a:xfrm>
            <a:off x="7171055" y="1925320"/>
            <a:ext cx="231140" cy="342265"/>
          </a:xfrm>
          <a:custGeom>
            <a:avLst/>
            <a:gdLst>
              <a:gd name="T0" fmla="*/ 1167 w 5198"/>
              <a:gd name="T1" fmla="*/ 6365 h 7662"/>
              <a:gd name="T2" fmla="*/ 2603 w 5198"/>
              <a:gd name="T3" fmla="*/ 7434 h 7662"/>
              <a:gd name="T4" fmla="*/ 4194 w 5198"/>
              <a:gd name="T5" fmla="*/ 5720 h 7662"/>
              <a:gd name="T6" fmla="*/ 4725 w 5198"/>
              <a:gd name="T7" fmla="*/ 3909 h 7662"/>
              <a:gd name="T8" fmla="*/ 4627 w 5198"/>
              <a:gd name="T9" fmla="*/ 3884 h 7662"/>
              <a:gd name="T10" fmla="*/ 3452 w 5198"/>
              <a:gd name="T11" fmla="*/ 3819 h 7662"/>
              <a:gd name="T12" fmla="*/ 3264 w 5198"/>
              <a:gd name="T13" fmla="*/ 3819 h 7662"/>
              <a:gd name="T14" fmla="*/ 3313 w 5198"/>
              <a:gd name="T15" fmla="*/ 302 h 7662"/>
              <a:gd name="T16" fmla="*/ 3191 w 5198"/>
              <a:gd name="T17" fmla="*/ 196 h 7662"/>
              <a:gd name="T18" fmla="*/ 3182 w 5198"/>
              <a:gd name="T19" fmla="*/ 171 h 7662"/>
              <a:gd name="T20" fmla="*/ 2513 w 5198"/>
              <a:gd name="T21" fmla="*/ 65 h 7662"/>
              <a:gd name="T22" fmla="*/ 1607 w 5198"/>
              <a:gd name="T23" fmla="*/ 114 h 7662"/>
              <a:gd name="T24" fmla="*/ 1493 w 5198"/>
              <a:gd name="T25" fmla="*/ 237 h 7662"/>
              <a:gd name="T26" fmla="*/ 1452 w 5198"/>
              <a:gd name="T27" fmla="*/ 343 h 7662"/>
              <a:gd name="T28" fmla="*/ 1534 w 5198"/>
              <a:gd name="T29" fmla="*/ 3868 h 7662"/>
              <a:gd name="T30" fmla="*/ 408 w 5198"/>
              <a:gd name="T31" fmla="*/ 3794 h 7662"/>
              <a:gd name="T32" fmla="*/ 294 w 5198"/>
              <a:gd name="T33" fmla="*/ 3819 h 7662"/>
              <a:gd name="T34" fmla="*/ 24 w 5198"/>
              <a:gd name="T35" fmla="*/ 3998 h 7662"/>
              <a:gd name="T36" fmla="*/ 1167 w 5198"/>
              <a:gd name="T37" fmla="*/ 6365 h 7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198" h="7662">
                <a:moveTo>
                  <a:pt x="1167" y="6365"/>
                </a:moveTo>
                <a:cubicBezTo>
                  <a:pt x="1436" y="6765"/>
                  <a:pt x="1999" y="7662"/>
                  <a:pt x="2603" y="7434"/>
                </a:cubicBezTo>
                <a:cubicBezTo>
                  <a:pt x="3272" y="7181"/>
                  <a:pt x="3811" y="6283"/>
                  <a:pt x="4194" y="5720"/>
                </a:cubicBezTo>
                <a:cubicBezTo>
                  <a:pt x="4406" y="5402"/>
                  <a:pt x="5198" y="4300"/>
                  <a:pt x="4725" y="3909"/>
                </a:cubicBezTo>
                <a:cubicBezTo>
                  <a:pt x="4700" y="3884"/>
                  <a:pt x="4659" y="3884"/>
                  <a:pt x="4627" y="3884"/>
                </a:cubicBezTo>
                <a:cubicBezTo>
                  <a:pt x="4308" y="3721"/>
                  <a:pt x="3803" y="3819"/>
                  <a:pt x="3452" y="3819"/>
                </a:cubicBezTo>
                <a:lnTo>
                  <a:pt x="3264" y="3819"/>
                </a:lnTo>
                <a:cubicBezTo>
                  <a:pt x="3264" y="2668"/>
                  <a:pt x="3639" y="1420"/>
                  <a:pt x="3313" y="302"/>
                </a:cubicBezTo>
                <a:cubicBezTo>
                  <a:pt x="3288" y="228"/>
                  <a:pt x="3248" y="196"/>
                  <a:pt x="3191" y="196"/>
                </a:cubicBezTo>
                <a:cubicBezTo>
                  <a:pt x="3191" y="188"/>
                  <a:pt x="3182" y="179"/>
                  <a:pt x="3182" y="171"/>
                </a:cubicBezTo>
                <a:cubicBezTo>
                  <a:pt x="3076" y="0"/>
                  <a:pt x="2685" y="65"/>
                  <a:pt x="2513" y="65"/>
                </a:cubicBezTo>
                <a:cubicBezTo>
                  <a:pt x="2211" y="65"/>
                  <a:pt x="1901" y="57"/>
                  <a:pt x="1607" y="114"/>
                </a:cubicBezTo>
                <a:cubicBezTo>
                  <a:pt x="1534" y="130"/>
                  <a:pt x="1501" y="179"/>
                  <a:pt x="1493" y="237"/>
                </a:cubicBezTo>
                <a:cubicBezTo>
                  <a:pt x="1469" y="261"/>
                  <a:pt x="1452" y="302"/>
                  <a:pt x="1452" y="343"/>
                </a:cubicBezTo>
                <a:cubicBezTo>
                  <a:pt x="1469" y="1526"/>
                  <a:pt x="1607" y="2685"/>
                  <a:pt x="1534" y="3868"/>
                </a:cubicBezTo>
                <a:cubicBezTo>
                  <a:pt x="1159" y="3868"/>
                  <a:pt x="775" y="3851"/>
                  <a:pt x="408" y="3794"/>
                </a:cubicBezTo>
                <a:cubicBezTo>
                  <a:pt x="359" y="3786"/>
                  <a:pt x="326" y="3794"/>
                  <a:pt x="294" y="3819"/>
                </a:cubicBezTo>
                <a:cubicBezTo>
                  <a:pt x="196" y="3737"/>
                  <a:pt x="0" y="3827"/>
                  <a:pt x="24" y="3998"/>
                </a:cubicBezTo>
                <a:cubicBezTo>
                  <a:pt x="139" y="4831"/>
                  <a:pt x="710" y="5687"/>
                  <a:pt x="1167" y="6365"/>
                </a:cubicBezTo>
                <a:close/>
              </a:path>
            </a:pathLst>
          </a:custGeom>
          <a:gradFill>
            <a:gsLst>
              <a:gs pos="40000">
                <a:srgbClr val="CDF2FF">
                  <a:alpha val="47000"/>
                </a:srgbClr>
              </a:gs>
              <a:gs pos="100000">
                <a:srgbClr val="5AEDFC">
                  <a:alpha val="37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1400"/>
          </a:p>
        </p:txBody>
      </p:sp>
      <p:sp>
        <p:nvSpPr>
          <p:cNvPr id="55" name="down-arrow_63062"/>
          <p:cNvSpPr/>
          <p:nvPr/>
        </p:nvSpPr>
        <p:spPr>
          <a:xfrm>
            <a:off x="4817110" y="1925320"/>
            <a:ext cx="231140" cy="342265"/>
          </a:xfrm>
          <a:custGeom>
            <a:avLst/>
            <a:gdLst>
              <a:gd name="T0" fmla="*/ 1167 w 5198"/>
              <a:gd name="T1" fmla="*/ 6365 h 7662"/>
              <a:gd name="T2" fmla="*/ 2603 w 5198"/>
              <a:gd name="T3" fmla="*/ 7434 h 7662"/>
              <a:gd name="T4" fmla="*/ 4194 w 5198"/>
              <a:gd name="T5" fmla="*/ 5720 h 7662"/>
              <a:gd name="T6" fmla="*/ 4725 w 5198"/>
              <a:gd name="T7" fmla="*/ 3909 h 7662"/>
              <a:gd name="T8" fmla="*/ 4627 w 5198"/>
              <a:gd name="T9" fmla="*/ 3884 h 7662"/>
              <a:gd name="T10" fmla="*/ 3452 w 5198"/>
              <a:gd name="T11" fmla="*/ 3819 h 7662"/>
              <a:gd name="T12" fmla="*/ 3264 w 5198"/>
              <a:gd name="T13" fmla="*/ 3819 h 7662"/>
              <a:gd name="T14" fmla="*/ 3313 w 5198"/>
              <a:gd name="T15" fmla="*/ 302 h 7662"/>
              <a:gd name="T16" fmla="*/ 3191 w 5198"/>
              <a:gd name="T17" fmla="*/ 196 h 7662"/>
              <a:gd name="T18" fmla="*/ 3182 w 5198"/>
              <a:gd name="T19" fmla="*/ 171 h 7662"/>
              <a:gd name="T20" fmla="*/ 2513 w 5198"/>
              <a:gd name="T21" fmla="*/ 65 h 7662"/>
              <a:gd name="T22" fmla="*/ 1607 w 5198"/>
              <a:gd name="T23" fmla="*/ 114 h 7662"/>
              <a:gd name="T24" fmla="*/ 1493 w 5198"/>
              <a:gd name="T25" fmla="*/ 237 h 7662"/>
              <a:gd name="T26" fmla="*/ 1452 w 5198"/>
              <a:gd name="T27" fmla="*/ 343 h 7662"/>
              <a:gd name="T28" fmla="*/ 1534 w 5198"/>
              <a:gd name="T29" fmla="*/ 3868 h 7662"/>
              <a:gd name="T30" fmla="*/ 408 w 5198"/>
              <a:gd name="T31" fmla="*/ 3794 h 7662"/>
              <a:gd name="T32" fmla="*/ 294 w 5198"/>
              <a:gd name="T33" fmla="*/ 3819 h 7662"/>
              <a:gd name="T34" fmla="*/ 24 w 5198"/>
              <a:gd name="T35" fmla="*/ 3998 h 7662"/>
              <a:gd name="T36" fmla="*/ 1167 w 5198"/>
              <a:gd name="T37" fmla="*/ 6365 h 7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198" h="7662">
                <a:moveTo>
                  <a:pt x="1167" y="6365"/>
                </a:moveTo>
                <a:cubicBezTo>
                  <a:pt x="1436" y="6765"/>
                  <a:pt x="1999" y="7662"/>
                  <a:pt x="2603" y="7434"/>
                </a:cubicBezTo>
                <a:cubicBezTo>
                  <a:pt x="3272" y="7181"/>
                  <a:pt x="3811" y="6283"/>
                  <a:pt x="4194" y="5720"/>
                </a:cubicBezTo>
                <a:cubicBezTo>
                  <a:pt x="4406" y="5402"/>
                  <a:pt x="5198" y="4300"/>
                  <a:pt x="4725" y="3909"/>
                </a:cubicBezTo>
                <a:cubicBezTo>
                  <a:pt x="4700" y="3884"/>
                  <a:pt x="4659" y="3884"/>
                  <a:pt x="4627" y="3884"/>
                </a:cubicBezTo>
                <a:cubicBezTo>
                  <a:pt x="4308" y="3721"/>
                  <a:pt x="3803" y="3819"/>
                  <a:pt x="3452" y="3819"/>
                </a:cubicBezTo>
                <a:lnTo>
                  <a:pt x="3264" y="3819"/>
                </a:lnTo>
                <a:cubicBezTo>
                  <a:pt x="3264" y="2668"/>
                  <a:pt x="3639" y="1420"/>
                  <a:pt x="3313" y="302"/>
                </a:cubicBezTo>
                <a:cubicBezTo>
                  <a:pt x="3288" y="228"/>
                  <a:pt x="3248" y="196"/>
                  <a:pt x="3191" y="196"/>
                </a:cubicBezTo>
                <a:cubicBezTo>
                  <a:pt x="3191" y="188"/>
                  <a:pt x="3182" y="179"/>
                  <a:pt x="3182" y="171"/>
                </a:cubicBezTo>
                <a:cubicBezTo>
                  <a:pt x="3076" y="0"/>
                  <a:pt x="2685" y="65"/>
                  <a:pt x="2513" y="65"/>
                </a:cubicBezTo>
                <a:cubicBezTo>
                  <a:pt x="2211" y="65"/>
                  <a:pt x="1901" y="57"/>
                  <a:pt x="1607" y="114"/>
                </a:cubicBezTo>
                <a:cubicBezTo>
                  <a:pt x="1534" y="130"/>
                  <a:pt x="1501" y="179"/>
                  <a:pt x="1493" y="237"/>
                </a:cubicBezTo>
                <a:cubicBezTo>
                  <a:pt x="1469" y="261"/>
                  <a:pt x="1452" y="302"/>
                  <a:pt x="1452" y="343"/>
                </a:cubicBezTo>
                <a:cubicBezTo>
                  <a:pt x="1469" y="1526"/>
                  <a:pt x="1607" y="2685"/>
                  <a:pt x="1534" y="3868"/>
                </a:cubicBezTo>
                <a:cubicBezTo>
                  <a:pt x="1159" y="3868"/>
                  <a:pt x="775" y="3851"/>
                  <a:pt x="408" y="3794"/>
                </a:cubicBezTo>
                <a:cubicBezTo>
                  <a:pt x="359" y="3786"/>
                  <a:pt x="326" y="3794"/>
                  <a:pt x="294" y="3819"/>
                </a:cubicBezTo>
                <a:cubicBezTo>
                  <a:pt x="196" y="3737"/>
                  <a:pt x="0" y="3827"/>
                  <a:pt x="24" y="3998"/>
                </a:cubicBezTo>
                <a:cubicBezTo>
                  <a:pt x="139" y="4831"/>
                  <a:pt x="710" y="5687"/>
                  <a:pt x="1167" y="6365"/>
                </a:cubicBezTo>
                <a:close/>
              </a:path>
            </a:pathLst>
          </a:custGeom>
          <a:gradFill>
            <a:gsLst>
              <a:gs pos="40000">
                <a:srgbClr val="CDF2FF">
                  <a:alpha val="47000"/>
                </a:srgbClr>
              </a:gs>
              <a:gs pos="100000">
                <a:srgbClr val="5AEDFC">
                  <a:alpha val="37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1400"/>
          </a:p>
        </p:txBody>
      </p:sp>
      <p:sp>
        <p:nvSpPr>
          <p:cNvPr id="58" name="down-arrow_63062"/>
          <p:cNvSpPr/>
          <p:nvPr/>
        </p:nvSpPr>
        <p:spPr>
          <a:xfrm>
            <a:off x="2372995" y="1924685"/>
            <a:ext cx="231140" cy="342265"/>
          </a:xfrm>
          <a:custGeom>
            <a:avLst/>
            <a:gdLst>
              <a:gd name="T0" fmla="*/ 1167 w 5198"/>
              <a:gd name="T1" fmla="*/ 6365 h 7662"/>
              <a:gd name="T2" fmla="*/ 2603 w 5198"/>
              <a:gd name="T3" fmla="*/ 7434 h 7662"/>
              <a:gd name="T4" fmla="*/ 4194 w 5198"/>
              <a:gd name="T5" fmla="*/ 5720 h 7662"/>
              <a:gd name="T6" fmla="*/ 4725 w 5198"/>
              <a:gd name="T7" fmla="*/ 3909 h 7662"/>
              <a:gd name="T8" fmla="*/ 4627 w 5198"/>
              <a:gd name="T9" fmla="*/ 3884 h 7662"/>
              <a:gd name="T10" fmla="*/ 3452 w 5198"/>
              <a:gd name="T11" fmla="*/ 3819 h 7662"/>
              <a:gd name="T12" fmla="*/ 3264 w 5198"/>
              <a:gd name="T13" fmla="*/ 3819 h 7662"/>
              <a:gd name="T14" fmla="*/ 3313 w 5198"/>
              <a:gd name="T15" fmla="*/ 302 h 7662"/>
              <a:gd name="T16" fmla="*/ 3191 w 5198"/>
              <a:gd name="T17" fmla="*/ 196 h 7662"/>
              <a:gd name="T18" fmla="*/ 3182 w 5198"/>
              <a:gd name="T19" fmla="*/ 171 h 7662"/>
              <a:gd name="T20" fmla="*/ 2513 w 5198"/>
              <a:gd name="T21" fmla="*/ 65 h 7662"/>
              <a:gd name="T22" fmla="*/ 1607 w 5198"/>
              <a:gd name="T23" fmla="*/ 114 h 7662"/>
              <a:gd name="T24" fmla="*/ 1493 w 5198"/>
              <a:gd name="T25" fmla="*/ 237 h 7662"/>
              <a:gd name="T26" fmla="*/ 1452 w 5198"/>
              <a:gd name="T27" fmla="*/ 343 h 7662"/>
              <a:gd name="T28" fmla="*/ 1534 w 5198"/>
              <a:gd name="T29" fmla="*/ 3868 h 7662"/>
              <a:gd name="T30" fmla="*/ 408 w 5198"/>
              <a:gd name="T31" fmla="*/ 3794 h 7662"/>
              <a:gd name="T32" fmla="*/ 294 w 5198"/>
              <a:gd name="T33" fmla="*/ 3819 h 7662"/>
              <a:gd name="T34" fmla="*/ 24 w 5198"/>
              <a:gd name="T35" fmla="*/ 3998 h 7662"/>
              <a:gd name="T36" fmla="*/ 1167 w 5198"/>
              <a:gd name="T37" fmla="*/ 6365 h 7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198" h="7662">
                <a:moveTo>
                  <a:pt x="1167" y="6365"/>
                </a:moveTo>
                <a:cubicBezTo>
                  <a:pt x="1436" y="6765"/>
                  <a:pt x="1999" y="7662"/>
                  <a:pt x="2603" y="7434"/>
                </a:cubicBezTo>
                <a:cubicBezTo>
                  <a:pt x="3272" y="7181"/>
                  <a:pt x="3811" y="6283"/>
                  <a:pt x="4194" y="5720"/>
                </a:cubicBezTo>
                <a:cubicBezTo>
                  <a:pt x="4406" y="5402"/>
                  <a:pt x="5198" y="4300"/>
                  <a:pt x="4725" y="3909"/>
                </a:cubicBezTo>
                <a:cubicBezTo>
                  <a:pt x="4700" y="3884"/>
                  <a:pt x="4659" y="3884"/>
                  <a:pt x="4627" y="3884"/>
                </a:cubicBezTo>
                <a:cubicBezTo>
                  <a:pt x="4308" y="3721"/>
                  <a:pt x="3803" y="3819"/>
                  <a:pt x="3452" y="3819"/>
                </a:cubicBezTo>
                <a:lnTo>
                  <a:pt x="3264" y="3819"/>
                </a:lnTo>
                <a:cubicBezTo>
                  <a:pt x="3264" y="2668"/>
                  <a:pt x="3639" y="1420"/>
                  <a:pt x="3313" y="302"/>
                </a:cubicBezTo>
                <a:cubicBezTo>
                  <a:pt x="3288" y="228"/>
                  <a:pt x="3248" y="196"/>
                  <a:pt x="3191" y="196"/>
                </a:cubicBezTo>
                <a:cubicBezTo>
                  <a:pt x="3191" y="188"/>
                  <a:pt x="3182" y="179"/>
                  <a:pt x="3182" y="171"/>
                </a:cubicBezTo>
                <a:cubicBezTo>
                  <a:pt x="3076" y="0"/>
                  <a:pt x="2685" y="65"/>
                  <a:pt x="2513" y="65"/>
                </a:cubicBezTo>
                <a:cubicBezTo>
                  <a:pt x="2211" y="65"/>
                  <a:pt x="1901" y="57"/>
                  <a:pt x="1607" y="114"/>
                </a:cubicBezTo>
                <a:cubicBezTo>
                  <a:pt x="1534" y="130"/>
                  <a:pt x="1501" y="179"/>
                  <a:pt x="1493" y="237"/>
                </a:cubicBezTo>
                <a:cubicBezTo>
                  <a:pt x="1469" y="261"/>
                  <a:pt x="1452" y="302"/>
                  <a:pt x="1452" y="343"/>
                </a:cubicBezTo>
                <a:cubicBezTo>
                  <a:pt x="1469" y="1526"/>
                  <a:pt x="1607" y="2685"/>
                  <a:pt x="1534" y="3868"/>
                </a:cubicBezTo>
                <a:cubicBezTo>
                  <a:pt x="1159" y="3868"/>
                  <a:pt x="775" y="3851"/>
                  <a:pt x="408" y="3794"/>
                </a:cubicBezTo>
                <a:cubicBezTo>
                  <a:pt x="359" y="3786"/>
                  <a:pt x="326" y="3794"/>
                  <a:pt x="294" y="3819"/>
                </a:cubicBezTo>
                <a:cubicBezTo>
                  <a:pt x="196" y="3737"/>
                  <a:pt x="0" y="3827"/>
                  <a:pt x="24" y="3998"/>
                </a:cubicBezTo>
                <a:cubicBezTo>
                  <a:pt x="139" y="4831"/>
                  <a:pt x="710" y="5687"/>
                  <a:pt x="1167" y="6365"/>
                </a:cubicBezTo>
                <a:close/>
              </a:path>
            </a:pathLst>
          </a:custGeom>
          <a:gradFill>
            <a:gsLst>
              <a:gs pos="40000">
                <a:srgbClr val="CDF2FF">
                  <a:alpha val="47000"/>
                </a:srgbClr>
              </a:gs>
              <a:gs pos="100000">
                <a:srgbClr val="5AEDFC">
                  <a:alpha val="37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1400"/>
          </a:p>
        </p:txBody>
      </p:sp>
      <p:sp>
        <p:nvSpPr>
          <p:cNvPr id="74" name="up-right-arrow_63203"/>
          <p:cNvSpPr/>
          <p:nvPr/>
        </p:nvSpPr>
        <p:spPr>
          <a:xfrm rot="2820000">
            <a:off x="5927090" y="720725"/>
            <a:ext cx="460375" cy="528320"/>
          </a:xfrm>
          <a:custGeom>
            <a:avLst/>
            <a:gdLst>
              <a:gd name="T0" fmla="*/ 5524 w 5769"/>
              <a:gd name="T1" fmla="*/ 1958 h 6210"/>
              <a:gd name="T2" fmla="*/ 5190 w 5769"/>
              <a:gd name="T3" fmla="*/ 253 h 6210"/>
              <a:gd name="T4" fmla="*/ 2929 w 5769"/>
              <a:gd name="T5" fmla="*/ 457 h 6210"/>
              <a:gd name="T6" fmla="*/ 1371 w 5769"/>
              <a:gd name="T7" fmla="*/ 1411 h 6210"/>
              <a:gd name="T8" fmla="*/ 1428 w 5769"/>
              <a:gd name="T9" fmla="*/ 1493 h 6210"/>
              <a:gd name="T10" fmla="*/ 2227 w 5769"/>
              <a:gd name="T11" fmla="*/ 2301 h 6210"/>
              <a:gd name="T12" fmla="*/ 2366 w 5769"/>
              <a:gd name="T13" fmla="*/ 2423 h 6210"/>
              <a:gd name="T14" fmla="*/ 32 w 5769"/>
              <a:gd name="T15" fmla="*/ 4928 h 6210"/>
              <a:gd name="T16" fmla="*/ 49 w 5769"/>
              <a:gd name="T17" fmla="*/ 5083 h 6210"/>
              <a:gd name="T18" fmla="*/ 41 w 5769"/>
              <a:gd name="T19" fmla="*/ 5108 h 6210"/>
              <a:gd name="T20" fmla="*/ 449 w 5769"/>
              <a:gd name="T21" fmla="*/ 5614 h 6210"/>
              <a:gd name="T22" fmla="*/ 1134 w 5769"/>
              <a:gd name="T23" fmla="*/ 6169 h 6210"/>
              <a:gd name="T24" fmla="*/ 1297 w 5769"/>
              <a:gd name="T25" fmla="*/ 6161 h 6210"/>
              <a:gd name="T26" fmla="*/ 1395 w 5769"/>
              <a:gd name="T27" fmla="*/ 6112 h 6210"/>
              <a:gd name="T28" fmla="*/ 3631 w 5769"/>
              <a:gd name="T29" fmla="*/ 3517 h 6210"/>
              <a:gd name="T30" fmla="*/ 4398 w 5769"/>
              <a:gd name="T31" fmla="*/ 4308 h 6210"/>
              <a:gd name="T32" fmla="*/ 4496 w 5769"/>
              <a:gd name="T33" fmla="*/ 4365 h 6210"/>
              <a:gd name="T34" fmla="*/ 4806 w 5769"/>
              <a:gd name="T35" fmla="*/ 4414 h 6210"/>
              <a:gd name="T36" fmla="*/ 5524 w 5769"/>
              <a:gd name="T37" fmla="*/ 1958 h 6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769" h="6210">
                <a:moveTo>
                  <a:pt x="5524" y="1958"/>
                </a:moveTo>
                <a:cubicBezTo>
                  <a:pt x="5589" y="1493"/>
                  <a:pt x="5769" y="489"/>
                  <a:pt x="5190" y="253"/>
                </a:cubicBezTo>
                <a:cubicBezTo>
                  <a:pt x="4545" y="0"/>
                  <a:pt x="3566" y="294"/>
                  <a:pt x="2929" y="457"/>
                </a:cubicBezTo>
                <a:cubicBezTo>
                  <a:pt x="2562" y="547"/>
                  <a:pt x="1281" y="824"/>
                  <a:pt x="1371" y="1411"/>
                </a:cubicBezTo>
                <a:cubicBezTo>
                  <a:pt x="1379" y="1444"/>
                  <a:pt x="1395" y="1469"/>
                  <a:pt x="1428" y="1493"/>
                </a:cubicBezTo>
                <a:cubicBezTo>
                  <a:pt x="1550" y="1819"/>
                  <a:pt x="1983" y="2081"/>
                  <a:pt x="2227" y="2301"/>
                </a:cubicBezTo>
                <a:cubicBezTo>
                  <a:pt x="2276" y="2342"/>
                  <a:pt x="2317" y="2383"/>
                  <a:pt x="2366" y="2423"/>
                </a:cubicBezTo>
                <a:cubicBezTo>
                  <a:pt x="1607" y="3247"/>
                  <a:pt x="522" y="3900"/>
                  <a:pt x="32" y="4928"/>
                </a:cubicBezTo>
                <a:cubicBezTo>
                  <a:pt x="0" y="4994"/>
                  <a:pt x="16" y="5051"/>
                  <a:pt x="49" y="5083"/>
                </a:cubicBezTo>
                <a:cubicBezTo>
                  <a:pt x="49" y="5092"/>
                  <a:pt x="41" y="5100"/>
                  <a:pt x="41" y="5108"/>
                </a:cubicBezTo>
                <a:cubicBezTo>
                  <a:pt x="0" y="5296"/>
                  <a:pt x="326" y="5508"/>
                  <a:pt x="449" y="5614"/>
                </a:cubicBezTo>
                <a:cubicBezTo>
                  <a:pt x="661" y="5810"/>
                  <a:pt x="881" y="6014"/>
                  <a:pt x="1134" y="6169"/>
                </a:cubicBezTo>
                <a:cubicBezTo>
                  <a:pt x="1199" y="6210"/>
                  <a:pt x="1256" y="6193"/>
                  <a:pt x="1297" y="6161"/>
                </a:cubicBezTo>
                <a:cubicBezTo>
                  <a:pt x="1330" y="6161"/>
                  <a:pt x="1371" y="6144"/>
                  <a:pt x="1395" y="6112"/>
                </a:cubicBezTo>
                <a:cubicBezTo>
                  <a:pt x="2154" y="5247"/>
                  <a:pt x="2807" y="4325"/>
                  <a:pt x="3631" y="3517"/>
                </a:cubicBezTo>
                <a:cubicBezTo>
                  <a:pt x="3900" y="3762"/>
                  <a:pt x="4161" y="4023"/>
                  <a:pt x="4398" y="4308"/>
                </a:cubicBezTo>
                <a:cubicBezTo>
                  <a:pt x="4423" y="4341"/>
                  <a:pt x="4463" y="4357"/>
                  <a:pt x="4496" y="4365"/>
                </a:cubicBezTo>
                <a:cubicBezTo>
                  <a:pt x="4512" y="4480"/>
                  <a:pt x="4716" y="4545"/>
                  <a:pt x="4806" y="4414"/>
                </a:cubicBezTo>
                <a:cubicBezTo>
                  <a:pt x="5255" y="3729"/>
                  <a:pt x="5410" y="2750"/>
                  <a:pt x="5524" y="1958"/>
                </a:cubicBezTo>
                <a:close/>
              </a:path>
            </a:pathLst>
          </a:cu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pic>
        <p:nvPicPr>
          <p:cNvPr id="41" name="图形 6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05054" y="304283"/>
            <a:ext cx="1680100" cy="332223"/>
          </a:xfrm>
          <a:prstGeom prst="rect">
            <a:avLst/>
          </a:prstGeom>
        </p:spPr>
      </p:pic>
      <p:pic>
        <p:nvPicPr>
          <p:cNvPr id="44" name="图形 6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 cstate="print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05054" y="304283"/>
            <a:ext cx="1680100" cy="33222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7132955" y="6169660"/>
            <a:ext cx="25425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Fig.1 </a:t>
            </a:r>
            <a:r>
              <a:rPr lang="zh-CN" altLang="en-US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China Mobile guarantees </a:t>
            </a:r>
            <a:r>
              <a:rPr lang="en-US" altLang="zh-CN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zh-CN" altLang="en-US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takeout deliveries in Shenzhen</a:t>
            </a:r>
            <a:r>
              <a:rPr lang="en-US" altLang="zh-CN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based on UAV</a:t>
            </a:r>
            <a:endParaRPr lang="en-US" altLang="zh-CN" sz="10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20305" y="4669155"/>
            <a:ext cx="1843405" cy="1332230"/>
          </a:xfrm>
          <a:prstGeom prst="rect">
            <a:avLst/>
          </a:prstGeom>
        </p:spPr>
      </p:pic>
      <p:pic>
        <p:nvPicPr>
          <p:cNvPr id="1073742861" name="图片 14" descr="微信图片_202208071816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18345" y="4603750"/>
            <a:ext cx="1991360" cy="14077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" name="文本框 55"/>
          <p:cNvSpPr txBox="1"/>
          <p:nvPr/>
        </p:nvSpPr>
        <p:spPr>
          <a:xfrm>
            <a:off x="9459595" y="6169660"/>
            <a:ext cx="28219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Fig.2 HELI-</a:t>
            </a:r>
            <a:r>
              <a: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ASTERN</a:t>
            </a:r>
            <a:r>
              <a: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5G</a:t>
            </a:r>
            <a:r>
              <a:rPr lang="en-US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aeromedical emergency rescue</a:t>
            </a:r>
            <a:endParaRPr sz="10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1077595" y="4926965"/>
            <a:ext cx="6242685" cy="127698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 rtlCol="0" anchor="t">
            <a:noAutofit/>
          </a:bodyPr>
          <a:p>
            <a:pPr marL="285750" indent="-285750" algn="l" fontAlgn="auto">
              <a:lnSpc>
                <a:spcPts val="2200"/>
              </a:lnSpc>
              <a:buFont typeface="Wingdings" panose="05000000000000000000" charset="0"/>
              <a:buChar char="p"/>
            </a:pP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MCC</a:t>
            </a: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has conducted testing and verification of low-altitude networking architecture, interference control, handover enhancement, trusted access, and service assurance in Shenzhen, Wuxi, Changzhou and other cities</a:t>
            </a: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China.</a:t>
            </a:r>
            <a:endParaRPr lang="en-US" altLang="zh-CN" sz="16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l" fontAlgn="auto">
              <a:lnSpc>
                <a:spcPts val="2200"/>
              </a:lnSpc>
              <a:buFont typeface="Wingdings" panose="05000000000000000000" charset="0"/>
              <a:buChar char="p"/>
            </a:pPr>
            <a:endParaRPr lang="en-US" altLang="zh-CN" sz="16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1216660" y="3846195"/>
            <a:ext cx="10554335" cy="617855"/>
            <a:chOff x="611" y="3059"/>
            <a:chExt cx="18146" cy="973"/>
          </a:xfrm>
        </p:grpSpPr>
        <p:sp>
          <p:nvSpPr>
            <p:cNvPr id="73" name="矩形 72"/>
            <p:cNvSpPr/>
            <p:nvPr>
              <p:custDataLst>
                <p:tags r:id="rId7"/>
              </p:custDataLst>
            </p:nvPr>
          </p:nvSpPr>
          <p:spPr>
            <a:xfrm>
              <a:off x="5221" y="3059"/>
              <a:ext cx="4173" cy="95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  <a:softEdge rad="12700"/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Flight Path Information Reporting </a:t>
              </a: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for Aerial UE Communication</a:t>
              </a: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5" name="矩形 74"/>
            <p:cNvSpPr/>
            <p:nvPr>
              <p:custDataLst>
                <p:tags r:id="rId8"/>
              </p:custDataLst>
            </p:nvPr>
          </p:nvSpPr>
          <p:spPr>
            <a:xfrm>
              <a:off x="611" y="3066"/>
              <a:ext cx="4179" cy="96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  <a:softEdge rad="12700"/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Altitude-based Reporting</a:t>
              </a: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/Configurations </a:t>
              </a:r>
              <a:endPara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for Aerial UE Communication</a:t>
              </a: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7" name="矩形 76"/>
            <p:cNvSpPr/>
            <p:nvPr>
              <p:custDataLst>
                <p:tags r:id="rId9"/>
              </p:custDataLst>
            </p:nvPr>
          </p:nvSpPr>
          <p:spPr>
            <a:xfrm>
              <a:off x="9708" y="3066"/>
              <a:ext cx="4547" cy="85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  <a:softEdge rad="12700"/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Subscription-based Identification</a:t>
              </a: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 of Aerial UE</a:t>
              </a: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8" name="矩形 77"/>
            <p:cNvSpPr/>
            <p:nvPr>
              <p:custDataLst>
                <p:tags r:id="rId10"/>
              </p:custDataLst>
            </p:nvPr>
          </p:nvSpPr>
          <p:spPr>
            <a:xfrm>
              <a:off x="14627" y="3063"/>
              <a:ext cx="4130" cy="89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  <a:softEdge rad="12700"/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b="1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sym typeface="+mn-ea"/>
                </a:rPr>
                <a:t>BRID and DAA Support via A2X Communication</a:t>
              </a:r>
              <a:endParaRPr lang="zh-CN" altLang="en-US" sz="12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sym typeface="+mn-ea"/>
              </a:endParaRPr>
            </a:p>
          </p:txBody>
        </p:sp>
      </p:grpSp>
      <p:sp>
        <p:nvSpPr>
          <p:cNvPr id="79" name="6vV7jdX16h9qDYt文本框 24"/>
          <p:cNvSpPr txBox="1"/>
          <p:nvPr/>
        </p:nvSpPr>
        <p:spPr>
          <a:xfrm>
            <a:off x="4151630" y="3330575"/>
            <a:ext cx="40297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00000"/>
              </a:lnSpc>
            </a:pPr>
            <a:r>
              <a:rPr lang="en-US" altLang="zh-CN" sz="2400" b="1" u="sng">
                <a:solidFill>
                  <a:srgbClr val="FFC000"/>
                </a:solidFill>
              </a:rPr>
              <a:t>R18 NR support for UAV</a:t>
            </a:r>
            <a:r>
              <a:rPr lang="zh-CN" altLang="en-US" sz="2400" b="1" u="sng">
                <a:solidFill>
                  <a:srgbClr val="FFC000"/>
                </a:solidFill>
                <a:sym typeface="+mn-ea"/>
              </a:rPr>
              <a:t> </a:t>
            </a:r>
            <a:endParaRPr lang="zh-CN" altLang="en-US" sz="2400" b="1" u="sng">
              <a:solidFill>
                <a:srgbClr val="FFC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1005" y="90170"/>
            <a:ext cx="10634345" cy="583565"/>
          </a:xfrm>
          <a:prstGeom prst="rect">
            <a:avLst/>
          </a:prstGeom>
        </p:spPr>
        <p:txBody>
          <a:bodyPr wrap="square">
            <a:spAutoFit/>
          </a:bodyPr>
          <a:p>
            <a:pPr defTabSz="207645">
              <a:defRPr/>
            </a:pPr>
            <a:r>
              <a:rPr lang="en-US" altLang="zh-CN" sz="3200" b="1" dirty="0">
                <a:solidFill>
                  <a:schemeClr val="bg1"/>
                </a:solidFill>
                <a:cs typeface="+mn-ea"/>
                <a:sym typeface="+mn-lt"/>
              </a:rPr>
              <a:t> Mobility Enhancement for UAV </a:t>
            </a:r>
            <a:endParaRPr lang="en-US" altLang="zh-CN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6vV7jdX16h9qDYt文本框 24"/>
          <p:cNvSpPr txBox="1"/>
          <p:nvPr/>
        </p:nvSpPr>
        <p:spPr>
          <a:xfrm>
            <a:off x="421005" y="757555"/>
            <a:ext cx="524891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00000"/>
              </a:lnSpc>
            </a:pPr>
            <a:r>
              <a:rPr lang="en-US" altLang="zh-CN" sz="2400" b="1" u="sng">
                <a:solidFill>
                  <a:srgbClr val="FFC000"/>
                </a:solidFill>
              </a:rPr>
              <a:t>Field Test Result:</a:t>
            </a:r>
            <a:r>
              <a:rPr lang="zh-CN" altLang="en-US" sz="2400" b="1" u="sng">
                <a:solidFill>
                  <a:srgbClr val="FFC000"/>
                </a:solidFill>
                <a:sym typeface="+mn-ea"/>
              </a:rPr>
              <a:t> </a:t>
            </a:r>
            <a:r>
              <a:rPr lang="en-US" sz="2400" b="1" u="sng">
                <a:solidFill>
                  <a:srgbClr val="FFC000"/>
                </a:solidFill>
                <a:sym typeface="+mn-ea"/>
              </a:rPr>
              <a:t>High HO Failure Ratio</a:t>
            </a:r>
            <a:endParaRPr lang="en-US" sz="2400" b="1" u="sng">
              <a:solidFill>
                <a:srgbClr val="FFC000"/>
              </a:solidFill>
              <a:sym typeface="+mn-ea"/>
            </a:endParaRPr>
          </a:p>
          <a:p>
            <a:pPr algn="ctr">
              <a:lnSpc>
                <a:spcPct val="100000"/>
              </a:lnSpc>
            </a:pPr>
            <a:endParaRPr lang="en-US" altLang="en-US" sz="2400" b="1" u="sng">
              <a:solidFill>
                <a:srgbClr val="FFC000"/>
              </a:solidFill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896735" y="757555"/>
            <a:ext cx="373824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00000"/>
              </a:lnSpc>
            </a:pPr>
            <a:r>
              <a:rPr lang="en-US" sz="2400" b="1" u="sng">
                <a:solidFill>
                  <a:srgbClr val="FFC000"/>
                </a:solidFill>
                <a:sym typeface="+mn-ea"/>
              </a:rPr>
              <a:t>CHO Enhancements for UAV</a:t>
            </a:r>
            <a:endParaRPr lang="en-US" sz="2400" b="1" u="sng">
              <a:solidFill>
                <a:srgbClr val="FFC000"/>
              </a:solidFill>
              <a:sym typeface="+mn-ea"/>
            </a:endParaRPr>
          </a:p>
        </p:txBody>
      </p:sp>
      <p:sp>
        <p:nvSpPr>
          <p:cNvPr id="74" name="up-right-arrow_63203"/>
          <p:cNvSpPr/>
          <p:nvPr/>
        </p:nvSpPr>
        <p:spPr>
          <a:xfrm rot="2820000">
            <a:off x="5789930" y="762000"/>
            <a:ext cx="460375" cy="528320"/>
          </a:xfrm>
          <a:custGeom>
            <a:avLst/>
            <a:gdLst>
              <a:gd name="T0" fmla="*/ 5524 w 5769"/>
              <a:gd name="T1" fmla="*/ 1958 h 6210"/>
              <a:gd name="T2" fmla="*/ 5190 w 5769"/>
              <a:gd name="T3" fmla="*/ 253 h 6210"/>
              <a:gd name="T4" fmla="*/ 2929 w 5769"/>
              <a:gd name="T5" fmla="*/ 457 h 6210"/>
              <a:gd name="T6" fmla="*/ 1371 w 5769"/>
              <a:gd name="T7" fmla="*/ 1411 h 6210"/>
              <a:gd name="T8" fmla="*/ 1428 w 5769"/>
              <a:gd name="T9" fmla="*/ 1493 h 6210"/>
              <a:gd name="T10" fmla="*/ 2227 w 5769"/>
              <a:gd name="T11" fmla="*/ 2301 h 6210"/>
              <a:gd name="T12" fmla="*/ 2366 w 5769"/>
              <a:gd name="T13" fmla="*/ 2423 h 6210"/>
              <a:gd name="T14" fmla="*/ 32 w 5769"/>
              <a:gd name="T15" fmla="*/ 4928 h 6210"/>
              <a:gd name="T16" fmla="*/ 49 w 5769"/>
              <a:gd name="T17" fmla="*/ 5083 h 6210"/>
              <a:gd name="T18" fmla="*/ 41 w 5769"/>
              <a:gd name="T19" fmla="*/ 5108 h 6210"/>
              <a:gd name="T20" fmla="*/ 449 w 5769"/>
              <a:gd name="T21" fmla="*/ 5614 h 6210"/>
              <a:gd name="T22" fmla="*/ 1134 w 5769"/>
              <a:gd name="T23" fmla="*/ 6169 h 6210"/>
              <a:gd name="T24" fmla="*/ 1297 w 5769"/>
              <a:gd name="T25" fmla="*/ 6161 h 6210"/>
              <a:gd name="T26" fmla="*/ 1395 w 5769"/>
              <a:gd name="T27" fmla="*/ 6112 h 6210"/>
              <a:gd name="T28" fmla="*/ 3631 w 5769"/>
              <a:gd name="T29" fmla="*/ 3517 h 6210"/>
              <a:gd name="T30" fmla="*/ 4398 w 5769"/>
              <a:gd name="T31" fmla="*/ 4308 h 6210"/>
              <a:gd name="T32" fmla="*/ 4496 w 5769"/>
              <a:gd name="T33" fmla="*/ 4365 h 6210"/>
              <a:gd name="T34" fmla="*/ 4806 w 5769"/>
              <a:gd name="T35" fmla="*/ 4414 h 6210"/>
              <a:gd name="T36" fmla="*/ 5524 w 5769"/>
              <a:gd name="T37" fmla="*/ 1958 h 6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769" h="6210">
                <a:moveTo>
                  <a:pt x="5524" y="1958"/>
                </a:moveTo>
                <a:cubicBezTo>
                  <a:pt x="5589" y="1493"/>
                  <a:pt x="5769" y="489"/>
                  <a:pt x="5190" y="253"/>
                </a:cubicBezTo>
                <a:cubicBezTo>
                  <a:pt x="4545" y="0"/>
                  <a:pt x="3566" y="294"/>
                  <a:pt x="2929" y="457"/>
                </a:cubicBezTo>
                <a:cubicBezTo>
                  <a:pt x="2562" y="547"/>
                  <a:pt x="1281" y="824"/>
                  <a:pt x="1371" y="1411"/>
                </a:cubicBezTo>
                <a:cubicBezTo>
                  <a:pt x="1379" y="1444"/>
                  <a:pt x="1395" y="1469"/>
                  <a:pt x="1428" y="1493"/>
                </a:cubicBezTo>
                <a:cubicBezTo>
                  <a:pt x="1550" y="1819"/>
                  <a:pt x="1983" y="2081"/>
                  <a:pt x="2227" y="2301"/>
                </a:cubicBezTo>
                <a:cubicBezTo>
                  <a:pt x="2276" y="2342"/>
                  <a:pt x="2317" y="2383"/>
                  <a:pt x="2366" y="2423"/>
                </a:cubicBezTo>
                <a:cubicBezTo>
                  <a:pt x="1607" y="3247"/>
                  <a:pt x="522" y="3900"/>
                  <a:pt x="32" y="4928"/>
                </a:cubicBezTo>
                <a:cubicBezTo>
                  <a:pt x="0" y="4994"/>
                  <a:pt x="16" y="5051"/>
                  <a:pt x="49" y="5083"/>
                </a:cubicBezTo>
                <a:cubicBezTo>
                  <a:pt x="49" y="5092"/>
                  <a:pt x="41" y="5100"/>
                  <a:pt x="41" y="5108"/>
                </a:cubicBezTo>
                <a:cubicBezTo>
                  <a:pt x="0" y="5296"/>
                  <a:pt x="326" y="5508"/>
                  <a:pt x="449" y="5614"/>
                </a:cubicBezTo>
                <a:cubicBezTo>
                  <a:pt x="661" y="5810"/>
                  <a:pt x="881" y="6014"/>
                  <a:pt x="1134" y="6169"/>
                </a:cubicBezTo>
                <a:cubicBezTo>
                  <a:pt x="1199" y="6210"/>
                  <a:pt x="1256" y="6193"/>
                  <a:pt x="1297" y="6161"/>
                </a:cubicBezTo>
                <a:cubicBezTo>
                  <a:pt x="1330" y="6161"/>
                  <a:pt x="1371" y="6144"/>
                  <a:pt x="1395" y="6112"/>
                </a:cubicBezTo>
                <a:cubicBezTo>
                  <a:pt x="2154" y="5247"/>
                  <a:pt x="2807" y="4325"/>
                  <a:pt x="3631" y="3517"/>
                </a:cubicBezTo>
                <a:cubicBezTo>
                  <a:pt x="3900" y="3762"/>
                  <a:pt x="4161" y="4023"/>
                  <a:pt x="4398" y="4308"/>
                </a:cubicBezTo>
                <a:cubicBezTo>
                  <a:pt x="4423" y="4341"/>
                  <a:pt x="4463" y="4357"/>
                  <a:pt x="4496" y="4365"/>
                </a:cubicBezTo>
                <a:cubicBezTo>
                  <a:pt x="4512" y="4480"/>
                  <a:pt x="4716" y="4545"/>
                  <a:pt x="4806" y="4414"/>
                </a:cubicBezTo>
                <a:cubicBezTo>
                  <a:pt x="5255" y="3729"/>
                  <a:pt x="5410" y="2750"/>
                  <a:pt x="5524" y="1958"/>
                </a:cubicBezTo>
                <a:close/>
              </a:path>
            </a:pathLst>
          </a:cu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pic>
        <p:nvPicPr>
          <p:cNvPr id="41" name="图形 6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05054" y="304283"/>
            <a:ext cx="1680100" cy="332223"/>
          </a:xfrm>
          <a:prstGeom prst="rect">
            <a:avLst/>
          </a:prstGeom>
        </p:spPr>
      </p:pic>
      <p:pic>
        <p:nvPicPr>
          <p:cNvPr id="44" name="图形 6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 cstate="print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05054" y="304283"/>
            <a:ext cx="1680100" cy="332223"/>
          </a:xfrm>
          <a:prstGeom prst="rect">
            <a:avLst/>
          </a:prstGeom>
        </p:spPr>
      </p:pic>
      <p:graphicFrame>
        <p:nvGraphicFramePr>
          <p:cNvPr id="2" name="表格 1"/>
          <p:cNvGraphicFramePr/>
          <p:nvPr>
            <p:custDataLst>
              <p:tags r:id="rId5"/>
            </p:custDataLst>
          </p:nvPr>
        </p:nvGraphicFramePr>
        <p:xfrm>
          <a:off x="886460" y="1339215"/>
          <a:ext cx="10946765" cy="16979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5310"/>
                <a:gridCol w="704215"/>
                <a:gridCol w="1049655"/>
                <a:gridCol w="1049655"/>
                <a:gridCol w="1049655"/>
                <a:gridCol w="1049655"/>
                <a:gridCol w="1049655"/>
                <a:gridCol w="1050290"/>
                <a:gridCol w="1221740"/>
                <a:gridCol w="876935"/>
              </a:tblGrid>
              <a:tr h="373380"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</a:rPr>
                        <a:t>Beam Type</a:t>
                      </a:r>
                      <a:endParaRPr lang="en-US" altLang="zh-CN" sz="16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 gridSpan="5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</a:rPr>
                        <a:t>DL</a:t>
                      </a:r>
                      <a:endParaRPr lang="en-US" altLang="zh-CN" sz="16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</a:rPr>
                        <a:t>UL</a:t>
                      </a:r>
                      <a:endParaRPr lang="en-US" altLang="zh-CN" sz="16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 hMerge="1">
                  <a:tcPr/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</a:rPr>
                        <a:t>Mobility</a:t>
                      </a:r>
                      <a:endParaRPr lang="en-US" altLang="zh-CN" sz="16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 hMerge="1">
                  <a:tcPr/>
                </a:tc>
              </a:tr>
              <a:tr h="373380">
                <a:tc vMerge="1"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</a:rPr>
                        <a:t>RSRP</a:t>
                      </a:r>
                      <a:endParaRPr lang="en-US" altLang="zh-CN" sz="16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</a:rPr>
                        <a:t>SINR</a:t>
                      </a:r>
                      <a:endParaRPr lang="en-US" altLang="zh-CN" sz="16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</a:rPr>
                        <a:t>THP</a:t>
                      </a:r>
                      <a:endParaRPr lang="en-US" altLang="zh-CN" sz="16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</a:rPr>
                        <a:t>RI</a:t>
                      </a:r>
                      <a:endParaRPr lang="en-US" altLang="zh-CN" sz="16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</a:rPr>
                        <a:t>BLER</a:t>
                      </a:r>
                      <a:endParaRPr lang="en-US" altLang="zh-CN" sz="16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THP</a:t>
                      </a:r>
                      <a:endParaRPr lang="zh-CN" altLang="en-US" sz="16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Txpower</a:t>
                      </a:r>
                      <a:endParaRPr lang="zh-CN" altLang="en-US" sz="16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highlight>
                            <a:srgbClr val="FFFF00"/>
                          </a:highlight>
                          <a:latin typeface="微软雅黑" panose="020B0503020204020204" charset="-122"/>
                          <a:ea typeface="微软雅黑" panose="020B0503020204020204" charset="-122"/>
                        </a:rPr>
                        <a:t>HO Number</a:t>
                      </a:r>
                      <a:endParaRPr lang="en-US" altLang="zh-CN" sz="1600">
                        <a:highlight>
                          <a:srgbClr val="FFFF00"/>
                        </a:highlight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highlight>
                            <a:srgbClr val="FFFF00"/>
                          </a:highlight>
                          <a:latin typeface="微软雅黑" panose="020B0503020204020204" charset="-122"/>
                          <a:ea typeface="微软雅黑" panose="020B0503020204020204" charset="-122"/>
                        </a:rPr>
                        <a:t>HO Failure</a:t>
                      </a:r>
                      <a:endParaRPr lang="en-US" altLang="zh-CN" sz="1600">
                        <a:highlight>
                          <a:srgbClr val="FFFF00"/>
                        </a:highlight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  <a:tr h="37211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4.9G</a:t>
                      </a: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Main Lobe</a:t>
                      </a:r>
                      <a:endParaRPr lang="en-US" altLang="zh-CN" sz="16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</a:rPr>
                        <a:t>-77</a:t>
                      </a:r>
                      <a:endParaRPr lang="en-US" altLang="zh-CN" sz="16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en-US" altLang="zh-CN" sz="16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</a:rPr>
                        <a:t>440</a:t>
                      </a:r>
                      <a:endParaRPr lang="en-US" altLang="zh-CN" sz="16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en-US" altLang="zh-CN" sz="16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en-US" altLang="zh-CN" sz="16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</a:rPr>
                        <a:t>116</a:t>
                      </a:r>
                      <a:endParaRPr lang="en-US" altLang="zh-CN" sz="16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</a:rPr>
                        <a:t>19.3</a:t>
                      </a:r>
                      <a:endParaRPr lang="en-US" altLang="zh-CN" sz="16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highlight>
                            <a:srgbClr val="FFFF00"/>
                          </a:highlight>
                          <a:latin typeface="微软雅黑" panose="020B0503020204020204" charset="-122"/>
                          <a:ea typeface="微软雅黑" panose="020B0503020204020204" charset="-122"/>
                        </a:rPr>
                        <a:t>100</a:t>
                      </a:r>
                      <a:endParaRPr lang="en-US" altLang="zh-CN" sz="1600">
                        <a:highlight>
                          <a:srgbClr val="FFFF00"/>
                        </a:highlight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highlight>
                            <a:srgbClr val="FFFF00"/>
                          </a:highlight>
                          <a:latin typeface="微软雅黑" panose="020B0503020204020204" charset="-122"/>
                          <a:ea typeface="微软雅黑" panose="020B0503020204020204" charset="-122"/>
                        </a:rPr>
                        <a:t>50%</a:t>
                      </a:r>
                      <a:endParaRPr lang="en-US" altLang="zh-CN" sz="1600">
                        <a:highlight>
                          <a:srgbClr val="FFFF00"/>
                        </a:highlight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  <a:tr h="37338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2.6G</a:t>
                      </a: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Side lobe</a:t>
                      </a:r>
                      <a:endParaRPr lang="en-US" altLang="zh-CN" sz="16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</a:rPr>
                        <a:t>-70</a:t>
                      </a:r>
                      <a:endParaRPr lang="en-US" altLang="zh-CN" sz="16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lang="en-US" altLang="zh-CN" sz="16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</a:rPr>
                        <a:t>300</a:t>
                      </a:r>
                      <a:endParaRPr lang="en-US" altLang="zh-CN" sz="16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</a:rPr>
                        <a:t>2.1</a:t>
                      </a:r>
                      <a:endParaRPr lang="en-US" altLang="zh-CN" sz="16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</a:rPr>
                        <a:t>13.5</a:t>
                      </a:r>
                      <a:endParaRPr lang="en-US" altLang="zh-CN" sz="16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</a:rPr>
                        <a:t>80</a:t>
                      </a:r>
                      <a:endParaRPr lang="en-US" altLang="zh-CN" sz="16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latin typeface="微软雅黑" panose="020B0503020204020204" charset="-122"/>
                          <a:ea typeface="微软雅黑" panose="020B0503020204020204" charset="-122"/>
                        </a:rPr>
                        <a:t>21</a:t>
                      </a:r>
                      <a:endParaRPr lang="en-US" altLang="zh-CN" sz="16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highlight>
                            <a:srgbClr val="FFFF00"/>
                          </a:highlight>
                          <a:latin typeface="微软雅黑" panose="020B0503020204020204" charset="-122"/>
                          <a:ea typeface="微软雅黑" panose="020B0503020204020204" charset="-122"/>
                        </a:rPr>
                        <a:t>200</a:t>
                      </a:r>
                      <a:endParaRPr lang="en-US" altLang="zh-CN" sz="1600">
                        <a:highlight>
                          <a:srgbClr val="FFFF00"/>
                        </a:highlight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600">
                          <a:highlight>
                            <a:srgbClr val="FFFF00"/>
                          </a:highlight>
                          <a:latin typeface="微软雅黑" panose="020B0503020204020204" charset="-122"/>
                          <a:ea typeface="微软雅黑" panose="020B0503020204020204" charset="-122"/>
                        </a:rPr>
                        <a:t>75%</a:t>
                      </a:r>
                      <a:endParaRPr lang="en-US" altLang="zh-CN" sz="1600">
                        <a:highlight>
                          <a:srgbClr val="FFFF00"/>
                        </a:highlight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603250" y="3157855"/>
            <a:ext cx="6188710" cy="42951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marL="285750" indent="-285750" algn="l">
              <a:lnSpc>
                <a:spcPts val="2200"/>
              </a:lnSpc>
              <a:buClrTx/>
              <a:buSzTx/>
              <a:buFont typeface="Wingdings" panose="05000000000000000000" charset="0"/>
              <a:buChar char="p"/>
            </a:pPr>
            <a:r>
              <a:rPr lang="en-US" altLang="zh-CN"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Rel-18, signalling of flight path information from UE to NG-RAN is supported;</a:t>
            </a:r>
            <a:endParaRPr lang="en-US" altLang="zh-CN" sz="1600" b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ts val="2200"/>
              </a:lnSpc>
              <a:buClrTx/>
              <a:buSzTx/>
              <a:buFont typeface="Wingdings" panose="05000000000000000000" charset="0"/>
              <a:buChar char="p"/>
            </a:pPr>
            <a:r>
              <a:rPr lang="en-US" altLang="zh-CN"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zh-CN" altLang="en-US"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onsidering </a:t>
            </a:r>
            <a:r>
              <a:rPr lang="en-US" altLang="zh-CN"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related fixed</a:t>
            </a:r>
            <a:r>
              <a:rPr lang="zh-CN" altLang="en-US"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UAV flight</a:t>
            </a:r>
            <a:r>
              <a:rPr lang="en-US" altLang="zh-CN"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path </a:t>
            </a:r>
            <a:r>
              <a:rPr lang="zh-CN" altLang="en-US"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across large network areas, the CHO mechanism can help to minimize the required signalling and increase the robustness of the </a:t>
            </a:r>
            <a:r>
              <a:rPr lang="en-US" altLang="zh-CN"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Handover of</a:t>
            </a:r>
            <a:r>
              <a:rPr lang="zh-CN" altLang="en-US"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UAV；</a:t>
            </a:r>
            <a:endParaRPr lang="zh-CN" altLang="en-US" sz="1600" b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ts val="2200"/>
              </a:lnSpc>
              <a:buClrTx/>
              <a:buSzTx/>
              <a:buFont typeface="Wingdings" panose="05000000000000000000" charset="0"/>
              <a:buChar char="p"/>
            </a:pPr>
            <a:r>
              <a:rPr lang="zh-CN" altLang="en-US"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scenario is very similar to the terrestrial use cases such as high</a:t>
            </a:r>
            <a:r>
              <a:rPr lang="en-US" altLang="zh-CN"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speed </a:t>
            </a:r>
            <a:r>
              <a:rPr lang="zh-CN" altLang="en-US"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train scenario where the UE’s movement is predictable to some extent；</a:t>
            </a:r>
            <a:endParaRPr lang="zh-CN" altLang="en-US" sz="1600" b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ts val="2200"/>
              </a:lnSpc>
              <a:buClrTx/>
              <a:buSzTx/>
              <a:buFont typeface="Wingdings" panose="05000000000000000000" charset="0"/>
              <a:buChar char="p"/>
            </a:pP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The NR Rel-16 CHO </a:t>
            </a: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can be baseline</a:t>
            </a: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for UAVs mobility solution</a:t>
            </a: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 with the enhanced conditions, e.g., if the associated Height-, distance- or time-based condition is met respectively for one of the waypoints (location, time stamp)</a:t>
            </a: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；</a:t>
            </a:r>
            <a:endParaRPr lang="zh-CN" altLang="en-US" sz="1600" b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05600" y="3158490"/>
            <a:ext cx="5018405" cy="42951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marL="285750" indent="-285750" defTabSz="91440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  <a:sym typeface="+mn-ea"/>
              </a:rPr>
              <a:t>To specify the enhancement for UAV in Rel-19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Arial Unicode MS" panose="020B0604020202020204" charset="-122"/>
              <a:cs typeface="Arial" panose="020B0604020202020204" pitchFamily="34" charset="0"/>
              <a:sym typeface="Gill Sans Light"/>
            </a:endParaRPr>
          </a:p>
          <a:p>
            <a:pPr marL="742950" lvl="2" indent="-285750" algn="l" defTabSz="914400" fontAlgn="auto">
              <a:lnSpc>
                <a:spcPct val="150000"/>
              </a:lnSpc>
              <a:spcBef>
                <a:spcPts val="375"/>
              </a:spcBef>
              <a:buClrTx/>
              <a:buSzTx/>
              <a:buFont typeface="Wingdings" panose="05000000000000000000" charset="0"/>
              <a:buChar char="ü"/>
            </a:pP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  <a:sym typeface="+mn-ea"/>
              </a:rPr>
              <a:t>Mobility enhancement for UAV</a:t>
            </a: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  <a:sym typeface="+mn-ea"/>
              </a:rPr>
              <a:t> [RAN2, RAN3, RAN1]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Arial Unicode MS" panose="020B0604020202020204" charset="-122"/>
              <a:cs typeface="Arial" panose="020B0604020202020204" pitchFamily="34" charset="0"/>
              <a:sym typeface="+mn-ea"/>
            </a:endParaRPr>
          </a:p>
          <a:p>
            <a:pPr marL="1200150" lvl="3" indent="-285750" algn="l" defTabSz="914400" fontAlgn="auto">
              <a:lnSpc>
                <a:spcPct val="150000"/>
              </a:lnSpc>
              <a:spcBef>
                <a:spcPts val="375"/>
              </a:spcBef>
              <a:buClrTx/>
              <a:buSzTx/>
              <a:buFont typeface="Wingdings" panose="05000000000000000000" charset="0"/>
              <a:buChar char="u"/>
            </a:pP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  <a:sym typeface="+mn-ea"/>
              </a:rPr>
              <a:t>CHO triggerred upon h</a:t>
            </a: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eight-, distance- or time-based condition is met respectively for one of the waypoints (height, location, time stamp)</a:t>
            </a: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  <a:sym typeface="+mn-ea"/>
              </a:rPr>
              <a:t> height and flight path</a:t>
            </a: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  <a:sym typeface="+mn-ea"/>
              </a:rPr>
              <a:t>;</a:t>
            </a:r>
            <a:endParaRPr lang="en-US" altLang="zh-CN" sz="1600" kern="1200" dirty="0">
              <a:solidFill>
                <a:schemeClr val="bg1"/>
              </a:solidFill>
              <a:latin typeface="Arial" panose="020B0604020202020204" pitchFamily="34" charset="0"/>
              <a:ea typeface="Arial Unicode MS" panose="020B0604020202020204" charset="-122"/>
              <a:cs typeface="Arial" panose="020B0604020202020204" pitchFamily="34" charset="0"/>
            </a:endParaRPr>
          </a:p>
          <a:p>
            <a:pPr marL="1200150" lvl="3" indent="-285750" algn="l" defTabSz="914400" fontAlgn="auto">
              <a:lnSpc>
                <a:spcPct val="150000"/>
              </a:lnSpc>
              <a:spcBef>
                <a:spcPts val="375"/>
              </a:spcBef>
              <a:buClrTx/>
              <a:buSzTx/>
              <a:buFont typeface="Wingdings" panose="05000000000000000000" charset="0"/>
              <a:buChar char="u"/>
            </a:pP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  <a:sym typeface="+mn-ea"/>
              </a:rPr>
              <a:t>CHO LTM enhancement for UAV</a:t>
            </a:r>
            <a:endParaRPr lang="en-US" altLang="zh-CN" sz="1600" b="0" dirty="0">
              <a:solidFill>
                <a:schemeClr val="bg1"/>
              </a:solidFill>
              <a:latin typeface="Arial" panose="020B0604020202020204" pitchFamily="34" charset="0"/>
              <a:ea typeface="Arial Unicode MS" panose="020B060402020202020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形 66"/>
          <p:cNvPicPr>
            <a:picLocks noChangeAspect="1"/>
          </p:cNvPicPr>
          <p:nvPr/>
        </p:nvPicPr>
        <p:blipFill>
          <a:blip r:embed="rId1" cstate="print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305054" y="304283"/>
            <a:ext cx="1680100" cy="332223"/>
          </a:xfrm>
          <a:prstGeom prst="rect">
            <a:avLst/>
          </a:prstGeom>
        </p:spPr>
      </p:pic>
      <p:pic>
        <p:nvPicPr>
          <p:cNvPr id="2" name="图形 66"/>
          <p:cNvPicPr>
            <a:picLocks noChangeAspect="1"/>
          </p:cNvPicPr>
          <p:nvPr/>
        </p:nvPicPr>
        <p:blipFill>
          <a:blip r:embed="rId1" cstate="print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305054" y="304283"/>
            <a:ext cx="1680100" cy="33222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80340" y="102870"/>
            <a:ext cx="105962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 dirty="0">
                <a:solidFill>
                  <a:schemeClr val="bg1"/>
                </a:solidFill>
                <a:sym typeface="+mn-lt"/>
              </a:rPr>
              <a:t>Control on UE flying state for UAV </a:t>
            </a:r>
            <a:r>
              <a:rPr lang="en-US" altLang="zh-CN" sz="3200" b="1" dirty="0">
                <a:solidFill>
                  <a:schemeClr val="bg1"/>
                </a:solidFill>
                <a:sym typeface="+mn-ea"/>
              </a:rPr>
              <a:t>S</a:t>
            </a:r>
            <a:r>
              <a:rPr lang="en-US" altLang="zh-CN" sz="3200" b="1" dirty="0">
                <a:solidFill>
                  <a:schemeClr val="bg1"/>
                </a:solidFill>
                <a:sym typeface="+mn-ea"/>
              </a:rPr>
              <a:t>upervision</a:t>
            </a:r>
            <a:endParaRPr lang="en-US" altLang="zh-CN" sz="3200" b="1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5301933" y="541020"/>
            <a:ext cx="1588135" cy="645160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ea typeface="微软雅黑" panose="020B0503020204020204" charset="-122"/>
                <a:cs typeface="+mn-lt"/>
              </a:rPr>
              <a:t>Motivation</a:t>
            </a:r>
            <a:endParaRPr kumimoji="0" lang="en-US" altLang="zh-CN" sz="2400" b="1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ea typeface="微软雅黑" panose="020B0503020204020204" charset="-122"/>
              <a:cs typeface="+mn-lt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65735" y="1014095"/>
            <a:ext cx="5854065" cy="62979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algn="l">
              <a:lnSpc>
                <a:spcPts val="2200"/>
              </a:lnSpc>
              <a:buClrTx/>
              <a:buSzTx/>
              <a:buFont typeface="Wingdings" panose="05000000000000000000" charset="0"/>
              <a:buChar char="p"/>
            </a:pPr>
            <a:r>
              <a:rPr lang="en-US" altLang="zh-CN" sz="1600" dirty="0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In RAN#103, SA2 sent an LS RP-240031 on NTZ (</a:t>
            </a:r>
            <a:r>
              <a:rPr lang="en-US" altLang="zh-CN" sz="1600" dirty="0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No-Transmit Zone</a:t>
            </a:r>
            <a:r>
              <a:rPr lang="en-US" altLang="zh-CN" sz="1600" dirty="0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). RAN has discussed the LS and replied that the operation on NTZ was not in scope Rel-18 UAV work: </a:t>
            </a:r>
            <a:endParaRPr lang="en-US" altLang="zh-CN" sz="1600" dirty="0">
              <a:solidFill>
                <a:schemeClr val="bg1"/>
              </a:solidFill>
              <a:latin typeface="Calibri" panose="020F0502020204030204" charset="0"/>
              <a:cs typeface="Calibri" panose="020F0502020204030204" charset="0"/>
              <a:sym typeface="+mn-ea"/>
            </a:endParaRPr>
          </a:p>
          <a:p>
            <a:pPr marL="742950" lvl="1" indent="-285750" algn="l">
              <a:lnSpc>
                <a:spcPts val="2200"/>
              </a:lnSpc>
              <a:buClrTx/>
              <a:buSzTx/>
              <a:buFont typeface="Wingdings" panose="05000000000000000000" charset="0"/>
              <a:buChar char="p"/>
            </a:pPr>
            <a:r>
              <a:rPr lang="en-US" altLang="zh-CN" sz="1600" dirty="0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LS </a:t>
            </a:r>
            <a:r>
              <a:rPr lang="en-US" altLang="zh-CN" sz="1600" dirty="0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from SA2 indicates that </a:t>
            </a:r>
            <a:r>
              <a:rPr lang="en-US" altLang="zh-CN" sz="1600" dirty="0" smtClean="0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RAN input is required as necessary guideline to complete their work for UE regulation on NTZ</a:t>
            </a:r>
            <a:r>
              <a:rPr lang="en-US" altLang="zh-CN" sz="1600" b="0" dirty="0" smtClean="0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 depending on SA2 progress</a:t>
            </a:r>
            <a:endParaRPr lang="en-US" altLang="zh-CN" sz="1600" b="0" dirty="0" smtClean="0">
              <a:solidFill>
                <a:schemeClr val="bg1"/>
              </a:solidFill>
              <a:latin typeface="Calibri" panose="020F0502020204030204" charset="0"/>
              <a:cs typeface="Calibri" panose="020F0502020204030204" charset="0"/>
              <a:sym typeface="+mn-ea"/>
            </a:endParaRPr>
          </a:p>
          <a:p>
            <a:pPr marL="742950" lvl="1" indent="-285750" algn="l">
              <a:lnSpc>
                <a:spcPts val="2200"/>
              </a:lnSpc>
              <a:buClrTx/>
              <a:buSzTx/>
              <a:buFont typeface="Wingdings" panose="05000000000000000000" charset="0"/>
              <a:buChar char="p"/>
            </a:pPr>
            <a:r>
              <a:rPr lang="en-US" altLang="zh-CN" sz="1600" b="0" dirty="0" smtClean="0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If RAN will be asked to enforce/apply these restrictions, the feasibility and complexity of solution will need to be further discussed in RAN WGs</a:t>
            </a:r>
            <a:endParaRPr lang="en-US" altLang="zh-CN" sz="1600" b="0" dirty="0" smtClean="0">
              <a:solidFill>
                <a:schemeClr val="bg1"/>
              </a:solidFill>
              <a:latin typeface="Calibri" panose="020F0502020204030204" charset="0"/>
              <a:cs typeface="Calibri" panose="020F0502020204030204" charset="0"/>
              <a:sym typeface="+mn-ea"/>
            </a:endParaRPr>
          </a:p>
          <a:p>
            <a:pPr marL="1200150" lvl="2" indent="-285750" algn="l">
              <a:lnSpc>
                <a:spcPts val="2200"/>
              </a:lnSpc>
              <a:buClrTx/>
              <a:buSzTx/>
              <a:buFont typeface="Wingdings" panose="05000000000000000000" charset="0"/>
              <a:buChar char="ü"/>
            </a:pPr>
            <a:r>
              <a:rPr lang="en-US" altLang="zh-CN" sz="1600" b="0" dirty="0" smtClean="0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How to restrict UAV UE’s initial cell connection if a cell is operating in the NTZ area</a:t>
            </a:r>
            <a:endParaRPr lang="en-US" altLang="zh-CN" sz="1600" b="0" dirty="0" smtClean="0">
              <a:solidFill>
                <a:schemeClr val="bg1"/>
              </a:solidFill>
              <a:latin typeface="Calibri" panose="020F0502020204030204" charset="0"/>
              <a:cs typeface="Calibri" panose="020F0502020204030204" charset="0"/>
              <a:sym typeface="+mn-ea"/>
            </a:endParaRPr>
          </a:p>
          <a:p>
            <a:pPr marL="1200150" lvl="2" indent="-285750" algn="l">
              <a:lnSpc>
                <a:spcPts val="2200"/>
              </a:lnSpc>
              <a:buClrTx/>
              <a:buSzTx/>
              <a:buFont typeface="Wingdings" panose="05000000000000000000" charset="0"/>
              <a:buChar char="ü"/>
            </a:pPr>
            <a:r>
              <a:rPr lang="en-US" altLang="zh-CN" sz="1600" b="0" dirty="0" smtClean="0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What and if any kind of information may be needed from 5GC to enable any such control</a:t>
            </a:r>
            <a:endParaRPr lang="en-US" altLang="zh-CN" sz="1600" b="0" dirty="0" smtClean="0">
              <a:solidFill>
                <a:schemeClr val="bg1"/>
              </a:solidFill>
              <a:latin typeface="Calibri" panose="020F0502020204030204" charset="0"/>
              <a:cs typeface="Calibri" panose="020F0502020204030204" charset="0"/>
              <a:sym typeface="+mn-ea"/>
            </a:endParaRPr>
          </a:p>
          <a:p>
            <a:pPr marL="1200150" lvl="2" indent="-285750" algn="l">
              <a:lnSpc>
                <a:spcPts val="2200"/>
              </a:lnSpc>
              <a:buClrTx/>
              <a:buSzTx/>
              <a:buFont typeface="Wingdings" panose="05000000000000000000" charset="0"/>
              <a:buChar char="ü"/>
            </a:pPr>
            <a:r>
              <a:rPr lang="en-US" altLang="zh-CN" sz="1600" b="0" dirty="0" smtClean="0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How to implement any reporting of spurious UAV UE (those who do not follow restrictions)</a:t>
            </a:r>
            <a:endParaRPr lang="en-US" altLang="zh-CN" sz="1600" b="0" dirty="0" smtClean="0">
              <a:solidFill>
                <a:schemeClr val="bg1"/>
              </a:solidFill>
              <a:latin typeface="Calibri" panose="020F0502020204030204" charset="0"/>
              <a:cs typeface="Calibri" panose="020F0502020204030204" charset="0"/>
              <a:sym typeface="+mn-ea"/>
            </a:endParaRPr>
          </a:p>
          <a:p>
            <a:pPr marL="285750" indent="-285750" algn="l">
              <a:lnSpc>
                <a:spcPts val="2200"/>
              </a:lnSpc>
              <a:buClrTx/>
              <a:buSzTx/>
              <a:buFont typeface="Wingdings" panose="05000000000000000000" charset="0"/>
              <a:buChar char="p"/>
            </a:pPr>
            <a:r>
              <a:rPr lang="en-US" altLang="zh-CN" sz="1600" dirty="0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Additionnally, aerial vehicle devices are reqiured to be supervised by the UAV operator and regulatory department:</a:t>
            </a:r>
            <a:endParaRPr lang="en-US" altLang="zh-CN" sz="1600" dirty="0">
              <a:solidFill>
                <a:schemeClr val="bg1"/>
              </a:solidFill>
              <a:latin typeface="Calibri" panose="020F0502020204030204" charset="0"/>
              <a:cs typeface="Calibri" panose="020F0502020204030204" charset="0"/>
              <a:sym typeface="+mn-ea"/>
            </a:endParaRPr>
          </a:p>
          <a:p>
            <a:pPr marL="742950" lvl="1" indent="-285750" algn="l">
              <a:lnSpc>
                <a:spcPts val="2200"/>
              </a:lnSpc>
              <a:buClrTx/>
              <a:buSzTx/>
              <a:buFont typeface="Wingdings" panose="05000000000000000000" charset="0"/>
              <a:buChar char="ü"/>
            </a:pPr>
            <a:r>
              <a:rPr lang="en-US" altLang="zh-CN" sz="1600" dirty="0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For operator, the legacy device (i.e. a Rel-15/16/17 device and a non-UAV Rel-18 device) riding an aerial vehicle has to be considered under the control of USS/UTM as well. </a:t>
            </a:r>
            <a:endParaRPr lang="en-US" altLang="zh-CN" sz="1600" dirty="0">
              <a:solidFill>
                <a:schemeClr val="bg1"/>
              </a:solidFill>
              <a:latin typeface="Calibri" panose="020F0502020204030204" charset="0"/>
              <a:cs typeface="Calibri" panose="020F0502020204030204" charset="0"/>
              <a:sym typeface="+mn-ea"/>
            </a:endParaRPr>
          </a:p>
          <a:p>
            <a:pPr marL="1200150" lvl="2" indent="-285750" algn="l">
              <a:lnSpc>
                <a:spcPts val="2200"/>
              </a:lnSpc>
              <a:buClrTx/>
              <a:buSzTx/>
              <a:buFont typeface="Wingdings" panose="05000000000000000000" charset="0"/>
              <a:buChar char="ü"/>
            </a:pPr>
            <a:endParaRPr lang="en-US" altLang="zh-CN" sz="1600" b="0" dirty="0" smtClean="0">
              <a:solidFill>
                <a:schemeClr val="bg1"/>
              </a:solidFill>
              <a:latin typeface="Calibri" panose="020F0502020204030204" charset="0"/>
              <a:cs typeface="Calibri" panose="020F0502020204030204" charset="0"/>
              <a:sym typeface="+mn-ea"/>
            </a:endParaRPr>
          </a:p>
          <a:p>
            <a:pPr marL="1200150" lvl="2" indent="-285750" algn="l">
              <a:lnSpc>
                <a:spcPts val="2200"/>
              </a:lnSpc>
              <a:buClrTx/>
              <a:buSzTx/>
              <a:buFont typeface="Wingdings" panose="05000000000000000000" charset="0"/>
              <a:buChar char="ü"/>
            </a:pPr>
            <a:endParaRPr lang="en-US" altLang="zh-CN" sz="1600" b="0" dirty="0" smtClean="0">
              <a:solidFill>
                <a:schemeClr val="bg1"/>
              </a:solidFill>
              <a:latin typeface="Calibri" panose="020F0502020204030204" charset="0"/>
              <a:cs typeface="Calibri" panose="020F050202020403020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94730" y="1046480"/>
            <a:ext cx="5949315" cy="31946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742950" lvl="1" indent="-285750" algn="l">
              <a:lnSpc>
                <a:spcPts val="2200"/>
              </a:lnSpc>
              <a:buClrTx/>
              <a:buSzTx/>
              <a:buFont typeface="Wingdings" panose="05000000000000000000" charset="0"/>
              <a:buChar char="ü"/>
            </a:pPr>
            <a:r>
              <a:rPr lang="en-US" altLang="zh-CN" sz="1600" dirty="0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For this scenario, the flying state information for the UEs could not be achieved since gNB cannot obtain actual measurement report of height and location from the legacy devices. </a:t>
            </a:r>
            <a:endParaRPr lang="en-US" altLang="zh-CN" sz="1600" dirty="0">
              <a:solidFill>
                <a:schemeClr val="bg1"/>
              </a:solidFill>
              <a:latin typeface="Calibri" panose="020F0502020204030204" charset="0"/>
              <a:cs typeface="Calibri" panose="020F0502020204030204" charset="0"/>
              <a:sym typeface="+mn-ea"/>
            </a:endParaRPr>
          </a:p>
          <a:p>
            <a:pPr marL="1200150" lvl="2" indent="-285750" algn="l">
              <a:lnSpc>
                <a:spcPts val="22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However, the flying state information can be derived by gNB in implementation  e.g. flying state detection through height-dependent serving cell distribution or RSRP/RSRQ as shown in the below figure.</a:t>
            </a:r>
            <a:endParaRPr lang="en-US" altLang="zh-CN" sz="1600" dirty="0">
              <a:solidFill>
                <a:schemeClr val="bg1"/>
              </a:solidFill>
              <a:latin typeface="Calibri" panose="020F0502020204030204" charset="0"/>
              <a:cs typeface="Calibri" panose="020F0502020204030204" charset="0"/>
              <a:sym typeface="+mn-ea"/>
            </a:endParaRPr>
          </a:p>
          <a:p>
            <a:pPr marL="285750" indent="-285750" algn="l">
              <a:lnSpc>
                <a:spcPts val="2200"/>
              </a:lnSpc>
              <a:buClrTx/>
              <a:buSzTx/>
              <a:buFont typeface="Wingdings" panose="05000000000000000000" charset="0"/>
              <a:buChar char="p"/>
            </a:pPr>
            <a:r>
              <a:rPr lang="en-US" altLang="zh-CN" sz="1600" dirty="0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Consequently, the flying state information with the UE ID can be delivered to CN through Ng-interface from gNB.</a:t>
            </a:r>
            <a:endParaRPr lang="en-US" altLang="zh-CN" sz="1600" dirty="0">
              <a:solidFill>
                <a:schemeClr val="bg1"/>
              </a:solidFill>
              <a:latin typeface="Calibri" panose="020F0502020204030204" charset="0"/>
              <a:cs typeface="Calibri" panose="020F0502020204030204" charset="0"/>
              <a:sym typeface="+mn-ea"/>
            </a:endParaRPr>
          </a:p>
          <a:p>
            <a:pPr marL="1200150" lvl="2" indent="-285750" algn="l">
              <a:lnSpc>
                <a:spcPts val="2200"/>
              </a:lnSpc>
              <a:buClrTx/>
              <a:buSzTx/>
              <a:buFont typeface="Wingdings" panose="05000000000000000000" charset="0"/>
              <a:buChar char="ü"/>
            </a:pPr>
            <a:endParaRPr lang="en-US" altLang="zh-CN" sz="1600" b="0" dirty="0" smtClean="0">
              <a:solidFill>
                <a:schemeClr val="bg1"/>
              </a:solidFill>
              <a:latin typeface="Calibri" panose="020F0502020204030204" charset="0"/>
              <a:cs typeface="Calibri" panose="020F0502020204030204" charset="0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361430" y="4326255"/>
            <a:ext cx="2670810" cy="2305050"/>
            <a:chOff x="12057" y="1512"/>
            <a:chExt cx="6495" cy="5171"/>
          </a:xfrm>
        </p:grpSpPr>
        <p:pic>
          <p:nvPicPr>
            <p:cNvPr id="19" name="Picture 1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rcRect/>
            <a:stretch>
              <a:fillRect/>
            </a:stretch>
          </p:blipFill>
          <p:spPr>
            <a:xfrm>
              <a:off x="12057" y="1512"/>
              <a:ext cx="3428" cy="26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2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6" cstate="print"/>
            <a:srcRect/>
            <a:stretch>
              <a:fillRect/>
            </a:stretch>
          </p:blipFill>
          <p:spPr>
            <a:xfrm>
              <a:off x="15300" y="1512"/>
              <a:ext cx="3253" cy="25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3"/>
            <p:cNvPicPr>
              <a:picLocks noChangeAspect="1" noChangeArrowheads="1"/>
            </p:cNvPicPr>
            <p:nvPr>
              <p:custDataLst>
                <p:tags r:id="rId7"/>
              </p:custDataLst>
            </p:nvPr>
          </p:nvPicPr>
          <p:blipFill>
            <a:blip r:embed="rId8" cstate="print"/>
            <a:srcRect/>
            <a:stretch>
              <a:fillRect/>
            </a:stretch>
          </p:blipFill>
          <p:spPr>
            <a:xfrm>
              <a:off x="12154" y="4041"/>
              <a:ext cx="3331" cy="26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191"/>
            <p:cNvPicPr>
              <a:picLocks noChangeAspect="1" noChangeArrowheads="1"/>
            </p:cNvPicPr>
            <p:nvPr>
              <p:custDataLst>
                <p:tags r:id="rId9"/>
              </p:custDataLst>
            </p:nvPr>
          </p:nvPicPr>
          <p:blipFill>
            <a:blip r:embed="rId10" cstate="print"/>
            <a:srcRect/>
            <a:stretch>
              <a:fillRect/>
            </a:stretch>
          </p:blipFill>
          <p:spPr>
            <a:xfrm>
              <a:off x="15300" y="4085"/>
              <a:ext cx="3211" cy="25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056370" y="4601210"/>
            <a:ext cx="3056255" cy="199326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502910" y="6600825"/>
            <a:ext cx="6689090" cy="2571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lvl="1" algn="l" defTabSz="685800" hangingPunct="0">
              <a:lnSpc>
                <a:spcPct val="90000"/>
              </a:lnSpc>
              <a:spcBef>
                <a:spcPts val="375"/>
              </a:spcBef>
              <a:spcAft>
                <a:spcPts val="1000"/>
              </a:spcAft>
              <a:buClrTx/>
              <a:buSzTx/>
              <a:buFontTx/>
              <a:defRPr/>
            </a:pPr>
            <a:r>
              <a:rPr lang="en-US" altLang="zh-CN" sz="1000" dirty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  <a:sym typeface="+mn-ea"/>
              </a:rPr>
              <a:t>Serving Cell distribution and Handover rate simulation data for drone UEs[R2-1713897, TR36.777</a:t>
            </a:r>
            <a:r>
              <a:rPr lang="en-US" altLang="zh-CN" sz="1200" dirty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  <a:sym typeface="+mn-ea"/>
              </a:rPr>
              <a:t>]</a:t>
            </a:r>
            <a:endParaRPr lang="en-US" altLang="zh-CN" sz="1200" dirty="0">
              <a:solidFill>
                <a:schemeClr val="bg1"/>
              </a:solidFill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形 66"/>
          <p:cNvPicPr>
            <a:picLocks noChangeAspect="1"/>
          </p:cNvPicPr>
          <p:nvPr/>
        </p:nvPicPr>
        <p:blipFill>
          <a:blip r:embed="rId1" cstate="print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305054" y="304283"/>
            <a:ext cx="1680100" cy="332223"/>
          </a:xfrm>
          <a:prstGeom prst="rect">
            <a:avLst/>
          </a:prstGeom>
        </p:spPr>
      </p:pic>
      <p:pic>
        <p:nvPicPr>
          <p:cNvPr id="2" name="图形 66"/>
          <p:cNvPicPr>
            <a:picLocks noChangeAspect="1"/>
          </p:cNvPicPr>
          <p:nvPr/>
        </p:nvPicPr>
        <p:blipFill>
          <a:blip r:embed="rId1" cstate="print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305054" y="304283"/>
            <a:ext cx="1680100" cy="33222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80340" y="102870"/>
            <a:ext cx="105962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 dirty="0">
                <a:solidFill>
                  <a:schemeClr val="bg1"/>
                </a:solidFill>
                <a:sym typeface="+mn-lt"/>
              </a:rPr>
              <a:t>Control on UE flying state for UAV </a:t>
            </a:r>
            <a:r>
              <a:rPr lang="en-US" altLang="zh-CN" sz="3200" b="1" dirty="0">
                <a:solidFill>
                  <a:schemeClr val="bg1"/>
                </a:solidFill>
                <a:sym typeface="+mn-ea"/>
              </a:rPr>
              <a:t>S</a:t>
            </a:r>
            <a:r>
              <a:rPr lang="en-US" altLang="zh-CN" sz="3200" b="1" dirty="0">
                <a:solidFill>
                  <a:schemeClr val="bg1"/>
                </a:solidFill>
                <a:sym typeface="+mn-ea"/>
              </a:rPr>
              <a:t>upervision</a:t>
            </a:r>
            <a:endParaRPr lang="en-US" altLang="zh-CN" sz="3200" b="1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101909" y="654685"/>
            <a:ext cx="1287145" cy="5530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ea typeface="微软雅黑" panose="020B0503020204020204" charset="-122"/>
                <a:cs typeface="+mn-lt"/>
              </a:rPr>
              <a:t>Objectives</a:t>
            </a:r>
            <a:endParaRPr kumimoji="0" lang="en-US" altLang="zh-CN" sz="2000" b="1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ea typeface="微软雅黑" panose="020B0503020204020204" charset="-122"/>
              <a:cs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89635" y="1352550"/>
            <a:ext cx="9886950" cy="3692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57175" lvl="0" indent="-354330" algn="l">
              <a:buClrTx/>
              <a:buSzTx/>
              <a:buFont typeface="Wingdings" panose="05000000000000000000" charset="0"/>
              <a:buChar char="p"/>
            </a:pPr>
            <a:r>
              <a:rPr lang="en-US" altLang="en-GB" dirty="0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  <a:sym typeface="+mn-lt"/>
              </a:rPr>
              <a:t>Specify the Control on UE flying state for UAV </a:t>
            </a:r>
            <a:r>
              <a:rPr lang="en-US" altLang="en-GB" dirty="0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Supervision</a:t>
            </a:r>
            <a:r>
              <a:rPr lang="en-US" altLang="en-GB" dirty="0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, the following enhancements can be considered: [RAN2,RAN3]</a:t>
            </a:r>
            <a:endParaRPr lang="en-US" altLang="en-GB" dirty="0">
              <a:solidFill>
                <a:schemeClr val="bg1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714375" lvl="1" indent="-354330">
              <a:buFont typeface="Arial" panose="020B0604020202020204" pitchFamily="34" charset="0"/>
              <a:buChar char="•"/>
            </a:pPr>
            <a:r>
              <a:rPr lang="en-GB" altLang="zh-CN" dirty="0" smtClean="0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Specify </a:t>
            </a:r>
            <a:r>
              <a:rPr lang="en-GB" altLang="zh-CN" dirty="0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Access control</a:t>
            </a:r>
            <a:r>
              <a:rPr lang="en-US" altLang="en-GB" dirty="0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, scheduling restriction, cell (re)selection</a:t>
            </a:r>
            <a:r>
              <a:rPr lang="en-GB" altLang="zh-CN" dirty="0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 mechanisms specific to NTZ area. [RAN2]</a:t>
            </a:r>
            <a:endParaRPr lang="en-GB" altLang="zh-CN" dirty="0">
              <a:solidFill>
                <a:schemeClr val="bg1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714375" lvl="1" indent="-354330">
              <a:buFont typeface="Arial" panose="020B0604020202020204" pitchFamily="34" charset="0"/>
              <a:buChar char="•"/>
            </a:pPr>
            <a:r>
              <a:rPr lang="en-US" altLang="en-US" dirty="0" smtClean="0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Specify network signaling to support NTZ related information transfer</a:t>
            </a:r>
            <a:endParaRPr lang="en-US" altLang="en-US" dirty="0" smtClean="0">
              <a:solidFill>
                <a:schemeClr val="bg1"/>
              </a:solidFill>
              <a:latin typeface="Calibri" panose="020F0502020204030204" charset="0"/>
              <a:cs typeface="Calibri" panose="020F0502020204030204" charset="0"/>
              <a:sym typeface="+mn-ea"/>
            </a:endParaRPr>
          </a:p>
          <a:p>
            <a:pPr marL="1171575" lvl="2" indent="-354330">
              <a:buFont typeface="Wingdings" panose="05000000000000000000" charset="0"/>
              <a:buChar char="ü"/>
            </a:pPr>
            <a:r>
              <a:rPr lang="en-US" altLang="en-US" dirty="0" smtClean="0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e.g., enhancement of SIB [RAN2,RAN3]</a:t>
            </a:r>
            <a:endParaRPr lang="en-US" altLang="en-US" dirty="0" smtClean="0">
              <a:solidFill>
                <a:schemeClr val="bg1"/>
              </a:solidFill>
              <a:latin typeface="Calibri" panose="020F0502020204030204" charset="0"/>
              <a:cs typeface="Calibri" panose="020F0502020204030204" charset="0"/>
              <a:sym typeface="+mn-ea"/>
            </a:endParaRPr>
          </a:p>
          <a:p>
            <a:pPr marL="714375" lvl="1" indent="-35433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Specify the provisioning method of flying state information delivered to 5GC from gNB, which information is  [RAN3] </a:t>
            </a:r>
            <a:endParaRPr lang="zh-CN" altLang="zh-CN" dirty="0">
              <a:solidFill>
                <a:schemeClr val="bg1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1171575" lvl="2" indent="-354330">
              <a:buFont typeface="Wingdings" panose="05000000000000000000" charset="0"/>
              <a:buChar char="ü"/>
            </a:pPr>
            <a:r>
              <a:rPr lang="en-US" altLang="en-US" dirty="0" smtClean="0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report of spurious R19 UAV UEs which violate the NTZ restriction</a:t>
            </a:r>
            <a:endParaRPr lang="en-US" altLang="en-US" dirty="0" smtClean="0">
              <a:solidFill>
                <a:schemeClr val="bg1"/>
              </a:solidFill>
              <a:latin typeface="Calibri" panose="020F0502020204030204" charset="0"/>
              <a:cs typeface="Calibri" panose="020F0502020204030204" charset="0"/>
              <a:sym typeface="+mn-ea"/>
            </a:endParaRPr>
          </a:p>
          <a:p>
            <a:pPr marL="1171575" lvl="2" indent="-354330">
              <a:buFont typeface="Wingdings" panose="05000000000000000000" charset="0"/>
              <a:buChar char="ü"/>
            </a:pPr>
            <a:r>
              <a:rPr lang="en-US" altLang="zh-CN" dirty="0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report of </a:t>
            </a:r>
            <a:r>
              <a:rPr lang="en-US" altLang="zh-CN" dirty="0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flying state information with the UE ID for the both legacy devices (Rel-15/16/17 device and a non-UAV device in Rel-18) as riding in aerial vehicle and Rel-18 UAV UE in flying state</a:t>
            </a:r>
            <a:endParaRPr lang="en-US" altLang="zh-CN" dirty="0">
              <a:solidFill>
                <a:schemeClr val="bg1"/>
              </a:solidFill>
              <a:latin typeface="Calibri" panose="020F0502020204030204" charset="0"/>
              <a:cs typeface="Calibri" panose="020F0502020204030204" charset="0"/>
              <a:sym typeface="+mn-ea"/>
            </a:endParaRPr>
          </a:p>
          <a:p>
            <a:pPr marL="1171575" lvl="2" indent="-354330">
              <a:buFont typeface="Wingdings" panose="05000000000000000000" charset="0"/>
              <a:buChar char="ü"/>
            </a:pPr>
            <a:endParaRPr lang="en-US" altLang="zh-CN" dirty="0" smtClean="0">
              <a:solidFill>
                <a:schemeClr val="bg1"/>
              </a:solidFill>
              <a:latin typeface="Calibri" panose="020F0502020204030204" charset="0"/>
              <a:cs typeface="Calibri" panose="020F0502020204030204" charset="0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2035" y="4455160"/>
            <a:ext cx="2946400" cy="16300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144000" y="6085205"/>
            <a:ext cx="6096000" cy="245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en-GB" sz="100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U</a:t>
            </a:r>
            <a:r>
              <a:rPr lang="en-GB" sz="100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AV trajectory tracking</a:t>
            </a:r>
            <a:endParaRPr lang="en-GB" altLang="en-US" sz="100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580765" y="2403475"/>
            <a:ext cx="5679440" cy="132207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8000">
                <a:solidFill>
                  <a:schemeClr val="bg1"/>
                </a:solidFill>
                <a:latin typeface="Arial Black" panose="020B0A04020102020204" charset="0"/>
                <a:ea typeface="微软雅黑" panose="020B0503020204020204" charset="-122"/>
                <a:cs typeface="Arial Black" panose="020B0A04020102020204" charset="0"/>
              </a:rPr>
              <a:t>Thanks!</a:t>
            </a:r>
            <a:endParaRPr lang="en-US" altLang="zh-CN" sz="8000">
              <a:solidFill>
                <a:schemeClr val="bg1"/>
              </a:solidFill>
              <a:latin typeface="Arial Black" panose="020B0A04020102020204" charset="0"/>
              <a:ea typeface="微软雅黑" panose="020B0503020204020204" charset="-122"/>
              <a:cs typeface="Arial Black" panose="020B0A04020102020204" charset="0"/>
            </a:endParaRPr>
          </a:p>
        </p:txBody>
      </p:sp>
      <p:sp>
        <p:nvSpPr>
          <p:cNvPr id="24" name="矩形 23"/>
          <p:cNvSpPr/>
          <p:nvPr>
            <p:custDataLst>
              <p:tags r:id="rId1"/>
            </p:custDataLst>
          </p:nvPr>
        </p:nvSpPr>
        <p:spPr>
          <a:xfrm rot="10800000" flipH="1" flipV="1">
            <a:off x="2950210" y="2403475"/>
            <a:ext cx="6454140" cy="1371600"/>
          </a:xfrm>
          <a:prstGeom prst="rect">
            <a:avLst/>
          </a:prstGeom>
          <a:gradFill flip="none" rotWithShape="1">
            <a:gsLst>
              <a:gs pos="57000">
                <a:srgbClr val="6ED5FF">
                  <a:alpha val="17000"/>
                </a:srgbClr>
              </a:gs>
              <a:gs pos="76000">
                <a:srgbClr val="6ED5FF">
                  <a:alpha val="9000"/>
                </a:srgbClr>
              </a:gs>
              <a:gs pos="0">
                <a:srgbClr val="6ED5FF">
                  <a:alpha val="2000"/>
                </a:srgbClr>
              </a:gs>
              <a:gs pos="25000">
                <a:srgbClr val="6ED5FF">
                  <a:alpha val="7000"/>
                </a:srgbClr>
              </a:gs>
              <a:gs pos="48000">
                <a:srgbClr val="6ED5FF">
                  <a:alpha val="18000"/>
                </a:srgbClr>
              </a:gs>
              <a:gs pos="100000">
                <a:srgbClr val="6ED5FF">
                  <a:alpha val="2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gradFill>
              <a:gsLst>
                <a:gs pos="64000">
                  <a:srgbClr val="6ED5FF">
                    <a:alpha val="12000"/>
                    <a:lumMod val="91000"/>
                    <a:lumOff val="9000"/>
                  </a:srgbClr>
                </a:gs>
                <a:gs pos="10000">
                  <a:srgbClr val="6ED5FF">
                    <a:alpha val="36000"/>
                  </a:srgbClr>
                </a:gs>
                <a:gs pos="29000">
                  <a:srgbClr val="6ED5FF">
                    <a:alpha val="10000"/>
                    <a:lumMod val="62000"/>
                    <a:lumOff val="38000"/>
                  </a:srgbClr>
                </a:gs>
                <a:gs pos="88000">
                  <a:srgbClr val="6ED5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prstDash val="solid"/>
            <a:miter lim="800000"/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txBody>
          <a:bodyPr lIns="197375" tIns="16794" rIns="197375" bIns="16794" rtlCol="0" anchor="ctr">
            <a:noAutofit/>
          </a:bodyPr>
          <a:p>
            <a:pPr lvl="0" indent="0" algn="just" defTabSz="127317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1450" kern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微软雅黑" panose="020B0503020204020204" charset="-122"/>
              <a:cs typeface="+mn-lt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7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7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10.xml><?xml version="1.0" encoding="utf-8"?>
<p:tagLst xmlns:p="http://schemas.openxmlformats.org/presentationml/2006/main">
  <p:tag name="KSO_WM_BEAUTIFY_FLAG" val=""/>
  <p:tag name="KSO_WM_DIAGRAM_VIRTUALLY_FRAME" val="{&quot;height&quot;:377.6,&quot;left&quot;:7.15,&quot;top&quot;:115.85,&quot;width&quot;:952.85}"/>
</p:tagLst>
</file>

<file path=ppt/tags/tag711.xml><?xml version="1.0" encoding="utf-8"?>
<p:tagLst xmlns:p="http://schemas.openxmlformats.org/presentationml/2006/main">
  <p:tag name="KSO_WM_BEAUTIFY_FLAG" val=""/>
  <p:tag name="KSO_WM_DIAGRAM_VIRTUALLY_FRAME" val="{&quot;height&quot;:377.6,&quot;left&quot;:7.15,&quot;top&quot;:115.85,&quot;width&quot;:952.85}"/>
</p:tagLst>
</file>

<file path=ppt/tags/tag71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ISLIDE.PICTURE" val="#4310699;"/>
</p:tagLst>
</file>

<file path=ppt/tags/tag713.xml><?xml version="1.0" encoding="utf-8"?>
<p:tagLst xmlns:p="http://schemas.openxmlformats.org/presentationml/2006/main">
  <p:tag name="KSO_WM_BEAUTIFY_FLAG" val=""/>
</p:tagLst>
</file>

<file path=ppt/tags/tag714.xml><?xml version="1.0" encoding="utf-8"?>
<p:tagLst xmlns:p="http://schemas.openxmlformats.org/presentationml/2006/main">
  <p:tag name="KSO_WM_BEAUTIFY_FLAG" val=""/>
</p:tagLst>
</file>

<file path=ppt/tags/tag715.xml><?xml version="1.0" encoding="utf-8"?>
<p:tagLst xmlns:p="http://schemas.openxmlformats.org/presentationml/2006/main">
  <p:tag name="KSO_WM_DIAGRAM_VIRTUALLY_FRAME" val="{&quot;height&quot;:129.65,&quot;left&quot;:17.35,&quot;top&quot;:137.85,&quot;width&quot;:690.75}"/>
</p:tagLst>
</file>

<file path=ppt/tags/tag716.xml><?xml version="1.0" encoding="utf-8"?>
<p:tagLst xmlns:p="http://schemas.openxmlformats.org/presentationml/2006/main">
  <p:tag name="KSO_WM_DIAGRAM_VIRTUALLY_FRAME" val="{&quot;height&quot;:129.65,&quot;left&quot;:17.35,&quot;top&quot;:137.85,&quot;width&quot;:690.75}"/>
</p:tagLst>
</file>

<file path=ppt/tags/tag717.xml><?xml version="1.0" encoding="utf-8"?>
<p:tagLst xmlns:p="http://schemas.openxmlformats.org/presentationml/2006/main">
  <p:tag name="KSO_WM_DIAGRAM_VIRTUALLY_FRAME" val="{&quot;height&quot;:129.65,&quot;left&quot;:17.35,&quot;top&quot;:137.85,&quot;width&quot;:690.75}"/>
</p:tagLst>
</file>

<file path=ppt/tags/tag718.xml><?xml version="1.0" encoding="utf-8"?>
<p:tagLst xmlns:p="http://schemas.openxmlformats.org/presentationml/2006/main">
  <p:tag name="KSO_WM_DIAGRAM_VIRTUALLY_FRAME" val="{&quot;height&quot;:129.65,&quot;left&quot;:17.35,&quot;top&quot;:137.85,&quot;width&quot;:690.75}"/>
</p:tagLst>
</file>

<file path=ppt/tags/tag719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20.xml><?xml version="1.0" encoding="utf-8"?>
<p:tagLst xmlns:p="http://schemas.openxmlformats.org/presentationml/2006/main">
  <p:tag name="KSO_WM_BEAUTIFY_FLAG" val=""/>
</p:tagLst>
</file>

<file path=ppt/tags/tag721.xml><?xml version="1.0" encoding="utf-8"?>
<p:tagLst xmlns:p="http://schemas.openxmlformats.org/presentationml/2006/main">
  <p:tag name="TABLE_ENDDRAG_ORIGIN_RECT" val="861*162"/>
  <p:tag name="TABLE_ENDDRAG_RECT" val="39*292*861*162"/>
</p:tagLst>
</file>

<file path=ppt/tags/tag722.xml><?xml version="1.0" encoding="utf-8"?>
<p:tagLst xmlns:p="http://schemas.openxmlformats.org/presentationml/2006/main">
  <p:tag name="KSO_WM_BEAUTIFY_FLAG" val=""/>
</p:tagLst>
</file>

<file path=ppt/tags/tag723.xml><?xml version="1.0" encoding="utf-8"?>
<p:tagLst xmlns:p="http://schemas.openxmlformats.org/presentationml/2006/main">
  <p:tag name="KSO_WM_BEAUTIFY_FLAG" val=""/>
</p:tagLst>
</file>

<file path=ppt/tags/tag724.xml><?xml version="1.0" encoding="utf-8"?>
<p:tagLst xmlns:p="http://schemas.openxmlformats.org/presentationml/2006/main">
  <p:tag name="KSO_WM_BEAUTIFY_FLAG" val=""/>
</p:tagLst>
</file>

<file path=ppt/tags/tag725.xml><?xml version="1.0" encoding="utf-8"?>
<p:tagLst xmlns:p="http://schemas.openxmlformats.org/presentationml/2006/main">
  <p:tag name="KSO_WM_BEAUTIFY_FLAG" val=""/>
</p:tagLst>
</file>

<file path=ppt/tags/tag726.xml><?xml version="1.0" encoding="utf-8"?>
<p:tagLst xmlns:p="http://schemas.openxmlformats.org/presentationml/2006/main">
  <p:tag name="KSO_WM_BEAUTIFY_FLAG" val=""/>
  <p:tag name="KSO_WM_DIAGRAM_VIRTUALLY_FRAME" val="{&quot;height&quot;:377.6,&quot;left&quot;:7.15,&quot;top&quot;:115.85,&quot;width&quot;:952.85}"/>
</p:tagLst>
</file>

<file path=ppt/tags/tag727.xml><?xml version="1.0" encoding="utf-8"?>
<p:tagLst xmlns:p="http://schemas.openxmlformats.org/presentationml/2006/main">
  <p:tag name="ISLIDE.PICTURE" val="#4511424;"/>
</p:tagLst>
</file>

<file path=ppt/tags/tag728.xml><?xml version="1.0" encoding="utf-8"?>
<p:tagLst xmlns:p="http://schemas.openxmlformats.org/presentationml/2006/main">
  <p:tag name="COMMONDATA" val="eyJoZGlkIjoiOTI4MDEyMTMzNDkwZWQ2MDdlMzBkMTk0YjA5NmY4MWIifQ=="/>
  <p:tag name="commondata" val="eyJoZGlkIjoiYzA2OTA3ODI2ZTZhNjY1YzVjYzhkNTg0MDk5NGZlMGMifQ=="/>
  <p:tag name="resource_record_key" val="{&quot;13&quot;:[4364884,20419701]}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4_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a1535dmk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4_主题2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a1535dmk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a1535dmk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第一PPT，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自定义 9">
      <a:majorFont>
        <a:latin typeface="Arial"/>
        <a:ea typeface="MiSans"/>
        <a:cs typeface=""/>
      </a:majorFont>
      <a:minorFont>
        <a:latin typeface="Arial"/>
        <a:ea typeface="MiSan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4980</Words>
  <Application>WPS 演示</Application>
  <PresentationFormat>宽屏</PresentationFormat>
  <Paragraphs>205</Paragraphs>
  <Slides>6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6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</vt:lpstr>
      <vt:lpstr>MiSans</vt:lpstr>
      <vt:lpstr>Calibri</vt:lpstr>
      <vt:lpstr>MS Mincho</vt:lpstr>
      <vt:lpstr>Yu Gothic UI</vt:lpstr>
      <vt:lpstr>Wingdings</vt:lpstr>
      <vt:lpstr>Arial Unicode MS</vt:lpstr>
      <vt:lpstr>Gill Sans Light</vt:lpstr>
      <vt:lpstr>Segoe Print</vt:lpstr>
      <vt:lpstr>Calibri</vt:lpstr>
      <vt:lpstr>Arial Black</vt:lpstr>
      <vt:lpstr>4_Office 主题</vt:lpstr>
      <vt:lpstr>14_主题2</vt:lpstr>
      <vt:lpstr>2_Office 主题</vt:lpstr>
      <vt:lpstr>1_第一PPT，www.1ppt.com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IMPCAS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MOMODASUCAI</dc:creator>
  <cp:lastModifiedBy>CMCC</cp:lastModifiedBy>
  <cp:revision>3031</cp:revision>
  <dcterms:created xsi:type="dcterms:W3CDTF">2024-02-19T04:18:00Z</dcterms:created>
  <dcterms:modified xsi:type="dcterms:W3CDTF">2024-06-07T11:53:49Z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1627567277</vt:lpwstr>
  </property>
  <property fmtid="{D5CDD505-2E9C-101B-9397-08002B2CF9AE}" pid="6" name="_2015_ms_pID_725343">
    <vt:lpwstr>(2)M5oxpH3xKyxngoCRf7ZCLofYsXcM+otJfdC6W16Pfjfsl3ZyHkrVI0vvNpZn6/wUeThDj57f
xvOLyEKgCVqgcuAjV+xgtMz8uHpcv/fXFoDZ1aR8P0ak21T57u7TsyifQ3HvuhsB+xIp7eqx
wBR2nGS9xS/ZNRcsbqnIvLQIYxHoE5sE0geglgleaHQTRXRwtxXS0asb7oV3BFxudABiTp1v
C5Ym+0K9rfBAiL9KfZ</vt:lpwstr>
  </property>
  <property fmtid="{D5CDD505-2E9C-101B-9397-08002B2CF9AE}" pid="7" name="_2015_ms_pID_7253431">
    <vt:lpwstr>idl37hcJBsbyFyZvGt/KPlwqJdeM5W5LDvxRYOFSiZwYCmh0BkWBiE
mhBfLe9TCTrzsW7jz5LyEngvbRfg8hueKRV6wdKi2xWMUdmKrwKp/R4UeV1yWNPAOjKdLFml
zC0uqI47XJPRqf2GSctCQkErVvS5mZ47lkinjjlJK1/83K19Nxd2Z/EvxheFBRVxnwM=</vt:lpwstr>
  </property>
  <property fmtid="{D5CDD505-2E9C-101B-9397-08002B2CF9AE}" pid="8" name="ICV">
    <vt:lpwstr>08A13EE2DD3B4EED8BF7CBB5B36D6AC0_13</vt:lpwstr>
  </property>
  <property fmtid="{D5CDD505-2E9C-101B-9397-08002B2CF9AE}" pid="9" name="KSOProductBuildVer">
    <vt:lpwstr>2052-12.1.0.16929</vt:lpwstr>
  </property>
</Properties>
</file>