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4" r:id="rId1"/>
    <p:sldMasterId id="2147483675" r:id="rId2"/>
  </p:sldMasterIdLst>
  <p:notesMasterIdLst>
    <p:notesMasterId r:id="rId8"/>
  </p:notesMasterIdLst>
  <p:handoutMasterIdLst>
    <p:handoutMasterId r:id="rId9"/>
  </p:handoutMasterIdLst>
  <p:sldIdLst>
    <p:sldId id="256" r:id="rId3"/>
    <p:sldId id="260" r:id="rId4"/>
    <p:sldId id="296" r:id="rId5"/>
    <p:sldId id="295" r:id="rId6"/>
    <p:sldId id="297" r:id="rId7"/>
  </p:sldIdLst>
  <p:sldSz cx="9144000" cy="5143500" type="screen16x9"/>
  <p:notesSz cx="6858000" cy="9144000"/>
  <p:embeddedFontLst>
    <p:embeddedFont>
      <p:font typeface="Google Sans" panose="020B0503030502040204" pitchFamily="34" charset="0"/>
      <p:regular r:id="rId10"/>
      <p:bold r:id="rId11"/>
      <p:italic r:id="rId12"/>
      <p:boldItalic r:id="rId13"/>
    </p:embeddedFont>
    <p:embeddedFont>
      <p:font typeface="Karla" pitchFamily="2" charset="77"/>
      <p:regular r:id="rId14"/>
      <p:bold r:id="rId15"/>
      <p:italic r:id="rId16"/>
      <p:boldItalic r:id="rId17"/>
    </p:embeddedFont>
    <p:embeddedFont>
      <p:font typeface="Lato" panose="020F0502020204030203" pitchFamily="34" charset="0"/>
      <p:regular r:id="rId18"/>
      <p:bold r:id="rId19"/>
      <p:italic r:id="rId20"/>
      <p:boldItalic r:id="rId21"/>
    </p:embeddedFont>
    <p:embeddedFont>
      <p:font typeface="Montserrat" pitchFamily="2" charset="77"/>
      <p:regular r:id="rId22"/>
      <p:bold r:id="rId23"/>
      <p:italic r:id="rId24"/>
      <p:boldItalic r:id="rId25"/>
    </p:embeddedFont>
    <p:embeddedFont>
      <p:font typeface="Open Sans" panose="020B0606030504020204" pitchFamily="34" charset="0"/>
      <p:regular r:id="rId26"/>
      <p:bold r:id="rId27"/>
      <p:italic r:id="rId28"/>
      <p:boldItalic r:id="rId29"/>
    </p:embeddedFont>
    <p:embeddedFont>
      <p:font typeface="Raleway" pitchFamily="2" charset="77"/>
      <p:regular r:id="rId30"/>
      <p:bold r:id="rId31"/>
      <p:italic r:id="rId32"/>
      <p:boldItalic r:id="rId33"/>
    </p:embeddedFont>
    <p:embeddedFont>
      <p:font typeface="Roboto" panose="02000000000000000000" pitchFamily="2" charset="0"/>
      <p:regular r:id="rId34"/>
      <p:bold r:id="rId35"/>
      <p:italic r:id="rId36"/>
      <p:boldItalic r:id="rId3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618"/>
    <p:restoredTop sz="94740"/>
  </p:normalViewPr>
  <p:slideViewPr>
    <p:cSldViewPr snapToGrid="0">
      <p:cViewPr varScale="1">
        <p:scale>
          <a:sx n="165" d="100"/>
          <a:sy n="165" d="100"/>
        </p:scale>
        <p:origin x="1168" y="1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9" d="100"/>
          <a:sy n="99" d="100"/>
        </p:scale>
        <p:origin x="4272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9" Type="http://schemas.openxmlformats.org/officeDocument/2006/relationships/viewProps" Target="viewProps.xml"/><Relationship Id="rId21" Type="http://schemas.openxmlformats.org/officeDocument/2006/relationships/font" Target="fonts/font12.fntdata"/><Relationship Id="rId34" Type="http://schemas.openxmlformats.org/officeDocument/2006/relationships/font" Target="fonts/font25.fntdata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font" Target="fonts/font23.fntdata"/><Relationship Id="rId37" Type="http://schemas.openxmlformats.org/officeDocument/2006/relationships/font" Target="fonts/font28.fntdata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36" Type="http://schemas.openxmlformats.org/officeDocument/2006/relationships/font" Target="fonts/font27.fntdata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font" Target="fonts/font22.fntdata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font" Target="fonts/font21.fntdata"/><Relationship Id="rId35" Type="http://schemas.openxmlformats.org/officeDocument/2006/relationships/font" Target="fonts/font26.fntdata"/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font" Target="fonts/font24.fntdata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804AEE58-F67D-35EE-7634-902CA402E74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4B6B7E-044A-E348-9902-897AA9AB68B6}" type="datetimeFigureOut">
              <a:rPr lang="en-CN" smtClean="0"/>
              <a:t>2024/6/8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32539417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13609091b38_0_1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13609091b38_0_1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2241425b43a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2241425b43a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lt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14;p2"/>
          <p:cNvSpPr txBox="1">
            <a:spLocks noGrp="1"/>
          </p:cNvSpPr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subTitle" idx="1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dk1"/>
        </a:solidFill>
        <a:effectLst/>
      </p:bgPr>
    </p:bg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oogle Shape;74;p11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75" name="Google Shape;75;p11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11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7" name="Google Shape;77;p11"/>
          <p:cNvSpPr txBox="1">
            <a:spLocks noGrp="1"/>
          </p:cNvSpPr>
          <p:nvPr>
            <p:ph type="title" hasCustomPrompt="1"/>
          </p:nvPr>
        </p:nvSpPr>
        <p:spPr>
          <a:xfrm>
            <a:off x="729450" y="733950"/>
            <a:ext cx="7688400" cy="124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8" name="Google Shape;78;p11"/>
          <p:cNvSpPr txBox="1">
            <a:spLocks noGrp="1"/>
          </p:cNvSpPr>
          <p:nvPr>
            <p:ph type="body" idx="1"/>
          </p:nvPr>
        </p:nvSpPr>
        <p:spPr>
          <a:xfrm>
            <a:off x="729450" y="2272888"/>
            <a:ext cx="7688400" cy="158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9" name="Google Shape;79;p11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2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4"/>
          <p:cNvSpPr/>
          <p:nvPr/>
        </p:nvSpPr>
        <p:spPr>
          <a:xfrm>
            <a:off x="75" y="4636400"/>
            <a:ext cx="9144000" cy="507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6" name="Google Shape;96;p14"/>
          <p:cNvGrpSpPr/>
          <p:nvPr/>
        </p:nvGrpSpPr>
        <p:grpSpPr>
          <a:xfrm>
            <a:off x="256960" y="1187048"/>
            <a:ext cx="1094856" cy="356807"/>
            <a:chOff x="0" y="0"/>
            <a:chExt cx="2077525" cy="676925"/>
          </a:xfrm>
        </p:grpSpPr>
        <p:sp>
          <p:nvSpPr>
            <p:cNvPr id="97" name="Google Shape;97;p14"/>
            <p:cNvSpPr/>
            <p:nvPr/>
          </p:nvSpPr>
          <p:spPr>
            <a:xfrm>
              <a:off x="0" y="0"/>
              <a:ext cx="511375" cy="524800"/>
            </a:xfrm>
            <a:custGeom>
              <a:avLst/>
              <a:gdLst/>
              <a:ahLst/>
              <a:cxnLst/>
              <a:rect l="l" t="t" r="r" b="b"/>
              <a:pathLst>
                <a:path w="20455" h="20992" extrusionOk="0">
                  <a:moveTo>
                    <a:pt x="10700" y="12450"/>
                  </a:moveTo>
                  <a:lnTo>
                    <a:pt x="10700" y="9583"/>
                  </a:lnTo>
                  <a:lnTo>
                    <a:pt x="20300" y="9583"/>
                  </a:lnTo>
                  <a:cubicBezTo>
                    <a:pt x="20398" y="10088"/>
                    <a:pt x="20455" y="10690"/>
                    <a:pt x="20455" y="11341"/>
                  </a:cubicBezTo>
                  <a:cubicBezTo>
                    <a:pt x="20455" y="13491"/>
                    <a:pt x="19866" y="16154"/>
                    <a:pt x="17972" y="18048"/>
                  </a:cubicBezTo>
                  <a:cubicBezTo>
                    <a:pt x="16129" y="19968"/>
                    <a:pt x="13773" y="20992"/>
                    <a:pt x="10650" y="20992"/>
                  </a:cubicBezTo>
                  <a:cubicBezTo>
                    <a:pt x="4864" y="20993"/>
                    <a:pt x="0" y="16282"/>
                    <a:pt x="0" y="10496"/>
                  </a:cubicBezTo>
                  <a:cubicBezTo>
                    <a:pt x="0" y="4710"/>
                    <a:pt x="4864" y="0"/>
                    <a:pt x="10650" y="0"/>
                  </a:cubicBezTo>
                  <a:cubicBezTo>
                    <a:pt x="13850" y="0"/>
                    <a:pt x="16129" y="1254"/>
                    <a:pt x="17844" y="2893"/>
                  </a:cubicBezTo>
                  <a:lnTo>
                    <a:pt x="15822" y="4915"/>
                  </a:lnTo>
                  <a:cubicBezTo>
                    <a:pt x="14593" y="3763"/>
                    <a:pt x="12929" y="2867"/>
                    <a:pt x="10651" y="2867"/>
                  </a:cubicBezTo>
                  <a:cubicBezTo>
                    <a:pt x="6427" y="2867"/>
                    <a:pt x="3124" y="6272"/>
                    <a:pt x="3124" y="10496"/>
                  </a:cubicBezTo>
                  <a:cubicBezTo>
                    <a:pt x="3124" y="14720"/>
                    <a:pt x="6427" y="18125"/>
                    <a:pt x="10651" y="18125"/>
                  </a:cubicBezTo>
                  <a:cubicBezTo>
                    <a:pt x="13390" y="18125"/>
                    <a:pt x="14952" y="17024"/>
                    <a:pt x="15950" y="16026"/>
                  </a:cubicBezTo>
                  <a:cubicBezTo>
                    <a:pt x="16764" y="15213"/>
                    <a:pt x="17299" y="14046"/>
                    <a:pt x="17507" y="12450"/>
                  </a:cubicBezTo>
                  <a:lnTo>
                    <a:pt x="10700" y="12450"/>
                  </a:lnTo>
                  <a:close/>
                </a:path>
              </a:pathLst>
            </a:custGeom>
            <a:solidFill>
              <a:srgbClr val="4285F4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14"/>
            <p:cNvSpPr/>
            <p:nvPr/>
          </p:nvSpPr>
          <p:spPr>
            <a:xfrm>
              <a:off x="540400" y="187300"/>
              <a:ext cx="339200" cy="337950"/>
            </a:xfrm>
            <a:custGeom>
              <a:avLst/>
              <a:gdLst/>
              <a:ahLst/>
              <a:cxnLst/>
              <a:rect l="l" t="t" r="r" b="b"/>
              <a:pathLst>
                <a:path w="13568" h="13518" extrusionOk="0">
                  <a:moveTo>
                    <a:pt x="13568" y="6759"/>
                  </a:moveTo>
                  <a:cubicBezTo>
                    <a:pt x="13568" y="10650"/>
                    <a:pt x="10522" y="13518"/>
                    <a:pt x="6784" y="13518"/>
                  </a:cubicBezTo>
                  <a:cubicBezTo>
                    <a:pt x="3046" y="13518"/>
                    <a:pt x="0" y="10651"/>
                    <a:pt x="0" y="6759"/>
                  </a:cubicBezTo>
                  <a:cubicBezTo>
                    <a:pt x="0" y="2842"/>
                    <a:pt x="3046" y="0"/>
                    <a:pt x="6784" y="0"/>
                  </a:cubicBezTo>
                  <a:cubicBezTo>
                    <a:pt x="10522" y="0"/>
                    <a:pt x="13568" y="2842"/>
                    <a:pt x="13568" y="6759"/>
                  </a:cubicBezTo>
                  <a:close/>
                  <a:moveTo>
                    <a:pt x="10599" y="6759"/>
                  </a:moveTo>
                  <a:cubicBezTo>
                    <a:pt x="10599" y="4327"/>
                    <a:pt x="8833" y="2663"/>
                    <a:pt x="6785" y="2663"/>
                  </a:cubicBezTo>
                  <a:cubicBezTo>
                    <a:pt x="4737" y="2663"/>
                    <a:pt x="2970" y="4327"/>
                    <a:pt x="2970" y="6759"/>
                  </a:cubicBezTo>
                  <a:cubicBezTo>
                    <a:pt x="2970" y="9165"/>
                    <a:pt x="4736" y="10855"/>
                    <a:pt x="6785" y="10855"/>
                  </a:cubicBezTo>
                  <a:cubicBezTo>
                    <a:pt x="8832" y="10855"/>
                    <a:pt x="10599" y="9165"/>
                    <a:pt x="10599" y="6759"/>
                  </a:cubicBezTo>
                  <a:close/>
                </a:path>
              </a:pathLst>
            </a:custGeom>
            <a:solidFill>
              <a:srgbClr val="EA4335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14"/>
            <p:cNvSpPr/>
            <p:nvPr/>
          </p:nvSpPr>
          <p:spPr>
            <a:xfrm>
              <a:off x="910400" y="187300"/>
              <a:ext cx="339200" cy="337950"/>
            </a:xfrm>
            <a:custGeom>
              <a:avLst/>
              <a:gdLst/>
              <a:ahLst/>
              <a:cxnLst/>
              <a:rect l="l" t="t" r="r" b="b"/>
              <a:pathLst>
                <a:path w="13568" h="13518" extrusionOk="0">
                  <a:moveTo>
                    <a:pt x="13568" y="6759"/>
                  </a:moveTo>
                  <a:cubicBezTo>
                    <a:pt x="13568" y="10650"/>
                    <a:pt x="10522" y="13518"/>
                    <a:pt x="6784" y="13518"/>
                  </a:cubicBezTo>
                  <a:cubicBezTo>
                    <a:pt x="3046" y="13518"/>
                    <a:pt x="0" y="10651"/>
                    <a:pt x="0" y="6759"/>
                  </a:cubicBezTo>
                  <a:cubicBezTo>
                    <a:pt x="0" y="2842"/>
                    <a:pt x="3046" y="0"/>
                    <a:pt x="6784" y="0"/>
                  </a:cubicBezTo>
                  <a:cubicBezTo>
                    <a:pt x="10522" y="0"/>
                    <a:pt x="13568" y="2842"/>
                    <a:pt x="13568" y="6759"/>
                  </a:cubicBezTo>
                  <a:close/>
                  <a:moveTo>
                    <a:pt x="10599" y="6759"/>
                  </a:moveTo>
                  <a:cubicBezTo>
                    <a:pt x="10599" y="4327"/>
                    <a:pt x="8833" y="2663"/>
                    <a:pt x="6785" y="2663"/>
                  </a:cubicBezTo>
                  <a:cubicBezTo>
                    <a:pt x="4737" y="2663"/>
                    <a:pt x="2970" y="4327"/>
                    <a:pt x="2970" y="6759"/>
                  </a:cubicBezTo>
                  <a:cubicBezTo>
                    <a:pt x="2970" y="9165"/>
                    <a:pt x="4736" y="10855"/>
                    <a:pt x="6785" y="10855"/>
                  </a:cubicBezTo>
                  <a:cubicBezTo>
                    <a:pt x="8832" y="10855"/>
                    <a:pt x="10599" y="9165"/>
                    <a:pt x="10599" y="6759"/>
                  </a:cubicBezTo>
                  <a:close/>
                </a:path>
              </a:pathLst>
            </a:custGeom>
            <a:solidFill>
              <a:srgbClr val="FBBC05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14"/>
            <p:cNvSpPr/>
            <p:nvPr/>
          </p:nvSpPr>
          <p:spPr>
            <a:xfrm>
              <a:off x="1280400" y="187325"/>
              <a:ext cx="323850" cy="489600"/>
            </a:xfrm>
            <a:custGeom>
              <a:avLst/>
              <a:gdLst/>
              <a:ahLst/>
              <a:cxnLst/>
              <a:rect l="l" t="t" r="r" b="b"/>
              <a:pathLst>
                <a:path w="12954" h="19584" extrusionOk="0">
                  <a:moveTo>
                    <a:pt x="12954" y="409"/>
                  </a:moveTo>
                  <a:lnTo>
                    <a:pt x="12954" y="12544"/>
                  </a:lnTo>
                  <a:cubicBezTo>
                    <a:pt x="12954" y="17536"/>
                    <a:pt x="10010" y="19584"/>
                    <a:pt x="6528" y="19584"/>
                  </a:cubicBezTo>
                  <a:cubicBezTo>
                    <a:pt x="3251" y="19584"/>
                    <a:pt x="1280" y="17382"/>
                    <a:pt x="537" y="15590"/>
                  </a:cubicBezTo>
                  <a:lnTo>
                    <a:pt x="3123" y="14515"/>
                  </a:lnTo>
                  <a:cubicBezTo>
                    <a:pt x="3584" y="15616"/>
                    <a:pt x="4710" y="16922"/>
                    <a:pt x="6528" y="16922"/>
                  </a:cubicBezTo>
                  <a:cubicBezTo>
                    <a:pt x="8755" y="16922"/>
                    <a:pt x="10138" y="15539"/>
                    <a:pt x="10138" y="12954"/>
                  </a:cubicBezTo>
                  <a:lnTo>
                    <a:pt x="10138" y="11981"/>
                  </a:lnTo>
                  <a:lnTo>
                    <a:pt x="10036" y="11981"/>
                  </a:lnTo>
                  <a:cubicBezTo>
                    <a:pt x="9370" y="12800"/>
                    <a:pt x="8090" y="13517"/>
                    <a:pt x="6477" y="13517"/>
                  </a:cubicBezTo>
                  <a:cubicBezTo>
                    <a:pt x="3098" y="13517"/>
                    <a:pt x="0" y="10573"/>
                    <a:pt x="0" y="6784"/>
                  </a:cubicBezTo>
                  <a:cubicBezTo>
                    <a:pt x="0" y="2969"/>
                    <a:pt x="3098" y="0"/>
                    <a:pt x="6477" y="0"/>
                  </a:cubicBezTo>
                  <a:cubicBezTo>
                    <a:pt x="8090" y="0"/>
                    <a:pt x="9370" y="717"/>
                    <a:pt x="10036" y="1511"/>
                  </a:cubicBezTo>
                  <a:lnTo>
                    <a:pt x="10138" y="1511"/>
                  </a:lnTo>
                  <a:lnTo>
                    <a:pt x="10138" y="409"/>
                  </a:lnTo>
                  <a:lnTo>
                    <a:pt x="12954" y="409"/>
                  </a:lnTo>
                  <a:close/>
                  <a:moveTo>
                    <a:pt x="10343" y="6784"/>
                  </a:moveTo>
                  <a:cubicBezTo>
                    <a:pt x="10343" y="4403"/>
                    <a:pt x="8756" y="2662"/>
                    <a:pt x="6733" y="2662"/>
                  </a:cubicBezTo>
                  <a:cubicBezTo>
                    <a:pt x="4685" y="2662"/>
                    <a:pt x="2970" y="4403"/>
                    <a:pt x="2970" y="6784"/>
                  </a:cubicBezTo>
                  <a:cubicBezTo>
                    <a:pt x="2970" y="9139"/>
                    <a:pt x="4685" y="10855"/>
                    <a:pt x="6733" y="10855"/>
                  </a:cubicBezTo>
                  <a:cubicBezTo>
                    <a:pt x="8755" y="10854"/>
                    <a:pt x="10343" y="9139"/>
                    <a:pt x="10343" y="6784"/>
                  </a:cubicBezTo>
                  <a:close/>
                </a:path>
              </a:pathLst>
            </a:custGeom>
            <a:solidFill>
              <a:srgbClr val="4285F4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14"/>
            <p:cNvSpPr/>
            <p:nvPr/>
          </p:nvSpPr>
          <p:spPr>
            <a:xfrm>
              <a:off x="1655750" y="20000"/>
              <a:ext cx="74250" cy="495000"/>
            </a:xfrm>
            <a:custGeom>
              <a:avLst/>
              <a:gdLst/>
              <a:ahLst/>
              <a:cxnLst/>
              <a:rect l="l" t="t" r="r" b="b"/>
              <a:pathLst>
                <a:path w="2970" h="19800" extrusionOk="0">
                  <a:moveTo>
                    <a:pt x="2970" y="0"/>
                  </a:moveTo>
                  <a:lnTo>
                    <a:pt x="2970" y="19800"/>
                  </a:lnTo>
                  <a:lnTo>
                    <a:pt x="0" y="19800"/>
                  </a:lnTo>
                  <a:lnTo>
                    <a:pt x="0" y="0"/>
                  </a:lnTo>
                  <a:lnTo>
                    <a:pt x="2970" y="0"/>
                  </a:lnTo>
                  <a:close/>
                </a:path>
              </a:pathLst>
            </a:custGeom>
            <a:solidFill>
              <a:srgbClr val="34A853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14"/>
            <p:cNvSpPr/>
            <p:nvPr/>
          </p:nvSpPr>
          <p:spPr>
            <a:xfrm>
              <a:off x="1765825" y="187275"/>
              <a:ext cx="311700" cy="337950"/>
            </a:xfrm>
            <a:custGeom>
              <a:avLst/>
              <a:gdLst/>
              <a:ahLst/>
              <a:cxnLst/>
              <a:rect l="l" t="t" r="r" b="b"/>
              <a:pathLst>
                <a:path w="12468" h="13518" extrusionOk="0">
                  <a:moveTo>
                    <a:pt x="10035" y="8987"/>
                  </a:moveTo>
                  <a:lnTo>
                    <a:pt x="12339" y="10523"/>
                  </a:lnTo>
                  <a:cubicBezTo>
                    <a:pt x="11596" y="11624"/>
                    <a:pt x="9804" y="13518"/>
                    <a:pt x="6707" y="13518"/>
                  </a:cubicBezTo>
                  <a:cubicBezTo>
                    <a:pt x="2867" y="13518"/>
                    <a:pt x="0" y="10548"/>
                    <a:pt x="0" y="6759"/>
                  </a:cubicBezTo>
                  <a:cubicBezTo>
                    <a:pt x="0" y="2739"/>
                    <a:pt x="2893" y="0"/>
                    <a:pt x="6375" y="0"/>
                  </a:cubicBezTo>
                  <a:cubicBezTo>
                    <a:pt x="9882" y="0"/>
                    <a:pt x="11598" y="2791"/>
                    <a:pt x="12161" y="4301"/>
                  </a:cubicBezTo>
                  <a:lnTo>
                    <a:pt x="12468" y="5069"/>
                  </a:lnTo>
                  <a:lnTo>
                    <a:pt x="3431" y="8807"/>
                  </a:lnTo>
                  <a:cubicBezTo>
                    <a:pt x="4122" y="10164"/>
                    <a:pt x="5198" y="10855"/>
                    <a:pt x="6708" y="10855"/>
                  </a:cubicBezTo>
                  <a:cubicBezTo>
                    <a:pt x="8217" y="10856"/>
                    <a:pt x="9267" y="10114"/>
                    <a:pt x="10035" y="8987"/>
                  </a:cubicBezTo>
                  <a:close/>
                  <a:moveTo>
                    <a:pt x="2943" y="6555"/>
                  </a:moveTo>
                  <a:lnTo>
                    <a:pt x="8985" y="4046"/>
                  </a:lnTo>
                  <a:cubicBezTo>
                    <a:pt x="8652" y="3201"/>
                    <a:pt x="7654" y="2612"/>
                    <a:pt x="6476" y="2612"/>
                  </a:cubicBezTo>
                  <a:cubicBezTo>
                    <a:pt x="4966" y="2613"/>
                    <a:pt x="2867" y="3944"/>
                    <a:pt x="2943" y="6555"/>
                  </a:cubicBezTo>
                  <a:close/>
                </a:path>
              </a:pathLst>
            </a:custGeom>
            <a:solidFill>
              <a:srgbClr val="EA4335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3" name="Google Shape;103;p14"/>
          <p:cNvSpPr txBox="1"/>
          <p:nvPr/>
        </p:nvSpPr>
        <p:spPr>
          <a:xfrm>
            <a:off x="129750" y="4796225"/>
            <a:ext cx="35610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Confidential + Proprietary</a:t>
            </a:r>
            <a:endParaRPr sz="6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4" name="Google Shape;104;p14"/>
          <p:cNvSpPr txBox="1">
            <a:spLocks noGrp="1"/>
          </p:cNvSpPr>
          <p:nvPr>
            <p:ph type="ctrTitle"/>
          </p:nvPr>
        </p:nvSpPr>
        <p:spPr>
          <a:xfrm>
            <a:off x="129758" y="304800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05" name="Google Shape;105;p14"/>
          <p:cNvSpPr txBox="1">
            <a:spLocks noGrp="1"/>
          </p:cNvSpPr>
          <p:nvPr>
            <p:ph type="subTitle" idx="1"/>
          </p:nvPr>
        </p:nvSpPr>
        <p:spPr>
          <a:xfrm>
            <a:off x="129750" y="2394350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06" name="Google Shape;106;p14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5"/>
          <p:cNvSpPr/>
          <p:nvPr/>
        </p:nvSpPr>
        <p:spPr>
          <a:xfrm>
            <a:off x="75" y="4636400"/>
            <a:ext cx="9144000" cy="507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9" name="Google Shape;109;p15"/>
          <p:cNvGrpSpPr/>
          <p:nvPr/>
        </p:nvGrpSpPr>
        <p:grpSpPr>
          <a:xfrm>
            <a:off x="176223" y="4848071"/>
            <a:ext cx="532885" cy="173631"/>
            <a:chOff x="0" y="0"/>
            <a:chExt cx="2077525" cy="676925"/>
          </a:xfrm>
        </p:grpSpPr>
        <p:sp>
          <p:nvSpPr>
            <p:cNvPr id="110" name="Google Shape;110;p15"/>
            <p:cNvSpPr/>
            <p:nvPr/>
          </p:nvSpPr>
          <p:spPr>
            <a:xfrm>
              <a:off x="0" y="0"/>
              <a:ext cx="511375" cy="524800"/>
            </a:xfrm>
            <a:custGeom>
              <a:avLst/>
              <a:gdLst/>
              <a:ahLst/>
              <a:cxnLst/>
              <a:rect l="l" t="t" r="r" b="b"/>
              <a:pathLst>
                <a:path w="20455" h="20992" extrusionOk="0">
                  <a:moveTo>
                    <a:pt x="10700" y="12450"/>
                  </a:moveTo>
                  <a:lnTo>
                    <a:pt x="10700" y="9583"/>
                  </a:lnTo>
                  <a:lnTo>
                    <a:pt x="20300" y="9583"/>
                  </a:lnTo>
                  <a:cubicBezTo>
                    <a:pt x="20398" y="10088"/>
                    <a:pt x="20455" y="10690"/>
                    <a:pt x="20455" y="11341"/>
                  </a:cubicBezTo>
                  <a:cubicBezTo>
                    <a:pt x="20455" y="13491"/>
                    <a:pt x="19866" y="16154"/>
                    <a:pt x="17972" y="18048"/>
                  </a:cubicBezTo>
                  <a:cubicBezTo>
                    <a:pt x="16129" y="19968"/>
                    <a:pt x="13773" y="20992"/>
                    <a:pt x="10650" y="20992"/>
                  </a:cubicBezTo>
                  <a:cubicBezTo>
                    <a:pt x="4864" y="20993"/>
                    <a:pt x="0" y="16282"/>
                    <a:pt x="0" y="10496"/>
                  </a:cubicBezTo>
                  <a:cubicBezTo>
                    <a:pt x="0" y="4710"/>
                    <a:pt x="4864" y="0"/>
                    <a:pt x="10650" y="0"/>
                  </a:cubicBezTo>
                  <a:cubicBezTo>
                    <a:pt x="13850" y="0"/>
                    <a:pt x="16129" y="1254"/>
                    <a:pt x="17844" y="2893"/>
                  </a:cubicBezTo>
                  <a:lnTo>
                    <a:pt x="15822" y="4915"/>
                  </a:lnTo>
                  <a:cubicBezTo>
                    <a:pt x="14593" y="3763"/>
                    <a:pt x="12929" y="2867"/>
                    <a:pt x="10651" y="2867"/>
                  </a:cubicBezTo>
                  <a:cubicBezTo>
                    <a:pt x="6427" y="2867"/>
                    <a:pt x="3124" y="6272"/>
                    <a:pt x="3124" y="10496"/>
                  </a:cubicBezTo>
                  <a:cubicBezTo>
                    <a:pt x="3124" y="14720"/>
                    <a:pt x="6427" y="18125"/>
                    <a:pt x="10651" y="18125"/>
                  </a:cubicBezTo>
                  <a:cubicBezTo>
                    <a:pt x="13390" y="18125"/>
                    <a:pt x="14952" y="17024"/>
                    <a:pt x="15950" y="16026"/>
                  </a:cubicBezTo>
                  <a:cubicBezTo>
                    <a:pt x="16764" y="15213"/>
                    <a:pt x="17299" y="14046"/>
                    <a:pt x="17507" y="12450"/>
                  </a:cubicBezTo>
                  <a:lnTo>
                    <a:pt x="10700" y="1245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15"/>
            <p:cNvSpPr/>
            <p:nvPr/>
          </p:nvSpPr>
          <p:spPr>
            <a:xfrm>
              <a:off x="540400" y="187300"/>
              <a:ext cx="339200" cy="337950"/>
            </a:xfrm>
            <a:custGeom>
              <a:avLst/>
              <a:gdLst/>
              <a:ahLst/>
              <a:cxnLst/>
              <a:rect l="l" t="t" r="r" b="b"/>
              <a:pathLst>
                <a:path w="13568" h="13518" extrusionOk="0">
                  <a:moveTo>
                    <a:pt x="13568" y="6759"/>
                  </a:moveTo>
                  <a:cubicBezTo>
                    <a:pt x="13568" y="10650"/>
                    <a:pt x="10522" y="13518"/>
                    <a:pt x="6784" y="13518"/>
                  </a:cubicBezTo>
                  <a:cubicBezTo>
                    <a:pt x="3046" y="13518"/>
                    <a:pt x="0" y="10651"/>
                    <a:pt x="0" y="6759"/>
                  </a:cubicBezTo>
                  <a:cubicBezTo>
                    <a:pt x="0" y="2842"/>
                    <a:pt x="3046" y="0"/>
                    <a:pt x="6784" y="0"/>
                  </a:cubicBezTo>
                  <a:cubicBezTo>
                    <a:pt x="10522" y="0"/>
                    <a:pt x="13568" y="2842"/>
                    <a:pt x="13568" y="6759"/>
                  </a:cubicBezTo>
                  <a:close/>
                  <a:moveTo>
                    <a:pt x="10599" y="6759"/>
                  </a:moveTo>
                  <a:cubicBezTo>
                    <a:pt x="10599" y="4327"/>
                    <a:pt x="8833" y="2663"/>
                    <a:pt x="6785" y="2663"/>
                  </a:cubicBezTo>
                  <a:cubicBezTo>
                    <a:pt x="4737" y="2663"/>
                    <a:pt x="2970" y="4327"/>
                    <a:pt x="2970" y="6759"/>
                  </a:cubicBezTo>
                  <a:cubicBezTo>
                    <a:pt x="2970" y="9165"/>
                    <a:pt x="4736" y="10855"/>
                    <a:pt x="6785" y="10855"/>
                  </a:cubicBezTo>
                  <a:cubicBezTo>
                    <a:pt x="8832" y="10855"/>
                    <a:pt x="10599" y="9165"/>
                    <a:pt x="10599" y="6759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15"/>
            <p:cNvSpPr/>
            <p:nvPr/>
          </p:nvSpPr>
          <p:spPr>
            <a:xfrm>
              <a:off x="910400" y="187300"/>
              <a:ext cx="339200" cy="337950"/>
            </a:xfrm>
            <a:custGeom>
              <a:avLst/>
              <a:gdLst/>
              <a:ahLst/>
              <a:cxnLst/>
              <a:rect l="l" t="t" r="r" b="b"/>
              <a:pathLst>
                <a:path w="13568" h="13518" extrusionOk="0">
                  <a:moveTo>
                    <a:pt x="13568" y="6759"/>
                  </a:moveTo>
                  <a:cubicBezTo>
                    <a:pt x="13568" y="10650"/>
                    <a:pt x="10522" y="13518"/>
                    <a:pt x="6784" y="13518"/>
                  </a:cubicBezTo>
                  <a:cubicBezTo>
                    <a:pt x="3046" y="13518"/>
                    <a:pt x="0" y="10651"/>
                    <a:pt x="0" y="6759"/>
                  </a:cubicBezTo>
                  <a:cubicBezTo>
                    <a:pt x="0" y="2842"/>
                    <a:pt x="3046" y="0"/>
                    <a:pt x="6784" y="0"/>
                  </a:cubicBezTo>
                  <a:cubicBezTo>
                    <a:pt x="10522" y="0"/>
                    <a:pt x="13568" y="2842"/>
                    <a:pt x="13568" y="6759"/>
                  </a:cubicBezTo>
                  <a:close/>
                  <a:moveTo>
                    <a:pt x="10599" y="6759"/>
                  </a:moveTo>
                  <a:cubicBezTo>
                    <a:pt x="10599" y="4327"/>
                    <a:pt x="8833" y="2663"/>
                    <a:pt x="6785" y="2663"/>
                  </a:cubicBezTo>
                  <a:cubicBezTo>
                    <a:pt x="4737" y="2663"/>
                    <a:pt x="2970" y="4327"/>
                    <a:pt x="2970" y="6759"/>
                  </a:cubicBezTo>
                  <a:cubicBezTo>
                    <a:pt x="2970" y="9165"/>
                    <a:pt x="4736" y="10855"/>
                    <a:pt x="6785" y="10855"/>
                  </a:cubicBezTo>
                  <a:cubicBezTo>
                    <a:pt x="8832" y="10855"/>
                    <a:pt x="10599" y="9165"/>
                    <a:pt x="10599" y="6759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15"/>
            <p:cNvSpPr/>
            <p:nvPr/>
          </p:nvSpPr>
          <p:spPr>
            <a:xfrm>
              <a:off x="1280400" y="187325"/>
              <a:ext cx="323850" cy="489600"/>
            </a:xfrm>
            <a:custGeom>
              <a:avLst/>
              <a:gdLst/>
              <a:ahLst/>
              <a:cxnLst/>
              <a:rect l="l" t="t" r="r" b="b"/>
              <a:pathLst>
                <a:path w="12954" h="19584" extrusionOk="0">
                  <a:moveTo>
                    <a:pt x="12954" y="409"/>
                  </a:moveTo>
                  <a:lnTo>
                    <a:pt x="12954" y="12544"/>
                  </a:lnTo>
                  <a:cubicBezTo>
                    <a:pt x="12954" y="17536"/>
                    <a:pt x="10010" y="19584"/>
                    <a:pt x="6528" y="19584"/>
                  </a:cubicBezTo>
                  <a:cubicBezTo>
                    <a:pt x="3251" y="19584"/>
                    <a:pt x="1280" y="17382"/>
                    <a:pt x="537" y="15590"/>
                  </a:cubicBezTo>
                  <a:lnTo>
                    <a:pt x="3123" y="14515"/>
                  </a:lnTo>
                  <a:cubicBezTo>
                    <a:pt x="3584" y="15616"/>
                    <a:pt x="4710" y="16922"/>
                    <a:pt x="6528" y="16922"/>
                  </a:cubicBezTo>
                  <a:cubicBezTo>
                    <a:pt x="8755" y="16922"/>
                    <a:pt x="10138" y="15539"/>
                    <a:pt x="10138" y="12954"/>
                  </a:cubicBezTo>
                  <a:lnTo>
                    <a:pt x="10138" y="11981"/>
                  </a:lnTo>
                  <a:lnTo>
                    <a:pt x="10036" y="11981"/>
                  </a:lnTo>
                  <a:cubicBezTo>
                    <a:pt x="9370" y="12800"/>
                    <a:pt x="8090" y="13517"/>
                    <a:pt x="6477" y="13517"/>
                  </a:cubicBezTo>
                  <a:cubicBezTo>
                    <a:pt x="3098" y="13517"/>
                    <a:pt x="0" y="10573"/>
                    <a:pt x="0" y="6784"/>
                  </a:cubicBezTo>
                  <a:cubicBezTo>
                    <a:pt x="0" y="2969"/>
                    <a:pt x="3098" y="0"/>
                    <a:pt x="6477" y="0"/>
                  </a:cubicBezTo>
                  <a:cubicBezTo>
                    <a:pt x="8090" y="0"/>
                    <a:pt x="9370" y="717"/>
                    <a:pt x="10036" y="1511"/>
                  </a:cubicBezTo>
                  <a:lnTo>
                    <a:pt x="10138" y="1511"/>
                  </a:lnTo>
                  <a:lnTo>
                    <a:pt x="10138" y="409"/>
                  </a:lnTo>
                  <a:lnTo>
                    <a:pt x="12954" y="409"/>
                  </a:lnTo>
                  <a:close/>
                  <a:moveTo>
                    <a:pt x="10343" y="6784"/>
                  </a:moveTo>
                  <a:cubicBezTo>
                    <a:pt x="10343" y="4403"/>
                    <a:pt x="8756" y="2662"/>
                    <a:pt x="6733" y="2662"/>
                  </a:cubicBezTo>
                  <a:cubicBezTo>
                    <a:pt x="4685" y="2662"/>
                    <a:pt x="2970" y="4403"/>
                    <a:pt x="2970" y="6784"/>
                  </a:cubicBezTo>
                  <a:cubicBezTo>
                    <a:pt x="2970" y="9139"/>
                    <a:pt x="4685" y="10855"/>
                    <a:pt x="6733" y="10855"/>
                  </a:cubicBezTo>
                  <a:cubicBezTo>
                    <a:pt x="8755" y="10854"/>
                    <a:pt x="10343" y="9139"/>
                    <a:pt x="10343" y="678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15"/>
            <p:cNvSpPr/>
            <p:nvPr/>
          </p:nvSpPr>
          <p:spPr>
            <a:xfrm>
              <a:off x="1655750" y="20000"/>
              <a:ext cx="74250" cy="495000"/>
            </a:xfrm>
            <a:custGeom>
              <a:avLst/>
              <a:gdLst/>
              <a:ahLst/>
              <a:cxnLst/>
              <a:rect l="l" t="t" r="r" b="b"/>
              <a:pathLst>
                <a:path w="2970" h="19800" extrusionOk="0">
                  <a:moveTo>
                    <a:pt x="2970" y="0"/>
                  </a:moveTo>
                  <a:lnTo>
                    <a:pt x="2970" y="19800"/>
                  </a:lnTo>
                  <a:lnTo>
                    <a:pt x="0" y="19800"/>
                  </a:lnTo>
                  <a:lnTo>
                    <a:pt x="0" y="0"/>
                  </a:lnTo>
                  <a:lnTo>
                    <a:pt x="297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15"/>
            <p:cNvSpPr/>
            <p:nvPr/>
          </p:nvSpPr>
          <p:spPr>
            <a:xfrm>
              <a:off x="1765825" y="187275"/>
              <a:ext cx="311700" cy="337950"/>
            </a:xfrm>
            <a:custGeom>
              <a:avLst/>
              <a:gdLst/>
              <a:ahLst/>
              <a:cxnLst/>
              <a:rect l="l" t="t" r="r" b="b"/>
              <a:pathLst>
                <a:path w="12468" h="13518" extrusionOk="0">
                  <a:moveTo>
                    <a:pt x="10035" y="8987"/>
                  </a:moveTo>
                  <a:lnTo>
                    <a:pt x="12339" y="10523"/>
                  </a:lnTo>
                  <a:cubicBezTo>
                    <a:pt x="11596" y="11624"/>
                    <a:pt x="9804" y="13518"/>
                    <a:pt x="6707" y="13518"/>
                  </a:cubicBezTo>
                  <a:cubicBezTo>
                    <a:pt x="2867" y="13518"/>
                    <a:pt x="0" y="10548"/>
                    <a:pt x="0" y="6759"/>
                  </a:cubicBezTo>
                  <a:cubicBezTo>
                    <a:pt x="0" y="2739"/>
                    <a:pt x="2893" y="0"/>
                    <a:pt x="6375" y="0"/>
                  </a:cubicBezTo>
                  <a:cubicBezTo>
                    <a:pt x="9882" y="0"/>
                    <a:pt x="11598" y="2791"/>
                    <a:pt x="12161" y="4301"/>
                  </a:cubicBezTo>
                  <a:lnTo>
                    <a:pt x="12468" y="5069"/>
                  </a:lnTo>
                  <a:lnTo>
                    <a:pt x="3431" y="8807"/>
                  </a:lnTo>
                  <a:cubicBezTo>
                    <a:pt x="4122" y="10164"/>
                    <a:pt x="5198" y="10855"/>
                    <a:pt x="6708" y="10855"/>
                  </a:cubicBezTo>
                  <a:cubicBezTo>
                    <a:pt x="8217" y="10856"/>
                    <a:pt x="9267" y="10114"/>
                    <a:pt x="10035" y="8987"/>
                  </a:cubicBezTo>
                  <a:close/>
                  <a:moveTo>
                    <a:pt x="2943" y="6555"/>
                  </a:moveTo>
                  <a:lnTo>
                    <a:pt x="8985" y="4046"/>
                  </a:lnTo>
                  <a:cubicBezTo>
                    <a:pt x="8652" y="3201"/>
                    <a:pt x="7654" y="2612"/>
                    <a:pt x="6476" y="2612"/>
                  </a:cubicBezTo>
                  <a:cubicBezTo>
                    <a:pt x="4966" y="2613"/>
                    <a:pt x="2867" y="3944"/>
                    <a:pt x="2943" y="655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6" name="Google Shape;116;p15"/>
          <p:cNvSpPr txBox="1"/>
          <p:nvPr/>
        </p:nvSpPr>
        <p:spPr>
          <a:xfrm>
            <a:off x="5085675" y="4796225"/>
            <a:ext cx="35610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Confidential + Proprietary</a:t>
            </a:r>
            <a:endParaRPr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7" name="Google Shape;117;p15"/>
          <p:cNvSpPr txBox="1">
            <a:spLocks noGrp="1"/>
          </p:cNvSpPr>
          <p:nvPr>
            <p:ph type="title"/>
          </p:nvPr>
        </p:nvSpPr>
        <p:spPr>
          <a:xfrm>
            <a:off x="176225" y="703050"/>
            <a:ext cx="4022100" cy="364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8" name="Google Shape;118;p15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6"/>
          <p:cNvSpPr txBox="1">
            <a:spLocks noGrp="1"/>
          </p:cNvSpPr>
          <p:nvPr>
            <p:ph type="title"/>
          </p:nvPr>
        </p:nvSpPr>
        <p:spPr>
          <a:xfrm>
            <a:off x="180900" y="446900"/>
            <a:ext cx="8782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16"/>
          <p:cNvSpPr txBox="1">
            <a:spLocks noGrp="1"/>
          </p:cNvSpPr>
          <p:nvPr>
            <p:ph type="body" idx="1"/>
          </p:nvPr>
        </p:nvSpPr>
        <p:spPr>
          <a:xfrm>
            <a:off x="180900" y="1143700"/>
            <a:ext cx="87822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22" name="Google Shape;122;p16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7"/>
          <p:cNvSpPr txBox="1">
            <a:spLocks noGrp="1"/>
          </p:cNvSpPr>
          <p:nvPr>
            <p:ph type="title"/>
          </p:nvPr>
        </p:nvSpPr>
        <p:spPr>
          <a:xfrm>
            <a:off x="180900" y="446900"/>
            <a:ext cx="8782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17"/>
          <p:cNvSpPr txBox="1">
            <a:spLocks noGrp="1"/>
          </p:cNvSpPr>
          <p:nvPr>
            <p:ph type="body" idx="1"/>
          </p:nvPr>
        </p:nvSpPr>
        <p:spPr>
          <a:xfrm>
            <a:off x="180900" y="1143700"/>
            <a:ext cx="4122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26" name="Google Shape;126;p17"/>
          <p:cNvSpPr txBox="1">
            <a:spLocks noGrp="1"/>
          </p:cNvSpPr>
          <p:nvPr>
            <p:ph type="body" idx="2"/>
          </p:nvPr>
        </p:nvSpPr>
        <p:spPr>
          <a:xfrm>
            <a:off x="4840395" y="1143700"/>
            <a:ext cx="4122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27" name="Google Shape;127;p17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8"/>
          <p:cNvSpPr txBox="1">
            <a:spLocks noGrp="1"/>
          </p:cNvSpPr>
          <p:nvPr>
            <p:ph type="title"/>
          </p:nvPr>
        </p:nvSpPr>
        <p:spPr>
          <a:xfrm>
            <a:off x="180900" y="446900"/>
            <a:ext cx="8782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p18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19"/>
          <p:cNvSpPr txBox="1">
            <a:spLocks noGrp="1"/>
          </p:cNvSpPr>
          <p:nvPr>
            <p:ph type="title"/>
          </p:nvPr>
        </p:nvSpPr>
        <p:spPr>
          <a:xfrm>
            <a:off x="180900" y="447950"/>
            <a:ext cx="58674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p19"/>
          <p:cNvSpPr txBox="1">
            <a:spLocks noGrp="1"/>
          </p:cNvSpPr>
          <p:nvPr>
            <p:ph type="body" idx="1"/>
          </p:nvPr>
        </p:nvSpPr>
        <p:spPr>
          <a:xfrm>
            <a:off x="180900" y="128195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34" name="Google Shape;134;p19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0"/>
          <p:cNvSpPr txBox="1">
            <a:spLocks noGrp="1"/>
          </p:cNvSpPr>
          <p:nvPr>
            <p:ph type="title"/>
          </p:nvPr>
        </p:nvSpPr>
        <p:spPr>
          <a:xfrm>
            <a:off x="180900" y="456800"/>
            <a:ext cx="87822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sp>
        <p:nvSpPr>
          <p:cNvPr id="137" name="Google Shape;137;p20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1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40;p21"/>
          <p:cNvSpPr txBox="1"/>
          <p:nvPr/>
        </p:nvSpPr>
        <p:spPr>
          <a:xfrm>
            <a:off x="5085675" y="4796225"/>
            <a:ext cx="35610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Confidential + Proprietary</a:t>
            </a:r>
            <a:endParaRPr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41" name="Google Shape;141;p21"/>
          <p:cNvSpPr txBox="1">
            <a:spLocks noGrp="1"/>
          </p:cNvSpPr>
          <p:nvPr>
            <p:ph type="title"/>
          </p:nvPr>
        </p:nvSpPr>
        <p:spPr>
          <a:xfrm>
            <a:off x="178563" y="446900"/>
            <a:ext cx="4045200" cy="95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21"/>
          <p:cNvSpPr txBox="1">
            <a:spLocks noGrp="1"/>
          </p:cNvSpPr>
          <p:nvPr>
            <p:ph type="subTitle" idx="1"/>
          </p:nvPr>
        </p:nvSpPr>
        <p:spPr>
          <a:xfrm>
            <a:off x="176225" y="1454750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21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4" name="Google Shape;144;p21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oogle Shape;18;p3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9" name="Google Shape;19;p3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3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" name="Google Shape;21;p3"/>
          <p:cNvSpPr txBox="1">
            <a:spLocks noGrp="1"/>
          </p:cNvSpPr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2"/>
          <p:cNvSpPr/>
          <p:nvPr/>
        </p:nvSpPr>
        <p:spPr>
          <a:xfrm>
            <a:off x="3534336" y="2402400"/>
            <a:ext cx="3930000" cy="2741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p22"/>
          <p:cNvSpPr txBox="1">
            <a:spLocks noGrp="1"/>
          </p:cNvSpPr>
          <p:nvPr>
            <p:ph type="body" idx="1"/>
          </p:nvPr>
        </p:nvSpPr>
        <p:spPr>
          <a:xfrm>
            <a:off x="3885361" y="2773950"/>
            <a:ext cx="3211500" cy="218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</a:lstStyle>
          <a:p>
            <a:endParaRPr/>
          </a:p>
        </p:txBody>
      </p:sp>
      <p:sp>
        <p:nvSpPr>
          <p:cNvPr id="148" name="Google Shape;148;p22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3"/>
          <p:cNvSpPr txBox="1">
            <a:spLocks noGrp="1"/>
          </p:cNvSpPr>
          <p:nvPr>
            <p:ph type="title" hasCustomPrompt="1"/>
          </p:nvPr>
        </p:nvSpPr>
        <p:spPr>
          <a:xfrm>
            <a:off x="180900" y="1106125"/>
            <a:ext cx="87822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51" name="Google Shape;151;p23"/>
          <p:cNvSpPr txBox="1">
            <a:spLocks noGrp="1"/>
          </p:cNvSpPr>
          <p:nvPr>
            <p:ph type="body" idx="1"/>
          </p:nvPr>
        </p:nvSpPr>
        <p:spPr>
          <a:xfrm>
            <a:off x="180900" y="3152225"/>
            <a:ext cx="87822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52" name="Google Shape;152;p23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4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_AND_TWO_COLUMNS_1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5"/>
          <p:cNvSpPr txBox="1">
            <a:spLocks noGrp="1"/>
          </p:cNvSpPr>
          <p:nvPr>
            <p:ph type="subTitle" idx="1"/>
          </p:nvPr>
        </p:nvSpPr>
        <p:spPr>
          <a:xfrm>
            <a:off x="236725" y="236430"/>
            <a:ext cx="8564400" cy="2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rgbClr val="878787"/>
                </a:solidFill>
                <a:latin typeface="Karla"/>
                <a:ea typeface="Karla"/>
                <a:cs typeface="Karla"/>
                <a:sym typeface="Karl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878787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878787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878787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878787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878787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878787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878787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rgbClr val="878787"/>
                </a:solidFill>
              </a:defRPr>
            </a:lvl9pPr>
          </a:lstStyle>
          <a:p>
            <a:endParaRPr/>
          </a:p>
        </p:txBody>
      </p:sp>
      <p:sp>
        <p:nvSpPr>
          <p:cNvPr id="157" name="Google Shape;157;p25"/>
          <p:cNvSpPr txBox="1">
            <a:spLocks noGrp="1"/>
          </p:cNvSpPr>
          <p:nvPr>
            <p:ph type="title"/>
          </p:nvPr>
        </p:nvSpPr>
        <p:spPr>
          <a:xfrm>
            <a:off x="236725" y="375986"/>
            <a:ext cx="8564400" cy="39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rgbClr val="37474F"/>
                </a:solidFill>
                <a:latin typeface="Karla"/>
                <a:ea typeface="Karla"/>
                <a:cs typeface="Karla"/>
                <a:sym typeface="Karl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58" name="Google Shape;158;p25"/>
          <p:cNvSpPr/>
          <p:nvPr/>
        </p:nvSpPr>
        <p:spPr>
          <a:xfrm>
            <a:off x="0" y="4805977"/>
            <a:ext cx="9144000" cy="3372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343434"/>
              </a:solidFill>
            </a:endParaRPr>
          </a:p>
        </p:txBody>
      </p:sp>
      <p:sp>
        <p:nvSpPr>
          <p:cNvPr id="159" name="Google Shape;159;p25"/>
          <p:cNvSpPr txBox="1"/>
          <p:nvPr/>
        </p:nvSpPr>
        <p:spPr>
          <a:xfrm>
            <a:off x="6575500" y="4805999"/>
            <a:ext cx="2332500" cy="3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rPr>
              <a:t>© Google — Confidential and Proprietary</a:t>
            </a:r>
            <a:endParaRPr sz="700">
              <a:solidFill>
                <a:srgbClr val="878787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reaker 2">
  <p:cSld name="Title Only_2">
    <p:bg>
      <p:bgPr>
        <a:solidFill>
          <a:srgbClr val="37474F"/>
        </a:solidFill>
        <a:effectLst/>
      </p:bgPr>
    </p:bg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6"/>
          <p:cNvSpPr txBox="1"/>
          <p:nvPr/>
        </p:nvSpPr>
        <p:spPr>
          <a:xfrm>
            <a:off x="6575500" y="4805999"/>
            <a:ext cx="2332500" cy="3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© Google — Confidential and Proprietary</a:t>
            </a:r>
            <a:endParaRPr sz="7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62" name="Google Shape;162;p26"/>
          <p:cNvSpPr txBox="1">
            <a:spLocks noGrp="1"/>
          </p:cNvSpPr>
          <p:nvPr>
            <p:ph type="title"/>
          </p:nvPr>
        </p:nvSpPr>
        <p:spPr>
          <a:xfrm>
            <a:off x="790775" y="-875"/>
            <a:ext cx="7562400" cy="480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Karla"/>
                <a:ea typeface="Karla"/>
                <a:cs typeface="Karla"/>
                <a:sym typeface="Karla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Karla"/>
                <a:ea typeface="Karla"/>
                <a:cs typeface="Karla"/>
                <a:sym typeface="Karla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Karla"/>
                <a:ea typeface="Karla"/>
                <a:cs typeface="Karla"/>
                <a:sym typeface="Karla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Karla"/>
                <a:ea typeface="Karla"/>
                <a:cs typeface="Karla"/>
                <a:sym typeface="Karla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Karla"/>
                <a:ea typeface="Karla"/>
                <a:cs typeface="Karla"/>
                <a:sym typeface="Karla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Karla"/>
                <a:ea typeface="Karla"/>
                <a:cs typeface="Karla"/>
                <a:sym typeface="Karla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Karla"/>
                <a:ea typeface="Karla"/>
                <a:cs typeface="Karla"/>
                <a:sym typeface="Karla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Karla"/>
                <a:ea typeface="Karla"/>
                <a:cs typeface="Karla"/>
                <a:sym typeface="Karl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reaker 1">
  <p:cSld name="Title Only_1">
    <p:bg>
      <p:bgPr>
        <a:solidFill>
          <a:schemeClr val="lt2"/>
        </a:solidFill>
        <a:effectLst/>
      </p:bgPr>
    </p:bg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7"/>
          <p:cNvSpPr txBox="1"/>
          <p:nvPr/>
        </p:nvSpPr>
        <p:spPr>
          <a:xfrm>
            <a:off x="6575500" y="4805999"/>
            <a:ext cx="2332500" cy="3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rPr>
              <a:t>© Google — Confidential and Proprietary</a:t>
            </a:r>
            <a:endParaRPr sz="700">
              <a:solidFill>
                <a:srgbClr val="878787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65" name="Google Shape;165;p27"/>
          <p:cNvSpPr txBox="1">
            <a:spLocks noGrp="1"/>
          </p:cNvSpPr>
          <p:nvPr>
            <p:ph type="title"/>
          </p:nvPr>
        </p:nvSpPr>
        <p:spPr>
          <a:xfrm>
            <a:off x="236725" y="2373311"/>
            <a:ext cx="8564400" cy="39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 1">
  <p:cSld name="TITLE_AND_TWO_COLUMNS_1_1"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8"/>
          <p:cNvSpPr txBox="1">
            <a:spLocks noGrp="1"/>
          </p:cNvSpPr>
          <p:nvPr>
            <p:ph type="subTitle" idx="1"/>
          </p:nvPr>
        </p:nvSpPr>
        <p:spPr>
          <a:xfrm>
            <a:off x="236725" y="236430"/>
            <a:ext cx="8564400" cy="2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rgbClr val="C9CDCD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68" name="Google Shape;168;p28"/>
          <p:cNvSpPr txBox="1">
            <a:spLocks noGrp="1"/>
          </p:cNvSpPr>
          <p:nvPr>
            <p:ph type="title"/>
          </p:nvPr>
        </p:nvSpPr>
        <p:spPr>
          <a:xfrm>
            <a:off x="236725" y="375986"/>
            <a:ext cx="8564400" cy="39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69" name="Google Shape;169;p28"/>
          <p:cNvSpPr/>
          <p:nvPr/>
        </p:nvSpPr>
        <p:spPr>
          <a:xfrm>
            <a:off x="0" y="4805977"/>
            <a:ext cx="9144000" cy="3372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Google Shape;170;p28"/>
          <p:cNvSpPr txBox="1"/>
          <p:nvPr/>
        </p:nvSpPr>
        <p:spPr>
          <a:xfrm>
            <a:off x="6575500" y="4805999"/>
            <a:ext cx="2332500" cy="3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rPr>
              <a:t>© Google — Confidential and Proprietary</a:t>
            </a:r>
            <a:endParaRPr sz="700">
              <a:solidFill>
                <a:srgbClr val="878787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71" name="Google Shape;171;p28"/>
          <p:cNvSpPr txBox="1">
            <a:spLocks noGrp="1"/>
          </p:cNvSpPr>
          <p:nvPr>
            <p:ph type="body" idx="2"/>
          </p:nvPr>
        </p:nvSpPr>
        <p:spPr>
          <a:xfrm>
            <a:off x="236725" y="4846657"/>
            <a:ext cx="6817800" cy="2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73050" rtl="0">
              <a:spcBef>
                <a:spcPts val="0"/>
              </a:spcBef>
              <a:spcAft>
                <a:spcPts val="0"/>
              </a:spcAft>
              <a:buClr>
                <a:srgbClr val="878787"/>
              </a:buClr>
              <a:buSzPts val="700"/>
              <a:buFont typeface="Open Sans"/>
              <a:buChar char="●"/>
              <a:defRPr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73050" rtl="0">
              <a:spcBef>
                <a:spcPts val="1600"/>
              </a:spcBef>
              <a:spcAft>
                <a:spcPts val="0"/>
              </a:spcAft>
              <a:buClr>
                <a:srgbClr val="878787"/>
              </a:buClr>
              <a:buSzPts val="700"/>
              <a:buFont typeface="Open Sans"/>
              <a:buChar char="○"/>
              <a:defRPr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73050" rtl="0">
              <a:spcBef>
                <a:spcPts val="1600"/>
              </a:spcBef>
              <a:spcAft>
                <a:spcPts val="0"/>
              </a:spcAft>
              <a:buClr>
                <a:srgbClr val="878787"/>
              </a:buClr>
              <a:buSzPts val="700"/>
              <a:buFont typeface="Open Sans"/>
              <a:buChar char="■"/>
              <a:defRPr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73050" rtl="0">
              <a:spcBef>
                <a:spcPts val="1600"/>
              </a:spcBef>
              <a:spcAft>
                <a:spcPts val="0"/>
              </a:spcAft>
              <a:buClr>
                <a:srgbClr val="878787"/>
              </a:buClr>
              <a:buSzPts val="700"/>
              <a:buFont typeface="Open Sans"/>
              <a:buChar char="●"/>
              <a:defRPr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73050" rtl="0">
              <a:spcBef>
                <a:spcPts val="1600"/>
              </a:spcBef>
              <a:spcAft>
                <a:spcPts val="0"/>
              </a:spcAft>
              <a:buClr>
                <a:srgbClr val="878787"/>
              </a:buClr>
              <a:buSzPts val="700"/>
              <a:buFont typeface="Open Sans"/>
              <a:buChar char="○"/>
              <a:defRPr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73050" rtl="0">
              <a:spcBef>
                <a:spcPts val="1600"/>
              </a:spcBef>
              <a:spcAft>
                <a:spcPts val="0"/>
              </a:spcAft>
              <a:buClr>
                <a:srgbClr val="878787"/>
              </a:buClr>
              <a:buSzPts val="700"/>
              <a:buFont typeface="Open Sans"/>
              <a:buChar char="■"/>
              <a:defRPr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73050" rtl="0">
              <a:spcBef>
                <a:spcPts val="1600"/>
              </a:spcBef>
              <a:spcAft>
                <a:spcPts val="0"/>
              </a:spcAft>
              <a:buClr>
                <a:srgbClr val="878787"/>
              </a:buClr>
              <a:buSzPts val="700"/>
              <a:buFont typeface="Open Sans"/>
              <a:buChar char="●"/>
              <a:defRPr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73050" rtl="0">
              <a:spcBef>
                <a:spcPts val="1600"/>
              </a:spcBef>
              <a:spcAft>
                <a:spcPts val="0"/>
              </a:spcAft>
              <a:buClr>
                <a:srgbClr val="878787"/>
              </a:buClr>
              <a:buSzPts val="700"/>
              <a:buFont typeface="Open Sans"/>
              <a:buChar char="○"/>
              <a:defRPr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73050" rtl="0">
              <a:spcBef>
                <a:spcPts val="1600"/>
              </a:spcBef>
              <a:spcAft>
                <a:spcPts val="1600"/>
              </a:spcAft>
              <a:buClr>
                <a:srgbClr val="878787"/>
              </a:buClr>
              <a:buSzPts val="700"/>
              <a:buFont typeface="Open Sans"/>
              <a:buChar char="■"/>
              <a:defRPr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72" name="Google Shape;172;p2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buNone/>
              <a:defRPr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buNone/>
              <a:defRPr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buNone/>
              <a:defRPr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buNone/>
              <a:defRPr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buNone/>
              <a:defRPr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buNone/>
              <a:defRPr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buNone/>
              <a:defRPr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buNone/>
              <a:defRPr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" name="Google Shape;25;p4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26" name="Google Shape;26;p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" name="Google Shape;28;p4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oogle Shape;33;p5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34" name="Google Shape;34;p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" name="Google Shape;36;p5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body" idx="1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body" idx="2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2" name="Google Shape;42;p6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43" name="Google Shape;43;p6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6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" name="Google Shape;45;p6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46" name="Google Shape;46;p6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49;p7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50" name="Google Shape;50;p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2" name="Google Shape;52;p7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38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53" name="Google Shape;53;p7"/>
          <p:cNvSpPr txBox="1">
            <a:spLocks noGrp="1"/>
          </p:cNvSpPr>
          <p:nvPr>
            <p:ph type="body" idx="1"/>
          </p:nvPr>
        </p:nvSpPr>
        <p:spPr>
          <a:xfrm>
            <a:off x="721225" y="2781725"/>
            <a:ext cx="3300900" cy="159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54" name="Google Shape;54;p7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3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8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57" name="Google Shape;57;p8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8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9" name="Google Shape;59;p8"/>
          <p:cNvSpPr txBox="1">
            <a:spLocks noGrp="1"/>
          </p:cNvSpPr>
          <p:nvPr>
            <p:ph type="title"/>
          </p:nvPr>
        </p:nvSpPr>
        <p:spPr>
          <a:xfrm>
            <a:off x="729450" y="864300"/>
            <a:ext cx="7021200" cy="298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0" name="Google Shape;60;p8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3" name="Google Shape;63;p9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64" name="Google Shape;64;p9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9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" name="Google Shape;66;p9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67" name="Google Shape;67;p9"/>
          <p:cNvSpPr txBox="1">
            <a:spLocks noGrp="1"/>
          </p:cNvSpPr>
          <p:nvPr>
            <p:ph type="subTitle" idx="1"/>
          </p:nvPr>
        </p:nvSpPr>
        <p:spPr>
          <a:xfrm>
            <a:off x="724950" y="3161525"/>
            <a:ext cx="3300900" cy="7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68" name="Google Shape;68;p9"/>
          <p:cNvSpPr txBox="1">
            <a:spLocks noGrp="1"/>
          </p:cNvSpPr>
          <p:nvPr>
            <p:ph type="body" idx="2"/>
          </p:nvPr>
        </p:nvSpPr>
        <p:spPr>
          <a:xfrm>
            <a:off x="5174225" y="1352625"/>
            <a:ext cx="3374400" cy="302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69" name="Google Shape;69;p9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0"/>
          <p:cNvSpPr txBox="1">
            <a:spLocks noGrp="1"/>
          </p:cNvSpPr>
          <p:nvPr>
            <p:ph type="body" idx="1"/>
          </p:nvPr>
        </p:nvSpPr>
        <p:spPr>
          <a:xfrm>
            <a:off x="724950" y="4372551"/>
            <a:ext cx="7697400" cy="46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>
            <a:endParaRPr/>
          </a:p>
        </p:txBody>
      </p:sp>
      <p:sp>
        <p:nvSpPr>
          <p:cNvPr id="72" name="Google Shape;72;p10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treamline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google">
    <p:bg>
      <p:bgPr>
        <a:solidFill>
          <a:schemeClr val="lt1"/>
        </a:solidFill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Google Shape;83;p13"/>
          <p:cNvGrpSpPr/>
          <p:nvPr/>
        </p:nvGrpSpPr>
        <p:grpSpPr>
          <a:xfrm>
            <a:off x="176223" y="4848071"/>
            <a:ext cx="532885" cy="173631"/>
            <a:chOff x="0" y="0"/>
            <a:chExt cx="2077525" cy="676925"/>
          </a:xfrm>
        </p:grpSpPr>
        <p:sp>
          <p:nvSpPr>
            <p:cNvPr id="84" name="Google Shape;84;p13"/>
            <p:cNvSpPr/>
            <p:nvPr/>
          </p:nvSpPr>
          <p:spPr>
            <a:xfrm>
              <a:off x="0" y="0"/>
              <a:ext cx="511375" cy="524800"/>
            </a:xfrm>
            <a:custGeom>
              <a:avLst/>
              <a:gdLst/>
              <a:ahLst/>
              <a:cxnLst/>
              <a:rect l="l" t="t" r="r" b="b"/>
              <a:pathLst>
                <a:path w="20455" h="20992" extrusionOk="0">
                  <a:moveTo>
                    <a:pt x="10700" y="12450"/>
                  </a:moveTo>
                  <a:lnTo>
                    <a:pt x="10700" y="9583"/>
                  </a:lnTo>
                  <a:lnTo>
                    <a:pt x="20300" y="9583"/>
                  </a:lnTo>
                  <a:cubicBezTo>
                    <a:pt x="20398" y="10088"/>
                    <a:pt x="20455" y="10690"/>
                    <a:pt x="20455" y="11341"/>
                  </a:cubicBezTo>
                  <a:cubicBezTo>
                    <a:pt x="20455" y="13491"/>
                    <a:pt x="19866" y="16154"/>
                    <a:pt x="17972" y="18048"/>
                  </a:cubicBezTo>
                  <a:cubicBezTo>
                    <a:pt x="16129" y="19968"/>
                    <a:pt x="13773" y="20992"/>
                    <a:pt x="10650" y="20992"/>
                  </a:cubicBezTo>
                  <a:cubicBezTo>
                    <a:pt x="4864" y="20993"/>
                    <a:pt x="0" y="16282"/>
                    <a:pt x="0" y="10496"/>
                  </a:cubicBezTo>
                  <a:cubicBezTo>
                    <a:pt x="0" y="4710"/>
                    <a:pt x="4864" y="0"/>
                    <a:pt x="10650" y="0"/>
                  </a:cubicBezTo>
                  <a:cubicBezTo>
                    <a:pt x="13850" y="0"/>
                    <a:pt x="16129" y="1254"/>
                    <a:pt x="17844" y="2893"/>
                  </a:cubicBezTo>
                  <a:lnTo>
                    <a:pt x="15822" y="4915"/>
                  </a:lnTo>
                  <a:cubicBezTo>
                    <a:pt x="14593" y="3763"/>
                    <a:pt x="12929" y="2867"/>
                    <a:pt x="10651" y="2867"/>
                  </a:cubicBezTo>
                  <a:cubicBezTo>
                    <a:pt x="6427" y="2867"/>
                    <a:pt x="3124" y="6272"/>
                    <a:pt x="3124" y="10496"/>
                  </a:cubicBezTo>
                  <a:cubicBezTo>
                    <a:pt x="3124" y="14720"/>
                    <a:pt x="6427" y="18125"/>
                    <a:pt x="10651" y="18125"/>
                  </a:cubicBezTo>
                  <a:cubicBezTo>
                    <a:pt x="13390" y="18125"/>
                    <a:pt x="14952" y="17024"/>
                    <a:pt x="15950" y="16026"/>
                  </a:cubicBezTo>
                  <a:cubicBezTo>
                    <a:pt x="16764" y="15213"/>
                    <a:pt x="17299" y="14046"/>
                    <a:pt x="17507" y="12450"/>
                  </a:cubicBezTo>
                  <a:lnTo>
                    <a:pt x="10700" y="1245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13"/>
            <p:cNvSpPr/>
            <p:nvPr/>
          </p:nvSpPr>
          <p:spPr>
            <a:xfrm>
              <a:off x="540400" y="187300"/>
              <a:ext cx="339200" cy="337950"/>
            </a:xfrm>
            <a:custGeom>
              <a:avLst/>
              <a:gdLst/>
              <a:ahLst/>
              <a:cxnLst/>
              <a:rect l="l" t="t" r="r" b="b"/>
              <a:pathLst>
                <a:path w="13568" h="13518" extrusionOk="0">
                  <a:moveTo>
                    <a:pt x="13568" y="6759"/>
                  </a:moveTo>
                  <a:cubicBezTo>
                    <a:pt x="13568" y="10650"/>
                    <a:pt x="10522" y="13518"/>
                    <a:pt x="6784" y="13518"/>
                  </a:cubicBezTo>
                  <a:cubicBezTo>
                    <a:pt x="3046" y="13518"/>
                    <a:pt x="0" y="10651"/>
                    <a:pt x="0" y="6759"/>
                  </a:cubicBezTo>
                  <a:cubicBezTo>
                    <a:pt x="0" y="2842"/>
                    <a:pt x="3046" y="0"/>
                    <a:pt x="6784" y="0"/>
                  </a:cubicBezTo>
                  <a:cubicBezTo>
                    <a:pt x="10522" y="0"/>
                    <a:pt x="13568" y="2842"/>
                    <a:pt x="13568" y="6759"/>
                  </a:cubicBezTo>
                  <a:close/>
                  <a:moveTo>
                    <a:pt x="10599" y="6759"/>
                  </a:moveTo>
                  <a:cubicBezTo>
                    <a:pt x="10599" y="4327"/>
                    <a:pt x="8833" y="2663"/>
                    <a:pt x="6785" y="2663"/>
                  </a:cubicBezTo>
                  <a:cubicBezTo>
                    <a:pt x="4737" y="2663"/>
                    <a:pt x="2970" y="4327"/>
                    <a:pt x="2970" y="6759"/>
                  </a:cubicBezTo>
                  <a:cubicBezTo>
                    <a:pt x="2970" y="9165"/>
                    <a:pt x="4736" y="10855"/>
                    <a:pt x="6785" y="10855"/>
                  </a:cubicBezTo>
                  <a:cubicBezTo>
                    <a:pt x="8832" y="10855"/>
                    <a:pt x="10599" y="9165"/>
                    <a:pt x="10599" y="675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13"/>
            <p:cNvSpPr/>
            <p:nvPr/>
          </p:nvSpPr>
          <p:spPr>
            <a:xfrm>
              <a:off x="910400" y="187300"/>
              <a:ext cx="339200" cy="337950"/>
            </a:xfrm>
            <a:custGeom>
              <a:avLst/>
              <a:gdLst/>
              <a:ahLst/>
              <a:cxnLst/>
              <a:rect l="l" t="t" r="r" b="b"/>
              <a:pathLst>
                <a:path w="13568" h="13518" extrusionOk="0">
                  <a:moveTo>
                    <a:pt x="13568" y="6759"/>
                  </a:moveTo>
                  <a:cubicBezTo>
                    <a:pt x="13568" y="10650"/>
                    <a:pt x="10522" y="13518"/>
                    <a:pt x="6784" y="13518"/>
                  </a:cubicBezTo>
                  <a:cubicBezTo>
                    <a:pt x="3046" y="13518"/>
                    <a:pt x="0" y="10651"/>
                    <a:pt x="0" y="6759"/>
                  </a:cubicBezTo>
                  <a:cubicBezTo>
                    <a:pt x="0" y="2842"/>
                    <a:pt x="3046" y="0"/>
                    <a:pt x="6784" y="0"/>
                  </a:cubicBezTo>
                  <a:cubicBezTo>
                    <a:pt x="10522" y="0"/>
                    <a:pt x="13568" y="2842"/>
                    <a:pt x="13568" y="6759"/>
                  </a:cubicBezTo>
                  <a:close/>
                  <a:moveTo>
                    <a:pt x="10599" y="6759"/>
                  </a:moveTo>
                  <a:cubicBezTo>
                    <a:pt x="10599" y="4327"/>
                    <a:pt x="8833" y="2663"/>
                    <a:pt x="6785" y="2663"/>
                  </a:cubicBezTo>
                  <a:cubicBezTo>
                    <a:pt x="4737" y="2663"/>
                    <a:pt x="2970" y="4327"/>
                    <a:pt x="2970" y="6759"/>
                  </a:cubicBezTo>
                  <a:cubicBezTo>
                    <a:pt x="2970" y="9165"/>
                    <a:pt x="4736" y="10855"/>
                    <a:pt x="6785" y="10855"/>
                  </a:cubicBezTo>
                  <a:cubicBezTo>
                    <a:pt x="8832" y="10855"/>
                    <a:pt x="10599" y="9165"/>
                    <a:pt x="10599" y="675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13"/>
            <p:cNvSpPr/>
            <p:nvPr/>
          </p:nvSpPr>
          <p:spPr>
            <a:xfrm>
              <a:off x="1280400" y="187325"/>
              <a:ext cx="323850" cy="489600"/>
            </a:xfrm>
            <a:custGeom>
              <a:avLst/>
              <a:gdLst/>
              <a:ahLst/>
              <a:cxnLst/>
              <a:rect l="l" t="t" r="r" b="b"/>
              <a:pathLst>
                <a:path w="12954" h="19584" extrusionOk="0">
                  <a:moveTo>
                    <a:pt x="12954" y="409"/>
                  </a:moveTo>
                  <a:lnTo>
                    <a:pt x="12954" y="12544"/>
                  </a:lnTo>
                  <a:cubicBezTo>
                    <a:pt x="12954" y="17536"/>
                    <a:pt x="10010" y="19584"/>
                    <a:pt x="6528" y="19584"/>
                  </a:cubicBezTo>
                  <a:cubicBezTo>
                    <a:pt x="3251" y="19584"/>
                    <a:pt x="1280" y="17382"/>
                    <a:pt x="537" y="15590"/>
                  </a:cubicBezTo>
                  <a:lnTo>
                    <a:pt x="3123" y="14515"/>
                  </a:lnTo>
                  <a:cubicBezTo>
                    <a:pt x="3584" y="15616"/>
                    <a:pt x="4710" y="16922"/>
                    <a:pt x="6528" y="16922"/>
                  </a:cubicBezTo>
                  <a:cubicBezTo>
                    <a:pt x="8755" y="16922"/>
                    <a:pt x="10138" y="15539"/>
                    <a:pt x="10138" y="12954"/>
                  </a:cubicBezTo>
                  <a:lnTo>
                    <a:pt x="10138" y="11981"/>
                  </a:lnTo>
                  <a:lnTo>
                    <a:pt x="10036" y="11981"/>
                  </a:lnTo>
                  <a:cubicBezTo>
                    <a:pt x="9370" y="12800"/>
                    <a:pt x="8090" y="13517"/>
                    <a:pt x="6477" y="13517"/>
                  </a:cubicBezTo>
                  <a:cubicBezTo>
                    <a:pt x="3098" y="13517"/>
                    <a:pt x="0" y="10573"/>
                    <a:pt x="0" y="6784"/>
                  </a:cubicBezTo>
                  <a:cubicBezTo>
                    <a:pt x="0" y="2969"/>
                    <a:pt x="3098" y="0"/>
                    <a:pt x="6477" y="0"/>
                  </a:cubicBezTo>
                  <a:cubicBezTo>
                    <a:pt x="8090" y="0"/>
                    <a:pt x="9370" y="717"/>
                    <a:pt x="10036" y="1511"/>
                  </a:cubicBezTo>
                  <a:lnTo>
                    <a:pt x="10138" y="1511"/>
                  </a:lnTo>
                  <a:lnTo>
                    <a:pt x="10138" y="409"/>
                  </a:lnTo>
                  <a:lnTo>
                    <a:pt x="12954" y="409"/>
                  </a:lnTo>
                  <a:close/>
                  <a:moveTo>
                    <a:pt x="10343" y="6784"/>
                  </a:moveTo>
                  <a:cubicBezTo>
                    <a:pt x="10343" y="4403"/>
                    <a:pt x="8756" y="2662"/>
                    <a:pt x="6733" y="2662"/>
                  </a:cubicBezTo>
                  <a:cubicBezTo>
                    <a:pt x="4685" y="2662"/>
                    <a:pt x="2970" y="4403"/>
                    <a:pt x="2970" y="6784"/>
                  </a:cubicBezTo>
                  <a:cubicBezTo>
                    <a:pt x="2970" y="9139"/>
                    <a:pt x="4685" y="10855"/>
                    <a:pt x="6733" y="10855"/>
                  </a:cubicBezTo>
                  <a:cubicBezTo>
                    <a:pt x="8755" y="10854"/>
                    <a:pt x="10343" y="9139"/>
                    <a:pt x="10343" y="6784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13"/>
            <p:cNvSpPr/>
            <p:nvPr/>
          </p:nvSpPr>
          <p:spPr>
            <a:xfrm>
              <a:off x="1655750" y="20000"/>
              <a:ext cx="74250" cy="495000"/>
            </a:xfrm>
            <a:custGeom>
              <a:avLst/>
              <a:gdLst/>
              <a:ahLst/>
              <a:cxnLst/>
              <a:rect l="l" t="t" r="r" b="b"/>
              <a:pathLst>
                <a:path w="2970" h="19800" extrusionOk="0">
                  <a:moveTo>
                    <a:pt x="2970" y="0"/>
                  </a:moveTo>
                  <a:lnTo>
                    <a:pt x="2970" y="19800"/>
                  </a:lnTo>
                  <a:lnTo>
                    <a:pt x="0" y="19800"/>
                  </a:lnTo>
                  <a:lnTo>
                    <a:pt x="0" y="0"/>
                  </a:lnTo>
                  <a:lnTo>
                    <a:pt x="297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13"/>
            <p:cNvSpPr/>
            <p:nvPr/>
          </p:nvSpPr>
          <p:spPr>
            <a:xfrm>
              <a:off x="1765825" y="187275"/>
              <a:ext cx="311700" cy="337950"/>
            </a:xfrm>
            <a:custGeom>
              <a:avLst/>
              <a:gdLst/>
              <a:ahLst/>
              <a:cxnLst/>
              <a:rect l="l" t="t" r="r" b="b"/>
              <a:pathLst>
                <a:path w="12468" h="13518" extrusionOk="0">
                  <a:moveTo>
                    <a:pt x="10035" y="8987"/>
                  </a:moveTo>
                  <a:lnTo>
                    <a:pt x="12339" y="10523"/>
                  </a:lnTo>
                  <a:cubicBezTo>
                    <a:pt x="11596" y="11624"/>
                    <a:pt x="9804" y="13518"/>
                    <a:pt x="6707" y="13518"/>
                  </a:cubicBezTo>
                  <a:cubicBezTo>
                    <a:pt x="2867" y="13518"/>
                    <a:pt x="0" y="10548"/>
                    <a:pt x="0" y="6759"/>
                  </a:cubicBezTo>
                  <a:cubicBezTo>
                    <a:pt x="0" y="2739"/>
                    <a:pt x="2893" y="0"/>
                    <a:pt x="6375" y="0"/>
                  </a:cubicBezTo>
                  <a:cubicBezTo>
                    <a:pt x="9882" y="0"/>
                    <a:pt x="11598" y="2791"/>
                    <a:pt x="12161" y="4301"/>
                  </a:cubicBezTo>
                  <a:lnTo>
                    <a:pt x="12468" y="5069"/>
                  </a:lnTo>
                  <a:lnTo>
                    <a:pt x="3431" y="8807"/>
                  </a:lnTo>
                  <a:cubicBezTo>
                    <a:pt x="4122" y="10164"/>
                    <a:pt x="5198" y="10855"/>
                    <a:pt x="6708" y="10855"/>
                  </a:cubicBezTo>
                  <a:cubicBezTo>
                    <a:pt x="8217" y="10856"/>
                    <a:pt x="9267" y="10114"/>
                    <a:pt x="10035" y="8987"/>
                  </a:cubicBezTo>
                  <a:close/>
                  <a:moveTo>
                    <a:pt x="2943" y="6555"/>
                  </a:moveTo>
                  <a:lnTo>
                    <a:pt x="8985" y="4046"/>
                  </a:lnTo>
                  <a:cubicBezTo>
                    <a:pt x="8652" y="3201"/>
                    <a:pt x="7654" y="2612"/>
                    <a:pt x="6476" y="2612"/>
                  </a:cubicBezTo>
                  <a:cubicBezTo>
                    <a:pt x="4966" y="2613"/>
                    <a:pt x="2867" y="3944"/>
                    <a:pt x="2943" y="6555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0" name="Google Shape;90;p13"/>
          <p:cNvSpPr txBox="1"/>
          <p:nvPr/>
        </p:nvSpPr>
        <p:spPr>
          <a:xfrm>
            <a:off x="5085675" y="4796225"/>
            <a:ext cx="35610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Confidential + Proprietary</a:t>
            </a:r>
            <a:endParaRPr sz="6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1" name="Google Shape;91;p13"/>
          <p:cNvSpPr txBox="1">
            <a:spLocks noGrp="1"/>
          </p:cNvSpPr>
          <p:nvPr>
            <p:ph type="title"/>
          </p:nvPr>
        </p:nvSpPr>
        <p:spPr>
          <a:xfrm>
            <a:off x="180900" y="446900"/>
            <a:ext cx="87822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oboto"/>
              <a:buNone/>
              <a:defRPr sz="26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oboto"/>
              <a:buNone/>
              <a:defRPr sz="26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oboto"/>
              <a:buNone/>
              <a:defRPr sz="26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oboto"/>
              <a:buNone/>
              <a:defRPr sz="26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oboto"/>
              <a:buNone/>
              <a:defRPr sz="26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oboto"/>
              <a:buNone/>
              <a:defRPr sz="26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oboto"/>
              <a:buNone/>
              <a:defRPr sz="26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oboto"/>
              <a:buNone/>
              <a:defRPr sz="26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oboto"/>
              <a:buNone/>
              <a:defRPr sz="26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92" name="Google Shape;92;p13"/>
          <p:cNvSpPr txBox="1">
            <a:spLocks noGrp="1"/>
          </p:cNvSpPr>
          <p:nvPr>
            <p:ph type="body" idx="1"/>
          </p:nvPr>
        </p:nvSpPr>
        <p:spPr>
          <a:xfrm>
            <a:off x="180900" y="1143700"/>
            <a:ext cx="87822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Char char="●"/>
              <a:defRPr sz="1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93" name="Google Shape;93;p13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buNone/>
              <a:defRPr sz="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 rtl="0">
              <a:buNone/>
              <a:defRPr sz="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 rtl="0">
              <a:buNone/>
              <a:defRPr sz="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 rtl="0">
              <a:buNone/>
              <a:defRPr sz="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 rtl="0">
              <a:buNone/>
              <a:defRPr sz="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 rtl="0">
              <a:buNone/>
              <a:defRPr sz="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 rtl="0">
              <a:buNone/>
              <a:defRPr sz="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 rtl="0">
              <a:buNone/>
              <a:defRPr sz="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 rtl="0">
              <a:buNone/>
              <a:defRPr sz="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9"/>
          <p:cNvSpPr txBox="1">
            <a:spLocks noGrp="1"/>
          </p:cNvSpPr>
          <p:nvPr>
            <p:ph type="subTitle" idx="1"/>
          </p:nvPr>
        </p:nvSpPr>
        <p:spPr>
          <a:xfrm>
            <a:off x="311700" y="2057250"/>
            <a:ext cx="8520600" cy="1029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4200" b="1" dirty="0">
                <a:solidFill>
                  <a:srgbClr val="1A1A1A"/>
                </a:solidFill>
                <a:latin typeface="Raleway"/>
                <a:ea typeface="Raleway"/>
                <a:cs typeface="Raleway"/>
                <a:sym typeface="Raleway"/>
              </a:rPr>
              <a:t>On</a:t>
            </a:r>
            <a:r>
              <a:rPr lang="zh-CN" altLang="en-US" sz="4200" b="1" dirty="0">
                <a:solidFill>
                  <a:srgbClr val="1A1A1A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lang="en-US" altLang="zh-CN" sz="4200" b="1" dirty="0">
                <a:solidFill>
                  <a:srgbClr val="1A1A1A"/>
                </a:solidFill>
                <a:latin typeface="Raleway"/>
                <a:ea typeface="Raleway"/>
                <a:cs typeface="Raleway"/>
                <a:sym typeface="Raleway"/>
              </a:rPr>
              <a:t>3TX</a:t>
            </a:r>
            <a:r>
              <a:rPr lang="zh-CN" altLang="en-US" sz="4200" b="1" dirty="0">
                <a:solidFill>
                  <a:srgbClr val="1A1A1A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lang="en-US" altLang="zh-CN" sz="4200" b="1" dirty="0">
                <a:solidFill>
                  <a:srgbClr val="1A1A1A"/>
                </a:solidFill>
                <a:latin typeface="Raleway"/>
                <a:ea typeface="Raleway"/>
                <a:cs typeface="Raleway"/>
                <a:sym typeface="Raleway"/>
              </a:rPr>
              <a:t>for</a:t>
            </a:r>
            <a:r>
              <a:rPr lang="zh-CN" altLang="en-US" sz="4200" b="1" dirty="0">
                <a:solidFill>
                  <a:srgbClr val="1A1A1A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lang="en" sz="4200" b="1" dirty="0">
                <a:solidFill>
                  <a:srgbClr val="1A1A1A"/>
                </a:solidFill>
                <a:latin typeface="Raleway"/>
                <a:ea typeface="Raleway"/>
                <a:cs typeface="Raleway"/>
                <a:sym typeface="Raleway"/>
              </a:rPr>
              <a:t>Rel-19 </a:t>
            </a:r>
            <a:r>
              <a:rPr lang="en-US" altLang="zh-CN" sz="4200" b="1" dirty="0">
                <a:solidFill>
                  <a:srgbClr val="1A1A1A"/>
                </a:solidFill>
                <a:latin typeface="Raleway"/>
                <a:ea typeface="Raleway"/>
                <a:cs typeface="Raleway"/>
                <a:sym typeface="Raleway"/>
              </a:rPr>
              <a:t>MIMO</a:t>
            </a:r>
            <a:endParaRPr b="1" dirty="0">
              <a:solidFill>
                <a:srgbClr val="000000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B08EC01-8F27-3C20-22B1-B642B5D3B614}"/>
              </a:ext>
            </a:extLst>
          </p:cNvPr>
          <p:cNvSpPr txBox="1"/>
          <p:nvPr/>
        </p:nvSpPr>
        <p:spPr>
          <a:xfrm>
            <a:off x="311700" y="3843580"/>
            <a:ext cx="319029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Agenda</a:t>
            </a:r>
            <a:r>
              <a:rPr lang="zh-CN" altLang="en-US" dirty="0"/>
              <a:t> </a:t>
            </a:r>
            <a:r>
              <a:rPr lang="en-US" altLang="zh-CN" dirty="0"/>
              <a:t>Item:</a:t>
            </a:r>
            <a:r>
              <a:rPr lang="zh-CN" altLang="en-US" dirty="0"/>
              <a:t> </a:t>
            </a:r>
            <a:r>
              <a:rPr lang="en-US" altLang="zh-CN" dirty="0"/>
              <a:t>9.3.1.1</a:t>
            </a:r>
          </a:p>
          <a:p>
            <a:r>
              <a:rPr lang="en-US" altLang="zh-CN" dirty="0"/>
              <a:t>Source:</a:t>
            </a:r>
            <a:r>
              <a:rPr lang="zh-CN" altLang="en-US" dirty="0"/>
              <a:t> </a:t>
            </a:r>
            <a:r>
              <a:rPr lang="en-US" altLang="zh-CN" dirty="0"/>
              <a:t>Google</a:t>
            </a:r>
          </a:p>
          <a:p>
            <a:r>
              <a:rPr lang="en-US" altLang="zh-CN" dirty="0"/>
              <a:t>Document</a:t>
            </a:r>
            <a:r>
              <a:rPr lang="zh-CN" altLang="en-US" dirty="0"/>
              <a:t> </a:t>
            </a:r>
            <a:r>
              <a:rPr lang="en-US" altLang="zh-CN" dirty="0"/>
              <a:t>for:</a:t>
            </a:r>
            <a:r>
              <a:rPr lang="zh-CN" altLang="en-US" dirty="0"/>
              <a:t> </a:t>
            </a:r>
            <a:r>
              <a:rPr lang="en-US" altLang="zh-CN" dirty="0"/>
              <a:t>Discussion</a:t>
            </a:r>
            <a:r>
              <a:rPr lang="zh-CN" altLang="en-US" dirty="0"/>
              <a:t> </a:t>
            </a:r>
            <a:r>
              <a:rPr lang="en-US" altLang="zh-CN" dirty="0"/>
              <a:t>for</a:t>
            </a:r>
            <a:r>
              <a:rPr lang="zh-CN" altLang="en-US" dirty="0"/>
              <a:t> </a:t>
            </a:r>
            <a:r>
              <a:rPr lang="en-US" altLang="zh-CN" dirty="0"/>
              <a:t>decision</a:t>
            </a:r>
            <a:endParaRPr lang="en-CN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CBBBBFB-ECF4-2691-BDD9-064D8158940B}"/>
              </a:ext>
            </a:extLst>
          </p:cNvPr>
          <p:cNvSpPr txBox="1"/>
          <p:nvPr/>
        </p:nvSpPr>
        <p:spPr>
          <a:xfrm>
            <a:off x="7520722" y="1146031"/>
            <a:ext cx="10518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RP-24xxxx</a:t>
            </a:r>
            <a:endParaRPr lang="en-CN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33"/>
          <p:cNvSpPr txBox="1">
            <a:spLocks noGrp="1"/>
          </p:cNvSpPr>
          <p:nvPr>
            <p:ph type="title"/>
          </p:nvPr>
        </p:nvSpPr>
        <p:spPr>
          <a:xfrm>
            <a:off x="180900" y="446900"/>
            <a:ext cx="8782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dirty="0"/>
              <a:t>Current</a:t>
            </a:r>
            <a:r>
              <a:rPr lang="zh-CN" altLang="en-US" dirty="0"/>
              <a:t> </a:t>
            </a:r>
            <a:r>
              <a:rPr lang="en-US" altLang="zh-CN" dirty="0"/>
              <a:t>objective</a:t>
            </a:r>
            <a:r>
              <a:rPr lang="zh-CN" altLang="en-US" dirty="0"/>
              <a:t> </a:t>
            </a:r>
            <a:r>
              <a:rPr lang="en-US" altLang="zh-CN" dirty="0"/>
              <a:t>about</a:t>
            </a:r>
            <a:r>
              <a:rPr lang="zh-CN" altLang="en-US" dirty="0"/>
              <a:t> </a:t>
            </a:r>
            <a:r>
              <a:rPr lang="en-US" altLang="zh-CN" dirty="0"/>
              <a:t>3TX</a:t>
            </a:r>
            <a:r>
              <a:rPr lang="zh-CN" altLang="en-US" dirty="0"/>
              <a:t> </a:t>
            </a:r>
            <a:r>
              <a:rPr lang="en-US" altLang="zh-CN" dirty="0"/>
              <a:t>for</a:t>
            </a:r>
            <a:r>
              <a:rPr lang="zh-CN" altLang="en-US" dirty="0"/>
              <a:t> </a:t>
            </a:r>
            <a:r>
              <a:rPr lang="en-US" altLang="zh-CN" dirty="0"/>
              <a:t>Rel-19</a:t>
            </a:r>
            <a:r>
              <a:rPr lang="zh-CN" altLang="en-US" dirty="0"/>
              <a:t> </a:t>
            </a:r>
            <a:r>
              <a:rPr lang="en-US" altLang="zh-CN" dirty="0"/>
              <a:t>MIMO</a:t>
            </a:r>
            <a:endParaRPr dirty="0"/>
          </a:p>
        </p:txBody>
      </p:sp>
      <p:sp>
        <p:nvSpPr>
          <p:cNvPr id="203" name="Google Shape;203;p33"/>
          <p:cNvSpPr txBox="1">
            <a:spLocks noGrp="1"/>
          </p:cNvSpPr>
          <p:nvPr>
            <p:ph type="body" idx="1"/>
          </p:nvPr>
        </p:nvSpPr>
        <p:spPr>
          <a:xfrm>
            <a:off x="180900" y="1143700"/>
            <a:ext cx="8391600" cy="36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fontAlgn="auto" hangingPunct="1">
              <a:spcAft>
                <a:spcPts val="900"/>
              </a:spcAft>
              <a:buNone/>
              <a:tabLst>
                <a:tab pos="457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Specify non-coherent UL codebook to facilitate 3-antenna-port codebook-based transmissions, without enhancement on UL full power transmission and without enhancement on SRS resource</a:t>
            </a:r>
            <a:endParaRPr lang="en-CN" sz="18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indent="457200" fontAlgn="auto" hangingPunct="1">
              <a:spcAft>
                <a:spcPts val="900"/>
              </a:spcAf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Note: UL full power transmission mode 1 and 2 are not supported.</a:t>
            </a:r>
            <a:endParaRPr lang="en-CN" sz="18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 dirty="0">
              <a:latin typeface="Google Sans"/>
              <a:ea typeface="Google Sans"/>
              <a:cs typeface="Google Sans"/>
              <a:sym typeface="Google San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3D3797-711C-61CE-66F4-7EB4ABCBCC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RAN1</a:t>
            </a:r>
            <a:r>
              <a:rPr lang="zh-CN" altLang="en-US" dirty="0"/>
              <a:t> </a:t>
            </a:r>
            <a:r>
              <a:rPr lang="en-US" altLang="zh-CN" dirty="0"/>
              <a:t>conclusion</a:t>
            </a:r>
            <a:r>
              <a:rPr lang="zh-CN" altLang="en-US" dirty="0"/>
              <a:t> </a:t>
            </a:r>
            <a:r>
              <a:rPr lang="en-US" altLang="zh-CN" dirty="0"/>
              <a:t>for</a:t>
            </a:r>
            <a:r>
              <a:rPr lang="zh-CN" altLang="en-US" dirty="0"/>
              <a:t> </a:t>
            </a:r>
            <a:r>
              <a:rPr lang="en-US" altLang="zh-CN" dirty="0"/>
              <a:t>3TX</a:t>
            </a:r>
            <a:r>
              <a:rPr lang="zh-CN" altLang="en-US" dirty="0"/>
              <a:t> </a:t>
            </a:r>
            <a:r>
              <a:rPr lang="en-US" altLang="zh-CN" dirty="0"/>
              <a:t>SRS</a:t>
            </a:r>
            <a:r>
              <a:rPr lang="zh-CN" altLang="en-US" dirty="0"/>
              <a:t> </a:t>
            </a:r>
            <a:r>
              <a:rPr lang="en-US" altLang="zh-CN" dirty="0"/>
              <a:t>for</a:t>
            </a:r>
            <a:r>
              <a:rPr lang="zh-CN" altLang="en-US" dirty="0"/>
              <a:t> </a:t>
            </a:r>
            <a:r>
              <a:rPr lang="en-US" altLang="zh-CN" dirty="0"/>
              <a:t>antenna</a:t>
            </a:r>
            <a:r>
              <a:rPr lang="zh-CN" altLang="en-US" dirty="0"/>
              <a:t> </a:t>
            </a:r>
            <a:r>
              <a:rPr lang="en-US" altLang="zh-CN" dirty="0"/>
              <a:t>switching</a:t>
            </a:r>
            <a:endParaRPr lang="en-C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24BFA5-822D-F5B1-724E-B8758C687A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Since</a:t>
            </a:r>
            <a:r>
              <a:rPr lang="zh-CN" altLang="en-US" dirty="0"/>
              <a:t> </a:t>
            </a:r>
            <a:r>
              <a:rPr lang="en-US" altLang="zh-CN" dirty="0"/>
              <a:t>there</a:t>
            </a:r>
            <a:r>
              <a:rPr lang="zh-CN" altLang="en-US" dirty="0"/>
              <a:t> </a:t>
            </a:r>
            <a:r>
              <a:rPr lang="en-US" altLang="zh-CN" dirty="0"/>
              <a:t>are</a:t>
            </a:r>
            <a:r>
              <a:rPr lang="zh-CN" altLang="en-US" dirty="0"/>
              <a:t> </a:t>
            </a:r>
            <a:r>
              <a:rPr lang="en-US" altLang="zh-CN" dirty="0"/>
              <a:t>different</a:t>
            </a:r>
            <a:r>
              <a:rPr lang="zh-CN" altLang="en-US" dirty="0"/>
              <a:t> </a:t>
            </a:r>
            <a:r>
              <a:rPr lang="en-US" altLang="zh-CN" dirty="0"/>
              <a:t>understandings</a:t>
            </a:r>
            <a:r>
              <a:rPr lang="zh-CN" altLang="en-US" dirty="0"/>
              <a:t> </a:t>
            </a:r>
            <a:r>
              <a:rPr lang="en-US" altLang="zh-CN" dirty="0"/>
              <a:t>on</a:t>
            </a:r>
            <a:r>
              <a:rPr lang="zh-CN" altLang="en-US" dirty="0"/>
              <a:t> </a:t>
            </a:r>
            <a:r>
              <a:rPr lang="en-US" altLang="zh-CN" dirty="0"/>
              <a:t>whether</a:t>
            </a:r>
            <a:r>
              <a:rPr lang="zh-CN" altLang="en-US" dirty="0"/>
              <a:t> </a:t>
            </a:r>
            <a:r>
              <a:rPr lang="en-US" altLang="zh-CN" dirty="0"/>
              <a:t>3TX</a:t>
            </a:r>
            <a:r>
              <a:rPr lang="zh-CN" altLang="en-US" dirty="0"/>
              <a:t> </a:t>
            </a:r>
            <a:r>
              <a:rPr lang="en-US" altLang="zh-CN" dirty="0"/>
              <a:t>SRS</a:t>
            </a:r>
            <a:r>
              <a:rPr lang="zh-CN" altLang="en-US" dirty="0"/>
              <a:t> </a:t>
            </a:r>
            <a:r>
              <a:rPr lang="en-US" altLang="zh-CN" dirty="0"/>
              <a:t>for</a:t>
            </a:r>
            <a:r>
              <a:rPr lang="zh-CN" altLang="en-US" dirty="0"/>
              <a:t> </a:t>
            </a:r>
            <a:r>
              <a:rPr lang="en-US" altLang="zh-CN" dirty="0"/>
              <a:t>antenna</a:t>
            </a:r>
            <a:r>
              <a:rPr lang="zh-CN" altLang="en-US" dirty="0"/>
              <a:t> </a:t>
            </a:r>
            <a:r>
              <a:rPr lang="en-US" altLang="zh-CN" dirty="0"/>
              <a:t>switching</a:t>
            </a:r>
            <a:r>
              <a:rPr lang="zh-CN" altLang="en-US" dirty="0"/>
              <a:t> </a:t>
            </a:r>
            <a:r>
              <a:rPr lang="en-US" altLang="zh-CN" dirty="0"/>
              <a:t>is</a:t>
            </a:r>
            <a:r>
              <a:rPr lang="zh-CN" altLang="en-US" dirty="0"/>
              <a:t> </a:t>
            </a:r>
            <a:r>
              <a:rPr lang="en-US" altLang="zh-CN" dirty="0"/>
              <a:t>included</a:t>
            </a:r>
            <a:r>
              <a:rPr lang="zh-CN" altLang="en-US" dirty="0"/>
              <a:t> </a:t>
            </a:r>
            <a:r>
              <a:rPr lang="en-US" altLang="zh-CN" dirty="0"/>
              <a:t>in</a:t>
            </a:r>
            <a:r>
              <a:rPr lang="zh-CN" altLang="en-US" dirty="0"/>
              <a:t> </a:t>
            </a:r>
            <a:r>
              <a:rPr lang="en-US" altLang="zh-CN" dirty="0"/>
              <a:t>3TX</a:t>
            </a:r>
            <a:r>
              <a:rPr lang="zh-CN" altLang="en-US" dirty="0"/>
              <a:t> </a:t>
            </a:r>
            <a:r>
              <a:rPr lang="en-US" altLang="zh-CN" dirty="0"/>
              <a:t>MIMO</a:t>
            </a:r>
            <a:r>
              <a:rPr lang="zh-CN" altLang="en-US" dirty="0"/>
              <a:t> </a:t>
            </a:r>
            <a:r>
              <a:rPr lang="en-US" altLang="zh-CN" dirty="0"/>
              <a:t>WID</a:t>
            </a:r>
            <a:r>
              <a:rPr lang="zh-CN" altLang="en-US" dirty="0"/>
              <a:t> </a:t>
            </a:r>
            <a:r>
              <a:rPr lang="en-US" altLang="zh-CN" dirty="0"/>
              <a:t>or</a:t>
            </a:r>
            <a:r>
              <a:rPr lang="zh-CN" altLang="en-US" dirty="0"/>
              <a:t> </a:t>
            </a:r>
            <a:r>
              <a:rPr lang="en-US" altLang="zh-CN" dirty="0"/>
              <a:t>not,</a:t>
            </a:r>
            <a:r>
              <a:rPr lang="zh-CN" altLang="en-US" dirty="0"/>
              <a:t> </a:t>
            </a:r>
            <a:r>
              <a:rPr lang="en-US" altLang="zh-CN" dirty="0"/>
              <a:t>RAN1</a:t>
            </a:r>
            <a:r>
              <a:rPr lang="zh-CN" altLang="en-US" dirty="0"/>
              <a:t> </a:t>
            </a:r>
            <a:r>
              <a:rPr lang="en-US" altLang="zh-CN" dirty="0"/>
              <a:t>failed</a:t>
            </a:r>
            <a:r>
              <a:rPr lang="zh-CN" altLang="en-US" dirty="0"/>
              <a:t> </a:t>
            </a:r>
            <a:r>
              <a:rPr lang="en-US" altLang="zh-CN" dirty="0"/>
              <a:t>to</a:t>
            </a:r>
            <a:r>
              <a:rPr lang="zh-CN" altLang="en-US" dirty="0"/>
              <a:t> </a:t>
            </a:r>
            <a:r>
              <a:rPr lang="en-US" altLang="zh-CN" dirty="0"/>
              <a:t>reach</a:t>
            </a:r>
            <a:r>
              <a:rPr lang="zh-CN" altLang="en-US" dirty="0"/>
              <a:t> </a:t>
            </a:r>
            <a:r>
              <a:rPr lang="en-US" altLang="zh-CN" dirty="0"/>
              <a:t>consensus</a:t>
            </a:r>
            <a:r>
              <a:rPr lang="zh-CN" altLang="en-US" dirty="0"/>
              <a:t> </a:t>
            </a:r>
            <a:r>
              <a:rPr lang="en-US" altLang="zh-CN" dirty="0"/>
              <a:t>for</a:t>
            </a:r>
            <a:r>
              <a:rPr lang="zh-CN" altLang="en-US" dirty="0"/>
              <a:t> </a:t>
            </a:r>
            <a:r>
              <a:rPr lang="en-US" altLang="zh-CN" dirty="0"/>
              <a:t>enhancement</a:t>
            </a:r>
            <a:r>
              <a:rPr lang="zh-CN" altLang="en-US" dirty="0"/>
              <a:t> </a:t>
            </a:r>
            <a:r>
              <a:rPr lang="en-US" altLang="zh-CN" dirty="0"/>
              <a:t>of</a:t>
            </a:r>
            <a:r>
              <a:rPr lang="zh-CN" altLang="en-US" dirty="0"/>
              <a:t> </a:t>
            </a:r>
            <a:r>
              <a:rPr lang="en-US" altLang="zh-CN" dirty="0"/>
              <a:t>3TX</a:t>
            </a:r>
            <a:r>
              <a:rPr lang="zh-CN" altLang="en-US" dirty="0"/>
              <a:t> </a:t>
            </a:r>
            <a:r>
              <a:rPr lang="en-US" altLang="zh-CN" dirty="0"/>
              <a:t>SRS</a:t>
            </a:r>
            <a:r>
              <a:rPr lang="zh-CN" altLang="en-US" dirty="0"/>
              <a:t> </a:t>
            </a:r>
            <a:r>
              <a:rPr lang="en-US" altLang="zh-CN" dirty="0"/>
              <a:t>for</a:t>
            </a:r>
            <a:r>
              <a:rPr lang="zh-CN" altLang="en-US" dirty="0"/>
              <a:t> </a:t>
            </a:r>
            <a:r>
              <a:rPr lang="en-US" altLang="zh-CN" dirty="0"/>
              <a:t>antenna</a:t>
            </a:r>
            <a:r>
              <a:rPr lang="zh-CN" altLang="en-US" dirty="0"/>
              <a:t> </a:t>
            </a:r>
            <a:r>
              <a:rPr lang="en-US" altLang="zh-CN" dirty="0"/>
              <a:t>switching</a:t>
            </a:r>
          </a:p>
          <a:p>
            <a:endParaRPr lang="en-US" altLang="zh-CN" dirty="0"/>
          </a:p>
          <a:p>
            <a:r>
              <a:rPr lang="en-US" altLang="zh-CN" dirty="0"/>
              <a:t>RAN1</a:t>
            </a:r>
            <a:r>
              <a:rPr lang="zh-CN" altLang="en-US" dirty="0"/>
              <a:t> </a:t>
            </a:r>
            <a:r>
              <a:rPr lang="en-US" altLang="zh-CN" dirty="0"/>
              <a:t>made</a:t>
            </a:r>
            <a:r>
              <a:rPr lang="zh-CN" altLang="en-US" dirty="0"/>
              <a:t> </a:t>
            </a:r>
            <a:r>
              <a:rPr lang="en-US" altLang="zh-CN" dirty="0"/>
              <a:t>the</a:t>
            </a:r>
            <a:r>
              <a:rPr lang="zh-CN" altLang="en-US" dirty="0"/>
              <a:t> </a:t>
            </a:r>
            <a:r>
              <a:rPr lang="en-US" altLang="zh-CN" dirty="0"/>
              <a:t>following</a:t>
            </a:r>
            <a:r>
              <a:rPr lang="zh-CN" altLang="en-US" dirty="0"/>
              <a:t> </a:t>
            </a:r>
            <a:r>
              <a:rPr lang="en-US" altLang="zh-CN" dirty="0"/>
              <a:t>conclusion</a:t>
            </a:r>
          </a:p>
          <a:p>
            <a:pPr lvl="1"/>
            <a:r>
              <a:rPr lang="en-US" sz="1800" dirty="0"/>
              <a:t>There is no consensus in RAN1 to support antenna switching for 3TX UE in Rel-19</a:t>
            </a:r>
            <a:endParaRPr lang="en-CN" sz="1800" dirty="0"/>
          </a:p>
          <a:p>
            <a:endParaRPr lang="en-CN" dirty="0"/>
          </a:p>
        </p:txBody>
      </p:sp>
    </p:spTree>
    <p:extLst>
      <p:ext uri="{BB962C8B-B14F-4D97-AF65-F5344CB8AC3E}">
        <p14:creationId xmlns:p14="http://schemas.microsoft.com/office/powerpoint/2010/main" val="36961388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180F1D-BD70-A188-D7CA-3A044451F2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RAN4</a:t>
            </a:r>
            <a:r>
              <a:rPr lang="zh-CN" altLang="en-US" dirty="0"/>
              <a:t> </a:t>
            </a:r>
            <a:r>
              <a:rPr lang="en-US" altLang="zh-CN" dirty="0"/>
              <a:t>WID</a:t>
            </a:r>
            <a:r>
              <a:rPr lang="zh-CN" altLang="en-US" dirty="0"/>
              <a:t> </a:t>
            </a:r>
            <a:r>
              <a:rPr lang="en-US" altLang="zh-CN" dirty="0"/>
              <a:t>on</a:t>
            </a:r>
            <a:r>
              <a:rPr lang="zh-CN" altLang="en-US" dirty="0"/>
              <a:t> </a:t>
            </a:r>
            <a:r>
              <a:rPr lang="en-US" altLang="zh-CN" dirty="0"/>
              <a:t>6Rx</a:t>
            </a:r>
            <a:r>
              <a:rPr lang="zh-CN" altLang="en-US" dirty="0"/>
              <a:t> </a:t>
            </a:r>
            <a:endParaRPr lang="en-C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24F6AC-DBA4-67D1-B881-2182468A1E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 marL="342900" lvl="0" indent="-342900" algn="l">
              <a:buFont typeface="Arial" panose="020B0604020202020204" pitchFamily="34" charset="0"/>
              <a:buChar char="•"/>
            </a:pPr>
            <a:r>
              <a:rPr lang="x-none">
                <a:latin typeface="Times New Roman" panose="02020603050405020304" pitchFamily="18" charset="0"/>
              </a:rPr>
              <a:t>Specify the core requirements to enable 6Rx for higher frequency bands (&gt;2.5GHz) targeting at support of handheld UE for NR FR1 single carrier scenario</a:t>
            </a:r>
            <a:endParaRPr lang="en-CN" dirty="0">
              <a:latin typeface="Times New Roman" panose="02020603050405020304" pitchFamily="18" charset="0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x-none" sz="1800">
                <a:latin typeface="Times New Roman" panose="02020603050405020304" pitchFamily="18" charset="0"/>
              </a:rPr>
              <a:t>Example bands: n41, n77/n78, n79, n104</a:t>
            </a:r>
            <a:endParaRPr lang="en-CN" sz="1800" dirty="0">
              <a:latin typeface="Times New Roman" panose="02020603050405020304" pitchFamily="18" charset="0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x-none" sz="1800">
                <a:latin typeface="Times New Roman" panose="02020603050405020304" pitchFamily="18" charset="0"/>
              </a:rPr>
              <a:t>Support 4 MIMO layers at least, and study the gain and feasibility and if feasible, support 6 MIMO layers</a:t>
            </a:r>
            <a:endParaRPr lang="en-CN" sz="1800" dirty="0">
              <a:latin typeface="Times New Roman" panose="02020603050405020304" pitchFamily="18" charset="0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x-none" sz="1800">
                <a:latin typeface="Times New Roman" panose="02020603050405020304" pitchFamily="18" charset="0"/>
              </a:rPr>
              <a:t>Specify the Rx requirements including reference sensitivity requirements for support 6Rx</a:t>
            </a:r>
            <a:endParaRPr lang="en-CN" sz="1800" dirty="0">
              <a:latin typeface="Times New Roman" panose="02020603050405020304" pitchFamily="18" charset="0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x-none" sz="1800">
                <a:latin typeface="Times New Roman" panose="02020603050405020304" pitchFamily="18" charset="0"/>
              </a:rPr>
              <a:t>Note: the specified requirements can be applicable to both handheld UE and FWA devices</a:t>
            </a:r>
            <a:endParaRPr lang="en-CN" sz="1800" dirty="0">
              <a:latin typeface="Times New Roman" panose="02020603050405020304" pitchFamily="18" charset="0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x-none" sz="1800">
                <a:latin typeface="Times New Roman" panose="02020603050405020304" pitchFamily="18" charset="0"/>
              </a:rPr>
              <a:t>Specify the requirements to support SRS antenna switching including t1r6, t2r6, </a:t>
            </a:r>
            <a:r>
              <a:rPr lang="x-none" sz="1800">
                <a:highlight>
                  <a:srgbClr val="FFFF00"/>
                </a:highlight>
                <a:latin typeface="Times New Roman" panose="02020603050405020304" pitchFamily="18" charset="0"/>
              </a:rPr>
              <a:t>t3r6, t4r6 </a:t>
            </a:r>
            <a:r>
              <a:rPr lang="x-none" sz="1800">
                <a:latin typeface="Times New Roman" panose="02020603050405020304" pitchFamily="18" charset="0"/>
              </a:rPr>
              <a:t>depending on UE capability</a:t>
            </a:r>
            <a:endParaRPr lang="en-CN" sz="1800" dirty="0"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GB" dirty="0">
                <a:latin typeface="Times New Roman" panose="02020603050405020304" pitchFamily="18" charset="0"/>
              </a:rPr>
              <a:t>Study the issue of insertion loss imbalance across SRS ports, and if justified, specify the corresponding solution</a:t>
            </a:r>
            <a:r>
              <a:rPr lang="en-CN" dirty="0">
                <a:latin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151322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BA66ED-6425-E28A-1752-67FDF7384F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r>
              <a:rPr lang="zh-CN" altLang="en-US" dirty="0"/>
              <a:t> </a:t>
            </a:r>
            <a:endParaRPr lang="en-C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D138F9-E2EC-01DA-BEDA-0729036866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/>
              <a:t>Observation</a:t>
            </a:r>
          </a:p>
          <a:p>
            <a:pPr lvl="1"/>
            <a:r>
              <a:rPr lang="en-US" altLang="zh-CN" sz="1800" dirty="0"/>
              <a:t>3T6R</a:t>
            </a:r>
            <a:r>
              <a:rPr lang="zh-CN" altLang="en-US" sz="1800" dirty="0"/>
              <a:t> </a:t>
            </a:r>
            <a:r>
              <a:rPr lang="en-US" altLang="zh-CN" sz="1800" dirty="0"/>
              <a:t>and</a:t>
            </a:r>
            <a:r>
              <a:rPr lang="zh-CN" altLang="en-US" sz="1800" dirty="0"/>
              <a:t> </a:t>
            </a:r>
            <a:r>
              <a:rPr lang="en-US" altLang="zh-CN" sz="1800" dirty="0"/>
              <a:t>4T6R</a:t>
            </a:r>
            <a:r>
              <a:rPr lang="zh-CN" altLang="en-US" sz="1800" dirty="0"/>
              <a:t> </a:t>
            </a:r>
            <a:r>
              <a:rPr lang="en-US" altLang="zh-CN" sz="1800" dirty="0"/>
              <a:t>are</a:t>
            </a:r>
            <a:r>
              <a:rPr lang="zh-CN" altLang="en-US" sz="1800" dirty="0"/>
              <a:t> </a:t>
            </a:r>
            <a:r>
              <a:rPr lang="en-US" altLang="zh-CN" sz="1800" dirty="0"/>
              <a:t>included</a:t>
            </a:r>
            <a:r>
              <a:rPr lang="zh-CN" altLang="en-US" sz="1800" dirty="0"/>
              <a:t> </a:t>
            </a:r>
            <a:r>
              <a:rPr lang="en-US" altLang="zh-CN" sz="1800" dirty="0"/>
              <a:t>in</a:t>
            </a:r>
            <a:r>
              <a:rPr lang="zh-CN" altLang="en-US" sz="1800" dirty="0"/>
              <a:t> </a:t>
            </a:r>
            <a:r>
              <a:rPr lang="en-US" altLang="zh-CN" sz="1800" dirty="0"/>
              <a:t>RAN4’s</a:t>
            </a:r>
            <a:r>
              <a:rPr lang="zh-CN" altLang="en-US" sz="1800" dirty="0"/>
              <a:t> </a:t>
            </a:r>
            <a:r>
              <a:rPr lang="en-US" altLang="zh-CN" sz="1800" dirty="0"/>
              <a:t>scope</a:t>
            </a:r>
            <a:r>
              <a:rPr lang="zh-CN" altLang="en-US" sz="1800" dirty="0"/>
              <a:t> </a:t>
            </a:r>
            <a:r>
              <a:rPr lang="en-US" altLang="zh-CN" sz="1800" dirty="0"/>
              <a:t>on</a:t>
            </a:r>
            <a:r>
              <a:rPr lang="zh-CN" altLang="en-US" sz="1800" dirty="0"/>
              <a:t> </a:t>
            </a:r>
            <a:r>
              <a:rPr lang="en-US" altLang="zh-CN" sz="1800" dirty="0"/>
              <a:t>6Rx,</a:t>
            </a:r>
            <a:r>
              <a:rPr lang="zh-CN" altLang="en-US" sz="1800" dirty="0"/>
              <a:t> </a:t>
            </a:r>
            <a:r>
              <a:rPr lang="en-US" altLang="zh-CN" sz="1800" dirty="0"/>
              <a:t>however</a:t>
            </a:r>
            <a:r>
              <a:rPr lang="zh-CN" altLang="en-US" sz="1800" dirty="0"/>
              <a:t> </a:t>
            </a:r>
            <a:r>
              <a:rPr lang="en-US" altLang="zh-CN" sz="1800" dirty="0"/>
              <a:t>currently</a:t>
            </a:r>
            <a:r>
              <a:rPr lang="zh-CN" altLang="en-US" sz="1800" dirty="0"/>
              <a:t> </a:t>
            </a:r>
            <a:r>
              <a:rPr lang="en-US" altLang="zh-CN" sz="1800" dirty="0"/>
              <a:t>3T6R</a:t>
            </a:r>
            <a:r>
              <a:rPr lang="zh-CN" altLang="en-US" sz="1800" dirty="0"/>
              <a:t> </a:t>
            </a:r>
            <a:r>
              <a:rPr lang="en-US" altLang="zh-CN" sz="1800" dirty="0"/>
              <a:t>and</a:t>
            </a:r>
            <a:r>
              <a:rPr lang="zh-CN" altLang="en-US" sz="1800" dirty="0"/>
              <a:t> </a:t>
            </a:r>
            <a:r>
              <a:rPr lang="en-US" altLang="zh-CN" sz="1800" dirty="0"/>
              <a:t>4T6R</a:t>
            </a:r>
            <a:r>
              <a:rPr lang="zh-CN" altLang="en-US" sz="1800" dirty="0"/>
              <a:t> </a:t>
            </a:r>
            <a:r>
              <a:rPr lang="en-US" altLang="zh-CN" sz="1800" dirty="0"/>
              <a:t>are</a:t>
            </a:r>
            <a:r>
              <a:rPr lang="zh-CN" altLang="en-US" sz="1800" dirty="0"/>
              <a:t> </a:t>
            </a:r>
            <a:r>
              <a:rPr lang="en-US" altLang="zh-CN" sz="1800" dirty="0"/>
              <a:t>not</a:t>
            </a:r>
            <a:r>
              <a:rPr lang="zh-CN" altLang="en-US" sz="1800" dirty="0"/>
              <a:t> </a:t>
            </a:r>
            <a:r>
              <a:rPr lang="en-US" altLang="zh-CN" sz="1800" dirty="0"/>
              <a:t>supported</a:t>
            </a:r>
            <a:r>
              <a:rPr lang="zh-CN" altLang="en-US" sz="1800" dirty="0"/>
              <a:t> </a:t>
            </a:r>
            <a:r>
              <a:rPr lang="en-US" altLang="zh-CN" sz="1800" dirty="0"/>
              <a:t>in</a:t>
            </a:r>
            <a:r>
              <a:rPr lang="zh-CN" altLang="en-US" sz="1800" dirty="0"/>
              <a:t> </a:t>
            </a:r>
            <a:r>
              <a:rPr lang="en-US" altLang="zh-CN" sz="1800" dirty="0"/>
              <a:t>RAN1</a:t>
            </a:r>
            <a:r>
              <a:rPr lang="zh-CN" altLang="en-US" sz="1800" dirty="0"/>
              <a:t> </a:t>
            </a:r>
            <a:r>
              <a:rPr lang="en-US" altLang="zh-CN" sz="1800" dirty="0"/>
              <a:t>spec</a:t>
            </a:r>
          </a:p>
          <a:p>
            <a:pPr lvl="1"/>
            <a:r>
              <a:rPr lang="en-US" altLang="zh-CN" sz="1800" dirty="0"/>
              <a:t>Since</a:t>
            </a:r>
            <a:r>
              <a:rPr lang="zh-CN" altLang="en-US" sz="1800" dirty="0"/>
              <a:t> </a:t>
            </a:r>
            <a:r>
              <a:rPr lang="en-US" altLang="zh-CN" sz="1800" dirty="0"/>
              <a:t>3TX</a:t>
            </a:r>
            <a:r>
              <a:rPr lang="zh-CN" altLang="en-US" sz="1800" dirty="0"/>
              <a:t> </a:t>
            </a:r>
            <a:r>
              <a:rPr lang="en-US" altLang="zh-CN" sz="1800" dirty="0"/>
              <a:t>configuration</a:t>
            </a:r>
            <a:r>
              <a:rPr lang="zh-CN" altLang="en-US" sz="1800" dirty="0"/>
              <a:t> </a:t>
            </a:r>
            <a:r>
              <a:rPr lang="en-US" altLang="zh-CN" sz="1800" dirty="0"/>
              <a:t>is</a:t>
            </a:r>
            <a:r>
              <a:rPr lang="zh-CN" altLang="en-US" sz="1800" dirty="0"/>
              <a:t> </a:t>
            </a:r>
            <a:r>
              <a:rPr lang="en-US" altLang="zh-CN" sz="1800" dirty="0"/>
              <a:t>based</a:t>
            </a:r>
            <a:r>
              <a:rPr lang="zh-CN" altLang="en-US" sz="1800" dirty="0"/>
              <a:t> </a:t>
            </a:r>
            <a:r>
              <a:rPr lang="en-US" altLang="zh-CN" sz="1800" dirty="0"/>
              <a:t>on</a:t>
            </a:r>
            <a:r>
              <a:rPr lang="zh-CN" altLang="en-US" sz="1800" dirty="0"/>
              <a:t> </a:t>
            </a:r>
            <a:r>
              <a:rPr lang="en-US" altLang="zh-CN" sz="1800" dirty="0"/>
              <a:t>4Tx</a:t>
            </a:r>
            <a:r>
              <a:rPr lang="zh-CN" altLang="en-US" sz="1800" dirty="0"/>
              <a:t> </a:t>
            </a:r>
            <a:r>
              <a:rPr lang="en-US" altLang="zh-CN" sz="1800" dirty="0"/>
              <a:t>SRS</a:t>
            </a:r>
            <a:r>
              <a:rPr lang="zh-CN" altLang="en-US" sz="1800" dirty="0"/>
              <a:t> </a:t>
            </a:r>
            <a:r>
              <a:rPr lang="en-US" altLang="zh-CN" sz="1800" dirty="0"/>
              <a:t>with</a:t>
            </a:r>
            <a:r>
              <a:rPr lang="zh-CN" altLang="en-US" sz="1800" dirty="0"/>
              <a:t> </a:t>
            </a:r>
            <a:r>
              <a:rPr lang="en-US" altLang="zh-CN" sz="1800" dirty="0"/>
              <a:t>1</a:t>
            </a:r>
            <a:r>
              <a:rPr lang="zh-CN" altLang="en-US" sz="1800" dirty="0"/>
              <a:t> </a:t>
            </a:r>
            <a:r>
              <a:rPr lang="en-US" altLang="zh-CN" sz="1800" dirty="0"/>
              <a:t>port</a:t>
            </a:r>
            <a:r>
              <a:rPr lang="zh-CN" altLang="en-US" sz="1800" dirty="0"/>
              <a:t> </a:t>
            </a:r>
            <a:r>
              <a:rPr lang="en-US" altLang="zh-CN" sz="1800" dirty="0"/>
              <a:t>muting,</a:t>
            </a:r>
            <a:r>
              <a:rPr lang="zh-CN" altLang="en-US" sz="1800" dirty="0"/>
              <a:t> </a:t>
            </a:r>
            <a:r>
              <a:rPr lang="en-US" altLang="zh-CN" sz="1800" dirty="0"/>
              <a:t>it</a:t>
            </a:r>
            <a:r>
              <a:rPr lang="zh-CN" altLang="en-US" sz="1800" dirty="0"/>
              <a:t> </a:t>
            </a:r>
            <a:r>
              <a:rPr lang="en-US" altLang="zh-CN" sz="1800" dirty="0"/>
              <a:t>is</a:t>
            </a:r>
            <a:r>
              <a:rPr lang="zh-CN" altLang="en-US" sz="1800" dirty="0"/>
              <a:t> </a:t>
            </a:r>
            <a:r>
              <a:rPr lang="en-US" altLang="zh-CN" sz="1800" dirty="0"/>
              <a:t>possible</a:t>
            </a:r>
            <a:r>
              <a:rPr lang="zh-CN" altLang="en-US" sz="1800" dirty="0"/>
              <a:t> </a:t>
            </a:r>
            <a:r>
              <a:rPr lang="en-US" altLang="zh-CN" sz="1800" dirty="0"/>
              <a:t>to</a:t>
            </a:r>
            <a:r>
              <a:rPr lang="zh-CN" altLang="en-US" sz="1800" dirty="0"/>
              <a:t> </a:t>
            </a:r>
            <a:r>
              <a:rPr lang="en-US" altLang="zh-CN" sz="1800" dirty="0"/>
              <a:t>have</a:t>
            </a:r>
            <a:r>
              <a:rPr lang="zh-CN" altLang="en-US" sz="1800" dirty="0"/>
              <a:t> </a:t>
            </a:r>
            <a:r>
              <a:rPr lang="en-US" altLang="zh-CN" sz="1800" dirty="0"/>
              <a:t>a</a:t>
            </a:r>
            <a:r>
              <a:rPr lang="zh-CN" altLang="en-US" sz="1800" dirty="0"/>
              <a:t> </a:t>
            </a:r>
            <a:r>
              <a:rPr lang="en-US" altLang="zh-CN" sz="1800" dirty="0"/>
              <a:t>common</a:t>
            </a:r>
            <a:r>
              <a:rPr lang="zh-CN" altLang="en-US" sz="1800" dirty="0"/>
              <a:t> </a:t>
            </a:r>
            <a:r>
              <a:rPr lang="en-US" altLang="zh-CN" sz="1800" dirty="0"/>
              <a:t>solution</a:t>
            </a:r>
            <a:r>
              <a:rPr lang="zh-CN" altLang="en-US" sz="1800" dirty="0"/>
              <a:t> </a:t>
            </a:r>
            <a:r>
              <a:rPr lang="en-US" altLang="zh-CN" sz="1800" dirty="0"/>
              <a:t>for</a:t>
            </a:r>
            <a:r>
              <a:rPr lang="zh-CN" altLang="en-US" sz="1800" dirty="0"/>
              <a:t> </a:t>
            </a:r>
            <a:r>
              <a:rPr lang="en-US" altLang="zh-CN" sz="1800" dirty="0"/>
              <a:t>both</a:t>
            </a:r>
            <a:r>
              <a:rPr lang="zh-CN" altLang="en-US" sz="1800" dirty="0"/>
              <a:t> </a:t>
            </a:r>
            <a:r>
              <a:rPr lang="en-US" altLang="zh-CN" sz="1800" dirty="0"/>
              <a:t>3T6R</a:t>
            </a:r>
            <a:r>
              <a:rPr lang="zh-CN" altLang="en-US" sz="1800" dirty="0"/>
              <a:t> </a:t>
            </a:r>
            <a:r>
              <a:rPr lang="en-US" altLang="zh-CN" sz="1800" dirty="0"/>
              <a:t>and</a:t>
            </a:r>
            <a:r>
              <a:rPr lang="zh-CN" altLang="en-US" sz="1800" dirty="0"/>
              <a:t> </a:t>
            </a:r>
            <a:r>
              <a:rPr lang="en-US" altLang="zh-CN" sz="1800" dirty="0"/>
              <a:t>4T6R</a:t>
            </a:r>
          </a:p>
          <a:p>
            <a:pPr marL="114300" indent="0">
              <a:buNone/>
            </a:pPr>
            <a:endParaRPr lang="en-US" altLang="zh-CN" dirty="0"/>
          </a:p>
          <a:p>
            <a:r>
              <a:rPr lang="en-US" altLang="zh-CN" b="1" dirty="0"/>
              <a:t>Proposal</a:t>
            </a:r>
            <a:r>
              <a:rPr lang="zh-CN" altLang="en-US" b="1" dirty="0"/>
              <a:t> </a:t>
            </a:r>
            <a:r>
              <a:rPr lang="en-US" altLang="zh-CN" b="1" dirty="0"/>
              <a:t>1:</a:t>
            </a:r>
            <a:r>
              <a:rPr lang="zh-CN" altLang="en-US" b="1" dirty="0"/>
              <a:t> </a:t>
            </a:r>
            <a:r>
              <a:rPr lang="en-US" altLang="zh-CN" b="1" dirty="0"/>
              <a:t>Clarify</a:t>
            </a:r>
            <a:r>
              <a:rPr lang="zh-CN" altLang="en-US" b="1" dirty="0"/>
              <a:t> </a:t>
            </a:r>
            <a:r>
              <a:rPr lang="en-US" altLang="zh-CN" b="1" dirty="0"/>
              <a:t>that</a:t>
            </a:r>
            <a:r>
              <a:rPr lang="zh-CN" altLang="en-US" b="1" dirty="0"/>
              <a:t> </a:t>
            </a:r>
            <a:r>
              <a:rPr lang="en-US" altLang="zh-CN" b="1" dirty="0"/>
              <a:t>3T6R</a:t>
            </a:r>
            <a:r>
              <a:rPr lang="zh-CN" altLang="en-US" b="1" dirty="0"/>
              <a:t> </a:t>
            </a:r>
            <a:r>
              <a:rPr lang="en-US" altLang="zh-CN" b="1" dirty="0"/>
              <a:t>is</a:t>
            </a:r>
            <a:r>
              <a:rPr lang="zh-CN" altLang="en-US" b="1" dirty="0"/>
              <a:t> </a:t>
            </a:r>
            <a:r>
              <a:rPr lang="en-US" altLang="zh-CN" b="1" dirty="0"/>
              <a:t>included</a:t>
            </a:r>
            <a:r>
              <a:rPr lang="zh-CN" altLang="en-US" b="1" dirty="0"/>
              <a:t> </a:t>
            </a:r>
            <a:r>
              <a:rPr lang="en-US" altLang="zh-CN" b="1" dirty="0"/>
              <a:t>in</a:t>
            </a:r>
            <a:r>
              <a:rPr lang="zh-CN" altLang="en-US" b="1" dirty="0"/>
              <a:t> </a:t>
            </a:r>
            <a:r>
              <a:rPr lang="en-US" altLang="zh-CN" b="1" dirty="0"/>
              <a:t>Rel-19</a:t>
            </a:r>
            <a:r>
              <a:rPr lang="zh-CN" altLang="en-US" b="1" dirty="0"/>
              <a:t> </a:t>
            </a:r>
            <a:r>
              <a:rPr lang="en-US" altLang="zh-CN" b="1" dirty="0"/>
              <a:t>MIMO</a:t>
            </a:r>
            <a:r>
              <a:rPr lang="zh-CN" altLang="en-US" b="1" dirty="0"/>
              <a:t> </a:t>
            </a:r>
            <a:r>
              <a:rPr lang="en-US" altLang="zh-CN" b="1" dirty="0"/>
              <a:t>scope</a:t>
            </a:r>
          </a:p>
          <a:p>
            <a:pPr lvl="1"/>
            <a:r>
              <a:rPr lang="en-US" altLang="zh-CN" sz="1800" b="1" dirty="0"/>
              <a:t>Clarify</a:t>
            </a:r>
            <a:r>
              <a:rPr lang="zh-CN" altLang="en-US" sz="1800" b="1" dirty="0"/>
              <a:t> </a:t>
            </a:r>
            <a:r>
              <a:rPr lang="en-US" altLang="zh-CN" sz="1800" b="1" dirty="0"/>
              <a:t>that</a:t>
            </a:r>
            <a:r>
              <a:rPr lang="zh-CN" altLang="en-US" sz="1800" b="1" dirty="0"/>
              <a:t> </a:t>
            </a:r>
            <a:r>
              <a:rPr lang="en-US" altLang="zh-CN" sz="1800" b="1" dirty="0"/>
              <a:t>4T6R</a:t>
            </a:r>
            <a:r>
              <a:rPr lang="zh-CN" altLang="en-US" sz="1800" b="1" dirty="0"/>
              <a:t> </a:t>
            </a:r>
            <a:r>
              <a:rPr lang="en-US" altLang="zh-CN" sz="1800" b="1" dirty="0"/>
              <a:t>is</a:t>
            </a:r>
            <a:r>
              <a:rPr lang="zh-CN" altLang="en-US" sz="1800" b="1" dirty="0"/>
              <a:t> </a:t>
            </a:r>
            <a:r>
              <a:rPr lang="en-US" altLang="zh-CN" sz="1800" b="1" dirty="0"/>
              <a:t>also</a:t>
            </a:r>
            <a:r>
              <a:rPr lang="zh-CN" altLang="en-US" sz="1800" b="1" dirty="0"/>
              <a:t> </a:t>
            </a:r>
            <a:r>
              <a:rPr lang="en-US" altLang="zh-CN" sz="1800" b="1" dirty="0"/>
              <a:t>included</a:t>
            </a:r>
            <a:r>
              <a:rPr lang="zh-CN" altLang="en-US" sz="1800" b="1" dirty="0"/>
              <a:t> </a:t>
            </a:r>
            <a:r>
              <a:rPr lang="en-US" altLang="zh-CN" sz="1800" b="1" dirty="0"/>
              <a:t>in</a:t>
            </a:r>
            <a:r>
              <a:rPr lang="zh-CN" altLang="en-US" sz="1800" b="1" dirty="0"/>
              <a:t> </a:t>
            </a:r>
            <a:r>
              <a:rPr lang="en-US" altLang="zh-CN" sz="1800" b="1" dirty="0"/>
              <a:t>Rel-19</a:t>
            </a:r>
            <a:r>
              <a:rPr lang="zh-CN" altLang="en-US" sz="1800" b="1" dirty="0"/>
              <a:t> </a:t>
            </a:r>
            <a:r>
              <a:rPr lang="en-US" altLang="zh-CN" sz="1800" b="1" dirty="0"/>
              <a:t>MIMO</a:t>
            </a:r>
            <a:r>
              <a:rPr lang="zh-CN" altLang="en-US" sz="1800" b="1" dirty="0"/>
              <a:t> </a:t>
            </a:r>
            <a:r>
              <a:rPr lang="en-US" altLang="zh-CN" sz="1800" b="1" dirty="0"/>
              <a:t>scope</a:t>
            </a:r>
          </a:p>
          <a:p>
            <a:pPr lvl="1"/>
            <a:r>
              <a:rPr lang="en-US" altLang="zh-CN" sz="1800" b="1" dirty="0"/>
              <a:t>Specify</a:t>
            </a:r>
            <a:r>
              <a:rPr lang="zh-CN" altLang="en-US" sz="1800" b="1" dirty="0"/>
              <a:t> </a:t>
            </a:r>
            <a:r>
              <a:rPr lang="en-US" altLang="zh-CN" sz="1800" b="1" dirty="0"/>
              <a:t>a</a:t>
            </a:r>
            <a:r>
              <a:rPr lang="zh-CN" altLang="en-US" sz="1800" b="1" dirty="0"/>
              <a:t> </a:t>
            </a:r>
            <a:r>
              <a:rPr lang="en-US" altLang="zh-CN" sz="1800" b="1" dirty="0"/>
              <a:t>common</a:t>
            </a:r>
            <a:r>
              <a:rPr lang="zh-CN" altLang="en-US" sz="1800" b="1" dirty="0"/>
              <a:t> </a:t>
            </a:r>
            <a:r>
              <a:rPr lang="en-US" altLang="zh-CN" sz="1800" b="1" dirty="0"/>
              <a:t>solution</a:t>
            </a:r>
            <a:r>
              <a:rPr lang="zh-CN" altLang="en-US" sz="1800" b="1" dirty="0"/>
              <a:t> </a:t>
            </a:r>
            <a:r>
              <a:rPr lang="en-US" altLang="zh-CN" sz="1800" b="1" dirty="0"/>
              <a:t>for</a:t>
            </a:r>
            <a:r>
              <a:rPr lang="zh-CN" altLang="en-US" sz="1800" b="1" dirty="0"/>
              <a:t> </a:t>
            </a:r>
            <a:r>
              <a:rPr lang="en-US" altLang="zh-CN" sz="1800" b="1" dirty="0"/>
              <a:t>3T6R</a:t>
            </a:r>
            <a:r>
              <a:rPr lang="zh-CN" altLang="en-US" sz="1800" b="1" dirty="0"/>
              <a:t> </a:t>
            </a:r>
            <a:r>
              <a:rPr lang="en-US" altLang="zh-CN" sz="1800" b="1" dirty="0"/>
              <a:t>and</a:t>
            </a:r>
            <a:r>
              <a:rPr lang="zh-CN" altLang="en-US" sz="1800" b="1" dirty="0"/>
              <a:t> </a:t>
            </a:r>
            <a:r>
              <a:rPr lang="en-US" altLang="zh-CN" sz="1800" b="1" dirty="0"/>
              <a:t>4T6R</a:t>
            </a:r>
          </a:p>
        </p:txBody>
      </p:sp>
    </p:spTree>
    <p:extLst>
      <p:ext uri="{BB962C8B-B14F-4D97-AF65-F5344CB8AC3E}">
        <p14:creationId xmlns:p14="http://schemas.microsoft.com/office/powerpoint/2010/main" val="3618889287"/>
      </p:ext>
    </p:extLst>
  </p:cSld>
  <p:clrMapOvr>
    <a:masterClrMapping/>
  </p:clrMapOvr>
</p:sld>
</file>

<file path=ppt/theme/theme1.xml><?xml version="1.0" encoding="utf-8"?>
<a:theme xmlns:a="http://schemas.openxmlformats.org/drawingml/2006/main" name="Streamline">
  <a:themeElements>
    <a:clrScheme name="Streamline">
      <a:dk1>
        <a:srgbClr val="1A9988"/>
      </a:dk1>
      <a:lt1>
        <a:srgbClr val="FFFFFF"/>
      </a:lt1>
      <a:dk2>
        <a:srgbClr val="1A1A1A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Google">
  <a:themeElements>
    <a:clrScheme name="Google">
      <a:dk1>
        <a:srgbClr val="4285F4"/>
      </a:dk1>
      <a:lt1>
        <a:srgbClr val="FFFFFF"/>
      </a:lt1>
      <a:dk2>
        <a:srgbClr val="666666"/>
      </a:dk2>
      <a:lt2>
        <a:srgbClr val="BDBDBD"/>
      </a:lt2>
      <a:accent1>
        <a:srgbClr val="0277BD"/>
      </a:accent1>
      <a:accent2>
        <a:srgbClr val="34A853"/>
      </a:accent2>
      <a:accent3>
        <a:srgbClr val="EA4335"/>
      </a:accent3>
      <a:accent4>
        <a:srgbClr val="FF9800"/>
      </a:accent4>
      <a:accent5>
        <a:srgbClr val="4FC3F7"/>
      </a:accent5>
      <a:accent6>
        <a:srgbClr val="FBBC05"/>
      </a:accent6>
      <a:hlink>
        <a:srgbClr val="4FC3F7"/>
      </a:hlink>
      <a:folHlink>
        <a:srgbClr val="4FC3F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</TotalTime>
  <Words>333</Words>
  <Application>Microsoft Macintosh PowerPoint</Application>
  <PresentationFormat>On-screen Show (16:9)</PresentationFormat>
  <Paragraphs>29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6" baseType="lpstr">
      <vt:lpstr>Lato</vt:lpstr>
      <vt:lpstr>Arial</vt:lpstr>
      <vt:lpstr>Montserrat</vt:lpstr>
      <vt:lpstr>Open Sans</vt:lpstr>
      <vt:lpstr>Times New Roman</vt:lpstr>
      <vt:lpstr>Roboto</vt:lpstr>
      <vt:lpstr>Raleway</vt:lpstr>
      <vt:lpstr>Karla</vt:lpstr>
      <vt:lpstr>Google Sans</vt:lpstr>
      <vt:lpstr>Streamline</vt:lpstr>
      <vt:lpstr>Google</vt:lpstr>
      <vt:lpstr>PowerPoint Presentation</vt:lpstr>
      <vt:lpstr>Current objective about 3TX for Rel-19 MIMO</vt:lpstr>
      <vt:lpstr>RAN1 conclusion for 3TX SRS for antenna switching</vt:lpstr>
      <vt:lpstr>RAN4 WID on 6Rx </vt:lpstr>
      <vt:lpstr>Proposal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Yushu Zhang</cp:lastModifiedBy>
  <cp:revision>18</cp:revision>
  <dcterms:modified xsi:type="dcterms:W3CDTF">2024-06-08T01:55:34Z</dcterms:modified>
</cp:coreProperties>
</file>