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4"/>
    <p:sldMasterId id="2147483683" r:id="rId5"/>
    <p:sldMasterId id="2147483669" r:id="rId6"/>
  </p:sldMasterIdLst>
  <p:notesMasterIdLst>
    <p:notesMasterId r:id="rId16"/>
  </p:notesMasterIdLst>
  <p:handoutMasterIdLst>
    <p:handoutMasterId r:id="rId17"/>
  </p:handoutMasterIdLst>
  <p:sldIdLst>
    <p:sldId id="256" r:id="rId7"/>
    <p:sldId id="1310" r:id="rId8"/>
    <p:sldId id="1313" r:id="rId9"/>
    <p:sldId id="1305" r:id="rId10"/>
    <p:sldId id="1308" r:id="rId11"/>
    <p:sldId id="1309" r:id="rId12"/>
    <p:sldId id="1311" r:id="rId13"/>
    <p:sldId id="1312" r:id="rId14"/>
    <p:sldId id="290" r:id="rId1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A6A6A6"/>
    <a:srgbClr val="BFBFBF"/>
    <a:srgbClr val="66FF66"/>
    <a:srgbClr val="FFFA00"/>
    <a:srgbClr val="CCFFFF"/>
    <a:srgbClr val="EE906E"/>
    <a:srgbClr val="BDD6EE"/>
    <a:srgbClr val="FF00FF"/>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4A67A8-4A8E-4B57-A71D-64B6EDF3CB7F}" v="6" dt="2024-06-10T00:11:13.00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54" autoAdjust="0"/>
  </p:normalViewPr>
  <p:slideViewPr>
    <p:cSldViewPr snapToGrid="0">
      <p:cViewPr varScale="1">
        <p:scale>
          <a:sx n="85" d="100"/>
          <a:sy n="85" d="100"/>
        </p:scale>
        <p:origin x="562"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武田 洋樹" userId="e77c89d6-e1fa-460b-baa8-3d233d6eb2d7" providerId="ADAL" clId="{1E7383B0-7220-4B96-BFCA-3AB092D9C375}"/>
    <pc:docChg chg="undo custSel modSld">
      <pc:chgData name="武田 洋樹" userId="e77c89d6-e1fa-460b-baa8-3d233d6eb2d7" providerId="ADAL" clId="{1E7383B0-7220-4B96-BFCA-3AB092D9C375}" dt="2024-06-07T06:45:21.584" v="7" actId="20577"/>
      <pc:docMkLst>
        <pc:docMk/>
      </pc:docMkLst>
      <pc:sldChg chg="modSp mod">
        <pc:chgData name="武田 洋樹" userId="e77c89d6-e1fa-460b-baa8-3d233d6eb2d7" providerId="ADAL" clId="{1E7383B0-7220-4B96-BFCA-3AB092D9C375}" dt="2024-06-07T06:45:21.584" v="7" actId="20577"/>
        <pc:sldMkLst>
          <pc:docMk/>
          <pc:sldMk cId="1733846413" sldId="1308"/>
        </pc:sldMkLst>
        <pc:spChg chg="mod">
          <ac:chgData name="武田 洋樹" userId="e77c89d6-e1fa-460b-baa8-3d233d6eb2d7" providerId="ADAL" clId="{1E7383B0-7220-4B96-BFCA-3AB092D9C375}" dt="2024-06-07T06:45:21.584" v="7" actId="20577"/>
          <ac:spMkLst>
            <pc:docMk/>
            <pc:sldMk cId="1733846413" sldId="1308"/>
            <ac:spMk id="3" creationId="{43845830-8295-6E32-D9F8-FEC3EB0083FE}"/>
          </ac:spMkLst>
        </pc:spChg>
      </pc:sldChg>
    </pc:docChg>
  </pc:docChgLst>
  <pc:docChgLst>
    <pc:chgData name="鈴木 泰樹" userId="66397c3e-6de1-45eb-a7ed-a87583d7df17" providerId="ADAL" clId="{D3CF90B8-2412-453A-B4B0-F497A5463A26}"/>
    <pc:docChg chg="undo custSel modSld">
      <pc:chgData name="鈴木 泰樹" userId="66397c3e-6de1-45eb-a7ed-a87583d7df17" providerId="ADAL" clId="{D3CF90B8-2412-453A-B4B0-F497A5463A26}" dt="2024-06-07T06:37:56.596" v="520"/>
      <pc:docMkLst>
        <pc:docMk/>
      </pc:docMkLst>
      <pc:sldChg chg="modSp mod">
        <pc:chgData name="鈴木 泰樹" userId="66397c3e-6de1-45eb-a7ed-a87583d7df17" providerId="ADAL" clId="{D3CF90B8-2412-453A-B4B0-F497A5463A26}" dt="2024-06-07T05:30:30.558" v="5" actId="207"/>
        <pc:sldMkLst>
          <pc:docMk/>
          <pc:sldMk cId="1568244733" sldId="256"/>
        </pc:sldMkLst>
        <pc:spChg chg="mod">
          <ac:chgData name="鈴木 泰樹" userId="66397c3e-6de1-45eb-a7ed-a87583d7df17" providerId="ADAL" clId="{D3CF90B8-2412-453A-B4B0-F497A5463A26}" dt="2024-06-07T05:30:12.555" v="0" actId="207"/>
          <ac:spMkLst>
            <pc:docMk/>
            <pc:sldMk cId="1568244733" sldId="256"/>
            <ac:spMk id="5" creationId="{00000000-0000-0000-0000-000000000000}"/>
          </ac:spMkLst>
        </pc:spChg>
        <pc:spChg chg="mod">
          <ac:chgData name="鈴木 泰樹" userId="66397c3e-6de1-45eb-a7ed-a87583d7df17" providerId="ADAL" clId="{D3CF90B8-2412-453A-B4B0-F497A5463A26}" dt="2024-06-07T05:30:30.558" v="5" actId="207"/>
          <ac:spMkLst>
            <pc:docMk/>
            <pc:sldMk cId="1568244733" sldId="256"/>
            <ac:spMk id="11" creationId="{CBC26E9E-EAD8-4C14-A8DF-6938D37FD94C}"/>
          </ac:spMkLst>
        </pc:spChg>
      </pc:sldChg>
      <pc:sldChg chg="modSp mod">
        <pc:chgData name="鈴木 泰樹" userId="66397c3e-6de1-45eb-a7ed-a87583d7df17" providerId="ADAL" clId="{D3CF90B8-2412-453A-B4B0-F497A5463A26}" dt="2024-06-07T06:37:56.596" v="520"/>
        <pc:sldMkLst>
          <pc:docMk/>
          <pc:sldMk cId="164757326" sldId="1304"/>
        </pc:sldMkLst>
        <pc:graphicFrameChg chg="mod modGraphic">
          <ac:chgData name="鈴木 泰樹" userId="66397c3e-6de1-45eb-a7ed-a87583d7df17" providerId="ADAL" clId="{D3CF90B8-2412-453A-B4B0-F497A5463A26}" dt="2024-06-07T06:37:56.596" v="520"/>
          <ac:graphicFrameMkLst>
            <pc:docMk/>
            <pc:sldMk cId="164757326" sldId="1304"/>
            <ac:graphicFrameMk id="3" creationId="{99187F38-0794-14E9-C566-50A7CEB408B7}"/>
          </ac:graphicFrameMkLst>
        </pc:graphicFrameChg>
      </pc:sldChg>
      <pc:sldChg chg="modSp mod">
        <pc:chgData name="鈴木 泰樹" userId="66397c3e-6de1-45eb-a7ed-a87583d7df17" providerId="ADAL" clId="{D3CF90B8-2412-453A-B4B0-F497A5463A26}" dt="2024-06-07T06:17:13.428" v="512" actId="207"/>
        <pc:sldMkLst>
          <pc:docMk/>
          <pc:sldMk cId="3648018400" sldId="1305"/>
        </pc:sldMkLst>
        <pc:spChg chg="mod">
          <ac:chgData name="鈴木 泰樹" userId="66397c3e-6de1-45eb-a7ed-a87583d7df17" providerId="ADAL" clId="{D3CF90B8-2412-453A-B4B0-F497A5463A26}" dt="2024-06-07T06:17:13.428" v="512" actId="207"/>
          <ac:spMkLst>
            <pc:docMk/>
            <pc:sldMk cId="3648018400" sldId="1305"/>
            <ac:spMk id="3" creationId="{43845830-8295-6E32-D9F8-FEC3EB0083FE}"/>
          </ac:spMkLst>
        </pc:spChg>
      </pc:sldChg>
      <pc:sldChg chg="modSp mod">
        <pc:chgData name="鈴木 泰樹" userId="66397c3e-6de1-45eb-a7ed-a87583d7df17" providerId="ADAL" clId="{D3CF90B8-2412-453A-B4B0-F497A5463A26}" dt="2024-06-07T05:43:45.349" v="123" actId="20577"/>
        <pc:sldMkLst>
          <pc:docMk/>
          <pc:sldMk cId="1733846413" sldId="1308"/>
        </pc:sldMkLst>
        <pc:spChg chg="mod">
          <ac:chgData name="鈴木 泰樹" userId="66397c3e-6de1-45eb-a7ed-a87583d7df17" providerId="ADAL" clId="{D3CF90B8-2412-453A-B4B0-F497A5463A26}" dt="2024-06-07T05:43:45.349" v="123" actId="20577"/>
          <ac:spMkLst>
            <pc:docMk/>
            <pc:sldMk cId="1733846413" sldId="1308"/>
            <ac:spMk id="3" creationId="{43845830-8295-6E32-D9F8-FEC3EB0083FE}"/>
          </ac:spMkLst>
        </pc:spChg>
      </pc:sldChg>
      <pc:sldChg chg="modSp mod">
        <pc:chgData name="鈴木 泰樹" userId="66397c3e-6de1-45eb-a7ed-a87583d7df17" providerId="ADAL" clId="{D3CF90B8-2412-453A-B4B0-F497A5463A26}" dt="2024-06-07T05:45:03.580" v="129" actId="207"/>
        <pc:sldMkLst>
          <pc:docMk/>
          <pc:sldMk cId="1738171151" sldId="1309"/>
        </pc:sldMkLst>
        <pc:spChg chg="mod">
          <ac:chgData name="鈴木 泰樹" userId="66397c3e-6de1-45eb-a7ed-a87583d7df17" providerId="ADAL" clId="{D3CF90B8-2412-453A-B4B0-F497A5463A26}" dt="2024-06-07T05:45:03.580" v="129" actId="207"/>
          <ac:spMkLst>
            <pc:docMk/>
            <pc:sldMk cId="1738171151" sldId="1309"/>
            <ac:spMk id="4" creationId="{DAB980AE-A761-D584-125D-02CAF025D04A}"/>
          </ac:spMkLst>
        </pc:spChg>
      </pc:sldChg>
      <pc:sldChg chg="addSp delSp modSp mod">
        <pc:chgData name="鈴木 泰樹" userId="66397c3e-6de1-45eb-a7ed-a87583d7df17" providerId="ADAL" clId="{D3CF90B8-2412-453A-B4B0-F497A5463A26}" dt="2024-06-07T06:11:46.356" v="439" actId="1037"/>
        <pc:sldMkLst>
          <pc:docMk/>
          <pc:sldMk cId="1656964500" sldId="1310"/>
        </pc:sldMkLst>
        <pc:spChg chg="mod">
          <ac:chgData name="鈴木 泰樹" userId="66397c3e-6de1-45eb-a7ed-a87583d7df17" providerId="ADAL" clId="{D3CF90B8-2412-453A-B4B0-F497A5463A26}" dt="2024-06-07T06:10:17.722" v="380" actId="255"/>
          <ac:spMkLst>
            <pc:docMk/>
            <pc:sldMk cId="1656964500" sldId="1310"/>
            <ac:spMk id="3" creationId="{43845830-8295-6E32-D9F8-FEC3EB0083FE}"/>
          </ac:spMkLst>
        </pc:spChg>
        <pc:spChg chg="add del mod">
          <ac:chgData name="鈴木 泰樹" userId="66397c3e-6de1-45eb-a7ed-a87583d7df17" providerId="ADAL" clId="{D3CF90B8-2412-453A-B4B0-F497A5463A26}" dt="2024-06-07T06:05:45.662" v="254"/>
          <ac:spMkLst>
            <pc:docMk/>
            <pc:sldMk cId="1656964500" sldId="1310"/>
            <ac:spMk id="5" creationId="{4CABD16F-28FC-320D-129C-208ADB25427A}"/>
          </ac:spMkLst>
        </pc:spChg>
        <pc:spChg chg="add del mod">
          <ac:chgData name="鈴木 泰樹" userId="66397c3e-6de1-45eb-a7ed-a87583d7df17" providerId="ADAL" clId="{D3CF90B8-2412-453A-B4B0-F497A5463A26}" dt="2024-06-07T06:05:45.662" v="254"/>
          <ac:spMkLst>
            <pc:docMk/>
            <pc:sldMk cId="1656964500" sldId="1310"/>
            <ac:spMk id="6" creationId="{0292EE9E-2DB4-D65D-B54C-A942461C3CB2}"/>
          </ac:spMkLst>
        </pc:spChg>
        <pc:spChg chg="add del mod">
          <ac:chgData name="鈴木 泰樹" userId="66397c3e-6de1-45eb-a7ed-a87583d7df17" providerId="ADAL" clId="{D3CF90B8-2412-453A-B4B0-F497A5463A26}" dt="2024-06-07T06:05:45.662" v="254"/>
          <ac:spMkLst>
            <pc:docMk/>
            <pc:sldMk cId="1656964500" sldId="1310"/>
            <ac:spMk id="10" creationId="{0DF4E582-3D25-9E55-6A14-12445CA69A19}"/>
          </ac:spMkLst>
        </pc:spChg>
        <pc:spChg chg="add del mod">
          <ac:chgData name="鈴木 泰樹" userId="66397c3e-6de1-45eb-a7ed-a87583d7df17" providerId="ADAL" clId="{D3CF90B8-2412-453A-B4B0-F497A5463A26}" dt="2024-06-07T06:05:45.662" v="254"/>
          <ac:spMkLst>
            <pc:docMk/>
            <pc:sldMk cId="1656964500" sldId="1310"/>
            <ac:spMk id="11" creationId="{C0C9E0EB-2DCB-12DB-A3B8-ECDC710E573E}"/>
          </ac:spMkLst>
        </pc:spChg>
        <pc:spChg chg="add del mod">
          <ac:chgData name="鈴木 泰樹" userId="66397c3e-6de1-45eb-a7ed-a87583d7df17" providerId="ADAL" clId="{D3CF90B8-2412-453A-B4B0-F497A5463A26}" dt="2024-06-07T06:05:45.662" v="254"/>
          <ac:spMkLst>
            <pc:docMk/>
            <pc:sldMk cId="1656964500" sldId="1310"/>
            <ac:spMk id="15" creationId="{798AFEEB-7424-02DE-2FB3-4142BE5E052B}"/>
          </ac:spMkLst>
        </pc:spChg>
        <pc:spChg chg="add del mod">
          <ac:chgData name="鈴木 泰樹" userId="66397c3e-6de1-45eb-a7ed-a87583d7df17" providerId="ADAL" clId="{D3CF90B8-2412-453A-B4B0-F497A5463A26}" dt="2024-06-07T06:05:45.662" v="254"/>
          <ac:spMkLst>
            <pc:docMk/>
            <pc:sldMk cId="1656964500" sldId="1310"/>
            <ac:spMk id="16" creationId="{0BABDCEE-0699-44AF-BA1F-AFACCCA746B8}"/>
          </ac:spMkLst>
        </pc:spChg>
        <pc:spChg chg="add del mod">
          <ac:chgData name="鈴木 泰樹" userId="66397c3e-6de1-45eb-a7ed-a87583d7df17" providerId="ADAL" clId="{D3CF90B8-2412-453A-B4B0-F497A5463A26}" dt="2024-06-07T06:05:45.662" v="254"/>
          <ac:spMkLst>
            <pc:docMk/>
            <pc:sldMk cId="1656964500" sldId="1310"/>
            <ac:spMk id="17" creationId="{C58654FB-61F8-FD17-45B6-54FC8A388F3D}"/>
          </ac:spMkLst>
        </pc:spChg>
        <pc:spChg chg="add del mod">
          <ac:chgData name="鈴木 泰樹" userId="66397c3e-6de1-45eb-a7ed-a87583d7df17" providerId="ADAL" clId="{D3CF90B8-2412-453A-B4B0-F497A5463A26}" dt="2024-06-07T06:05:45.662" v="254"/>
          <ac:spMkLst>
            <pc:docMk/>
            <pc:sldMk cId="1656964500" sldId="1310"/>
            <ac:spMk id="18" creationId="{8F8E09E9-00E5-4FB0-7173-20A3FF37DA1C}"/>
          </ac:spMkLst>
        </pc:spChg>
        <pc:spChg chg="add del mod">
          <ac:chgData name="鈴木 泰樹" userId="66397c3e-6de1-45eb-a7ed-a87583d7df17" providerId="ADAL" clId="{D3CF90B8-2412-453A-B4B0-F497A5463A26}" dt="2024-06-07T06:05:45.662" v="254"/>
          <ac:spMkLst>
            <pc:docMk/>
            <pc:sldMk cId="1656964500" sldId="1310"/>
            <ac:spMk id="19" creationId="{18FCD668-D999-D1DA-B087-04573CB70923}"/>
          </ac:spMkLst>
        </pc:spChg>
        <pc:spChg chg="add del mod">
          <ac:chgData name="鈴木 泰樹" userId="66397c3e-6de1-45eb-a7ed-a87583d7df17" providerId="ADAL" clId="{D3CF90B8-2412-453A-B4B0-F497A5463A26}" dt="2024-06-07T06:05:45.662" v="254"/>
          <ac:spMkLst>
            <pc:docMk/>
            <pc:sldMk cId="1656964500" sldId="1310"/>
            <ac:spMk id="20" creationId="{27F835C7-6688-EEBF-D4DA-4438E4C172DF}"/>
          </ac:spMkLst>
        </pc:spChg>
        <pc:spChg chg="add del mod">
          <ac:chgData name="鈴木 泰樹" userId="66397c3e-6de1-45eb-a7ed-a87583d7df17" providerId="ADAL" clId="{D3CF90B8-2412-453A-B4B0-F497A5463A26}" dt="2024-06-07T06:05:45.662" v="254"/>
          <ac:spMkLst>
            <pc:docMk/>
            <pc:sldMk cId="1656964500" sldId="1310"/>
            <ac:spMk id="21" creationId="{E36B7AF1-E4C5-BBA3-AB5F-1FD99F8C035E}"/>
          </ac:spMkLst>
        </pc:spChg>
        <pc:spChg chg="add del mod">
          <ac:chgData name="鈴木 泰樹" userId="66397c3e-6de1-45eb-a7ed-a87583d7df17" providerId="ADAL" clId="{D3CF90B8-2412-453A-B4B0-F497A5463A26}" dt="2024-06-07T06:05:45.662" v="254"/>
          <ac:spMkLst>
            <pc:docMk/>
            <pc:sldMk cId="1656964500" sldId="1310"/>
            <ac:spMk id="22" creationId="{22C7CC49-25A2-29BA-3184-6FC091086526}"/>
          </ac:spMkLst>
        </pc:spChg>
        <pc:spChg chg="add del mod">
          <ac:chgData name="鈴木 泰樹" userId="66397c3e-6de1-45eb-a7ed-a87583d7df17" providerId="ADAL" clId="{D3CF90B8-2412-453A-B4B0-F497A5463A26}" dt="2024-06-07T06:05:45.662" v="254"/>
          <ac:spMkLst>
            <pc:docMk/>
            <pc:sldMk cId="1656964500" sldId="1310"/>
            <ac:spMk id="23" creationId="{321064D6-3419-E8D9-5FF3-B25417BB018E}"/>
          </ac:spMkLst>
        </pc:spChg>
        <pc:spChg chg="add del mod">
          <ac:chgData name="鈴木 泰樹" userId="66397c3e-6de1-45eb-a7ed-a87583d7df17" providerId="ADAL" clId="{D3CF90B8-2412-453A-B4B0-F497A5463A26}" dt="2024-06-07T06:05:45.662" v="254"/>
          <ac:spMkLst>
            <pc:docMk/>
            <pc:sldMk cId="1656964500" sldId="1310"/>
            <ac:spMk id="24" creationId="{8DCF551B-3D47-0F4A-D26E-F56D2B8925CE}"/>
          </ac:spMkLst>
        </pc:spChg>
        <pc:spChg chg="add del mod">
          <ac:chgData name="鈴木 泰樹" userId="66397c3e-6de1-45eb-a7ed-a87583d7df17" providerId="ADAL" clId="{D3CF90B8-2412-453A-B4B0-F497A5463A26}" dt="2024-06-07T06:05:45.662" v="254"/>
          <ac:spMkLst>
            <pc:docMk/>
            <pc:sldMk cId="1656964500" sldId="1310"/>
            <ac:spMk id="25" creationId="{3B8ED7F3-7544-213F-2D29-8769D2D64BFF}"/>
          </ac:spMkLst>
        </pc:spChg>
        <pc:spChg chg="add del mod">
          <ac:chgData name="鈴木 泰樹" userId="66397c3e-6de1-45eb-a7ed-a87583d7df17" providerId="ADAL" clId="{D3CF90B8-2412-453A-B4B0-F497A5463A26}" dt="2024-06-07T06:05:45.662" v="254"/>
          <ac:spMkLst>
            <pc:docMk/>
            <pc:sldMk cId="1656964500" sldId="1310"/>
            <ac:spMk id="26" creationId="{B44B1BB6-C22A-D652-3E7A-9BD1F8FE230E}"/>
          </ac:spMkLst>
        </pc:spChg>
        <pc:spChg chg="add del mod">
          <ac:chgData name="鈴木 泰樹" userId="66397c3e-6de1-45eb-a7ed-a87583d7df17" providerId="ADAL" clId="{D3CF90B8-2412-453A-B4B0-F497A5463A26}" dt="2024-06-07T06:05:45.662" v="254"/>
          <ac:spMkLst>
            <pc:docMk/>
            <pc:sldMk cId="1656964500" sldId="1310"/>
            <ac:spMk id="27" creationId="{8B4216EF-1497-15E1-1A25-520110E76FE5}"/>
          </ac:spMkLst>
        </pc:spChg>
        <pc:spChg chg="add del mod">
          <ac:chgData name="鈴木 泰樹" userId="66397c3e-6de1-45eb-a7ed-a87583d7df17" providerId="ADAL" clId="{D3CF90B8-2412-453A-B4B0-F497A5463A26}" dt="2024-06-07T06:05:45.662" v="254"/>
          <ac:spMkLst>
            <pc:docMk/>
            <pc:sldMk cId="1656964500" sldId="1310"/>
            <ac:spMk id="28" creationId="{F6B1FE26-185F-AAF4-5F19-324C4CC76437}"/>
          </ac:spMkLst>
        </pc:spChg>
        <pc:spChg chg="add del mod">
          <ac:chgData name="鈴木 泰樹" userId="66397c3e-6de1-45eb-a7ed-a87583d7df17" providerId="ADAL" clId="{D3CF90B8-2412-453A-B4B0-F497A5463A26}" dt="2024-06-07T06:05:45.662" v="254"/>
          <ac:spMkLst>
            <pc:docMk/>
            <pc:sldMk cId="1656964500" sldId="1310"/>
            <ac:spMk id="29" creationId="{6337B990-E800-74C3-183E-413BB05357C0}"/>
          </ac:spMkLst>
        </pc:spChg>
        <pc:spChg chg="add del mod">
          <ac:chgData name="鈴木 泰樹" userId="66397c3e-6de1-45eb-a7ed-a87583d7df17" providerId="ADAL" clId="{D3CF90B8-2412-453A-B4B0-F497A5463A26}" dt="2024-06-07T06:05:45.662" v="254"/>
          <ac:spMkLst>
            <pc:docMk/>
            <pc:sldMk cId="1656964500" sldId="1310"/>
            <ac:spMk id="30" creationId="{E7DEA8CC-07D9-71D1-659B-CBDD3FC07BC6}"/>
          </ac:spMkLst>
        </pc:spChg>
        <pc:spChg chg="add del mod">
          <ac:chgData name="鈴木 泰樹" userId="66397c3e-6de1-45eb-a7ed-a87583d7df17" providerId="ADAL" clId="{D3CF90B8-2412-453A-B4B0-F497A5463A26}" dt="2024-06-07T06:05:45.662" v="254"/>
          <ac:spMkLst>
            <pc:docMk/>
            <pc:sldMk cId="1656964500" sldId="1310"/>
            <ac:spMk id="31" creationId="{5D27DB8E-D326-199C-CEFB-744D50A85533}"/>
          </ac:spMkLst>
        </pc:spChg>
        <pc:spChg chg="add del mod">
          <ac:chgData name="鈴木 泰樹" userId="66397c3e-6de1-45eb-a7ed-a87583d7df17" providerId="ADAL" clId="{D3CF90B8-2412-453A-B4B0-F497A5463A26}" dt="2024-06-07T06:05:45.662" v="254"/>
          <ac:spMkLst>
            <pc:docMk/>
            <pc:sldMk cId="1656964500" sldId="1310"/>
            <ac:spMk id="32" creationId="{5D825C10-9442-BFD2-21B7-3E02249D0ABE}"/>
          </ac:spMkLst>
        </pc:spChg>
        <pc:picChg chg="add del mod">
          <ac:chgData name="鈴木 泰樹" userId="66397c3e-6de1-45eb-a7ed-a87583d7df17" providerId="ADAL" clId="{D3CF90B8-2412-453A-B4B0-F497A5463A26}" dt="2024-06-07T06:05:45.662" v="254"/>
          <ac:picMkLst>
            <pc:docMk/>
            <pc:sldMk cId="1656964500" sldId="1310"/>
            <ac:picMk id="4" creationId="{3CA46A42-1043-AC51-8CA5-56B808BB0B89}"/>
          </ac:picMkLst>
        </pc:picChg>
        <pc:picChg chg="add del mod modCrop">
          <ac:chgData name="鈴木 泰樹" userId="66397c3e-6de1-45eb-a7ed-a87583d7df17" providerId="ADAL" clId="{D3CF90B8-2412-453A-B4B0-F497A5463A26}" dt="2024-06-07T06:08:06.887" v="373" actId="478"/>
          <ac:picMkLst>
            <pc:docMk/>
            <pc:sldMk cId="1656964500" sldId="1310"/>
            <ac:picMk id="33" creationId="{42D35DFE-2199-25D9-5DF8-7835BB826C02}"/>
          </ac:picMkLst>
        </pc:picChg>
        <pc:picChg chg="add del mod modCrop">
          <ac:chgData name="鈴木 泰樹" userId="66397c3e-6de1-45eb-a7ed-a87583d7df17" providerId="ADAL" clId="{D3CF90B8-2412-453A-B4B0-F497A5463A26}" dt="2024-06-07T06:10:31.090" v="381" actId="478"/>
          <ac:picMkLst>
            <pc:docMk/>
            <pc:sldMk cId="1656964500" sldId="1310"/>
            <ac:picMk id="34" creationId="{3BA0B504-39CE-307A-BBFB-D2C8DB377633}"/>
          </ac:picMkLst>
        </pc:picChg>
        <pc:picChg chg="add mod modCrop">
          <ac:chgData name="鈴木 泰樹" userId="66397c3e-6de1-45eb-a7ed-a87583d7df17" providerId="ADAL" clId="{D3CF90B8-2412-453A-B4B0-F497A5463A26}" dt="2024-06-07T06:11:46.356" v="439" actId="1037"/>
          <ac:picMkLst>
            <pc:docMk/>
            <pc:sldMk cId="1656964500" sldId="1310"/>
            <ac:picMk id="35" creationId="{27AC465F-1BA8-C374-7A96-3092148D9AF6}"/>
          </ac:picMkLst>
        </pc:picChg>
        <pc:cxnChg chg="add del mod">
          <ac:chgData name="鈴木 泰樹" userId="66397c3e-6de1-45eb-a7ed-a87583d7df17" providerId="ADAL" clId="{D3CF90B8-2412-453A-B4B0-F497A5463A26}" dt="2024-06-07T06:05:45.662" v="254"/>
          <ac:cxnSpMkLst>
            <pc:docMk/>
            <pc:sldMk cId="1656964500" sldId="1310"/>
            <ac:cxnSpMk id="7" creationId="{FE89989D-A4BF-3D0D-25A3-4A49DE5DA896}"/>
          </ac:cxnSpMkLst>
        </pc:cxnChg>
        <pc:cxnChg chg="add del mod">
          <ac:chgData name="鈴木 泰樹" userId="66397c3e-6de1-45eb-a7ed-a87583d7df17" providerId="ADAL" clId="{D3CF90B8-2412-453A-B4B0-F497A5463A26}" dt="2024-06-07T06:05:45.662" v="254"/>
          <ac:cxnSpMkLst>
            <pc:docMk/>
            <pc:sldMk cId="1656964500" sldId="1310"/>
            <ac:cxnSpMk id="8" creationId="{9B58FF03-11FD-F113-F847-4F0D15FD668E}"/>
          </ac:cxnSpMkLst>
        </pc:cxnChg>
        <pc:cxnChg chg="add del mod">
          <ac:chgData name="鈴木 泰樹" userId="66397c3e-6de1-45eb-a7ed-a87583d7df17" providerId="ADAL" clId="{D3CF90B8-2412-453A-B4B0-F497A5463A26}" dt="2024-06-07T06:05:45.662" v="254"/>
          <ac:cxnSpMkLst>
            <pc:docMk/>
            <pc:sldMk cId="1656964500" sldId="1310"/>
            <ac:cxnSpMk id="9" creationId="{9E7F4DE1-F4A3-CEFD-1F8E-7C861BA3E431}"/>
          </ac:cxnSpMkLst>
        </pc:cxnChg>
        <pc:cxnChg chg="add del mod">
          <ac:chgData name="鈴木 泰樹" userId="66397c3e-6de1-45eb-a7ed-a87583d7df17" providerId="ADAL" clId="{D3CF90B8-2412-453A-B4B0-F497A5463A26}" dt="2024-06-07T06:05:45.662" v="254"/>
          <ac:cxnSpMkLst>
            <pc:docMk/>
            <pc:sldMk cId="1656964500" sldId="1310"/>
            <ac:cxnSpMk id="12" creationId="{8AA78499-0A9B-BA19-5E34-C3AAE1D29401}"/>
          </ac:cxnSpMkLst>
        </pc:cxnChg>
        <pc:cxnChg chg="add del mod">
          <ac:chgData name="鈴木 泰樹" userId="66397c3e-6de1-45eb-a7ed-a87583d7df17" providerId="ADAL" clId="{D3CF90B8-2412-453A-B4B0-F497A5463A26}" dt="2024-06-07T06:05:45.662" v="254"/>
          <ac:cxnSpMkLst>
            <pc:docMk/>
            <pc:sldMk cId="1656964500" sldId="1310"/>
            <ac:cxnSpMk id="13" creationId="{F1333B06-FC02-0645-9E48-64A76082A8E8}"/>
          </ac:cxnSpMkLst>
        </pc:cxnChg>
        <pc:cxnChg chg="add del mod">
          <ac:chgData name="鈴木 泰樹" userId="66397c3e-6de1-45eb-a7ed-a87583d7df17" providerId="ADAL" clId="{D3CF90B8-2412-453A-B4B0-F497A5463A26}" dt="2024-06-07T06:05:45.662" v="254"/>
          <ac:cxnSpMkLst>
            <pc:docMk/>
            <pc:sldMk cId="1656964500" sldId="1310"/>
            <ac:cxnSpMk id="14" creationId="{16F2DABC-8357-9B5D-21CA-3D636CEA7B12}"/>
          </ac:cxnSpMkLst>
        </pc:cxnChg>
      </pc:sldChg>
      <pc:sldChg chg="modSp mod">
        <pc:chgData name="鈴木 泰樹" userId="66397c3e-6de1-45eb-a7ed-a87583d7df17" providerId="ADAL" clId="{D3CF90B8-2412-453A-B4B0-F497A5463A26}" dt="2024-06-07T05:48:12.628" v="194" actId="20577"/>
        <pc:sldMkLst>
          <pc:docMk/>
          <pc:sldMk cId="2571984766" sldId="1312"/>
        </pc:sldMkLst>
        <pc:spChg chg="mod">
          <ac:chgData name="鈴木 泰樹" userId="66397c3e-6de1-45eb-a7ed-a87583d7df17" providerId="ADAL" clId="{D3CF90B8-2412-453A-B4B0-F497A5463A26}" dt="2024-06-07T05:48:12.628" v="194" actId="20577"/>
          <ac:spMkLst>
            <pc:docMk/>
            <pc:sldMk cId="2571984766" sldId="1312"/>
            <ac:spMk id="3" creationId="{43845830-8295-6E32-D9F8-FEC3EB0083FE}"/>
          </ac:spMkLst>
        </pc:spChg>
      </pc:sldChg>
    </pc:docChg>
  </pc:docChgLst>
  <pc:docChgLst>
    <pc:chgData name="武田 洋樹" userId="e77c89d6-e1fa-460b-baa8-3d233d6eb2d7" providerId="ADAL" clId="{264A67A8-4A8E-4B57-A71D-64B6EDF3CB7F}"/>
    <pc:docChg chg="undo custSel addSld delSld modSld">
      <pc:chgData name="武田 洋樹" userId="e77c89d6-e1fa-460b-baa8-3d233d6eb2d7" providerId="ADAL" clId="{264A67A8-4A8E-4B57-A71D-64B6EDF3CB7F}" dt="2024-06-10T00:13:15.548" v="133" actId="1035"/>
      <pc:docMkLst>
        <pc:docMk/>
      </pc:docMkLst>
      <pc:sldChg chg="modSp mod">
        <pc:chgData name="武田 洋樹" userId="e77c89d6-e1fa-460b-baa8-3d233d6eb2d7" providerId="ADAL" clId="{264A67A8-4A8E-4B57-A71D-64B6EDF3CB7F}" dt="2024-06-10T00:12:02.791" v="114" actId="313"/>
        <pc:sldMkLst>
          <pc:docMk/>
          <pc:sldMk cId="1568244733" sldId="256"/>
        </pc:sldMkLst>
        <pc:spChg chg="mod">
          <ac:chgData name="武田 洋樹" userId="e77c89d6-e1fa-460b-baa8-3d233d6eb2d7" providerId="ADAL" clId="{264A67A8-4A8E-4B57-A71D-64B6EDF3CB7F}" dt="2024-06-10T00:12:02.791" v="114" actId="313"/>
          <ac:spMkLst>
            <pc:docMk/>
            <pc:sldMk cId="1568244733" sldId="256"/>
            <ac:spMk id="5" creationId="{00000000-0000-0000-0000-000000000000}"/>
          </ac:spMkLst>
        </pc:spChg>
      </pc:sldChg>
      <pc:sldChg chg="del">
        <pc:chgData name="武田 洋樹" userId="e77c89d6-e1fa-460b-baa8-3d233d6eb2d7" providerId="ADAL" clId="{264A67A8-4A8E-4B57-A71D-64B6EDF3CB7F}" dt="2024-06-10T00:13:06.976" v="121" actId="47"/>
        <pc:sldMkLst>
          <pc:docMk/>
          <pc:sldMk cId="164757326" sldId="1304"/>
        </pc:sldMkLst>
      </pc:sldChg>
      <pc:sldChg chg="modSp mod">
        <pc:chgData name="武田 洋樹" userId="e77c89d6-e1fa-460b-baa8-3d233d6eb2d7" providerId="ADAL" clId="{264A67A8-4A8E-4B57-A71D-64B6EDF3CB7F}" dt="2024-06-10T00:12:11.511" v="116" actId="313"/>
        <pc:sldMkLst>
          <pc:docMk/>
          <pc:sldMk cId="3648018400" sldId="1305"/>
        </pc:sldMkLst>
        <pc:spChg chg="mod">
          <ac:chgData name="武田 洋樹" userId="e77c89d6-e1fa-460b-baa8-3d233d6eb2d7" providerId="ADAL" clId="{264A67A8-4A8E-4B57-A71D-64B6EDF3CB7F}" dt="2024-06-10T00:12:11.511" v="116" actId="313"/>
          <ac:spMkLst>
            <pc:docMk/>
            <pc:sldMk cId="3648018400" sldId="1305"/>
            <ac:spMk id="3" creationId="{43845830-8295-6E32-D9F8-FEC3EB0083FE}"/>
          </ac:spMkLst>
        </pc:spChg>
      </pc:sldChg>
      <pc:sldChg chg="modSp mod">
        <pc:chgData name="武田 洋樹" userId="e77c89d6-e1fa-460b-baa8-3d233d6eb2d7" providerId="ADAL" clId="{264A67A8-4A8E-4B57-A71D-64B6EDF3CB7F}" dt="2024-06-10T00:12:48.399" v="120" actId="207"/>
        <pc:sldMkLst>
          <pc:docMk/>
          <pc:sldMk cId="1733846413" sldId="1308"/>
        </pc:sldMkLst>
        <pc:spChg chg="mod">
          <ac:chgData name="武田 洋樹" userId="e77c89d6-e1fa-460b-baa8-3d233d6eb2d7" providerId="ADAL" clId="{264A67A8-4A8E-4B57-A71D-64B6EDF3CB7F}" dt="2024-06-10T00:12:48.399" v="120" actId="207"/>
          <ac:spMkLst>
            <pc:docMk/>
            <pc:sldMk cId="1733846413" sldId="1308"/>
            <ac:spMk id="3" creationId="{43845830-8295-6E32-D9F8-FEC3EB0083FE}"/>
          </ac:spMkLst>
        </pc:spChg>
      </pc:sldChg>
      <pc:sldChg chg="modSp mod">
        <pc:chgData name="武田 洋樹" userId="e77c89d6-e1fa-460b-baa8-3d233d6eb2d7" providerId="ADAL" clId="{264A67A8-4A8E-4B57-A71D-64B6EDF3CB7F}" dt="2024-06-10T00:12:09.563" v="115" actId="313"/>
        <pc:sldMkLst>
          <pc:docMk/>
          <pc:sldMk cId="1656964500" sldId="1310"/>
        </pc:sldMkLst>
        <pc:spChg chg="mod">
          <ac:chgData name="武田 洋樹" userId="e77c89d6-e1fa-460b-baa8-3d233d6eb2d7" providerId="ADAL" clId="{264A67A8-4A8E-4B57-A71D-64B6EDF3CB7F}" dt="2024-06-10T00:12:09.563" v="115" actId="313"/>
          <ac:spMkLst>
            <pc:docMk/>
            <pc:sldMk cId="1656964500" sldId="1310"/>
            <ac:spMk id="3" creationId="{43845830-8295-6E32-D9F8-FEC3EB0083FE}"/>
          </ac:spMkLst>
        </pc:spChg>
      </pc:sldChg>
      <pc:sldChg chg="modSp add mod">
        <pc:chgData name="武田 洋樹" userId="e77c89d6-e1fa-460b-baa8-3d233d6eb2d7" providerId="ADAL" clId="{264A67A8-4A8E-4B57-A71D-64B6EDF3CB7F}" dt="2024-06-10T00:13:15.548" v="133" actId="1035"/>
        <pc:sldMkLst>
          <pc:docMk/>
          <pc:sldMk cId="450562456" sldId="1313"/>
        </pc:sldMkLst>
        <pc:spChg chg="mod">
          <ac:chgData name="武田 洋樹" userId="e77c89d6-e1fa-460b-baa8-3d233d6eb2d7" providerId="ADAL" clId="{264A67A8-4A8E-4B57-A71D-64B6EDF3CB7F}" dt="2024-06-10T00:10:38.609" v="73" actId="20577"/>
          <ac:spMkLst>
            <pc:docMk/>
            <pc:sldMk cId="450562456" sldId="1313"/>
            <ac:spMk id="2" creationId="{00000000-0000-0000-0000-000000000000}"/>
          </ac:spMkLst>
        </pc:spChg>
        <pc:graphicFrameChg chg="mod modGraphic">
          <ac:chgData name="武田 洋樹" userId="e77c89d6-e1fa-460b-baa8-3d233d6eb2d7" providerId="ADAL" clId="{264A67A8-4A8E-4B57-A71D-64B6EDF3CB7F}" dt="2024-06-10T00:13:15.548" v="133" actId="1035"/>
          <ac:graphicFrameMkLst>
            <pc:docMk/>
            <pc:sldMk cId="450562456" sldId="1313"/>
            <ac:graphicFrameMk id="3" creationId="{99187F38-0794-14E9-C566-50A7CEB408B7}"/>
          </ac:graphicFrameMkLst>
        </pc:graphicFrameChg>
      </pc:sldChg>
      <pc:sldChg chg="addSp delSp modSp add del mod">
        <pc:chgData name="武田 洋樹" userId="e77c89d6-e1fa-460b-baa8-3d233d6eb2d7" providerId="ADAL" clId="{264A67A8-4A8E-4B57-A71D-64B6EDF3CB7F}" dt="2024-06-10T00:07:35.860" v="5"/>
        <pc:sldMkLst>
          <pc:docMk/>
          <pc:sldMk cId="2513650927" sldId="1313"/>
        </pc:sldMkLst>
        <pc:graphicFrameChg chg="add del modGraphic">
          <ac:chgData name="武田 洋樹" userId="e77c89d6-e1fa-460b-baa8-3d233d6eb2d7" providerId="ADAL" clId="{264A67A8-4A8E-4B57-A71D-64B6EDF3CB7F}" dt="2024-06-10T00:07:34.520" v="4" actId="2165"/>
          <ac:graphicFrameMkLst>
            <pc:docMk/>
            <pc:sldMk cId="2513650927" sldId="1313"/>
            <ac:graphicFrameMk id="3" creationId="{99187F38-0794-14E9-C566-50A7CEB408B7}"/>
          </ac:graphicFrameMkLst>
        </pc:graphicFrameChg>
      </pc:sldChg>
    </pc:docChg>
  </pc:docChgLst>
  <pc:docChgLst>
    <pc:chgData name="鈴木 泰樹" userId="66397c3e-6de1-45eb-a7ed-a87583d7df17" providerId="ADAL" clId="{B7E38E69-5CB9-4C95-9469-D8CC20C20385}"/>
    <pc:docChg chg="undo custSel modSld">
      <pc:chgData name="鈴木 泰樹" userId="66397c3e-6de1-45eb-a7ed-a87583d7df17" providerId="ADAL" clId="{B7E38E69-5CB9-4C95-9469-D8CC20C20385}" dt="2024-06-10T11:14:48.914" v="189" actId="207"/>
      <pc:docMkLst>
        <pc:docMk/>
      </pc:docMkLst>
      <pc:sldChg chg="modSp mod">
        <pc:chgData name="鈴木 泰樹" userId="66397c3e-6de1-45eb-a7ed-a87583d7df17" providerId="ADAL" clId="{B7E38E69-5CB9-4C95-9469-D8CC20C20385}" dt="2024-06-10T11:08:12.015" v="166" actId="20577"/>
        <pc:sldMkLst>
          <pc:docMk/>
          <pc:sldMk cId="1568244733" sldId="256"/>
        </pc:sldMkLst>
        <pc:spChg chg="mod">
          <ac:chgData name="鈴木 泰樹" userId="66397c3e-6de1-45eb-a7ed-a87583d7df17" providerId="ADAL" clId="{B7E38E69-5CB9-4C95-9469-D8CC20C20385}" dt="2024-06-10T11:08:12.015" v="166" actId="20577"/>
          <ac:spMkLst>
            <pc:docMk/>
            <pc:sldMk cId="1568244733" sldId="256"/>
            <ac:spMk id="11" creationId="{CBC26E9E-EAD8-4C14-A8DF-6938D37FD94C}"/>
          </ac:spMkLst>
        </pc:spChg>
      </pc:sldChg>
      <pc:sldChg chg="modSp mod">
        <pc:chgData name="鈴木 泰樹" userId="66397c3e-6de1-45eb-a7ed-a87583d7df17" providerId="ADAL" clId="{B7E38E69-5CB9-4C95-9469-D8CC20C20385}" dt="2024-06-10T07:23:50.386" v="69" actId="207"/>
        <pc:sldMkLst>
          <pc:docMk/>
          <pc:sldMk cId="3648018400" sldId="1305"/>
        </pc:sldMkLst>
        <pc:spChg chg="mod">
          <ac:chgData name="鈴木 泰樹" userId="66397c3e-6de1-45eb-a7ed-a87583d7df17" providerId="ADAL" clId="{B7E38E69-5CB9-4C95-9469-D8CC20C20385}" dt="2024-06-10T07:23:50.386" v="69" actId="207"/>
          <ac:spMkLst>
            <pc:docMk/>
            <pc:sldMk cId="3648018400" sldId="1305"/>
            <ac:spMk id="3" creationId="{43845830-8295-6E32-D9F8-FEC3EB0083FE}"/>
          </ac:spMkLst>
        </pc:spChg>
      </pc:sldChg>
      <pc:sldChg chg="modSp mod">
        <pc:chgData name="鈴木 泰樹" userId="66397c3e-6de1-45eb-a7ed-a87583d7df17" providerId="ADAL" clId="{B7E38E69-5CB9-4C95-9469-D8CC20C20385}" dt="2024-06-10T07:24:21.781" v="76" actId="207"/>
        <pc:sldMkLst>
          <pc:docMk/>
          <pc:sldMk cId="1733846413" sldId="1308"/>
        </pc:sldMkLst>
        <pc:spChg chg="mod">
          <ac:chgData name="鈴木 泰樹" userId="66397c3e-6de1-45eb-a7ed-a87583d7df17" providerId="ADAL" clId="{B7E38E69-5CB9-4C95-9469-D8CC20C20385}" dt="2024-06-10T07:24:21.781" v="76" actId="207"/>
          <ac:spMkLst>
            <pc:docMk/>
            <pc:sldMk cId="1733846413" sldId="1308"/>
            <ac:spMk id="3" creationId="{43845830-8295-6E32-D9F8-FEC3EB0083FE}"/>
          </ac:spMkLst>
        </pc:spChg>
      </pc:sldChg>
      <pc:sldChg chg="modSp mod">
        <pc:chgData name="鈴木 泰樹" userId="66397c3e-6de1-45eb-a7ed-a87583d7df17" providerId="ADAL" clId="{B7E38E69-5CB9-4C95-9469-D8CC20C20385}" dt="2024-06-10T07:29:16.888" v="133" actId="12"/>
        <pc:sldMkLst>
          <pc:docMk/>
          <pc:sldMk cId="1738171151" sldId="1309"/>
        </pc:sldMkLst>
        <pc:spChg chg="mod">
          <ac:chgData name="鈴木 泰樹" userId="66397c3e-6de1-45eb-a7ed-a87583d7df17" providerId="ADAL" clId="{B7E38E69-5CB9-4C95-9469-D8CC20C20385}" dt="2024-06-10T07:29:16.888" v="133" actId="12"/>
          <ac:spMkLst>
            <pc:docMk/>
            <pc:sldMk cId="1738171151" sldId="1309"/>
            <ac:spMk id="4" creationId="{DAB980AE-A761-D584-125D-02CAF025D04A}"/>
          </ac:spMkLst>
        </pc:spChg>
        <pc:spChg chg="mod">
          <ac:chgData name="鈴木 泰樹" userId="66397c3e-6de1-45eb-a7ed-a87583d7df17" providerId="ADAL" clId="{B7E38E69-5CB9-4C95-9469-D8CC20C20385}" dt="2024-06-10T07:25:24.172" v="126" actId="20577"/>
          <ac:spMkLst>
            <pc:docMk/>
            <pc:sldMk cId="1738171151" sldId="1309"/>
            <ac:spMk id="5" creationId="{B92EE850-201B-A9FF-57A3-7844B9C1B3E1}"/>
          </ac:spMkLst>
        </pc:spChg>
      </pc:sldChg>
      <pc:sldChg chg="modSp mod">
        <pc:chgData name="鈴木 泰樹" userId="66397c3e-6de1-45eb-a7ed-a87583d7df17" providerId="ADAL" clId="{B7E38E69-5CB9-4C95-9469-D8CC20C20385}" dt="2024-06-10T07:30:18.746" v="138" actId="20577"/>
        <pc:sldMkLst>
          <pc:docMk/>
          <pc:sldMk cId="1656964500" sldId="1310"/>
        </pc:sldMkLst>
        <pc:spChg chg="mod">
          <ac:chgData name="鈴木 泰樹" userId="66397c3e-6de1-45eb-a7ed-a87583d7df17" providerId="ADAL" clId="{B7E38E69-5CB9-4C95-9469-D8CC20C20385}" dt="2024-06-10T07:30:18.746" v="138" actId="20577"/>
          <ac:spMkLst>
            <pc:docMk/>
            <pc:sldMk cId="1656964500" sldId="1310"/>
            <ac:spMk id="3" creationId="{43845830-8295-6E32-D9F8-FEC3EB0083FE}"/>
          </ac:spMkLst>
        </pc:spChg>
      </pc:sldChg>
      <pc:sldChg chg="modSp mod">
        <pc:chgData name="鈴木 泰樹" userId="66397c3e-6de1-45eb-a7ed-a87583d7df17" providerId="ADAL" clId="{B7E38E69-5CB9-4C95-9469-D8CC20C20385}" dt="2024-06-10T11:14:48.914" v="189" actId="207"/>
        <pc:sldMkLst>
          <pc:docMk/>
          <pc:sldMk cId="2571984766" sldId="1312"/>
        </pc:sldMkLst>
        <pc:spChg chg="mod">
          <ac:chgData name="鈴木 泰樹" userId="66397c3e-6de1-45eb-a7ed-a87583d7df17" providerId="ADAL" clId="{B7E38E69-5CB9-4C95-9469-D8CC20C20385}" dt="2024-06-10T11:14:48.914" v="189" actId="207"/>
          <ac:spMkLst>
            <pc:docMk/>
            <pc:sldMk cId="2571984766" sldId="1312"/>
            <ac:spMk id="3" creationId="{43845830-8295-6E32-D9F8-FEC3EB0083FE}"/>
          </ac:spMkLst>
        </pc:spChg>
      </pc:sldChg>
      <pc:sldChg chg="modSp mod">
        <pc:chgData name="鈴木 泰樹" userId="66397c3e-6de1-45eb-a7ed-a87583d7df17" providerId="ADAL" clId="{B7E38E69-5CB9-4C95-9469-D8CC20C20385}" dt="2024-06-10T07:22:47.036" v="47" actId="1035"/>
        <pc:sldMkLst>
          <pc:docMk/>
          <pc:sldMk cId="450562456" sldId="1313"/>
        </pc:sldMkLst>
        <pc:graphicFrameChg chg="mod modGraphic">
          <ac:chgData name="鈴木 泰樹" userId="66397c3e-6de1-45eb-a7ed-a87583d7df17" providerId="ADAL" clId="{B7E38E69-5CB9-4C95-9469-D8CC20C20385}" dt="2024-06-10T07:22:47.036" v="47" actId="1035"/>
          <ac:graphicFrameMkLst>
            <pc:docMk/>
            <pc:sldMk cId="450562456" sldId="1313"/>
            <ac:graphicFrameMk id="3" creationId="{99187F38-0794-14E9-C566-50A7CEB408B7}"/>
          </ac:graphicFrameMkLst>
        </pc:graphicFrameChg>
      </pc:sldChg>
    </pc:docChg>
  </pc:docChgLst>
  <pc:docChgLst>
    <pc:chgData name="鈴木 泰樹" userId="66397c3e-6de1-45eb-a7ed-a87583d7df17" providerId="ADAL" clId="{AB01A871-3645-40FB-A698-47249C022173}"/>
    <pc:docChg chg="modSld">
      <pc:chgData name="鈴木 泰樹" userId="66397c3e-6de1-45eb-a7ed-a87583d7df17" providerId="ADAL" clId="{AB01A871-3645-40FB-A698-47249C022173}" dt="2024-06-10T07:08:55.807" v="30" actId="20577"/>
      <pc:docMkLst>
        <pc:docMk/>
      </pc:docMkLst>
      <pc:sldChg chg="modSp mod">
        <pc:chgData name="鈴木 泰樹" userId="66397c3e-6de1-45eb-a7ed-a87583d7df17" providerId="ADAL" clId="{AB01A871-3645-40FB-A698-47249C022173}" dt="2024-06-10T07:08:55.807" v="30" actId="20577"/>
        <pc:sldMkLst>
          <pc:docMk/>
          <pc:sldMk cId="1568244733" sldId="256"/>
        </pc:sldMkLst>
        <pc:spChg chg="mod">
          <ac:chgData name="鈴木 泰樹" userId="66397c3e-6de1-45eb-a7ed-a87583d7df17" providerId="ADAL" clId="{AB01A871-3645-40FB-A698-47249C022173}" dt="2024-06-10T05:51:55.833" v="17" actId="20577"/>
          <ac:spMkLst>
            <pc:docMk/>
            <pc:sldMk cId="1568244733" sldId="256"/>
            <ac:spMk id="5" creationId="{00000000-0000-0000-0000-000000000000}"/>
          </ac:spMkLst>
        </pc:spChg>
        <pc:spChg chg="mod">
          <ac:chgData name="鈴木 泰樹" userId="66397c3e-6de1-45eb-a7ed-a87583d7df17" providerId="ADAL" clId="{AB01A871-3645-40FB-A698-47249C022173}" dt="2024-06-10T07:08:55.807" v="30" actId="20577"/>
          <ac:spMkLst>
            <pc:docMk/>
            <pc:sldMk cId="1568244733" sldId="256"/>
            <ac:spMk id="11" creationId="{CBC26E9E-EAD8-4C14-A8DF-6938D37FD94C}"/>
          </ac:spMkLst>
        </pc:spChg>
      </pc:sldChg>
      <pc:sldChg chg="modSp mod">
        <pc:chgData name="鈴木 泰樹" userId="66397c3e-6de1-45eb-a7ed-a87583d7df17" providerId="ADAL" clId="{AB01A871-3645-40FB-A698-47249C022173}" dt="2024-06-10T05:39:53.048" v="5" actId="20577"/>
        <pc:sldMkLst>
          <pc:docMk/>
          <pc:sldMk cId="1733846413" sldId="1308"/>
        </pc:sldMkLst>
        <pc:spChg chg="mod">
          <ac:chgData name="鈴木 泰樹" userId="66397c3e-6de1-45eb-a7ed-a87583d7df17" providerId="ADAL" clId="{AB01A871-3645-40FB-A698-47249C022173}" dt="2024-06-10T05:39:53.048" v="5" actId="20577"/>
          <ac:spMkLst>
            <pc:docMk/>
            <pc:sldMk cId="1733846413" sldId="1308"/>
            <ac:spMk id="3" creationId="{43845830-8295-6E32-D9F8-FEC3EB0083FE}"/>
          </ac:spMkLst>
        </pc:spChg>
      </pc:sldChg>
      <pc:sldChg chg="modSp mod">
        <pc:chgData name="鈴木 泰樹" userId="66397c3e-6de1-45eb-a7ed-a87583d7df17" providerId="ADAL" clId="{AB01A871-3645-40FB-A698-47249C022173}" dt="2024-06-10T06:47:50.004" v="22" actId="207"/>
        <pc:sldMkLst>
          <pc:docMk/>
          <pc:sldMk cId="1738171151" sldId="1309"/>
        </pc:sldMkLst>
        <pc:spChg chg="mod">
          <ac:chgData name="鈴木 泰樹" userId="66397c3e-6de1-45eb-a7ed-a87583d7df17" providerId="ADAL" clId="{AB01A871-3645-40FB-A698-47249C022173}" dt="2024-06-10T06:47:50.004" v="22" actId="207"/>
          <ac:spMkLst>
            <pc:docMk/>
            <pc:sldMk cId="1738171151" sldId="1309"/>
            <ac:spMk id="4" creationId="{DAB980AE-A761-D584-125D-02CAF025D04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2024/6/10</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2024/6/10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750372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2035108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237890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4</a:t>
            </a:fld>
            <a:endParaRPr kumimoji="1" lang="ja-JP" altLang="en-US"/>
          </a:p>
        </p:txBody>
      </p:sp>
    </p:spTree>
    <p:extLst>
      <p:ext uri="{BB962C8B-B14F-4D97-AF65-F5344CB8AC3E}">
        <p14:creationId xmlns:p14="http://schemas.microsoft.com/office/powerpoint/2010/main" val="884396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7</a:t>
            </a:fld>
            <a:endParaRPr kumimoji="1" lang="ja-JP" altLang="en-US"/>
          </a:p>
        </p:txBody>
      </p:sp>
    </p:spTree>
    <p:extLst>
      <p:ext uri="{BB962C8B-B14F-4D97-AF65-F5344CB8AC3E}">
        <p14:creationId xmlns:p14="http://schemas.microsoft.com/office/powerpoint/2010/main" val="3785361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部署名・氏名</a:t>
            </a:r>
            <a:endParaRPr kumimoji="1" lang="en-US" altLang="ja-JP"/>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endParaRPr kumimoji="1" lang="en-US" altLang="ja-JP"/>
          </a:p>
          <a:p>
            <a:pPr lvl="4"/>
            <a:r>
              <a:rPr kumimoji="1" lang="ja-JP" altLang="en-US"/>
              <a:t>第</a:t>
            </a:r>
            <a:r>
              <a:rPr kumimoji="1" lang="en-US" altLang="ja-JP"/>
              <a:t>5</a:t>
            </a:r>
            <a:r>
              <a:rPr kumimoji="1" lang="ja-JP" altLang="en-US"/>
              <a:t>レベル</a:t>
            </a:r>
            <a:endParaRPr kumimoji="1" lang="en-US" altLang="ja-JP"/>
          </a:p>
          <a:p>
            <a:pPr lvl="5"/>
            <a:r>
              <a:rPr kumimoji="1" lang="ja-JP" altLang="en-US"/>
              <a:t>第</a:t>
            </a:r>
            <a:r>
              <a:rPr kumimoji="1" lang="en-US" altLang="ja-JP"/>
              <a:t>6</a:t>
            </a:r>
            <a:r>
              <a:rPr kumimoji="1" lang="ja-JP" altLang="en-US"/>
              <a:t>レベル</a:t>
            </a:r>
            <a:endParaRPr kumimoji="1" lang="en-US" altLang="ja-JP"/>
          </a:p>
          <a:p>
            <a:pPr lvl="6"/>
            <a:r>
              <a:rPr kumimoji="1" lang="ja-JP" altLang="en-US"/>
              <a:t>第</a:t>
            </a:r>
            <a:r>
              <a:rPr kumimoji="1" lang="en-US" altLang="ja-JP"/>
              <a:t>7</a:t>
            </a:r>
            <a:r>
              <a:rPr kumimoji="1" lang="ja-JP" altLang="en-US"/>
              <a:t>レベル</a:t>
            </a:r>
            <a:endParaRPr kumimoji="1" lang="en-US" altLang="ja-JP"/>
          </a:p>
          <a:p>
            <a:pPr lvl="7"/>
            <a:r>
              <a:rPr kumimoji="1" lang="ja-JP" altLang="en-US"/>
              <a:t>第</a:t>
            </a:r>
            <a:r>
              <a:rPr kumimoji="1" lang="en-US" altLang="ja-JP"/>
              <a:t>8</a:t>
            </a:r>
            <a:r>
              <a:rPr kumimoji="1" lang="ja-JP" altLang="en-US"/>
              <a:t>レベル</a:t>
            </a:r>
            <a:endParaRPr kumimoji="1" lang="en-US" altLang="ja-JP"/>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a:t>クリックしてテキストを入力</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a:t>KDDI corporation</a:t>
            </a:r>
            <a:endParaRPr lang="ja-JP" altLang="en-US" sz="100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a:solidFill>
                  <a:schemeClr val="accent4"/>
                </a:solidFill>
              </a:rPr>
              <a:t>© 2022 KDDI</a:t>
            </a:r>
            <a:endParaRPr kumimoji="1" lang="ja-JP" altLang="en-US" sz="100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WG4_Radio/TSGR4_111/Docs/R4-2410558.zip"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hyperlink" Target="https://www.3gpp.org/ftp/tsg_ran/WG4_Radio/TSGR4_111/Docs/R4-2407945.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Discussion on introduction of PC2</a:t>
            </a:r>
            <a:r>
              <a:rPr lang="ja-JP" altLang="en-US" dirty="0"/>
              <a:t> </a:t>
            </a:r>
            <a:r>
              <a:rPr lang="en-US" altLang="ja-JP" dirty="0"/>
              <a:t>and new Channel Bandwidth for B28,n28</a:t>
            </a:r>
            <a:endParaRPr kumimoji="1" lang="ja-JP" altLang="en-US" dirty="0"/>
          </a:p>
        </p:txBody>
      </p:sp>
      <p:sp>
        <p:nvSpPr>
          <p:cNvPr id="8" name="正方形/長方形 7"/>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a:latin typeface="Calibri" panose="020F0502020204030204" pitchFamily="34" charset="0"/>
                <a:cs typeface="Calibri" panose="020F0502020204030204" pitchFamily="34" charset="0"/>
              </a:rPr>
              <a:t>3GPP TSG RAN Meeting #104</a:t>
            </a:r>
          </a:p>
          <a:p>
            <a:pPr>
              <a:lnSpc>
                <a:spcPts val="1900"/>
              </a:lnSpc>
            </a:pPr>
            <a:r>
              <a:rPr lang="fr-FR" altLang="ja-JP" sz="2000">
                <a:latin typeface="Calibri" panose="020F0502020204030204" pitchFamily="34" charset="0"/>
                <a:cs typeface="Calibri" panose="020F0502020204030204" pitchFamily="34" charset="0"/>
              </a:rPr>
              <a:t>Shanghai, China, Jun. 17-21, 2024</a:t>
            </a:r>
            <a:endParaRPr lang="en-US" altLang="ja-JP" sz="200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a:latin typeface="Calibri" panose="020F0502020204030204" pitchFamily="34" charset="0"/>
                <a:cs typeface="Calibri" panose="020F0502020204030204" pitchFamily="34" charset="0"/>
              </a:rPr>
              <a:t>RP-240931</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000" dirty="0"/>
              <a:t>KDDI, Rakuten, NTT DOCOMO, Samsung, Nokia, Ericsson, Murata Manufacturing Co Ltd.</a:t>
            </a:r>
            <a:endParaRPr lang="ja-JP" altLang="en-US" sz="2000" dirty="0"/>
          </a:p>
        </p:txBody>
      </p:sp>
    </p:spTree>
    <p:extLst>
      <p:ext uri="{BB962C8B-B14F-4D97-AF65-F5344CB8AC3E}">
        <p14:creationId xmlns:p14="http://schemas.microsoft.com/office/powerpoint/2010/main" val="1568244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dirty="0">
                <a:latin typeface="Calibri" panose="020F0502020204030204" pitchFamily="34" charset="0"/>
                <a:cs typeface="Calibri" panose="020F0502020204030204" pitchFamily="34" charset="0"/>
              </a:rPr>
              <a:t>Background</a:t>
            </a:r>
            <a:endParaRPr kumimoji="1" lang="ja-JP" altLang="en-US" sz="3600" b="1" dirty="0">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899251"/>
            <a:ext cx="11625943" cy="3077766"/>
          </a:xfrm>
          <a:prstGeom prst="rect">
            <a:avLst/>
          </a:prstGeom>
          <a:noFill/>
        </p:spPr>
        <p:txBody>
          <a:bodyPr wrap="square" rtlCol="0">
            <a:spAutoFit/>
          </a:bodyPr>
          <a:lstStyle/>
          <a:p>
            <a:pPr marL="342900" indent="-342900">
              <a:buFont typeface="Arial" panose="020B0604020202020204" pitchFamily="34" charset="0"/>
              <a:buChar char="•"/>
            </a:pPr>
            <a:r>
              <a:rPr lang="en-US" altLang="ja-JP" sz="2100" b="1" kern="100" dirty="0">
                <a:latin typeface="Calibri" panose="020F0502020204030204" pitchFamily="34" charset="0"/>
                <a:ea typeface="游ゴシック" panose="020B0400000000000000" pitchFamily="50" charset="-128"/>
                <a:cs typeface="Calibri" panose="020F0502020204030204" pitchFamily="34" charset="0"/>
              </a:rPr>
              <a:t>PC2 n28 )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a:t>
            </a:r>
            <a:r>
              <a:rPr lang="ja-JP" altLang="en-US" sz="2100"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hlinkClick r:id="rId3"/>
              </a:rPr>
              <a:t> R4-2410558</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 Apple</a:t>
            </a:r>
            <a:endParaRPr lang="en-US" altLang="ja-JP" sz="2100" b="1" kern="100" dirty="0">
              <a:latin typeface="Calibri" panose="020F0502020204030204" pitchFamily="34" charset="0"/>
              <a:ea typeface="游ゴシック" panose="020B0400000000000000" pitchFamily="50" charset="-128"/>
              <a:cs typeface="Calibri" panose="020F0502020204030204" pitchFamily="34" charset="0"/>
            </a:endParaRPr>
          </a:p>
          <a:p>
            <a:pPr lvl="1">
              <a:spcAft>
                <a:spcPts val="600"/>
              </a:spcAft>
            </a:pP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For PC2 n28 discussion in RAN4, some companies assume only a full-band (single) duplexer, while the others assume dual duplexer. Proponents of dual duplexer insist that if single duplexer is assumed for PC2 requirements, then the current PC3 requirements should be relaxed, e.g. adding A-MPR&gt;0, since the current PC3 n28 requirements are based on the dual duplexer assumption.</a:t>
            </a:r>
          </a:p>
          <a:p>
            <a:pPr marL="342900" indent="-342900">
              <a:buFont typeface="Arial" panose="020B0604020202020204" pitchFamily="34" charset="0"/>
              <a:buChar char="•"/>
            </a:pPr>
            <a:r>
              <a:rPr lang="en-US" altLang="ja-JP" sz="2100" b="1" kern="100" dirty="0">
                <a:latin typeface="Calibri" panose="020F0502020204030204" pitchFamily="34" charset="0"/>
                <a:ea typeface="游ゴシック" panose="020B0400000000000000" pitchFamily="50" charset="-128"/>
                <a:cs typeface="Calibri" panose="020F0502020204030204" pitchFamily="34" charset="0"/>
              </a:rPr>
              <a:t>New NR CBWs )</a:t>
            </a:r>
            <a:r>
              <a:rPr lang="ja-JP" altLang="en-US" sz="2100" b="1"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hlinkClick r:id="rId4"/>
              </a:rPr>
              <a:t>R4-2407945</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 , CMCC/CBN</a:t>
            </a:r>
            <a:endParaRPr lang="en-US" altLang="ja-JP" sz="2100" b="1" kern="100" dirty="0">
              <a:effectLst/>
              <a:latin typeface="Calibri" panose="020F0502020204030204" pitchFamily="34" charset="0"/>
              <a:ea typeface="游ゴシック" panose="020B0400000000000000" pitchFamily="50" charset="-128"/>
              <a:cs typeface="Calibri" panose="020F0502020204030204" pitchFamily="34" charset="0"/>
            </a:endParaRPr>
          </a:p>
          <a:p>
            <a:pPr lvl="1">
              <a:spcAft>
                <a:spcPts val="600"/>
              </a:spcAft>
            </a:pP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Full-band single duplexer also brings another benefit, </a:t>
            </a:r>
            <a:r>
              <a:rPr lang="en-US" altLang="ja-JP" sz="2100" kern="100" dirty="0">
                <a:latin typeface="Calibri" panose="020F0502020204030204" pitchFamily="34" charset="0"/>
                <a:ea typeface="游ゴシック" panose="020B0400000000000000" pitchFamily="50" charset="-128"/>
                <a:cs typeface="Calibri" panose="020F0502020204030204" pitchFamily="34" charset="0"/>
              </a:rPr>
              <a:t>introducing</a:t>
            </a: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 new wider NR CBWs for B28/n28, e.g. 40MHz for UE, 35MHz and 45MHz for both UE and </a:t>
            </a:r>
            <a:r>
              <a:rPr lang="en-US" altLang="ja-JP" sz="2100" kern="100" dirty="0" err="1">
                <a:effectLst/>
                <a:latin typeface="Calibri" panose="020F0502020204030204" pitchFamily="34" charset="0"/>
                <a:ea typeface="游ゴシック" panose="020B0400000000000000" pitchFamily="50" charset="-128"/>
                <a:cs typeface="Calibri" panose="020F0502020204030204" pitchFamily="34" charset="0"/>
              </a:rPr>
              <a:t>gNB</a:t>
            </a:r>
            <a:r>
              <a:rPr lang="en-US" altLang="ja-JP" sz="2100" kern="100" dirty="0">
                <a:effectLst/>
                <a:latin typeface="Calibri" panose="020F0502020204030204" pitchFamily="34" charset="0"/>
                <a:ea typeface="游ゴシック" panose="020B0400000000000000" pitchFamily="50" charset="-128"/>
                <a:cs typeface="Calibri" panose="020F0502020204030204" pitchFamily="34" charset="0"/>
              </a:rPr>
              <a:t>, which is not achievable with the current n28 UE RF requirements. </a:t>
            </a:r>
          </a:p>
        </p:txBody>
      </p:sp>
      <p:pic>
        <p:nvPicPr>
          <p:cNvPr id="35" name="図 34">
            <a:extLst>
              <a:ext uri="{FF2B5EF4-FFF2-40B4-BE49-F238E27FC236}">
                <a16:creationId xmlns:a16="http://schemas.microsoft.com/office/drawing/2014/main" id="{27AC465F-1BA8-C374-7A96-3092148D9AF6}"/>
              </a:ext>
            </a:extLst>
          </p:cNvPr>
          <p:cNvPicPr>
            <a:picLocks noChangeAspect="1"/>
          </p:cNvPicPr>
          <p:nvPr/>
        </p:nvPicPr>
        <p:blipFill rotWithShape="1">
          <a:blip r:embed="rId5"/>
          <a:srcRect t="13506"/>
          <a:stretch/>
        </p:blipFill>
        <p:spPr>
          <a:xfrm>
            <a:off x="9169" y="3856425"/>
            <a:ext cx="11625943" cy="2853804"/>
          </a:xfrm>
          <a:prstGeom prst="rect">
            <a:avLst/>
          </a:prstGeom>
        </p:spPr>
      </p:pic>
    </p:spTree>
    <p:extLst>
      <p:ext uri="{BB962C8B-B14F-4D97-AF65-F5344CB8AC3E}">
        <p14:creationId xmlns:p14="http://schemas.microsoft.com/office/powerpoint/2010/main" val="165696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dirty="0">
                <a:latin typeface="Calibri" panose="020F0502020204030204" pitchFamily="34" charset="0"/>
                <a:cs typeface="Calibri" panose="020F0502020204030204" pitchFamily="34" charset="0"/>
              </a:rPr>
              <a:t>Requirement Type and Candidate Solution</a:t>
            </a:r>
            <a:endParaRPr kumimoji="1" lang="ja-JP" altLang="en-US" sz="3600" b="1" strike="sngStrike" dirty="0">
              <a:solidFill>
                <a:srgbClr val="FF0000"/>
              </a:solidFill>
              <a:highlight>
                <a:srgbClr val="00FFFF"/>
              </a:highlight>
              <a:cs typeface="Calibri" panose="020F0502020204030204" pitchFamily="34" charset="0"/>
            </a:endParaRPr>
          </a:p>
        </p:txBody>
      </p:sp>
      <p:graphicFrame>
        <p:nvGraphicFramePr>
          <p:cNvPr id="3" name="表 2">
            <a:extLst>
              <a:ext uri="{FF2B5EF4-FFF2-40B4-BE49-F238E27FC236}">
                <a16:creationId xmlns:a16="http://schemas.microsoft.com/office/drawing/2014/main" id="{99187F38-0794-14E9-C566-50A7CEB408B7}"/>
              </a:ext>
            </a:extLst>
          </p:cNvPr>
          <p:cNvGraphicFramePr>
            <a:graphicFrameLocks noGrp="1"/>
          </p:cNvGraphicFramePr>
          <p:nvPr>
            <p:extLst>
              <p:ext uri="{D42A27DB-BD31-4B8C-83A1-F6EECF244321}">
                <p14:modId xmlns:p14="http://schemas.microsoft.com/office/powerpoint/2010/main" val="2458854096"/>
              </p:ext>
            </p:extLst>
          </p:nvPr>
        </p:nvGraphicFramePr>
        <p:xfrm>
          <a:off x="116541" y="1137841"/>
          <a:ext cx="11958917" cy="4728645"/>
        </p:xfrm>
        <a:graphic>
          <a:graphicData uri="http://schemas.openxmlformats.org/drawingml/2006/table">
            <a:tbl>
              <a:tblPr firstRow="1" firstCol="1" bandRow="1">
                <a:tableStyleId>{5C22544A-7EE6-4342-B048-85BDC9FD1C3A}</a:tableStyleId>
              </a:tblPr>
              <a:tblGrid>
                <a:gridCol w="1380565">
                  <a:extLst>
                    <a:ext uri="{9D8B030D-6E8A-4147-A177-3AD203B41FA5}">
                      <a16:colId xmlns:a16="http://schemas.microsoft.com/office/drawing/2014/main" val="68871254"/>
                    </a:ext>
                  </a:extLst>
                </a:gridCol>
                <a:gridCol w="1201270">
                  <a:extLst>
                    <a:ext uri="{9D8B030D-6E8A-4147-A177-3AD203B41FA5}">
                      <a16:colId xmlns:a16="http://schemas.microsoft.com/office/drawing/2014/main" val="2946934235"/>
                    </a:ext>
                  </a:extLst>
                </a:gridCol>
                <a:gridCol w="1398495">
                  <a:extLst>
                    <a:ext uri="{9D8B030D-6E8A-4147-A177-3AD203B41FA5}">
                      <a16:colId xmlns:a16="http://schemas.microsoft.com/office/drawing/2014/main" val="1822821980"/>
                    </a:ext>
                  </a:extLst>
                </a:gridCol>
                <a:gridCol w="1317811">
                  <a:extLst>
                    <a:ext uri="{9D8B030D-6E8A-4147-A177-3AD203B41FA5}">
                      <a16:colId xmlns:a16="http://schemas.microsoft.com/office/drawing/2014/main" val="1253852562"/>
                    </a:ext>
                  </a:extLst>
                </a:gridCol>
                <a:gridCol w="1183342">
                  <a:extLst>
                    <a:ext uri="{9D8B030D-6E8A-4147-A177-3AD203B41FA5}">
                      <a16:colId xmlns:a16="http://schemas.microsoft.com/office/drawing/2014/main" val="1450686109"/>
                    </a:ext>
                  </a:extLst>
                </a:gridCol>
                <a:gridCol w="2339788">
                  <a:extLst>
                    <a:ext uri="{9D8B030D-6E8A-4147-A177-3AD203B41FA5}">
                      <a16:colId xmlns:a16="http://schemas.microsoft.com/office/drawing/2014/main" val="3137515080"/>
                    </a:ext>
                  </a:extLst>
                </a:gridCol>
                <a:gridCol w="1990164">
                  <a:extLst>
                    <a:ext uri="{9D8B030D-6E8A-4147-A177-3AD203B41FA5}">
                      <a16:colId xmlns:a16="http://schemas.microsoft.com/office/drawing/2014/main" val="1805899249"/>
                    </a:ext>
                  </a:extLst>
                </a:gridCol>
                <a:gridCol w="1147482">
                  <a:extLst>
                    <a:ext uri="{9D8B030D-6E8A-4147-A177-3AD203B41FA5}">
                      <a16:colId xmlns:a16="http://schemas.microsoft.com/office/drawing/2014/main" val="1676997094"/>
                    </a:ext>
                  </a:extLst>
                </a:gridCol>
              </a:tblGrid>
              <a:tr h="589310">
                <a:tc>
                  <a:txBody>
                    <a:bodyPr/>
                    <a:lstStyle/>
                    <a:p>
                      <a:pPr algn="ctr"/>
                      <a:r>
                        <a:rPr lang="en-US" sz="1800" kern="100" dirty="0">
                          <a:effectLst/>
                          <a:latin typeface="Calibri" panose="020F0502020204030204" pitchFamily="34" charset="0"/>
                          <a:cs typeface="Calibri" panose="020F0502020204030204" pitchFamily="34" charset="0"/>
                        </a:rPr>
                        <a:t>Requirement Type</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PC3</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PC2</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New </a:t>
                      </a:r>
                      <a:r>
                        <a:rPr lang="en-US" altLang="ja-JP" sz="1800" kern="100" dirty="0">
                          <a:effectLst/>
                          <a:latin typeface="Calibri" panose="020F0502020204030204" pitchFamily="34" charset="0"/>
                          <a:cs typeface="Calibri" panose="020F0502020204030204" pitchFamily="34" charset="0"/>
                        </a:rPr>
                        <a:t>C</a:t>
                      </a:r>
                      <a:r>
                        <a:rPr lang="en-US" sz="1800" kern="100" dirty="0">
                          <a:effectLst/>
                          <a:latin typeface="Calibri" panose="020F0502020204030204" pitchFamily="34" charset="0"/>
                          <a:cs typeface="Calibri" panose="020F0502020204030204" pitchFamily="34" charset="0"/>
                        </a:rPr>
                        <a:t>BW</a:t>
                      </a:r>
                      <a:r>
                        <a:rPr lang="ja-JP" altLang="en-US" sz="1800" kern="100" dirty="0">
                          <a:effectLst/>
                          <a:latin typeface="Calibri" panose="020F0502020204030204" pitchFamily="34" charset="0"/>
                          <a:cs typeface="Calibri" panose="020F0502020204030204" pitchFamily="34" charset="0"/>
                        </a:rPr>
                        <a:t>　</a:t>
                      </a:r>
                      <a:endParaRPr lang="ja-JP" sz="1800" kern="100" dirty="0">
                        <a:effectLst/>
                        <a:latin typeface="Calibri" panose="020F0502020204030204" pitchFamily="34" charset="0"/>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Legacy NW impacts</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RF architecture</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gridSpan="2">
                  <a:txBody>
                    <a:bodyPr/>
                    <a:lstStyle/>
                    <a:p>
                      <a:pPr algn="ctr"/>
                      <a:r>
                        <a:rPr lang="en-US" sz="1800" kern="100" dirty="0">
                          <a:effectLst/>
                          <a:latin typeface="Calibri" panose="020F0502020204030204" pitchFamily="34" charset="0"/>
                          <a:cs typeface="Calibri" panose="020F0502020204030204" pitchFamily="34" charset="0"/>
                        </a:rPr>
                        <a:t> Candidate </a:t>
                      </a:r>
                      <a:r>
                        <a:rPr lang="en-US" altLang="ja-JP" sz="1800" kern="100" dirty="0">
                          <a:effectLst/>
                          <a:latin typeface="Calibri" panose="020F0502020204030204" pitchFamily="34" charset="0"/>
                          <a:cs typeface="Calibri" panose="020F0502020204030204" pitchFamily="34" charset="0"/>
                        </a:rPr>
                        <a:t>S</a:t>
                      </a:r>
                      <a:r>
                        <a:rPr lang="en-US" sz="1800" kern="100" dirty="0">
                          <a:effectLst/>
                          <a:latin typeface="Calibri" panose="020F0502020204030204" pitchFamily="34" charset="0"/>
                          <a:cs typeface="Calibri" panose="020F0502020204030204" pitchFamily="34" charset="0"/>
                        </a:rPr>
                        <a:t>olution</a:t>
                      </a:r>
                      <a:endParaRPr lang="ja-JP" altLang="en-US" sz="1800" strike="sngStrike" kern="100" dirty="0">
                        <a:solidFill>
                          <a:srgbClr val="FF0000"/>
                        </a:solidFill>
                        <a:effectLst/>
                        <a:highlight>
                          <a:srgbClr val="00FFFF"/>
                        </a:highligh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hMerge="1">
                  <a:txBody>
                    <a:bodyPr/>
                    <a:lstStyle/>
                    <a:p>
                      <a:pPr algn="just"/>
                      <a:r>
                        <a:rPr lang="en-US" sz="1800" kern="100">
                          <a:effectLst/>
                          <a:latin typeface="Calibri" panose="020F0502020204030204" pitchFamily="34" charset="0"/>
                          <a:cs typeface="Calibri" panose="020F0502020204030204" pitchFamily="34" charset="0"/>
                        </a:rPr>
                        <a:t>Solution</a:t>
                      </a:r>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005330931"/>
                  </a:ext>
                </a:extLst>
              </a:tr>
              <a:tr h="383177">
                <a:tc>
                  <a:txBody>
                    <a:bodyPr/>
                    <a:lstStyle/>
                    <a:p>
                      <a:pPr algn="ctr"/>
                      <a:r>
                        <a:rPr lang="en-US" sz="1800" kern="100" dirty="0">
                          <a:effectLst/>
                          <a:latin typeface="Calibri" panose="020F0502020204030204" pitchFamily="34" charset="0"/>
                          <a:cs typeface="Calibri" panose="020F0502020204030204" pitchFamily="34" charset="0"/>
                        </a:rPr>
                        <a:t>Type 1</a:t>
                      </a:r>
                    </a:p>
                    <a:p>
                      <a:pPr algn="ct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(Legacy)</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 A-MPR</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 requirements</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Not  support</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ctr"/>
                      <a:r>
                        <a:rPr lang="en-US" sz="1800" kern="100" dirty="0">
                          <a:effectLst/>
                          <a:latin typeface="Calibri" panose="020F0502020204030204" pitchFamily="34" charset="0"/>
                          <a:cs typeface="Calibri" panose="020F0502020204030204" pitchFamily="34" charset="0"/>
                        </a:rPr>
                        <a:t> N/A</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a:txBody>
                    <a:bodyPr/>
                    <a:lstStyle/>
                    <a:p>
                      <a:pPr algn="l"/>
                      <a:r>
                        <a:rPr lang="en-US" sz="1800" kern="100" dirty="0">
                          <a:effectLst/>
                          <a:latin typeface="Calibri" panose="020F0502020204030204" pitchFamily="34" charset="0"/>
                          <a:cs typeface="Calibri" panose="020F0502020204030204" pitchFamily="34" charset="0"/>
                        </a:rPr>
                        <a:t>Dual duplexer</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gridSpan="2">
                  <a:txBody>
                    <a:bodyPr/>
                    <a:lstStyle/>
                    <a:p>
                      <a:pPr algn="ctr"/>
                      <a:r>
                        <a:rPr lang="en-US" sz="1800" kern="100" dirty="0">
                          <a:effectLst/>
                          <a:latin typeface="Calibri" panose="020F0502020204030204" pitchFamily="34" charset="0"/>
                          <a:cs typeface="Calibri" panose="020F0502020204030204" pitchFamily="34" charset="0"/>
                        </a:rPr>
                        <a:t> </a:t>
                      </a:r>
                      <a:r>
                        <a:rPr lang="en-US" altLang="ja-JP" sz="1800" kern="100" dirty="0">
                          <a:effectLst/>
                          <a:latin typeface="Calibri" panose="020F0502020204030204" pitchFamily="34" charset="0"/>
                          <a:ea typeface="游明朝" panose="02020400000000000000" pitchFamily="18" charset="-128"/>
                          <a:cs typeface="Calibri" panose="020F0502020204030204" pitchFamily="34" charset="0"/>
                        </a:rPr>
                        <a:t>N/A</a:t>
                      </a:r>
                      <a:endParaRPr lang="ja-JP" altLang="en-US"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hMerge="1">
                  <a:txBody>
                    <a:bodyPr/>
                    <a:lstStyle/>
                    <a:p>
                      <a:pPr algn="just"/>
                      <a:r>
                        <a:rPr lang="en-US" sz="1800" kern="100" dirty="0">
                          <a:effectLst/>
                          <a:latin typeface="Calibri" panose="020F0502020204030204" pitchFamily="34" charset="0"/>
                          <a:cs typeface="Calibri" panose="020F0502020204030204" pitchFamily="34" charset="0"/>
                        </a:rPr>
                        <a:t> </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775069121"/>
                  </a:ext>
                </a:extLst>
              </a:tr>
              <a:tr h="798140">
                <a:tc rowSpan="3">
                  <a:txBody>
                    <a:bodyPr/>
                    <a:lstStyle/>
                    <a:p>
                      <a:pPr algn="ctr"/>
                      <a:r>
                        <a:rPr lang="en-US" sz="1800" kern="100" dirty="0">
                          <a:effectLst/>
                          <a:latin typeface="Calibri" panose="020F0502020204030204" pitchFamily="34" charset="0"/>
                          <a:cs typeface="Calibri" panose="020F0502020204030204" pitchFamily="34" charset="0"/>
                        </a:rPr>
                        <a:t>Type 2</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No A-MPR</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Support</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3">
                  <a:txBody>
                    <a:bodyPr/>
                    <a:lstStyle/>
                    <a:p>
                      <a:pPr algn="ctr"/>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No</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2">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Full-band duplexer with maintained performance</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a:solidFill>
                            <a:schemeClr val="tx1"/>
                          </a:solidFill>
                          <a:effectLst/>
                          <a:latin typeface="Calibri" panose="020F0502020204030204" pitchFamily="34" charset="0"/>
                          <a:cs typeface="Calibri" panose="020F0502020204030204" pitchFamily="34" charset="0"/>
                        </a:rPr>
                        <a:t>Maintained simulation assumptions</a:t>
                      </a:r>
                      <a:endParaRPr lang="ja-JP" sz="1800" kern="10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2-1</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392696348"/>
                  </a:ext>
                </a:extLst>
              </a:tr>
              <a:tr h="514027">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Modified simulation assumptions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2-2</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2834902608"/>
                  </a:ext>
                </a:extLst>
              </a:tr>
              <a:tr h="80352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New UE RF architecture</a:t>
                      </a:r>
                      <a:endParaRPr lang="ja-JP" sz="1800" kern="100" dirty="0">
                        <a:solidFill>
                          <a:schemeClr val="tx1"/>
                        </a:solidFill>
                        <a:effectLst/>
                        <a:latin typeface="Calibri" panose="020F0502020204030204" pitchFamily="34" charset="0"/>
                        <a:cs typeface="Calibri" panose="020F0502020204030204" pitchFamily="34" charset="0"/>
                      </a:endParaRPr>
                    </a:p>
                    <a:p>
                      <a:pPr algn="l"/>
                      <a:r>
                        <a:rPr lang="en-US" sz="1800" kern="100" dirty="0">
                          <a:solidFill>
                            <a:schemeClr val="tx1"/>
                          </a:solidFill>
                          <a:effectLst/>
                          <a:latin typeface="Calibri" panose="020F0502020204030204" pitchFamily="34" charset="0"/>
                          <a:cs typeface="Calibri" panose="020F0502020204030204" pitchFamily="34" charset="0"/>
                        </a:rPr>
                        <a:t>(Full-band duplex+</a:t>
                      </a:r>
                      <a:r>
                        <a:rPr lang="en-US" altLang="ja-JP" sz="1800" kern="100" dirty="0">
                          <a:solidFill>
                            <a:schemeClr val="tx1"/>
                          </a:solidFill>
                          <a:effectLst/>
                          <a:latin typeface="Calibri" panose="020F0502020204030204" pitchFamily="34" charset="0"/>
                          <a:cs typeface="Calibri" panose="020F0502020204030204" pitchFamily="34" charset="0"/>
                        </a:rPr>
                        <a:t>α,</a:t>
                      </a:r>
                      <a:r>
                        <a:rPr lang="en-US" sz="1800" kern="100" dirty="0">
                          <a:solidFill>
                            <a:schemeClr val="tx1"/>
                          </a:solidFill>
                          <a:effectLst/>
                          <a:latin typeface="Calibri" panose="020F0502020204030204" pitchFamily="34" charset="0"/>
                          <a:cs typeface="Calibri" panose="020F0502020204030204" pitchFamily="34" charset="0"/>
                        </a:rPr>
                        <a:t> </a:t>
                      </a:r>
                      <a:br>
                        <a:rPr lang="en-US" sz="1800" kern="100" dirty="0">
                          <a:solidFill>
                            <a:schemeClr val="tx1"/>
                          </a:solidFill>
                          <a:effectLst/>
                          <a:latin typeface="Calibri" panose="020F0502020204030204" pitchFamily="34" charset="0"/>
                          <a:cs typeface="Calibri" panose="020F0502020204030204" pitchFamily="34" charset="0"/>
                        </a:rPr>
                      </a:br>
                      <a:r>
                        <a:rPr lang="en-US" sz="1800" kern="100" dirty="0">
                          <a:solidFill>
                            <a:schemeClr val="tx1"/>
                          </a:solidFill>
                          <a:effectLst/>
                          <a:latin typeface="Calibri" panose="020F0502020204030204" pitchFamily="34" charset="0"/>
                          <a:cs typeface="Calibri" panose="020F0502020204030204" pitchFamily="34" charset="0"/>
                        </a:rPr>
                        <a:t> i.e. multi duplexers)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 </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2-3</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777401930"/>
                  </a:ext>
                </a:extLst>
              </a:tr>
              <a:tr h="298855">
                <a:tc rowSpan="4">
                  <a:txBody>
                    <a:bodyPr/>
                    <a:lstStyle/>
                    <a:p>
                      <a:pPr algn="ctr"/>
                      <a:r>
                        <a:rPr lang="en-US" sz="1800" kern="100" dirty="0">
                          <a:effectLst/>
                          <a:latin typeface="Calibri" panose="020F0502020204030204" pitchFamily="34" charset="0"/>
                          <a:cs typeface="Calibri" panose="020F0502020204030204" pitchFamily="34" charset="0"/>
                        </a:rPr>
                        <a:t>Type 3</a:t>
                      </a:r>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A-MPR&gt;0</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Support</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ctr"/>
                      <a:r>
                        <a:rPr lang="en-US" sz="1800" kern="100" dirty="0">
                          <a:solidFill>
                            <a:schemeClr val="tx1"/>
                          </a:solidFill>
                          <a:effectLst/>
                          <a:latin typeface="Calibri" panose="020F0502020204030204" pitchFamily="34" charset="0"/>
                          <a:cs typeface="Calibri" panose="020F0502020204030204" pitchFamily="34" charset="0"/>
                        </a:rPr>
                        <a:t>Yes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rowSpan="4">
                  <a:txBody>
                    <a:bodyPr/>
                    <a:lstStyle/>
                    <a:p>
                      <a:pPr algn="l"/>
                      <a:r>
                        <a:rPr lang="en-US" altLang="ja-JP" sz="1800" kern="100" dirty="0">
                          <a:solidFill>
                            <a:schemeClr val="tx1"/>
                          </a:solidFill>
                          <a:effectLst/>
                          <a:latin typeface="Calibri" panose="020F0502020204030204" pitchFamily="34" charset="0"/>
                          <a:cs typeface="Calibri" panose="020F0502020204030204" pitchFamily="34" charset="0"/>
                        </a:rPr>
                        <a:t>Full-band </a:t>
                      </a:r>
                      <a:r>
                        <a:rPr lang="en-US" sz="1800" kern="100" dirty="0">
                          <a:solidFill>
                            <a:schemeClr val="tx1"/>
                          </a:solidFill>
                          <a:effectLst/>
                          <a:latin typeface="Calibri" panose="020F0502020204030204" pitchFamily="34" charset="0"/>
                          <a:cs typeface="Calibri" panose="020F0502020204030204" pitchFamily="34" charset="0"/>
                        </a:rPr>
                        <a:t>duplexer with reduced/relaxed performance</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Modified n28 A-MPR</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3-1</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3763110854"/>
                  </a:ext>
                </a:extLst>
              </a:tr>
              <a:tr h="298855">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rPr>
                        <a:t>RB restriction to avoid A-MPR impacts </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800" kern="100" dirty="0">
                          <a:solidFill>
                            <a:schemeClr val="tx1"/>
                          </a:solidFill>
                          <a:effectLst/>
                          <a:latin typeface="Calibri" panose="020F0502020204030204" pitchFamily="34" charset="0"/>
                          <a:cs typeface="Calibri" panose="020F0502020204030204" pitchFamily="34" charset="0"/>
                        </a:rPr>
                        <a:t>Solution 3-2</a:t>
                      </a:r>
                      <a:endParaRPr lang="ja-JP" alt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339566849"/>
                  </a:ext>
                </a:extLst>
              </a:tr>
              <a:tr h="266047">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a:r>
                        <a:rPr lang="en-US" sz="1800" kern="100">
                          <a:solidFill>
                            <a:schemeClr val="tx1"/>
                          </a:solidFill>
                          <a:effectLst/>
                          <a:latin typeface="Calibri" panose="020F0502020204030204" pitchFamily="34" charset="0"/>
                          <a:cs typeface="Calibri" panose="020F0502020204030204" pitchFamily="34" charset="0"/>
                        </a:rPr>
                        <a:t>New band</a:t>
                      </a:r>
                      <a:endParaRPr lang="ja-JP" sz="1800" kern="10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3-3</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862590269"/>
                  </a:ext>
                </a:extLst>
              </a:tr>
              <a:tr h="121362">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dirty="0">
                        <a:effectLst/>
                        <a:latin typeface="Calibri" panose="020F0502020204030204" pitchFamily="34" charset="0"/>
                        <a:ea typeface="游明朝" panose="02020400000000000000" pitchFamily="18" charset="-128"/>
                        <a:cs typeface="Calibri" panose="020F0502020204030204" pitchFamily="34" charset="0"/>
                      </a:endParaRPr>
                    </a:p>
                  </a:txBody>
                  <a:tcPr marL="68580" marR="68580" marT="0" marB="0"/>
                </a:tc>
                <a:tc vMerge="1">
                  <a:txBody>
                    <a:bodyPr/>
                    <a:lstStyle/>
                    <a:p>
                      <a:pPr algn="l"/>
                      <a:endParaRPr lang="ja-JP" sz="1800" kern="100">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l"/>
                      <a:r>
                        <a:rPr lang="en-US" sz="1800" kern="100" dirty="0">
                          <a:solidFill>
                            <a:schemeClr val="tx1"/>
                          </a:solidFill>
                          <a:effectLst/>
                          <a:latin typeface="Calibri" panose="020F0502020204030204" pitchFamily="34" charset="0"/>
                          <a:cs typeface="Calibri" panose="020F0502020204030204" pitchFamily="34" charset="0"/>
                        </a:rPr>
                        <a:t>New NS</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tc>
                  <a:txBody>
                    <a:bodyPr/>
                    <a:lstStyle/>
                    <a:p>
                      <a:pPr algn="just"/>
                      <a:r>
                        <a:rPr lang="en-US" sz="1800" kern="100" dirty="0">
                          <a:solidFill>
                            <a:schemeClr val="tx1"/>
                          </a:solidFill>
                          <a:effectLst/>
                          <a:latin typeface="Calibri" panose="020F0502020204030204" pitchFamily="34" charset="0"/>
                          <a:cs typeface="Calibri" panose="020F0502020204030204" pitchFamily="34" charset="0"/>
                        </a:rPr>
                        <a:t>Solution 3-4</a:t>
                      </a:r>
                      <a:endParaRPr lang="ja-JP" sz="1800" kern="100" dirty="0">
                        <a:solidFill>
                          <a:schemeClr val="tx1"/>
                        </a:solidFill>
                        <a:effectLst/>
                        <a:latin typeface="Calibri" panose="020F0502020204030204" pitchFamily="34" charset="0"/>
                        <a:ea typeface="游明朝" panose="02020400000000000000" pitchFamily="18" charset="-128"/>
                        <a:cs typeface="Calibri" panose="020F0502020204030204" pitchFamily="34" charset="0"/>
                      </a:endParaRPr>
                    </a:p>
                  </a:txBody>
                  <a:tcPr marL="0" marR="0" marT="0" marB="0"/>
                </a:tc>
                <a:extLst>
                  <a:ext uri="{0D108BD9-81ED-4DB2-BD59-A6C34878D82A}">
                    <a16:rowId xmlns:a16="http://schemas.microsoft.com/office/drawing/2014/main" val="181335004"/>
                  </a:ext>
                </a:extLst>
              </a:tr>
            </a:tbl>
          </a:graphicData>
        </a:graphic>
      </p:graphicFrame>
    </p:spTree>
    <p:extLst>
      <p:ext uri="{BB962C8B-B14F-4D97-AF65-F5344CB8AC3E}">
        <p14:creationId xmlns:p14="http://schemas.microsoft.com/office/powerpoint/2010/main" val="45056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a:latin typeface="Calibri" panose="020F0502020204030204" pitchFamily="34" charset="0"/>
                <a:cs typeface="Calibri" panose="020F0502020204030204" pitchFamily="34" charset="0"/>
              </a:rPr>
              <a:t>Observations</a:t>
            </a:r>
            <a:endParaRPr kumimoji="1" lang="ja-JP" altLang="en-US" sz="3600" b="1">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142241" y="959016"/>
            <a:ext cx="11673839" cy="5863144"/>
          </a:xfrm>
          <a:prstGeom prst="rect">
            <a:avLst/>
          </a:prstGeom>
          <a:noFill/>
        </p:spPr>
        <p:txBody>
          <a:bodyPr wrap="square" rtlCol="0">
            <a:spAutoFit/>
          </a:bodyPr>
          <a:lstStyle/>
          <a:p>
            <a:pPr marL="342900" indent="-342900">
              <a:buFont typeface="Arial" panose="020B0604020202020204" pitchFamily="34" charset="0"/>
              <a:buChar char="•"/>
            </a:pPr>
            <a:r>
              <a:rPr lang="en-US" altLang="ja-JP" sz="2000" b="1" kern="100" dirty="0">
                <a:latin typeface="Calibri" panose="020F0502020204030204" pitchFamily="34" charset="0"/>
                <a:ea typeface="游ゴシック" panose="020B0400000000000000" pitchFamily="50" charset="-128"/>
                <a:cs typeface="Calibri" panose="020F0502020204030204" pitchFamily="34" charset="0"/>
              </a:rPr>
              <a:t>Observation 1 )</a:t>
            </a:r>
          </a:p>
          <a:p>
            <a:pPr lvl="1">
              <a:spcAft>
                <a:spcPts val="600"/>
              </a:spcAft>
            </a:pP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Existing Japanese operators have already deployed their B28/n28 NW based on their link-budget with no A-MPR for PC3.</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2 )</a:t>
            </a:r>
          </a:p>
          <a:p>
            <a:pPr lvl="1">
              <a:spcAft>
                <a:spcPts val="600"/>
              </a:spcAft>
            </a:pP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From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legacy NW</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deployment perspective on coverage/performance, introducing a new set of PC3 A-MPR&gt;0 requirements for B28/n28 full-band duplexer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brings critical issues to legacy NW.</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3 )</a:t>
            </a:r>
          </a:p>
          <a:p>
            <a:pPr lvl="1">
              <a:spcAft>
                <a:spcPts val="600"/>
              </a:spcAft>
            </a:pP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Introducing a new set of PC3 A-MPR&gt;0 requirements for B28/n28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in later stage is an unprecedent change for 3GPP and not acceptable to B28/n28 operators, non-backward compatible change in terms of deployment impacts (Relaxation is not acceptable).</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4 )</a:t>
            </a:r>
          </a:p>
          <a:p>
            <a:pPr lvl="1"/>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Having two sets of requirements (Type 2 and Type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 causes market fragmentation, thus not acceptable either.</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5 )</a:t>
            </a:r>
          </a:p>
          <a:p>
            <a:pPr lvl="1"/>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Type 4 requirements (no A-MPR impacts but still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requires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RB restriction) are not acceptable </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e</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ither, since it brings loss of valuable RBs and capacity and huge impacts on legacy NW.</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(Relaxation is not acceptable).</a:t>
            </a:r>
          </a:p>
          <a:p>
            <a:pPr marL="342900" indent="-342900">
              <a:buFont typeface="Arial" panose="020B0604020202020204" pitchFamily="34" charset="0"/>
              <a:buChar char="•"/>
            </a:pPr>
            <a:r>
              <a:rPr lang="en-US" altLang="ja-JP" sz="2000" b="1" kern="100" dirty="0">
                <a:effectLst/>
                <a:latin typeface="Calibri" panose="020F0502020204030204" pitchFamily="34" charset="0"/>
                <a:ea typeface="游ゴシック" panose="020B0400000000000000" pitchFamily="50" charset="-128"/>
                <a:cs typeface="Calibri" panose="020F0502020204030204" pitchFamily="34" charset="0"/>
              </a:rPr>
              <a:t>Observation 6 )</a:t>
            </a:r>
          </a:p>
          <a:p>
            <a:pPr lvl="1"/>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There was a discussion on NS_17 (</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PC3 no A-MPR) in RAN4 May meeting but</a:t>
            </a:r>
            <a:r>
              <a:rPr lang="en-US" altLang="ja-JP" sz="2000" kern="100" dirty="0">
                <a:latin typeface="Calibri" panose="020F0502020204030204" pitchFamily="34" charset="0"/>
                <a:ea typeface="游ゴシック" panose="020B0400000000000000" pitchFamily="50" charset="-128"/>
                <a:cs typeface="Calibri" panose="020F0502020204030204" pitchFamily="34" charset="0"/>
              </a:rPr>
              <a:t> no discussion for NS_18</a:t>
            </a:r>
            <a:r>
              <a:rPr lang="en-US" altLang="ja-JP" sz="2000" kern="100" dirty="0">
                <a:effectLst/>
                <a:latin typeface="Calibri" panose="020F0502020204030204" pitchFamily="34" charset="0"/>
                <a:ea typeface="游ゴシック" panose="020B0400000000000000" pitchFamily="50" charset="-128"/>
                <a:cs typeface="Calibri" panose="020F0502020204030204" pitchFamily="34" charset="0"/>
              </a:rPr>
              <a:t>.</a:t>
            </a:r>
          </a:p>
        </p:txBody>
      </p:sp>
    </p:spTree>
    <p:extLst>
      <p:ext uri="{BB962C8B-B14F-4D97-AF65-F5344CB8AC3E}">
        <p14:creationId xmlns:p14="http://schemas.microsoft.com/office/powerpoint/2010/main" val="3648018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600" b="1">
                <a:latin typeface="Calibri" panose="020F0502020204030204" pitchFamily="34" charset="0"/>
                <a:cs typeface="Calibri" panose="020F0502020204030204" pitchFamily="34" charset="0"/>
              </a:rPr>
              <a:t>Proposals</a:t>
            </a:r>
            <a:endParaRPr kumimoji="1" lang="ja-JP" altLang="en-US" sz="3600" b="1">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1060616"/>
            <a:ext cx="11418027" cy="5201424"/>
          </a:xfrm>
          <a:prstGeom prst="rect">
            <a:avLst/>
          </a:prstGeom>
          <a:noFill/>
        </p:spPr>
        <p:txBody>
          <a:bodyPr wrap="square" rtlCol="0">
            <a:spAutoFit/>
          </a:bodyPr>
          <a:lstStyle/>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 1 )</a:t>
            </a:r>
          </a:p>
          <a:p>
            <a:pPr lvl="1">
              <a:spcAft>
                <a:spcPts val="600"/>
              </a:spcAft>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RAN agree to specify RAN4 requirements which enables PC2 in B28/n28.</a:t>
            </a: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 2 )</a:t>
            </a:r>
          </a:p>
          <a:p>
            <a:pPr lvl="1">
              <a:spcAft>
                <a:spcPts val="600"/>
              </a:spcAft>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RAN agree to specify RAN4 requirements which enables wider CBW in B28/n28.</a:t>
            </a:r>
            <a:endParaRPr lang="en-US" altLang="ja-JP" sz="2400" b="1" kern="100" dirty="0">
              <a:latin typeface="Calibri" panose="020F0502020204030204" pitchFamily="34" charset="0"/>
              <a:ea typeface="游ゴシック" panose="020B0400000000000000" pitchFamily="50" charset="-128"/>
              <a:cs typeface="Calibri" panose="020F0502020204030204" pitchFamily="34" charset="0"/>
            </a:endParaRP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3</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p>
          <a:p>
            <a:pPr lvl="1">
              <a:spcAft>
                <a:spcPts val="600"/>
              </a:spcAft>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RAN agree not to allow any relaxations for PC3 in B28/n28. RAN4 will only consider solutions/requirements without any relaxations. (i.e. RAN agrees to allow only Type2 requirements)</a:t>
            </a: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4 )</a:t>
            </a:r>
          </a:p>
          <a:p>
            <a:pPr lvl="1">
              <a:spcAft>
                <a:spcPts val="600"/>
              </a:spcAft>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RAN agree not to explore candidate solutions for Type 3 requirements </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for</a:t>
            </a:r>
            <a:r>
              <a:rPr lang="ja-JP" altLang="en-US" sz="2400" kern="100" dirty="0">
                <a:latin typeface="Calibri" panose="020F0502020204030204" pitchFamily="34" charset="0"/>
                <a:ea typeface="游ゴシック" panose="020B0400000000000000" pitchFamily="50" charset="-128"/>
                <a:cs typeface="Calibri" panose="020F0502020204030204" pitchFamily="34" charset="0"/>
              </a:rPr>
              <a:t> </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NS_17</a:t>
            </a: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a:t>
            </a:r>
          </a:p>
          <a:p>
            <a:pPr marL="342900" indent="-342900">
              <a:buFont typeface="Arial" panose="020B0604020202020204" pitchFamily="34" charset="0"/>
              <a:buChar char="•"/>
            </a:pP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Proposal</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r>
              <a:rPr lang="en-US" altLang="ja-JP" sz="2400" b="1" kern="100" dirty="0">
                <a:latin typeface="Calibri" panose="020F0502020204030204" pitchFamily="34" charset="0"/>
                <a:ea typeface="游ゴシック" panose="020B0400000000000000" pitchFamily="50" charset="-128"/>
                <a:cs typeface="Calibri" panose="020F0502020204030204" pitchFamily="34" charset="0"/>
              </a:rPr>
              <a:t>5</a:t>
            </a:r>
            <a:r>
              <a:rPr lang="en-US" altLang="ja-JP" sz="2400" b="1" kern="100" dirty="0">
                <a:effectLst/>
                <a:latin typeface="Calibri" panose="020F0502020204030204" pitchFamily="34" charset="0"/>
                <a:ea typeface="游ゴシック" panose="020B0400000000000000" pitchFamily="50" charset="-128"/>
                <a:cs typeface="Calibri" panose="020F0502020204030204" pitchFamily="34" charset="0"/>
              </a:rPr>
              <a:t> )</a:t>
            </a:r>
          </a:p>
          <a:p>
            <a:pPr lvl="1">
              <a:spcAft>
                <a:spcPts val="600"/>
              </a:spcAft>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RAN agree to check whether there </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are</a:t>
            </a: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 any impacts for operators using NS_18 or any other emissions limits.</a:t>
            </a:r>
          </a:p>
        </p:txBody>
      </p:sp>
    </p:spTree>
    <p:extLst>
      <p:ext uri="{BB962C8B-B14F-4D97-AF65-F5344CB8AC3E}">
        <p14:creationId xmlns:p14="http://schemas.microsoft.com/office/powerpoint/2010/main" val="1733846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AB980AE-A761-D584-125D-02CAF025D04A}"/>
              </a:ext>
            </a:extLst>
          </p:cNvPr>
          <p:cNvSpPr txBox="1"/>
          <p:nvPr/>
        </p:nvSpPr>
        <p:spPr>
          <a:xfrm>
            <a:off x="213361" y="1149068"/>
            <a:ext cx="11790316" cy="4993675"/>
          </a:xfrm>
          <a:prstGeom prst="rect">
            <a:avLst/>
          </a:prstGeom>
          <a:noFill/>
        </p:spPr>
        <p:txBody>
          <a:bodyPr wrap="square" rtlCol="0">
            <a:spAutoFit/>
          </a:bodyPr>
          <a:lstStyle/>
          <a:p>
            <a:pPr hangingPunct="0">
              <a:spcBef>
                <a:spcPts val="600"/>
              </a:spcBef>
              <a:spcAft>
                <a:spcPts val="900"/>
              </a:spcAft>
            </a:pPr>
            <a:r>
              <a:rPr lang="en-GB" altLang="ja-JP" sz="3200" b="1" dirty="0">
                <a:solidFill>
                  <a:srgbClr val="0000FF"/>
                </a:solidFill>
                <a:effectLst/>
                <a:latin typeface="Arial" panose="020B0604020202020204" pitchFamily="34" charset="0"/>
                <a:cs typeface="Times New Roman" panose="02020603050405020304" pitchFamily="18" charset="0"/>
              </a:rPr>
              <a:t>4.1	Objective of SI or Core part WI or Testing part WI</a:t>
            </a:r>
            <a:endParaRPr lang="ja-JP" altLang="ja-JP" sz="3200" b="1" dirty="0">
              <a:effectLst/>
              <a:latin typeface="Arial" panose="020B0604020202020204" pitchFamily="34" charset="0"/>
              <a:cs typeface="Times New Roman" panose="02020603050405020304" pitchFamily="18" charset="0"/>
            </a:endParaRPr>
          </a:p>
          <a:p>
            <a:pPr algn="just" hangingPunct="0">
              <a:spcAft>
                <a:spcPts val="600"/>
              </a:spcAft>
            </a:pPr>
            <a:r>
              <a:rPr lang="en-GB" altLang="ja-JP" dirty="0">
                <a:effectLst/>
                <a:latin typeface="Times New Roman" panose="02020603050405020304" pitchFamily="18" charset="0"/>
                <a:ea typeface="DengXian" panose="02010600030101010101" pitchFamily="2" charset="-122"/>
              </a:rPr>
              <a:t>The objective of this WI is to </a:t>
            </a:r>
            <a:r>
              <a:rPr lang="en-US" altLang="ja-JP" dirty="0">
                <a:effectLst/>
                <a:latin typeface="Times New Roman" panose="02020603050405020304" pitchFamily="18" charset="0"/>
                <a:ea typeface="DengXian" panose="02010600030101010101" pitchFamily="2" charset="-122"/>
              </a:rPr>
              <a:t>introduce requirements for UE Power Class 2 and 40MHz Channel Bandwidth for NR band n28</a:t>
            </a:r>
            <a:r>
              <a:rPr lang="en-GB" altLang="ja-JP" dirty="0">
                <a:effectLst/>
                <a:latin typeface="Times New Roman" panose="02020603050405020304" pitchFamily="18" charset="0"/>
                <a:ea typeface="DengXian" panose="02010600030101010101" pitchFamily="2" charset="-122"/>
              </a:rPr>
              <a:t>, including the following aspects:</a:t>
            </a:r>
            <a:endParaRPr lang="ja-JP" altLang="ja-JP" dirty="0">
              <a:effectLst/>
              <a:latin typeface="Times New Roman" panose="02020603050405020304" pitchFamily="18" charset="0"/>
              <a:ea typeface="DengXian" panose="02010600030101010101" pitchFamily="2" charset="-122"/>
            </a:endParaRPr>
          </a:p>
          <a:p>
            <a:pPr marL="342900" lvl="0" indent="-342900" algn="just" hangingPunct="0">
              <a:spcAft>
                <a:spcPts val="600"/>
              </a:spcAft>
              <a:buFont typeface="Wingdings" panose="05000000000000000000" pitchFamily="2" charset="2"/>
              <a:buChar char="n"/>
            </a:pPr>
            <a:r>
              <a:rPr lang="en-GB" altLang="ja-JP" dirty="0">
                <a:effectLst/>
                <a:latin typeface="Times New Roman" panose="02020603050405020304" pitchFamily="18" charset="0"/>
                <a:ea typeface="DengXian" panose="02010600030101010101" pitchFamily="2" charset="-122"/>
              </a:rPr>
              <a:t>Introduce PC2 requirements, efforts should be made to accommodate dual duplexer and full-band duplexer.</a:t>
            </a:r>
            <a:endParaRPr lang="ja-JP" altLang="ja-JP"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US" altLang="ja-JP" dirty="0">
                <a:effectLst/>
                <a:latin typeface="Times New Roman" panose="02020603050405020304" pitchFamily="18" charset="0"/>
                <a:ea typeface="DengXian" panose="02010600030101010101" pitchFamily="2" charset="-122"/>
              </a:rPr>
              <a:t>Both 1Tx and 2Tx PC2 are supported</a:t>
            </a:r>
            <a:endParaRPr lang="ja-JP" altLang="ja-JP"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US" altLang="ja-JP" dirty="0">
                <a:effectLst/>
                <a:latin typeface="Times New Roman" panose="02020603050405020304" pitchFamily="18" charset="0"/>
                <a:ea typeface="DengXian" panose="02010600030101010101" pitchFamily="2" charset="-122"/>
              </a:rPr>
              <a:t>UL-MIMO is supported.</a:t>
            </a:r>
            <a:endParaRPr lang="ja-JP" altLang="ja-JP" dirty="0">
              <a:effectLst/>
              <a:latin typeface="Times New Roman" panose="02020603050405020304" pitchFamily="18" charset="0"/>
              <a:ea typeface="DengXian" panose="02010600030101010101" pitchFamily="2" charset="-122"/>
            </a:endParaRPr>
          </a:p>
          <a:p>
            <a:pPr marL="285750" lvl="0" indent="-285750" algn="just" hangingPunct="0">
              <a:spcAft>
                <a:spcPts val="600"/>
              </a:spcAft>
              <a:buFont typeface="Wingdings" panose="05000000000000000000" pitchFamily="2" charset="2"/>
              <a:buChar char="n"/>
            </a:pPr>
            <a:r>
              <a:rPr lang="en-GB" altLang="ja-JP" dirty="0">
                <a:effectLst/>
                <a:latin typeface="Times New Roman" panose="02020603050405020304" pitchFamily="18" charset="0"/>
                <a:ea typeface="DengXian" panose="02010600030101010101" pitchFamily="2" charset="-122"/>
              </a:rPr>
              <a:t>Study </a:t>
            </a:r>
            <a:r>
              <a:rPr lang="en-GB" altLang="ja-JP" dirty="0">
                <a:latin typeface="Times New Roman" panose="02020603050405020304" pitchFamily="18" charset="0"/>
                <a:ea typeface="DengXian" panose="02010600030101010101" pitchFamily="2" charset="-122"/>
              </a:rPr>
              <a:t>solutions for </a:t>
            </a:r>
            <a:r>
              <a:rPr lang="en-GB" altLang="ja-JP" dirty="0">
                <a:effectLst/>
                <a:latin typeface="Times New Roman" panose="02020603050405020304" pitchFamily="18" charset="0"/>
                <a:ea typeface="DengXian" panose="02010600030101010101" pitchFamily="2" charset="-122"/>
              </a:rPr>
              <a:t>full-band duplexer architecture for PC2 and PC3</a:t>
            </a:r>
            <a:endParaRPr lang="ja-JP" altLang="ja-JP"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GB" altLang="ja-JP" dirty="0">
                <a:effectLst/>
                <a:latin typeface="Times New Roman" panose="02020603050405020304" pitchFamily="18" charset="0"/>
                <a:ea typeface="DengXian" panose="02010600030101010101" pitchFamily="2" charset="-122"/>
              </a:rPr>
              <a:t>Solutions enable to maintain the current A-MPR requirements for NS_17 and any other applicable NS or emissions limits (i.e. no A-MPR for PC3) and avoid any impacts of legacy network</a:t>
            </a:r>
            <a:r>
              <a:rPr lang="en-GB" altLang="ja-JP" dirty="0">
                <a:latin typeface="Times New Roman" panose="02020603050405020304" pitchFamily="18" charset="0"/>
                <a:ea typeface="DengXian" panose="02010600030101010101" pitchFamily="2" charset="-122"/>
              </a:rPr>
              <a:t> (e.g. RB restriction)</a:t>
            </a:r>
            <a:endParaRPr lang="en-GB" altLang="ja-JP" dirty="0">
              <a:effectLst/>
              <a:latin typeface="Times New Roman" panose="02020603050405020304" pitchFamily="18" charset="0"/>
              <a:ea typeface="DengXian" panose="02010600030101010101" pitchFamily="2" charset="-122"/>
            </a:endParaRPr>
          </a:p>
          <a:p>
            <a:pPr marL="742950" lvl="1" indent="-285750" algn="just" hangingPunct="0">
              <a:spcAft>
                <a:spcPts val="600"/>
              </a:spcAft>
              <a:buFont typeface="Wingdings" panose="05000000000000000000" pitchFamily="2" charset="2"/>
              <a:buChar char=""/>
            </a:pPr>
            <a:r>
              <a:rPr lang="en-GB" altLang="ja-JP" dirty="0">
                <a:effectLst/>
                <a:latin typeface="Times New Roman" panose="02020603050405020304" pitchFamily="18" charset="0"/>
                <a:ea typeface="DengXian" panose="02010600030101010101" pitchFamily="2" charset="-122"/>
              </a:rPr>
              <a:t>Single duplexer is a base </a:t>
            </a:r>
            <a:r>
              <a:rPr lang="en-US" altLang="ja-JP" dirty="0">
                <a:effectLst/>
                <a:latin typeface="Times New Roman" panose="02020603050405020304" pitchFamily="18" charset="0"/>
                <a:ea typeface="DengXian" panose="02010600030101010101" pitchFamily="2" charset="-122"/>
              </a:rPr>
              <a:t>line,</a:t>
            </a:r>
            <a:r>
              <a:rPr lang="en-GB" altLang="ja-JP" dirty="0">
                <a:effectLst/>
                <a:latin typeface="Times New Roman" panose="02020603050405020304" pitchFamily="18" charset="0"/>
                <a:ea typeface="DengXian" panose="02010600030101010101" pitchFamily="2" charset="-122"/>
              </a:rPr>
              <a:t> but other architectures are not precluded.</a:t>
            </a:r>
            <a:endParaRPr lang="ja-JP" altLang="ja-JP" dirty="0">
              <a:effectLst/>
              <a:latin typeface="Times New Roman" panose="02020603050405020304" pitchFamily="18" charset="0"/>
              <a:ea typeface="DengXian" panose="02010600030101010101" pitchFamily="2" charset="-122"/>
            </a:endParaRPr>
          </a:p>
          <a:p>
            <a:pPr marL="342900" lvl="0" indent="-342900" algn="just" hangingPunct="0">
              <a:spcAft>
                <a:spcPts val="600"/>
              </a:spcAft>
              <a:buFont typeface="Wingdings" panose="05000000000000000000" pitchFamily="2" charset="2"/>
              <a:buChar char="n"/>
            </a:pPr>
            <a:r>
              <a:rPr lang="en-GB" altLang="ja-JP" dirty="0">
                <a:effectLst/>
                <a:latin typeface="Times New Roman" panose="02020603050405020304" pitchFamily="18" charset="0"/>
                <a:ea typeface="DengXian" panose="02010600030101010101" pitchFamily="2" charset="-122"/>
              </a:rPr>
              <a:t>Introduce new NR CBWs and specify the necessary requirements, e.g. 40MHz for UE, 35MHz and 45MHz for both UE and </a:t>
            </a:r>
            <a:r>
              <a:rPr lang="en-GB" altLang="ja-JP" dirty="0" err="1">
                <a:effectLst/>
                <a:latin typeface="Times New Roman" panose="02020603050405020304" pitchFamily="18" charset="0"/>
                <a:ea typeface="DengXian" panose="02010600030101010101" pitchFamily="2" charset="-122"/>
              </a:rPr>
              <a:t>gNB</a:t>
            </a:r>
            <a:r>
              <a:rPr lang="en-GB" altLang="ja-JP" dirty="0">
                <a:effectLst/>
                <a:latin typeface="Times New Roman" panose="02020603050405020304" pitchFamily="18" charset="0"/>
                <a:ea typeface="DengXian" panose="02010600030101010101" pitchFamily="2" charset="-122"/>
              </a:rPr>
              <a:t>.</a:t>
            </a:r>
            <a:endParaRPr lang="ja-JP" altLang="ja-JP" dirty="0">
              <a:effectLst/>
              <a:latin typeface="Times New Roman" panose="02020603050405020304" pitchFamily="18" charset="0"/>
              <a:ea typeface="DengXian" panose="02010600030101010101" pitchFamily="2" charset="-122"/>
            </a:endParaRPr>
          </a:p>
          <a:p>
            <a:pPr marL="342900" lvl="0" indent="-342900" algn="just" hangingPunct="0">
              <a:spcAft>
                <a:spcPts val="600"/>
              </a:spcAft>
              <a:buFont typeface="Wingdings" panose="05000000000000000000" pitchFamily="2" charset="2"/>
              <a:buChar char="n"/>
            </a:pPr>
            <a:r>
              <a:rPr lang="en-GB" altLang="ja-JP" dirty="0">
                <a:effectLst/>
                <a:latin typeface="Times New Roman" panose="02020603050405020304" pitchFamily="18" charset="0"/>
                <a:ea typeface="DengXian" panose="02010600030101010101" pitchFamily="2" charset="-122"/>
              </a:rPr>
              <a:t>Allow flexible channel allocations within the whole band including BW&gt;=20MHz.</a:t>
            </a:r>
            <a:endParaRPr lang="ja-JP" altLang="ja-JP" dirty="0">
              <a:effectLst/>
              <a:latin typeface="Times New Roman" panose="02020603050405020304" pitchFamily="18" charset="0"/>
              <a:ea typeface="DengXian" panose="02010600030101010101" pitchFamily="2" charset="-122"/>
            </a:endParaRPr>
          </a:p>
          <a:p>
            <a:pPr marL="342900" lvl="0" indent="-342900" algn="just" hangingPunct="0">
              <a:spcAft>
                <a:spcPts val="600"/>
              </a:spcAft>
              <a:buFont typeface="Wingdings" panose="05000000000000000000" pitchFamily="2" charset="2"/>
              <a:buChar char="n"/>
            </a:pPr>
            <a:r>
              <a:rPr lang="en-US" altLang="ja-JP" dirty="0">
                <a:effectLst/>
                <a:latin typeface="Times New Roman" panose="02020603050405020304" pitchFamily="18" charset="0"/>
                <a:ea typeface="DengXian" panose="02010600030101010101" pitchFamily="2" charset="-122"/>
              </a:rPr>
              <a:t>Release independence of NR requirements to Rel-15 is anticipated.</a:t>
            </a:r>
            <a:endParaRPr lang="ja-JP" altLang="ja-JP" dirty="0">
              <a:effectLst/>
              <a:latin typeface="Times New Roman" panose="02020603050405020304" pitchFamily="18" charset="0"/>
              <a:ea typeface="DengXian" panose="02010600030101010101" pitchFamily="2" charset="-122"/>
            </a:endParaRPr>
          </a:p>
        </p:txBody>
      </p:sp>
      <p:sp>
        <p:nvSpPr>
          <p:cNvPr id="5" name="タイトル 1">
            <a:extLst>
              <a:ext uri="{FF2B5EF4-FFF2-40B4-BE49-F238E27FC236}">
                <a16:creationId xmlns:a16="http://schemas.microsoft.com/office/drawing/2014/main" id="{B92EE850-201B-A9FF-57A3-7844B9C1B3E1}"/>
              </a:ext>
            </a:extLst>
          </p:cNvPr>
          <p:cNvSpPr>
            <a:spLocks noGrp="1"/>
          </p:cNvSpPr>
          <p:nvPr>
            <p:ph type="title"/>
          </p:nvPr>
        </p:nvSpPr>
        <p:spPr>
          <a:xfrm>
            <a:off x="1045697" y="226559"/>
            <a:ext cx="10886400" cy="456000"/>
          </a:xfrm>
        </p:spPr>
        <p:txBody>
          <a:bodyPr>
            <a:noAutofit/>
          </a:bodyPr>
          <a:lstStyle/>
          <a:p>
            <a:r>
              <a:rPr lang="en-US" altLang="ja-JP" sz="3600" b="1" dirty="0">
                <a:latin typeface="Calibri" panose="020F0502020204030204" pitchFamily="34" charset="0"/>
                <a:cs typeface="Calibri" panose="020F0502020204030204" pitchFamily="34" charset="0"/>
              </a:rPr>
              <a:t>Text Proposal</a:t>
            </a:r>
            <a:r>
              <a:rPr kumimoji="1" lang="en-US" altLang="ja-JP" sz="3600" b="1" dirty="0">
                <a:latin typeface="Calibri" panose="020F0502020204030204" pitchFamily="34" charset="0"/>
                <a:cs typeface="Calibri" panose="020F0502020204030204" pitchFamily="34" charset="0"/>
              </a:rPr>
              <a:t> for Rel-19</a:t>
            </a:r>
            <a:r>
              <a:rPr lang="ja-JP" altLang="en-US" sz="3600" b="1" dirty="0">
                <a:latin typeface="Calibri" panose="020F0502020204030204" pitchFamily="34" charset="0"/>
                <a:cs typeface="Calibri" panose="020F0502020204030204" pitchFamily="34" charset="0"/>
              </a:rPr>
              <a:t> </a:t>
            </a:r>
            <a:r>
              <a:rPr lang="en-US" altLang="ja-JP" sz="3600" b="1" dirty="0">
                <a:latin typeface="Calibri" panose="020F0502020204030204" pitchFamily="34" charset="0"/>
                <a:cs typeface="Calibri" panose="020F0502020204030204" pitchFamily="34" charset="0"/>
              </a:rPr>
              <a:t>new</a:t>
            </a:r>
            <a:r>
              <a:rPr kumimoji="1" lang="en-US" altLang="ja-JP" sz="3600" b="1" dirty="0">
                <a:latin typeface="Calibri" panose="020F0502020204030204" pitchFamily="34" charset="0"/>
                <a:cs typeface="Calibri" panose="020F0502020204030204" pitchFamily="34" charset="0"/>
              </a:rPr>
              <a:t> WID</a:t>
            </a:r>
            <a:endParaRPr kumimoji="1" lang="ja-JP" altLang="en-US" sz="3600" b="1" dirty="0">
              <a:cs typeface="Calibri" panose="020F0502020204030204" pitchFamily="34" charset="0"/>
            </a:endParaRPr>
          </a:p>
        </p:txBody>
      </p:sp>
    </p:spTree>
    <p:extLst>
      <p:ext uri="{BB962C8B-B14F-4D97-AF65-F5344CB8AC3E}">
        <p14:creationId xmlns:p14="http://schemas.microsoft.com/office/powerpoint/2010/main" val="173817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269701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en-US" altLang="ja-JP" sz="3500" b="1" dirty="0">
                <a:cs typeface="Calibri" panose="020F0502020204030204" pitchFamily="34" charset="0"/>
              </a:rPr>
              <a:t>Cost impacts form KDDI’s business perspective</a:t>
            </a:r>
            <a:endParaRPr kumimoji="1" lang="ja-JP" altLang="en-US" sz="3500" b="1" dirty="0">
              <a:cs typeface="Calibri" panose="020F0502020204030204" pitchFamily="34" charset="0"/>
            </a:endParaRPr>
          </a:p>
        </p:txBody>
      </p:sp>
      <p:sp>
        <p:nvSpPr>
          <p:cNvPr id="3" name="テキスト ボックス 2">
            <a:extLst>
              <a:ext uri="{FF2B5EF4-FFF2-40B4-BE49-F238E27FC236}">
                <a16:creationId xmlns:a16="http://schemas.microsoft.com/office/drawing/2014/main" id="{43845830-8295-6E32-D9F8-FEC3EB0083FE}"/>
              </a:ext>
            </a:extLst>
          </p:cNvPr>
          <p:cNvSpPr txBox="1"/>
          <p:nvPr/>
        </p:nvSpPr>
        <p:spPr>
          <a:xfrm>
            <a:off x="408213" y="1060616"/>
            <a:ext cx="11625943" cy="4893647"/>
          </a:xfrm>
          <a:prstGeom prst="rect">
            <a:avLst/>
          </a:prstGeom>
          <a:noFill/>
        </p:spPr>
        <p:txBody>
          <a:bodyPr wrap="square" rtlCol="0">
            <a:spAutoFit/>
          </a:bodyPr>
          <a:lstStyle/>
          <a:p>
            <a:pPr marL="342900" indent="-342900">
              <a:buFont typeface="Arial" panose="020B0604020202020204" pitchFamily="34" charset="0"/>
              <a:buChar char="•"/>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Still under internal estimation of KDDI’s cost impacts, but also, t</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otally the worst case will cost + $1 billion (US).</a:t>
            </a:r>
            <a:endPar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endParaRP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The number of already deployed BSs for B28/n28 </a:t>
            </a: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(as of 2023/Mar.).</a:t>
            </a:r>
            <a:endParaRPr lang="en-US" altLang="ja-JP" sz="2400" kern="100" dirty="0">
              <a:latin typeface="Calibri" panose="020F0502020204030204" pitchFamily="34" charset="0"/>
              <a:ea typeface="游ゴシック" panose="020B0400000000000000" pitchFamily="50" charset="-128"/>
              <a:cs typeface="Calibri" panose="020F0502020204030204" pitchFamily="34" charset="0"/>
            </a:endParaRPr>
          </a:p>
          <a:p>
            <a:pPr marL="800100" lvl="1" indent="-342900">
              <a:buFont typeface="Arial" panose="020B0604020202020204" pitchFamily="34" charset="0"/>
              <a:buChar char="•"/>
            </a:pPr>
            <a:r>
              <a:rPr lang="en-US" altLang="ja-JP" sz="2400" kern="100" dirty="0">
                <a:effectLst/>
                <a:latin typeface="Calibri" panose="020F0502020204030204" pitchFamily="34" charset="0"/>
                <a:ea typeface="游ゴシック" panose="020B0400000000000000" pitchFamily="50" charset="-128"/>
                <a:cs typeface="Calibri" panose="020F0502020204030204" pitchFamily="34" charset="0"/>
              </a:rPr>
              <a:t>+ 40,000  antenna sites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If PC3 A-MPR is added, our coverage area will be </a:t>
            </a:r>
            <a:r>
              <a:rPr lang="ja-JP" altLang="en-US" sz="2400" kern="100" dirty="0">
                <a:latin typeface="Calibri" panose="020F0502020204030204" pitchFamily="34" charset="0"/>
                <a:ea typeface="游ゴシック" panose="020B0400000000000000" pitchFamily="50" charset="-128"/>
                <a:cs typeface="Calibri" panose="020F0502020204030204" pitchFamily="34" charset="0"/>
              </a:rPr>
              <a:t>↓</a:t>
            </a: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14.9% based on our link-budget.</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To avoid coverage shrink, the half of legacy antenna sites will be needed to replace from legacy BSs to new BSs for supporting PC3 A-MPR/RB restrictions. The other half of them will also be needed to develop those new features.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We’ve paid frequency migration cost to domestic broadcast companies depending on Tx power. Among domestic MNOs, our payment is highest due to the number of our antenna sites.</a:t>
            </a:r>
          </a:p>
          <a:p>
            <a:pPr marL="342900" indent="-342900">
              <a:buFont typeface="Arial" panose="020B0604020202020204" pitchFamily="34" charset="0"/>
              <a:buChar char="•"/>
            </a:pPr>
            <a:r>
              <a:rPr lang="en-US" altLang="ja-JP" sz="2400" kern="100" dirty="0">
                <a:latin typeface="Calibri" panose="020F0502020204030204" pitchFamily="34" charset="0"/>
                <a:ea typeface="游ゴシック" panose="020B0400000000000000" pitchFamily="50" charset="-128"/>
                <a:cs typeface="Calibri" panose="020F0502020204030204" pitchFamily="34" charset="0"/>
              </a:rPr>
              <a:t>Note:  The above cost estimation is only done by KDDI and not verified by co-sourcing companies.</a:t>
            </a:r>
          </a:p>
        </p:txBody>
      </p:sp>
    </p:spTree>
    <p:extLst>
      <p:ext uri="{BB962C8B-B14F-4D97-AF65-F5344CB8AC3E}">
        <p14:creationId xmlns:p14="http://schemas.microsoft.com/office/powerpoint/2010/main" val="257198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a:t>EOF</a:t>
            </a:r>
            <a:endParaRPr kumimoji="1" lang="ja-JP" altLang="en-US" sz="600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82647A3F562584F839750AC49345E99" ma:contentTypeVersion="11" ma:contentTypeDescription="新しいドキュメントを作成します。" ma:contentTypeScope="" ma:versionID="069cdc5c2095f99e772f950ed49967fb">
  <xsd:schema xmlns:xsd="http://www.w3.org/2001/XMLSchema" xmlns:xs="http://www.w3.org/2001/XMLSchema" xmlns:p="http://schemas.microsoft.com/office/2006/metadata/properties" xmlns:ns2="bc2d0168-0007-40f8-8847-24c2087f64c6" xmlns:ns3="d21297d9-8f46-4fec-93bc-d60fcf48095c" targetNamespace="http://schemas.microsoft.com/office/2006/metadata/properties" ma:root="true" ma:fieldsID="13fa3cb6745e85e12a254065730e4a22" ns2:_="" ns3:_="">
    <xsd:import namespace="bc2d0168-0007-40f8-8847-24c2087f64c6"/>
    <xsd:import namespace="d21297d9-8f46-4fec-93bc-d60fcf48095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2d0168-0007-40f8-8847-24c2087f64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9339dfd0-b53b-470a-a1af-2eb893bacac6"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1297d9-8f46-4fec-93bc-d60fcf48095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0a4a5a-65c9-418e-b717-810760a73e29}" ma:internalName="TaxCatchAll" ma:showField="CatchAllData" ma:web="d21297d9-8f46-4fec-93bc-d60fcf48095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c2d0168-0007-40f8-8847-24c2087f64c6">
      <Terms xmlns="http://schemas.microsoft.com/office/infopath/2007/PartnerControls"/>
    </lcf76f155ced4ddcb4097134ff3c332f>
    <TaxCatchAll xmlns="d21297d9-8f46-4fec-93bc-d60fcf48095c" xsi:nil="true"/>
  </documentManagement>
</p:properties>
</file>

<file path=customXml/itemProps1.xml><?xml version="1.0" encoding="utf-8"?>
<ds:datastoreItem xmlns:ds="http://schemas.openxmlformats.org/officeDocument/2006/customXml" ds:itemID="{431341CC-6B8C-4186-9AA5-57B18BB63956}">
  <ds:schemaRefs>
    <ds:schemaRef ds:uri="http://schemas.microsoft.com/sharepoint/v3/contenttype/forms"/>
  </ds:schemaRefs>
</ds:datastoreItem>
</file>

<file path=customXml/itemProps2.xml><?xml version="1.0" encoding="utf-8"?>
<ds:datastoreItem xmlns:ds="http://schemas.openxmlformats.org/officeDocument/2006/customXml" ds:itemID="{A8FCA9F2-83D4-4A07-8B3E-A68BDDFCC099}">
  <ds:schemaRefs>
    <ds:schemaRef ds:uri="bc2d0168-0007-40f8-8847-24c2087f64c6"/>
    <ds:schemaRef ds:uri="d21297d9-8f46-4fec-93bc-d60fcf48095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514A500-7CC5-435D-A1FC-F821B5319146}">
  <ds:schemaRefs>
    <ds:schemaRef ds:uri="http://purl.org/dc/dcmitype/"/>
    <ds:schemaRef ds:uri="http://schemas.microsoft.com/office/2006/documentManagement/types"/>
    <ds:schemaRef ds:uri="http://schemas.microsoft.com/office/2006/metadata/properties"/>
    <ds:schemaRef ds:uri="bc2d0168-0007-40f8-8847-24c2087f64c6"/>
    <ds:schemaRef ds:uri="http://www.w3.org/XML/1998/namespace"/>
    <ds:schemaRef ds:uri="http://purl.org/dc/elements/1.1/"/>
    <ds:schemaRef ds:uri="http://schemas.microsoft.com/office/infopath/2007/PartnerControls"/>
    <ds:schemaRef ds:uri="http://schemas.openxmlformats.org/package/2006/metadata/core-properties"/>
    <ds:schemaRef ds:uri="d21297d9-8f46-4fec-93bc-d60fcf48095c"/>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444</TotalTime>
  <Words>1005</Words>
  <Application>Microsoft Office PowerPoint</Application>
  <PresentationFormat>ワイド画面</PresentationFormat>
  <Paragraphs>106</Paragraphs>
  <Slides>9</Slides>
  <Notes>6</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9</vt:i4>
      </vt:variant>
    </vt:vector>
  </HeadingPairs>
  <TitlesOfParts>
    <vt:vector size="19" baseType="lpstr">
      <vt:lpstr>Yu Gothic UI</vt:lpstr>
      <vt:lpstr>メイリオ</vt:lpstr>
      <vt:lpstr>游ゴシック</vt:lpstr>
      <vt:lpstr>Arial</vt:lpstr>
      <vt:lpstr>Calibri</vt:lpstr>
      <vt:lpstr>Times New Roman</vt:lpstr>
      <vt:lpstr>Wingdings</vt:lpstr>
      <vt:lpstr>社内用</vt:lpstr>
      <vt:lpstr>社外用</vt:lpstr>
      <vt:lpstr>99_back</vt:lpstr>
      <vt:lpstr>Discussion on introduction of PC2 and new Channel Bandwidth for B28,n28</vt:lpstr>
      <vt:lpstr>Background</vt:lpstr>
      <vt:lpstr>Requirement Type and Candidate Solution</vt:lpstr>
      <vt:lpstr>Observations</vt:lpstr>
      <vt:lpstr>Proposals</vt:lpstr>
      <vt:lpstr>Text Proposal for Rel-19 new WID</vt:lpstr>
      <vt:lpstr>PowerPoint プレゼンテーション</vt:lpstr>
      <vt:lpstr>Cost impacts form KDDI’s business perspective</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4</cp:revision>
  <dcterms:created xsi:type="dcterms:W3CDTF">2022-04-28T01:12:53Z</dcterms:created>
  <dcterms:modified xsi:type="dcterms:W3CDTF">2024-06-10T11:14:50Z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0x010100E82647A3F562584F839750AC49345E99</vt:lpwstr>
  </property>
  <property fmtid="{D5CDD505-2E9C-101B-9397-08002B2CF9AE}" pid="3" name="MediaServiceImageTags">
    <vt:lpwstr/>
  </property>
</Properties>
</file>