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9"/>
  </p:notesMasterIdLst>
  <p:handoutMasterIdLst>
    <p:handoutMasterId r:id="rId30"/>
  </p:handoutMasterIdLst>
  <p:sldIdLst>
    <p:sldId id="303" r:id="rId6"/>
    <p:sldId id="790" r:id="rId7"/>
    <p:sldId id="1139" r:id="rId8"/>
    <p:sldId id="758" r:id="rId9"/>
    <p:sldId id="1140" r:id="rId10"/>
    <p:sldId id="1115" r:id="rId11"/>
    <p:sldId id="1142" r:id="rId12"/>
    <p:sldId id="1102" r:id="rId13"/>
    <p:sldId id="1103" r:id="rId14"/>
    <p:sldId id="1154" r:id="rId15"/>
    <p:sldId id="1116" r:id="rId16"/>
    <p:sldId id="1133" r:id="rId17"/>
    <p:sldId id="802" r:id="rId18"/>
    <p:sldId id="1159" r:id="rId19"/>
    <p:sldId id="1144" r:id="rId20"/>
    <p:sldId id="1160" r:id="rId21"/>
    <p:sldId id="1155" r:id="rId22"/>
    <p:sldId id="1152" r:id="rId23"/>
    <p:sldId id="1147" r:id="rId24"/>
    <p:sldId id="1146" r:id="rId25"/>
    <p:sldId id="1143" r:id="rId26"/>
    <p:sldId id="1148" r:id="rId27"/>
    <p:sldId id="760" r:id="rId2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509BB0"/>
    <a:srgbClr val="88C5D5"/>
    <a:srgbClr val="C9C9C9"/>
    <a:srgbClr val="00CC99"/>
    <a:srgbClr val="B17ED8"/>
    <a:srgbClr val="D6D6D6"/>
    <a:srgbClr val="31859C"/>
    <a:srgbClr val="00000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23D95E-4B8C-4D15-B75E-3ADB872FDA0C}" v="60" dt="2024-06-14T14:17:24.88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214" d="100"/>
          <a:sy n="214" d="100"/>
        </p:scale>
        <p:origin x="3084" y="17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624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F445B485-5D79-4314-8663-3163E31FAB5B}"/>
    <pc:docChg chg="custSel addSld modSld">
      <pc:chgData name="Alain Sultan" userId="2b0808dc-3530-4760-ae57-56aa48186e32" providerId="ADAL" clId="{F445B485-5D79-4314-8663-3163E31FAB5B}" dt="2024-05-07T09:57:39.602" v="131" actId="1076"/>
      <pc:docMkLst>
        <pc:docMk/>
      </pc:docMkLst>
      <pc:sldChg chg="addSp delSp modSp add mod">
        <pc:chgData name="Alain Sultan" userId="2b0808dc-3530-4760-ae57-56aa48186e32" providerId="ADAL" clId="{F445B485-5D79-4314-8663-3163E31FAB5B}" dt="2024-05-07T09:57:39.602" v="131" actId="1076"/>
        <pc:sldMkLst>
          <pc:docMk/>
          <pc:sldMk cId="1731091556" sldId="1160"/>
        </pc:sldMkLst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2" creationId="{3B9E7960-6113-C4D1-ECEF-73196F0C03E0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3" creationId="{BFC11874-F820-8555-F3DD-56E344F97992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5" creationId="{9772A3F5-EE99-B673-A6CB-BF15F057A1FD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7" creationId="{424EF5C1-A38A-7FD8-E531-F96907E8D9A9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10" creationId="{42539E43-96F0-9559-F463-14054C88F1A1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11" creationId="{FE24CF68-8B37-DF46-AA49-F300DC5F28F4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14" creationId="{FDFC1886-9F10-D55D-DCEA-0E0CFBB851F9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15" creationId="{66943435-635F-E8CA-EEF6-6A85AF11A3EC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18" creationId="{5290C507-3484-6A34-73D1-2C0E61E8F4E2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19" creationId="{CB90EF0C-C64F-7152-CE75-085A8D07693F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21" creationId="{32B622FC-0D4E-F8E6-3A5E-D4F5FF2BBFCD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24" creationId="{D1A40ADE-56D9-03FA-B64E-D3B3C09433EC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25" creationId="{5985ECF7-20BF-200E-8F19-EA178CFE7DB5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26" creationId="{FDA1D504-5A4B-17F6-5478-9450A10EDA8D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27" creationId="{F787BCF1-2498-28B4-199E-7A531CA4AEB8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28" creationId="{350EBDED-2AAF-158F-80CB-DEAAEA111ACD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29" creationId="{84BA872D-4877-CA1D-CFE0-1E1600F55F6C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30" creationId="{944B49F7-1C1D-DBCA-2AE8-96E102063762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31" creationId="{94C8F3AC-BBE8-BF02-3EB6-F73417D8036D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38" creationId="{45312065-6CBD-33B4-1D64-1C5F55E68AA2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39" creationId="{23AA6E87-D2AB-0497-606D-17BBDD9C183D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41" creationId="{E7CFFE9A-BA11-5507-66C4-463BFE813E92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61" creationId="{949047CD-F01D-8426-6AF0-4CD1206C7FB8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62" creationId="{0801A27C-E3C7-61B4-5E0A-B7DBCAE7D26C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63" creationId="{5AB410C4-DC1B-63D4-AFC3-C2F711FCDC67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9248" creationId="{F94E59AC-70F6-5A8F-3EB3-2B4249484BEC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9249" creationId="{B36A3B24-2876-59C8-CCA5-6562DEF88E9F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9250" creationId="{5CA2ED88-17A5-C7DC-9D89-4691B65C00C1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9251" creationId="{3ACF84FC-3DCF-7BAF-3948-80C3F1974504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9252" creationId="{D2D7662F-972A-BEB4-88DD-8603D72E89DE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9253" creationId="{EDB78B5A-985D-0D72-3F44-7FD392550BB6}"/>
          </ac:spMkLst>
        </pc:spChg>
        <pc:spChg chg="del mod">
          <ac:chgData name="Alain Sultan" userId="2b0808dc-3530-4760-ae57-56aa48186e32" providerId="ADAL" clId="{F445B485-5D79-4314-8663-3163E31FAB5B}" dt="2024-05-07T09:57:24.104" v="129" actId="478"/>
          <ac:spMkLst>
            <pc:docMk/>
            <pc:sldMk cId="1731091556" sldId="1160"/>
            <ac:spMk id="9255" creationId="{2AC0A55B-9075-2801-E70D-1CD4078A7F2A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9259" creationId="{F81E3299-24A4-DF10-CECA-31D007D89477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9261" creationId="{4FC19360-BDB4-2F9F-BCF6-7F93FDEE6550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9263" creationId="{4B4B98A0-23F0-642A-193B-29EEB7C93F6F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9265" creationId="{AF2A54D2-8579-81B9-4303-4D6D537198DD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9276" creationId="{9E629B9B-1D33-4DD0-424D-CB4E78B9D692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9277" creationId="{68C7BE15-DE8E-30D2-86AF-788B32BA535D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31" creationId="{4D677330-5A69-54E2-DED8-C11576419F88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32" creationId="{988CC082-346E-34BD-676E-57B18118E760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33" creationId="{C103280A-1592-A747-3090-8C7DDE8D80FC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34" creationId="{4D4D40CF-F5F4-931C-680D-53F544AE8703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35" creationId="{2ADC4CDE-F1A3-6E94-6512-728598388397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36" creationId="{58981BF9-119B-4A80-8B18-44F700DD4571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37" creationId="{FEF09D13-9AE7-21AF-924D-235C465BCB1D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38" creationId="{11FB991E-569C-E793-E8D8-9E228FDDF8C0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39" creationId="{3428D37B-08D1-24DC-2032-8DD18AFD3462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40" creationId="{6A931EFD-74D2-FC18-4BBF-502319A23C88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41" creationId="{00AF13A8-AEBE-A2D0-0350-B7A6452A466A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48" creationId="{165C6395-ACED-7B3D-FC22-AC91FB3A142F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49" creationId="{11D523C6-2A70-26A7-1D99-1B54A6962C42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50" creationId="{10B86475-D05A-F024-8D10-3834410937D0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51" creationId="{F552B731-B734-8036-32D1-B31A30D549FD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52" creationId="{B7BB6509-4F48-4659-60CC-4CD60BF4B78B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53" creationId="{68398172-EC8D-5C71-9A9B-F20456E8A9B1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54" creationId="{18CD9CF9-FC30-2A87-862D-F40F70B1542F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55" creationId="{4B4B0B0E-28A4-0105-E66C-8A8333E61136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57" creationId="{5C00D17C-21B0-E262-9FB1-9FCEFFA608BE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58" creationId="{01CE645F-8CED-7913-53C8-9468C2B0173E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59" creationId="{B8CC51AC-4382-E7E2-EF4E-204594DAC3CE}"/>
          </ac:spMkLst>
        </pc:spChg>
        <pc:spChg chg="mod">
          <ac:chgData name="Alain Sultan" userId="2b0808dc-3530-4760-ae57-56aa48186e32" providerId="ADAL" clId="{F445B485-5D79-4314-8663-3163E31FAB5B}" dt="2024-05-07T09:57:39.602" v="131" actId="1076"/>
          <ac:spMkLst>
            <pc:docMk/>
            <pc:sldMk cId="1731091556" sldId="1160"/>
            <ac:spMk id="17472" creationId="{6B99021C-6BD6-077A-8701-E3EDEA137C7C}"/>
          </ac:spMkLst>
        </pc:spChg>
        <pc:spChg chg="mod">
          <ac:chgData name="Alain Sultan" userId="2b0808dc-3530-4760-ae57-56aa48186e32" providerId="ADAL" clId="{F445B485-5D79-4314-8663-3163E31FAB5B}" dt="2024-05-07T09:57:20.298" v="128" actId="20577"/>
          <ac:spMkLst>
            <pc:docMk/>
            <pc:sldMk cId="1731091556" sldId="1160"/>
            <ac:spMk id="17473" creationId="{C3AF14EE-D00F-FF88-D0EF-DCB82A375C54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75" creationId="{1F8F20E1-4E79-A367-379B-29EFCC3C6BD2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17479" creationId="{E382B73F-88FF-5032-62B2-366A77A8E999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17480" creationId="{C7198510-45BD-C822-BE2D-F03B2E32F4E6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17483" creationId="{26C68756-CB67-71B5-669C-291289081C71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17484" creationId="{8D60D298-7107-495C-44F4-2BBB0286BC85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17485" creationId="{FB1E3A0C-0C94-56B1-9E8E-15BB970781E4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90" creationId="{35BB9D75-F8E4-FE51-0578-EE1CE5798D03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91" creationId="{DADF5BC1-A476-EB24-2179-C4E5EBE78D55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92" creationId="{52784947-6AA6-617B-CED1-6981515A19C7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93" creationId="{FF47688E-A86E-2353-7C06-DBC3A3720639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97" creationId="{5357307E-DFB7-4014-E67F-B234B2ED5CB5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98" creationId="{7AF265C0-820D-2759-0403-8611A7BA1C4E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502" creationId="{C355434E-FF94-C598-923E-8C580DCE396C}"/>
          </ac:spMkLst>
        </pc:s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12" creationId="{5AC441D9-25AA-5353-8C62-E595297BE9B0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13" creationId="{BA5BB33D-59DC-8CD1-D095-4371152BEFFE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16" creationId="{CBEEB882-0873-17C9-668A-5BD3DDAC9943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17" creationId="{9C09B5BA-9CA0-3246-1446-5E993967CCDA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22" creationId="{635396D1-395D-655F-8E73-A7129BF72176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23" creationId="{043653F7-377D-9559-CA06-3E13217E3369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32" creationId="{E261DFA2-5EBE-0760-005F-090827A42373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36" creationId="{15523F22-A626-40BA-8A66-0EF7EE745E28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17476" creationId="{42783D1B-5915-E686-B1DF-AC2941019424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17477" creationId="{FA1DC7AC-7706-EA7D-0E2A-1F7AC3F2258D}"/>
          </ac:grpSpMkLst>
        </pc:grpChg>
        <pc:grpChg chg="add mod">
          <ac:chgData name="Alain Sultan" userId="2b0808dc-3530-4760-ae57-56aa48186e32" providerId="ADAL" clId="{F445B485-5D79-4314-8663-3163E31FAB5B}" dt="2024-05-07T09:57:32.706" v="130" actId="14100"/>
          <ac:grpSpMkLst>
            <pc:docMk/>
            <pc:sldMk cId="1731091556" sldId="1160"/>
            <ac:grpSpMk id="17478" creationId="{30A8CDD8-40C1-D302-8D83-50EFABBC52B7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17481" creationId="{F75057D1-7761-0C3C-B95B-D7F0AFE0E076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17489" creationId="{D08FB91D-770B-B580-B528-B623B4BC2A75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17494" creationId="{B967BDC6-86AB-7837-B13B-ABA3A2B01909}"/>
          </ac:grpSpMkLst>
        </pc:grp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4" creationId="{D777A93A-0494-CB81-BF07-6ED0D44FE2A4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6" creationId="{C33B306E-5E8B-AC76-C303-4AC9B7802E64}"/>
          </ac:cxnSpMkLst>
        </pc:cxnChg>
        <pc:cxnChg chg="mod">
          <ac:chgData name="Alain Sultan" userId="2b0808dc-3530-4760-ae57-56aa48186e32" providerId="ADAL" clId="{F445B485-5D79-4314-8663-3163E31FAB5B}" dt="2024-05-07T09:56:19.739" v="58" actId="1036"/>
          <ac:cxnSpMkLst>
            <pc:docMk/>
            <pc:sldMk cId="1731091556" sldId="1160"/>
            <ac:cxnSpMk id="8" creationId="{074300E3-F476-EEBF-D35B-A1E8736C7C9D}"/>
          </ac:cxnSpMkLst>
        </pc:cxnChg>
        <pc:cxnChg chg="del">
          <ac:chgData name="Alain Sultan" userId="2b0808dc-3530-4760-ae57-56aa48186e32" providerId="ADAL" clId="{F445B485-5D79-4314-8663-3163E31FAB5B}" dt="2024-05-07T09:55:46.659" v="1" actId="478"/>
          <ac:cxnSpMkLst>
            <pc:docMk/>
            <pc:sldMk cId="1731091556" sldId="1160"/>
            <ac:cxnSpMk id="9" creationId="{62B9B160-85F8-B7F3-949C-6A80EDD7C45E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46" creationId="{651AFA73-F0D3-3C1E-F07B-8562524BC031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48" creationId="{2A413990-7B6F-5FC0-02A3-545705497B65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49" creationId="{E57E96D9-2BD0-D27A-86EA-0E49CF66F1B4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50" creationId="{0B518462-35CA-01DF-E3DA-79CF4D1A67DB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51" creationId="{A3B6C350-D29D-A509-A057-DD254318F84D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52" creationId="{66E04F16-36C6-027F-9585-CF454FC4A2D0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53" creationId="{DE683D18-B47F-D070-F845-F7E8B61125EA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54" creationId="{65ECC03C-392D-C70D-4A68-5DA2FD703EF7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55" creationId="{9C497097-315E-8A6D-769F-09FBCED69F51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57" creationId="{71746959-D045-E5B5-AFE7-E047AC2F1E3F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59" creationId="{2C79B9F4-97F9-05EA-B005-992434CCBE58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60" creationId="{F15672DF-A3AB-3988-49FA-718AB9547C1F}"/>
          </ac:cxnSpMkLst>
        </pc:cxnChg>
        <pc:cxnChg chg="mod">
          <ac:chgData name="Alain Sultan" userId="2b0808dc-3530-4760-ae57-56aa48186e32" providerId="ADAL" clId="{F445B485-5D79-4314-8663-3163E31FAB5B}" dt="2024-05-07T09:56:19.739" v="58" actId="1036"/>
          <ac:cxnSpMkLst>
            <pc:docMk/>
            <pc:sldMk cId="1731091556" sldId="1160"/>
            <ac:cxnSpMk id="9258" creationId="{B3D2C5F5-C828-910F-2389-D3361E4D9E0A}"/>
          </ac:cxnSpMkLst>
        </pc:cxnChg>
        <pc:cxnChg chg="mod">
          <ac:chgData name="Alain Sultan" userId="2b0808dc-3530-4760-ae57-56aa48186e32" providerId="ADAL" clId="{F445B485-5D79-4314-8663-3163E31FAB5B}" dt="2024-05-07T09:56:19.739" v="58" actId="1036"/>
          <ac:cxnSpMkLst>
            <pc:docMk/>
            <pc:sldMk cId="1731091556" sldId="1160"/>
            <ac:cxnSpMk id="9260" creationId="{0C7B2277-0162-5EBE-D8FF-C790B09D2D58}"/>
          </ac:cxnSpMkLst>
        </pc:cxnChg>
        <pc:cxnChg chg="mod">
          <ac:chgData name="Alain Sultan" userId="2b0808dc-3530-4760-ae57-56aa48186e32" providerId="ADAL" clId="{F445B485-5D79-4314-8663-3163E31FAB5B}" dt="2024-05-07T09:56:19.739" v="58" actId="1036"/>
          <ac:cxnSpMkLst>
            <pc:docMk/>
            <pc:sldMk cId="1731091556" sldId="1160"/>
            <ac:cxnSpMk id="9262" creationId="{5BA0E2EC-7BB4-F154-F288-F7C6185809BE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9272" creationId="{63507367-7C85-5DDA-8929-8D09E8B90A31}"/>
          </ac:cxnSpMkLst>
        </pc:cxnChg>
        <pc:cxnChg chg="add 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17474" creationId="{D012C6C6-34FF-04C7-4395-1089C28A2ACD}"/>
          </ac:cxnSpMkLst>
        </pc:cxnChg>
      </pc:sldChg>
    </pc:docChg>
  </pc:docChgLst>
  <pc:docChgLst>
    <pc:chgData name="Alain Sultan" userId="2b0808dc-3530-4760-ae57-56aa48186e32" providerId="ADAL" clId="{CB23D95E-4B8C-4D15-B75E-3ADB872FDA0C}"/>
    <pc:docChg chg="undo redo custSel addSld delSld modSld">
      <pc:chgData name="Alain Sultan" userId="2b0808dc-3530-4760-ae57-56aa48186e32" providerId="ADAL" clId="{CB23D95E-4B8C-4D15-B75E-3ADB872FDA0C}" dt="2024-06-14T14:19:40.776" v="1363" actId="20577"/>
      <pc:docMkLst>
        <pc:docMk/>
      </pc:docMkLst>
      <pc:sldChg chg="modSp mod">
        <pc:chgData name="Alain Sultan" userId="2b0808dc-3530-4760-ae57-56aa48186e32" providerId="ADAL" clId="{CB23D95E-4B8C-4D15-B75E-3ADB872FDA0C}" dt="2024-06-14T14:11:09.130" v="1257" actId="20577"/>
        <pc:sldMkLst>
          <pc:docMk/>
          <pc:sldMk cId="0" sldId="303"/>
        </pc:sldMkLst>
        <pc:spChg chg="mod">
          <ac:chgData name="Alain Sultan" userId="2b0808dc-3530-4760-ae57-56aa48186e32" providerId="ADAL" clId="{CB23D95E-4B8C-4D15-B75E-3ADB872FDA0C}" dt="2024-06-14T09:24:21.049" v="0" actId="20577"/>
          <ac:spMkLst>
            <pc:docMk/>
            <pc:sldMk cId="0" sldId="303"/>
            <ac:spMk id="5" creationId="{84855F26-489D-BEF7-060A-F875D3FBF6A8}"/>
          </ac:spMkLst>
        </pc:spChg>
        <pc:spChg chg="mod">
          <ac:chgData name="Alain Sultan" userId="2b0808dc-3530-4760-ae57-56aa48186e32" providerId="ADAL" clId="{CB23D95E-4B8C-4D15-B75E-3ADB872FDA0C}" dt="2024-06-14T14:11:09.130" v="1257" actId="20577"/>
          <ac:spMkLst>
            <pc:docMk/>
            <pc:sldMk cId="0" sldId="303"/>
            <ac:spMk id="6148" creationId="{FA3994A6-7195-0692-D702-83BDBF8639EA}"/>
          </ac:spMkLst>
        </pc:spChg>
        <pc:spChg chg="mod">
          <ac:chgData name="Alain Sultan" userId="2b0808dc-3530-4760-ae57-56aa48186e32" providerId="ADAL" clId="{CB23D95E-4B8C-4D15-B75E-3ADB872FDA0C}" dt="2024-06-14T10:31:13.423" v="806" actId="6549"/>
          <ac:spMkLst>
            <pc:docMk/>
            <pc:sldMk cId="0" sldId="303"/>
            <ac:spMk id="6152" creationId="{E7430CFF-B6A8-F0E3-5069-E233E8AE6246}"/>
          </ac:spMkLst>
        </pc:spChg>
      </pc:sldChg>
      <pc:sldChg chg="addSp delSp modSp mod">
        <pc:chgData name="Alain Sultan" userId="2b0808dc-3530-4760-ae57-56aa48186e32" providerId="ADAL" clId="{CB23D95E-4B8C-4D15-B75E-3ADB872FDA0C}" dt="2024-06-14T14:14:03.512" v="1272" actId="478"/>
        <pc:sldMkLst>
          <pc:docMk/>
          <pc:sldMk cId="0" sldId="1102"/>
        </pc:sldMkLst>
        <pc:spChg chg="del mod">
          <ac:chgData name="Alain Sultan" userId="2b0808dc-3530-4760-ae57-56aa48186e32" providerId="ADAL" clId="{CB23D95E-4B8C-4D15-B75E-3ADB872FDA0C}" dt="2024-06-14T14:14:03.512" v="1272" actId="478"/>
          <ac:spMkLst>
            <pc:docMk/>
            <pc:sldMk cId="0" sldId="1102"/>
            <ac:spMk id="2" creationId="{B2ACD6C4-1490-380E-D73B-C121F55B0DA6}"/>
          </ac:spMkLst>
        </pc:spChg>
        <pc:spChg chg="del mod">
          <ac:chgData name="Alain Sultan" userId="2b0808dc-3530-4760-ae57-56aa48186e32" providerId="ADAL" clId="{CB23D95E-4B8C-4D15-B75E-3ADB872FDA0C}" dt="2024-06-14T14:14:01.617" v="1271" actId="478"/>
          <ac:spMkLst>
            <pc:docMk/>
            <pc:sldMk cId="0" sldId="1102"/>
            <ac:spMk id="3" creationId="{A85A1BB1-D230-9161-B95B-B107C6D34F40}"/>
          </ac:spMkLst>
        </pc:spChg>
        <pc:spChg chg="add mod">
          <ac:chgData name="Alain Sultan" userId="2b0808dc-3530-4760-ae57-56aa48186e32" providerId="ADAL" clId="{CB23D95E-4B8C-4D15-B75E-3ADB872FDA0C}" dt="2024-06-14T09:43:31.520" v="300" actId="1076"/>
          <ac:spMkLst>
            <pc:docMk/>
            <pc:sldMk cId="0" sldId="1102"/>
            <ac:spMk id="4" creationId="{527B5EBA-BF9D-E726-6B37-CFF5EB62FEB8}"/>
          </ac:spMkLst>
        </pc:spChg>
        <pc:spChg chg="add mod">
          <ac:chgData name="Alain Sultan" userId="2b0808dc-3530-4760-ae57-56aa48186e32" providerId="ADAL" clId="{CB23D95E-4B8C-4D15-B75E-3ADB872FDA0C}" dt="2024-06-14T09:43:38.472" v="303" actId="1076"/>
          <ac:spMkLst>
            <pc:docMk/>
            <pc:sldMk cId="0" sldId="1102"/>
            <ac:spMk id="5" creationId="{BAF5F042-9E8C-96AB-0272-A20830F871D7}"/>
          </ac:spMkLst>
        </pc:spChg>
        <pc:spChg chg="mod">
          <ac:chgData name="Alain Sultan" userId="2b0808dc-3530-4760-ae57-56aa48186e32" providerId="ADAL" clId="{CB23D95E-4B8C-4D15-B75E-3ADB872FDA0C}" dt="2024-06-14T09:43:21.270" v="297" actId="14100"/>
          <ac:spMkLst>
            <pc:docMk/>
            <pc:sldMk cId="0" sldId="1102"/>
            <ac:spMk id="15364" creationId="{60363273-74F7-3DE9-A565-7EBD2D5BF628}"/>
          </ac:spMkLst>
        </pc:spChg>
        <pc:spChg chg="mod">
          <ac:chgData name="Alain Sultan" userId="2b0808dc-3530-4760-ae57-56aa48186e32" providerId="ADAL" clId="{CB23D95E-4B8C-4D15-B75E-3ADB872FDA0C}" dt="2024-06-14T09:43:33.696" v="301" actId="1076"/>
          <ac:spMkLst>
            <pc:docMk/>
            <pc:sldMk cId="0" sldId="1102"/>
            <ac:spMk id="15366" creationId="{5A1EB381-30A0-17F8-8219-99D49EEF3410}"/>
          </ac:spMkLst>
        </pc:spChg>
        <pc:cxnChg chg="mod">
          <ac:chgData name="Alain Sultan" userId="2b0808dc-3530-4760-ae57-56aa48186e32" providerId="ADAL" clId="{CB23D95E-4B8C-4D15-B75E-3ADB872FDA0C}" dt="2024-06-14T09:43:14.420" v="295" actId="1076"/>
          <ac:cxnSpMkLst>
            <pc:docMk/>
            <pc:sldMk cId="0" sldId="1102"/>
            <ac:cxnSpMk id="15365" creationId="{52B34067-3F8C-9C05-2548-66E1D7458C4B}"/>
          </ac:cxnSpMkLst>
        </pc:cxnChg>
      </pc:sldChg>
      <pc:sldChg chg="addSp delSp modSp mod">
        <pc:chgData name="Alain Sultan" userId="2b0808dc-3530-4760-ae57-56aa48186e32" providerId="ADAL" clId="{CB23D95E-4B8C-4D15-B75E-3ADB872FDA0C}" dt="2024-06-14T14:13:13.431" v="1270" actId="207"/>
        <pc:sldMkLst>
          <pc:docMk/>
          <pc:sldMk cId="0" sldId="1115"/>
        </pc:sldMkLst>
        <pc:spChg chg="add mod">
          <ac:chgData name="Alain Sultan" userId="2b0808dc-3530-4760-ae57-56aa48186e32" providerId="ADAL" clId="{CB23D95E-4B8C-4D15-B75E-3ADB872FDA0C}" dt="2024-06-14T14:07:28.600" v="1140" actId="1076"/>
          <ac:spMkLst>
            <pc:docMk/>
            <pc:sldMk cId="0" sldId="1115"/>
            <ac:spMk id="3" creationId="{C20BEDCA-D558-3971-3C06-DAB2551494E2}"/>
          </ac:spMkLst>
        </pc:spChg>
        <pc:spChg chg="del">
          <ac:chgData name="Alain Sultan" userId="2b0808dc-3530-4760-ae57-56aa48186e32" providerId="ADAL" clId="{CB23D95E-4B8C-4D15-B75E-3ADB872FDA0C}" dt="2024-06-14T09:29:27.293" v="77" actId="478"/>
          <ac:spMkLst>
            <pc:docMk/>
            <pc:sldMk cId="0" sldId="1115"/>
            <ac:spMk id="7" creationId="{A16A5E4F-6587-41F0-87BD-C82D2C16623A}"/>
          </ac:spMkLst>
        </pc:spChg>
        <pc:spChg chg="mod">
          <ac:chgData name="Alain Sultan" userId="2b0808dc-3530-4760-ae57-56aa48186e32" providerId="ADAL" clId="{CB23D95E-4B8C-4D15-B75E-3ADB872FDA0C}" dt="2024-06-14T09:32:10.571" v="143" actId="20577"/>
          <ac:spMkLst>
            <pc:docMk/>
            <pc:sldMk cId="0" sldId="1115"/>
            <ac:spMk id="12290" creationId="{9CC7FDE4-E47C-2DAC-B949-CD99B05FB7D9}"/>
          </ac:spMkLst>
        </pc:spChg>
        <pc:spChg chg="mod">
          <ac:chgData name="Alain Sultan" userId="2b0808dc-3530-4760-ae57-56aa48186e32" providerId="ADAL" clId="{CB23D95E-4B8C-4D15-B75E-3ADB872FDA0C}" dt="2024-06-14T09:29:24.289" v="76" actId="1076"/>
          <ac:spMkLst>
            <pc:docMk/>
            <pc:sldMk cId="0" sldId="1115"/>
            <ac:spMk id="12298" creationId="{ED49781E-BF2C-C1D5-FFB8-F7E4488A41FF}"/>
          </ac:spMkLst>
        </pc:spChg>
        <pc:spChg chg="del">
          <ac:chgData name="Alain Sultan" userId="2b0808dc-3530-4760-ae57-56aa48186e32" providerId="ADAL" clId="{CB23D95E-4B8C-4D15-B75E-3ADB872FDA0C}" dt="2024-06-14T09:29:29.349" v="78" actId="478"/>
          <ac:spMkLst>
            <pc:docMk/>
            <pc:sldMk cId="0" sldId="1115"/>
            <ac:spMk id="12299" creationId="{5B038A7E-1E3F-E162-1D71-E0F4A61274F5}"/>
          </ac:spMkLst>
        </pc:spChg>
        <pc:spChg chg="mod">
          <ac:chgData name="Alain Sultan" userId="2b0808dc-3530-4760-ae57-56aa48186e32" providerId="ADAL" clId="{CB23D95E-4B8C-4D15-B75E-3ADB872FDA0C}" dt="2024-06-14T14:07:04.960" v="1112" actId="14100"/>
          <ac:spMkLst>
            <pc:docMk/>
            <pc:sldMk cId="0" sldId="1115"/>
            <ac:spMk id="15363" creationId="{6FC65371-DF20-8A2F-0821-D7D81568A446}"/>
          </ac:spMkLst>
        </pc:spChg>
        <pc:graphicFrameChg chg="add mod modGraphic">
          <ac:chgData name="Alain Sultan" userId="2b0808dc-3530-4760-ae57-56aa48186e32" providerId="ADAL" clId="{CB23D95E-4B8C-4D15-B75E-3ADB872FDA0C}" dt="2024-06-14T14:13:13.431" v="1270" actId="207"/>
          <ac:graphicFrameMkLst>
            <pc:docMk/>
            <pc:sldMk cId="0" sldId="1115"/>
            <ac:graphicFrameMk id="2" creationId="{8960ED18-9048-13C3-A7DA-880DC1D77DA7}"/>
          </ac:graphicFrameMkLst>
        </pc:graphicFrameChg>
        <pc:graphicFrameChg chg="add mod modGraphic">
          <ac:chgData name="Alain Sultan" userId="2b0808dc-3530-4760-ae57-56aa48186e32" providerId="ADAL" clId="{CB23D95E-4B8C-4D15-B75E-3ADB872FDA0C}" dt="2024-06-14T14:07:31.723" v="1141" actId="1076"/>
          <ac:graphicFrameMkLst>
            <pc:docMk/>
            <pc:sldMk cId="0" sldId="1115"/>
            <ac:graphicFrameMk id="4" creationId="{47DD4C6B-3D7D-581C-A64C-B16671D21814}"/>
          </ac:graphicFrameMkLst>
        </pc:graphicFrameChg>
      </pc:sldChg>
      <pc:sldChg chg="addSp delSp modSp mod">
        <pc:chgData name="Alain Sultan" userId="2b0808dc-3530-4760-ae57-56aa48186e32" providerId="ADAL" clId="{CB23D95E-4B8C-4D15-B75E-3ADB872FDA0C}" dt="2024-06-14T14:14:48.937" v="1277" actId="20577"/>
        <pc:sldMkLst>
          <pc:docMk/>
          <pc:sldMk cId="0" sldId="1116"/>
        </pc:sldMkLst>
        <pc:spChg chg="add del mod">
          <ac:chgData name="Alain Sultan" userId="2b0808dc-3530-4760-ae57-56aa48186e32" providerId="ADAL" clId="{CB23D95E-4B8C-4D15-B75E-3ADB872FDA0C}" dt="2024-06-14T09:50:39.324" v="456" actId="478"/>
          <ac:spMkLst>
            <pc:docMk/>
            <pc:sldMk cId="0" sldId="1116"/>
            <ac:spMk id="2" creationId="{6BFA7E7E-C21E-F211-ABDB-490E53BD3780}"/>
          </ac:spMkLst>
        </pc:spChg>
        <pc:spChg chg="add mod">
          <ac:chgData name="Alain Sultan" userId="2b0808dc-3530-4760-ae57-56aa48186e32" providerId="ADAL" clId="{CB23D95E-4B8C-4D15-B75E-3ADB872FDA0C}" dt="2024-06-14T09:51:14.721" v="493" actId="1076"/>
          <ac:spMkLst>
            <pc:docMk/>
            <pc:sldMk cId="0" sldId="1116"/>
            <ac:spMk id="3" creationId="{8BBAD645-2AAE-54C3-4CAA-DF8922624C87}"/>
          </ac:spMkLst>
        </pc:spChg>
        <pc:spChg chg="mod">
          <ac:chgData name="Alain Sultan" userId="2b0808dc-3530-4760-ae57-56aa48186e32" providerId="ADAL" clId="{CB23D95E-4B8C-4D15-B75E-3ADB872FDA0C}" dt="2024-06-14T14:14:48.937" v="1277" actId="20577"/>
          <ac:spMkLst>
            <pc:docMk/>
            <pc:sldMk cId="0" sldId="1116"/>
            <ac:spMk id="15363" creationId="{8B6101D0-4944-92F0-0F66-B23B066C30CA}"/>
          </ac:spMkLst>
        </pc:spChg>
      </pc:sldChg>
      <pc:sldChg chg="addSp delSp modSp mod">
        <pc:chgData name="Alain Sultan" userId="2b0808dc-3530-4760-ae57-56aa48186e32" providerId="ADAL" clId="{CB23D95E-4B8C-4D15-B75E-3ADB872FDA0C}" dt="2024-06-14T10:06:29.544" v="757" actId="6549"/>
        <pc:sldMkLst>
          <pc:docMk/>
          <pc:sldMk cId="0" sldId="1133"/>
        </pc:sldMkLst>
        <pc:spChg chg="add mod">
          <ac:chgData name="Alain Sultan" userId="2b0808dc-3530-4760-ae57-56aa48186e32" providerId="ADAL" clId="{CB23D95E-4B8C-4D15-B75E-3ADB872FDA0C}" dt="2024-06-14T10:06:21.767" v="754" actId="1076"/>
          <ac:spMkLst>
            <pc:docMk/>
            <pc:sldMk cId="0" sldId="1133"/>
            <ac:spMk id="2" creationId="{E0639BF2-5BF2-BA56-26AB-D1EDC1B3A9C7}"/>
          </ac:spMkLst>
        </pc:spChg>
        <pc:spChg chg="mod">
          <ac:chgData name="Alain Sultan" userId="2b0808dc-3530-4760-ae57-56aa48186e32" providerId="ADAL" clId="{CB23D95E-4B8C-4D15-B75E-3ADB872FDA0C}" dt="2024-06-14T10:06:11.934" v="751" actId="14100"/>
          <ac:spMkLst>
            <pc:docMk/>
            <pc:sldMk cId="0" sldId="1133"/>
            <ac:spMk id="20484" creationId="{FCB82DD2-7281-3E4C-0D81-58D21D8D23FC}"/>
          </ac:spMkLst>
        </pc:spChg>
        <pc:spChg chg="mod">
          <ac:chgData name="Alain Sultan" userId="2b0808dc-3530-4760-ae57-56aa48186e32" providerId="ADAL" clId="{CB23D95E-4B8C-4D15-B75E-3ADB872FDA0C}" dt="2024-06-14T10:06:15.960" v="752" actId="1076"/>
          <ac:spMkLst>
            <pc:docMk/>
            <pc:sldMk cId="0" sldId="1133"/>
            <ac:spMk id="20486" creationId="{C19019FE-BB69-DAD1-05A9-83CE93374558}"/>
          </ac:spMkLst>
        </pc:spChg>
        <pc:spChg chg="mod">
          <ac:chgData name="Alain Sultan" userId="2b0808dc-3530-4760-ae57-56aa48186e32" providerId="ADAL" clId="{CB23D95E-4B8C-4D15-B75E-3ADB872FDA0C}" dt="2024-06-14T10:06:29.544" v="757" actId="6549"/>
          <ac:spMkLst>
            <pc:docMk/>
            <pc:sldMk cId="0" sldId="1133"/>
            <ac:spMk id="24579" creationId="{281449CA-9E3C-556A-038D-F10EE542CB15}"/>
          </ac:spMkLst>
        </pc:spChg>
        <pc:cxnChg chg="add del mod">
          <ac:chgData name="Alain Sultan" userId="2b0808dc-3530-4760-ae57-56aa48186e32" providerId="ADAL" clId="{CB23D95E-4B8C-4D15-B75E-3ADB872FDA0C}" dt="2024-06-14T10:06:15.960" v="752" actId="1076"/>
          <ac:cxnSpMkLst>
            <pc:docMk/>
            <pc:sldMk cId="0" sldId="1133"/>
            <ac:cxnSpMk id="20485" creationId="{F25FC0A7-D8AB-51BA-82FE-D03BA01D9045}"/>
          </ac:cxnSpMkLst>
        </pc:cxnChg>
      </pc:sldChg>
      <pc:sldChg chg="del">
        <pc:chgData name="Alain Sultan" userId="2b0808dc-3530-4760-ae57-56aa48186e32" providerId="ADAL" clId="{CB23D95E-4B8C-4D15-B75E-3ADB872FDA0C}" dt="2024-06-14T09:32:53.763" v="151" actId="47"/>
        <pc:sldMkLst>
          <pc:docMk/>
          <pc:sldMk cId="0" sldId="1137"/>
        </pc:sldMkLst>
      </pc:sldChg>
      <pc:sldChg chg="delSp modSp mod">
        <pc:chgData name="Alain Sultan" userId="2b0808dc-3530-4760-ae57-56aa48186e32" providerId="ADAL" clId="{CB23D95E-4B8C-4D15-B75E-3ADB872FDA0C}" dt="2024-06-14T14:12:06.689" v="1266" actId="20577"/>
        <pc:sldMkLst>
          <pc:docMk/>
          <pc:sldMk cId="0" sldId="1139"/>
        </pc:sldMkLst>
        <pc:spChg chg="mod">
          <ac:chgData name="Alain Sultan" userId="2b0808dc-3530-4760-ae57-56aa48186e32" providerId="ADAL" clId="{CB23D95E-4B8C-4D15-B75E-3ADB872FDA0C}" dt="2024-06-14T14:12:06.689" v="1266" actId="20577"/>
          <ac:spMkLst>
            <pc:docMk/>
            <pc:sldMk cId="0" sldId="1139"/>
            <ac:spMk id="10" creationId="{1B76AB23-BA01-F752-DA99-02255CD8F901}"/>
          </ac:spMkLst>
        </pc:spChg>
        <pc:spChg chg="mod">
          <ac:chgData name="Alain Sultan" userId="2b0808dc-3530-4760-ae57-56aa48186e32" providerId="ADAL" clId="{CB23D95E-4B8C-4D15-B75E-3ADB872FDA0C}" dt="2024-06-14T09:25:53.279" v="41" actId="1076"/>
          <ac:spMkLst>
            <pc:docMk/>
            <pc:sldMk cId="0" sldId="1139"/>
            <ac:spMk id="9328" creationId="{1635EF4B-1875-778E-1777-97465BA37EA7}"/>
          </ac:spMkLst>
        </pc:spChg>
        <pc:spChg chg="mod">
          <ac:chgData name="Alain Sultan" userId="2b0808dc-3530-4760-ae57-56aa48186e32" providerId="ADAL" clId="{CB23D95E-4B8C-4D15-B75E-3ADB872FDA0C}" dt="2024-06-14T09:25:49.431" v="40" actId="1076"/>
          <ac:spMkLst>
            <pc:docMk/>
            <pc:sldMk cId="0" sldId="1139"/>
            <ac:spMk id="10306" creationId="{D7E239C8-431C-D5D0-6B0D-9E347A960B92}"/>
          </ac:spMkLst>
        </pc:spChg>
        <pc:spChg chg="del">
          <ac:chgData name="Alain Sultan" userId="2b0808dc-3530-4760-ae57-56aa48186e32" providerId="ADAL" clId="{CB23D95E-4B8C-4D15-B75E-3ADB872FDA0C}" dt="2024-06-14T09:25:43.925" v="39" actId="478"/>
          <ac:spMkLst>
            <pc:docMk/>
            <pc:sldMk cId="0" sldId="1139"/>
            <ac:spMk id="10307" creationId="{BFDAD22C-FD9C-3CB4-3706-6732877FDAFC}"/>
          </ac:spMkLst>
        </pc:spChg>
        <pc:cxnChg chg="mod">
          <ac:chgData name="Alain Sultan" userId="2b0808dc-3530-4760-ae57-56aa48186e32" providerId="ADAL" clId="{CB23D95E-4B8C-4D15-B75E-3ADB872FDA0C}" dt="2024-06-14T09:25:38.653" v="37" actId="1076"/>
          <ac:cxnSpMkLst>
            <pc:docMk/>
            <pc:sldMk cId="0" sldId="1139"/>
            <ac:cxnSpMk id="19" creationId="{3C2AA942-1C8F-3D6F-1F70-5C3FB4E1B17E}"/>
          </ac:cxnSpMkLst>
        </pc:cxnChg>
      </pc:sldChg>
      <pc:sldChg chg="modSp mod">
        <pc:chgData name="Alain Sultan" userId="2b0808dc-3530-4760-ae57-56aa48186e32" providerId="ADAL" clId="{CB23D95E-4B8C-4D15-B75E-3ADB872FDA0C}" dt="2024-06-14T09:26:09.365" v="45" actId="1076"/>
        <pc:sldMkLst>
          <pc:docMk/>
          <pc:sldMk cId="0" sldId="1140"/>
        </pc:sldMkLst>
        <pc:spChg chg="mod">
          <ac:chgData name="Alain Sultan" userId="2b0808dc-3530-4760-ae57-56aa48186e32" providerId="ADAL" clId="{CB23D95E-4B8C-4D15-B75E-3ADB872FDA0C}" dt="2024-06-14T09:26:02.900" v="42" actId="1076"/>
          <ac:spMkLst>
            <pc:docMk/>
            <pc:sldMk cId="0" sldId="1140"/>
            <ac:spMk id="5" creationId="{8BE4CEB9-6B38-D939-1B78-ABD0479FFF95}"/>
          </ac:spMkLst>
        </pc:spChg>
        <pc:spChg chg="mod">
          <ac:chgData name="Alain Sultan" userId="2b0808dc-3530-4760-ae57-56aa48186e32" providerId="ADAL" clId="{CB23D95E-4B8C-4D15-B75E-3ADB872FDA0C}" dt="2024-06-14T09:26:04.754" v="43" actId="1076"/>
          <ac:spMkLst>
            <pc:docMk/>
            <pc:sldMk cId="0" sldId="1140"/>
            <ac:spMk id="11" creationId="{3FC53EE3-ADAE-07A6-D75F-00080CE475BF}"/>
          </ac:spMkLst>
        </pc:spChg>
        <pc:spChg chg="mod">
          <ac:chgData name="Alain Sultan" userId="2b0808dc-3530-4760-ae57-56aa48186e32" providerId="ADAL" clId="{CB23D95E-4B8C-4D15-B75E-3ADB872FDA0C}" dt="2024-06-14T09:26:09.365" v="45" actId="1076"/>
          <ac:spMkLst>
            <pc:docMk/>
            <pc:sldMk cId="0" sldId="1140"/>
            <ac:spMk id="11322" creationId="{C336A9CC-F7DA-E4D8-2548-27080400996C}"/>
          </ac:spMkLst>
        </pc:spChg>
        <pc:cxnChg chg="mod">
          <ac:chgData name="Alain Sultan" userId="2b0808dc-3530-4760-ae57-56aa48186e32" providerId="ADAL" clId="{CB23D95E-4B8C-4D15-B75E-3ADB872FDA0C}" dt="2024-06-14T09:26:07.131" v="44" actId="1076"/>
          <ac:cxnSpMkLst>
            <pc:docMk/>
            <pc:sldMk cId="0" sldId="1140"/>
            <ac:cxnSpMk id="8" creationId="{A8E36474-A602-8D61-9A93-FD6506ED2769}"/>
          </ac:cxnSpMkLst>
        </pc:cxnChg>
      </pc:sldChg>
      <pc:sldChg chg="addSp delSp modSp mod">
        <pc:chgData name="Alain Sultan" userId="2b0808dc-3530-4760-ae57-56aa48186e32" providerId="ADAL" clId="{CB23D95E-4B8C-4D15-B75E-3ADB872FDA0C}" dt="2024-06-14T14:07:51.833" v="1150" actId="20577"/>
        <pc:sldMkLst>
          <pc:docMk/>
          <pc:sldMk cId="0" sldId="1142"/>
        </pc:sldMkLst>
        <pc:spChg chg="add mod">
          <ac:chgData name="Alain Sultan" userId="2b0808dc-3530-4760-ae57-56aa48186e32" providerId="ADAL" clId="{CB23D95E-4B8C-4D15-B75E-3ADB872FDA0C}" dt="2024-06-14T09:43:03.291" v="294" actId="1076"/>
          <ac:spMkLst>
            <pc:docMk/>
            <pc:sldMk cId="0" sldId="1142"/>
            <ac:spMk id="3" creationId="{641A73E0-CAEF-E5CE-6BD3-EEE6E97668A8}"/>
          </ac:spMkLst>
        </pc:spChg>
        <pc:spChg chg="mod">
          <ac:chgData name="Alain Sultan" userId="2b0808dc-3530-4760-ae57-56aa48186e32" providerId="ADAL" clId="{CB23D95E-4B8C-4D15-B75E-3ADB872FDA0C}" dt="2024-06-14T14:07:51.833" v="1150" actId="20577"/>
          <ac:spMkLst>
            <pc:docMk/>
            <pc:sldMk cId="0" sldId="1142"/>
            <ac:spMk id="14339" creationId="{BF7A1F74-3E12-A046-AA71-2DB96D1CFDCE}"/>
          </ac:spMkLst>
        </pc:spChg>
        <pc:graphicFrameChg chg="add mod modGraphic">
          <ac:chgData name="Alain Sultan" userId="2b0808dc-3530-4760-ae57-56aa48186e32" providerId="ADAL" clId="{CB23D95E-4B8C-4D15-B75E-3ADB872FDA0C}" dt="2024-06-14T09:39:30.347" v="255" actId="207"/>
          <ac:graphicFrameMkLst>
            <pc:docMk/>
            <pc:sldMk cId="0" sldId="1142"/>
            <ac:graphicFrameMk id="2" creationId="{5EB1C99C-93B0-2364-A306-DFD3973D649C}"/>
          </ac:graphicFrameMkLst>
        </pc:graphicFrameChg>
        <pc:graphicFrameChg chg="del">
          <ac:chgData name="Alain Sultan" userId="2b0808dc-3530-4760-ae57-56aa48186e32" providerId="ADAL" clId="{CB23D95E-4B8C-4D15-B75E-3ADB872FDA0C}" dt="2024-06-14T09:35:44.117" v="152" actId="478"/>
          <ac:graphicFrameMkLst>
            <pc:docMk/>
            <pc:sldMk cId="0" sldId="1142"/>
            <ac:graphicFrameMk id="8" creationId="{47841538-61D0-11F4-423C-664EBF8DBD03}"/>
          </ac:graphicFrameMkLst>
        </pc:graphicFrameChg>
      </pc:sldChg>
      <pc:sldChg chg="delSp modSp mod">
        <pc:chgData name="Alain Sultan" userId="2b0808dc-3530-4760-ae57-56aa48186e32" providerId="ADAL" clId="{CB23D95E-4B8C-4D15-B75E-3ADB872FDA0C}" dt="2024-06-14T14:16:50.322" v="1289" actId="20577"/>
        <pc:sldMkLst>
          <pc:docMk/>
          <pc:sldMk cId="1893322574" sldId="1144"/>
        </pc:sldMkLst>
        <pc:spChg chg="del">
          <ac:chgData name="Alain Sultan" userId="2b0808dc-3530-4760-ae57-56aa48186e32" providerId="ADAL" clId="{CB23D95E-4B8C-4D15-B75E-3ADB872FDA0C}" dt="2024-06-14T14:03:27.318" v="949" actId="478"/>
          <ac:spMkLst>
            <pc:docMk/>
            <pc:sldMk cId="1893322574" sldId="1144"/>
            <ac:spMk id="2" creationId="{BC392909-D59F-0A9E-400B-BD81144FCB7D}"/>
          </ac:spMkLst>
        </pc:spChg>
        <pc:spChg chg="mod">
          <ac:chgData name="Alain Sultan" userId="2b0808dc-3530-4760-ae57-56aa48186e32" providerId="ADAL" clId="{CB23D95E-4B8C-4D15-B75E-3ADB872FDA0C}" dt="2024-06-14T14:04:11.234" v="986" actId="6549"/>
          <ac:spMkLst>
            <pc:docMk/>
            <pc:sldMk cId="1893322574" sldId="1144"/>
            <ac:spMk id="20482" creationId="{4FBF07BC-257A-B2A9-579E-D9174E7BD399}"/>
          </ac:spMkLst>
        </pc:spChg>
        <pc:spChg chg="mod">
          <ac:chgData name="Alain Sultan" userId="2b0808dc-3530-4760-ae57-56aa48186e32" providerId="ADAL" clId="{CB23D95E-4B8C-4D15-B75E-3ADB872FDA0C}" dt="2024-06-14T14:16:50.322" v="1289" actId="20577"/>
          <ac:spMkLst>
            <pc:docMk/>
            <pc:sldMk cId="1893322574" sldId="1144"/>
            <ac:spMk id="24579" creationId="{281449CA-9E3C-556A-038D-F10EE542CB15}"/>
          </ac:spMkLst>
        </pc:spChg>
      </pc:sldChg>
      <pc:sldChg chg="modSp mod">
        <pc:chgData name="Alain Sultan" userId="2b0808dc-3530-4760-ae57-56aa48186e32" providerId="ADAL" clId="{CB23D95E-4B8C-4D15-B75E-3ADB872FDA0C}" dt="2024-06-14T14:19:40.776" v="1363" actId="20577"/>
        <pc:sldMkLst>
          <pc:docMk/>
          <pc:sldMk cId="2541011766" sldId="1146"/>
        </pc:sldMkLst>
        <pc:spChg chg="mod">
          <ac:chgData name="Alain Sultan" userId="2b0808dc-3530-4760-ae57-56aa48186e32" providerId="ADAL" clId="{CB23D95E-4B8C-4D15-B75E-3ADB872FDA0C}" dt="2024-06-14T14:19:16.269" v="1359" actId="6549"/>
          <ac:spMkLst>
            <pc:docMk/>
            <pc:sldMk cId="2541011766" sldId="1146"/>
            <ac:spMk id="15362" creationId="{4E284054-9AC1-FE2A-0A04-9304C031AFEA}"/>
          </ac:spMkLst>
        </pc:spChg>
        <pc:spChg chg="mod">
          <ac:chgData name="Alain Sultan" userId="2b0808dc-3530-4760-ae57-56aa48186e32" providerId="ADAL" clId="{CB23D95E-4B8C-4D15-B75E-3ADB872FDA0C}" dt="2024-06-14T14:19:40.776" v="1363" actId="20577"/>
          <ac:spMkLst>
            <pc:docMk/>
            <pc:sldMk cId="2541011766" sldId="1146"/>
            <ac:spMk id="24579" creationId="{7F89FC49-8959-24F0-2549-554878284D2A}"/>
          </ac:spMkLst>
        </pc:spChg>
      </pc:sldChg>
      <pc:sldChg chg="modSp mod">
        <pc:chgData name="Alain Sultan" userId="2b0808dc-3530-4760-ae57-56aa48186e32" providerId="ADAL" clId="{CB23D95E-4B8C-4D15-B75E-3ADB872FDA0C}" dt="2024-06-14T14:05:55.465" v="1089" actId="20577"/>
        <pc:sldMkLst>
          <pc:docMk/>
          <pc:sldMk cId="614527445" sldId="1148"/>
        </pc:sldMkLst>
        <pc:spChg chg="mod">
          <ac:chgData name="Alain Sultan" userId="2b0808dc-3530-4760-ae57-56aa48186e32" providerId="ADAL" clId="{CB23D95E-4B8C-4D15-B75E-3ADB872FDA0C}" dt="2024-06-14T14:05:55.465" v="1089" actId="20577"/>
          <ac:spMkLst>
            <pc:docMk/>
            <pc:sldMk cId="614527445" sldId="1148"/>
            <ac:spMk id="22531" creationId="{032D2761-45B7-3867-93F8-BD7DFA027C89}"/>
          </ac:spMkLst>
        </pc:spChg>
      </pc:sldChg>
      <pc:sldChg chg="modSp mod">
        <pc:chgData name="Alain Sultan" userId="2b0808dc-3530-4760-ae57-56aa48186e32" providerId="ADAL" clId="{CB23D95E-4B8C-4D15-B75E-3ADB872FDA0C}" dt="2024-06-14T14:18:14.685" v="1331" actId="20577"/>
        <pc:sldMkLst>
          <pc:docMk/>
          <pc:sldMk cId="3698809958" sldId="1152"/>
        </pc:sldMkLst>
        <pc:spChg chg="mod">
          <ac:chgData name="Alain Sultan" userId="2b0808dc-3530-4760-ae57-56aa48186e32" providerId="ADAL" clId="{CB23D95E-4B8C-4D15-B75E-3ADB872FDA0C}" dt="2024-06-14T14:18:14.685" v="1331" actId="20577"/>
          <ac:spMkLst>
            <pc:docMk/>
            <pc:sldMk cId="3698809958" sldId="1152"/>
            <ac:spMk id="15363" creationId="{327648EE-823A-8480-AF69-241EEC3DE6EE}"/>
          </ac:spMkLst>
        </pc:spChg>
        <pc:spChg chg="mod">
          <ac:chgData name="Alain Sultan" userId="2b0808dc-3530-4760-ae57-56aa48186e32" providerId="ADAL" clId="{CB23D95E-4B8C-4D15-B75E-3ADB872FDA0C}" dt="2024-06-14T14:04:46.652" v="1005" actId="404"/>
          <ac:spMkLst>
            <pc:docMk/>
            <pc:sldMk cId="3698809958" sldId="1152"/>
            <ac:spMk id="18434" creationId="{948E5BEC-87EA-BAB3-7284-FF6D34364B00}"/>
          </ac:spMkLst>
        </pc:spChg>
      </pc:sldChg>
      <pc:sldChg chg="delSp modSp mod">
        <pc:chgData name="Alain Sultan" userId="2b0808dc-3530-4760-ae57-56aa48186e32" providerId="ADAL" clId="{CB23D95E-4B8C-4D15-B75E-3ADB872FDA0C}" dt="2024-06-14T09:43:58.673" v="309" actId="1076"/>
        <pc:sldMkLst>
          <pc:docMk/>
          <pc:sldMk cId="0" sldId="1154"/>
        </pc:sldMkLst>
        <pc:spChg chg="del">
          <ac:chgData name="Alain Sultan" userId="2b0808dc-3530-4760-ae57-56aa48186e32" providerId="ADAL" clId="{CB23D95E-4B8C-4D15-B75E-3ADB872FDA0C}" dt="2024-06-14T09:43:52.367" v="307" actId="478"/>
          <ac:spMkLst>
            <pc:docMk/>
            <pc:sldMk cId="0" sldId="1154"/>
            <ac:spMk id="13" creationId="{DB92AC1B-A978-60CA-5817-DC78F5180956}"/>
          </ac:spMkLst>
        </pc:spChg>
        <pc:spChg chg="mod">
          <ac:chgData name="Alain Sultan" userId="2b0808dc-3530-4760-ae57-56aa48186e32" providerId="ADAL" clId="{CB23D95E-4B8C-4D15-B75E-3ADB872FDA0C}" dt="2024-06-14T09:36:28.398" v="193"/>
          <ac:spMkLst>
            <pc:docMk/>
            <pc:sldMk cId="0" sldId="1154"/>
            <ac:spMk id="14" creationId="{646E7AD7-3632-784D-D102-DC06C0316E17}"/>
          </ac:spMkLst>
        </pc:spChg>
        <pc:spChg chg="mod">
          <ac:chgData name="Alain Sultan" userId="2b0808dc-3530-4760-ae57-56aa48186e32" providerId="ADAL" clId="{CB23D95E-4B8C-4D15-B75E-3ADB872FDA0C}" dt="2024-06-14T09:43:58.673" v="309" actId="1076"/>
          <ac:spMkLst>
            <pc:docMk/>
            <pc:sldMk cId="0" sldId="1154"/>
            <ac:spMk id="9256" creationId="{41F2BCA0-D483-2431-1FF6-32B379B1F64D}"/>
          </ac:spMkLst>
        </pc:spChg>
        <pc:spChg chg="mod">
          <ac:chgData name="Alain Sultan" userId="2b0808dc-3530-4760-ae57-56aa48186e32" providerId="ADAL" clId="{CB23D95E-4B8C-4D15-B75E-3ADB872FDA0C}" dt="2024-06-14T09:43:55.935" v="308" actId="1076"/>
          <ac:spMkLst>
            <pc:docMk/>
            <pc:sldMk cId="0" sldId="1154"/>
            <ac:spMk id="17472" creationId="{AAE91857-00D6-80E6-0802-C60E42247EAA}"/>
          </ac:spMkLst>
        </pc:spChg>
        <pc:cxnChg chg="mod">
          <ac:chgData name="Alain Sultan" userId="2b0808dc-3530-4760-ae57-56aa48186e32" providerId="ADAL" clId="{CB23D95E-4B8C-4D15-B75E-3ADB872FDA0C}" dt="2024-06-14T09:43:50.234" v="306" actId="1076"/>
          <ac:cxnSpMkLst>
            <pc:docMk/>
            <pc:sldMk cId="0" sldId="1154"/>
            <ac:cxnSpMk id="6" creationId="{3AF73AB5-92CC-8C3F-D877-47961DF88D30}"/>
          </ac:cxnSpMkLst>
        </pc:cxnChg>
        <pc:cxnChg chg="mod">
          <ac:chgData name="Alain Sultan" userId="2b0808dc-3530-4760-ae57-56aa48186e32" providerId="ADAL" clId="{CB23D95E-4B8C-4D15-B75E-3ADB872FDA0C}" dt="2024-06-14T09:43:47.341" v="305" actId="1076"/>
          <ac:cxnSpMkLst>
            <pc:docMk/>
            <pc:sldMk cId="0" sldId="1154"/>
            <ac:cxnSpMk id="9263" creationId="{117CFB1F-475B-5927-BC70-15C97820E336}"/>
          </ac:cxnSpMkLst>
        </pc:cxnChg>
      </pc:sldChg>
      <pc:sldChg chg="modSp mod">
        <pc:chgData name="Alain Sultan" userId="2b0808dc-3530-4760-ae57-56aa48186e32" providerId="ADAL" clId="{CB23D95E-4B8C-4D15-B75E-3ADB872FDA0C}" dt="2024-06-14T14:04:00.307" v="970" actId="20577"/>
        <pc:sldMkLst>
          <pc:docMk/>
          <pc:sldMk cId="2056272211" sldId="1155"/>
        </pc:sldMkLst>
        <pc:spChg chg="mod">
          <ac:chgData name="Alain Sultan" userId="2b0808dc-3530-4760-ae57-56aa48186e32" providerId="ADAL" clId="{CB23D95E-4B8C-4D15-B75E-3ADB872FDA0C}" dt="2024-06-14T14:04:00.307" v="970" actId="20577"/>
          <ac:spMkLst>
            <pc:docMk/>
            <pc:sldMk cId="2056272211" sldId="1155"/>
            <ac:spMk id="20482" creationId="{ADF5CB5A-54D1-F0F5-0609-1F22D6497455}"/>
          </ac:spMkLst>
        </pc:spChg>
      </pc:sldChg>
      <pc:sldChg chg="addSp modSp mod">
        <pc:chgData name="Alain Sultan" userId="2b0808dc-3530-4760-ae57-56aa48186e32" providerId="ADAL" clId="{CB23D95E-4B8C-4D15-B75E-3ADB872FDA0C}" dt="2024-06-14T13:43:05.519" v="809" actId="1076"/>
        <pc:sldMkLst>
          <pc:docMk/>
          <pc:sldMk cId="1120552430" sldId="1159"/>
        </pc:sldMkLst>
        <pc:spChg chg="mod">
          <ac:chgData name="Alain Sultan" userId="2b0808dc-3530-4760-ae57-56aa48186e32" providerId="ADAL" clId="{CB23D95E-4B8C-4D15-B75E-3ADB872FDA0C}" dt="2024-06-14T09:36:28.398" v="193"/>
          <ac:spMkLst>
            <pc:docMk/>
            <pc:sldMk cId="1120552430" sldId="1159"/>
            <ac:spMk id="63" creationId="{5AB410C4-DC1B-63D4-AFC3-C2F711FCDC67}"/>
          </ac:spMkLst>
        </pc:spChg>
        <pc:spChg chg="mod">
          <ac:chgData name="Alain Sultan" userId="2b0808dc-3530-4760-ae57-56aa48186e32" providerId="ADAL" clId="{CB23D95E-4B8C-4D15-B75E-3ADB872FDA0C}" dt="2024-06-14T09:36:28.398" v="193"/>
          <ac:spMkLst>
            <pc:docMk/>
            <pc:sldMk cId="1120552430" sldId="1159"/>
            <ac:spMk id="17480" creationId="{C7198510-45BD-C822-BE2D-F03B2E32F4E6}"/>
          </ac:spMkLst>
        </pc:spChg>
        <pc:cxnChg chg="add mod">
          <ac:chgData name="Alain Sultan" userId="2b0808dc-3530-4760-ae57-56aa48186e32" providerId="ADAL" clId="{CB23D95E-4B8C-4D15-B75E-3ADB872FDA0C}" dt="2024-06-14T13:43:05.519" v="809" actId="1076"/>
          <ac:cxnSpMkLst>
            <pc:docMk/>
            <pc:sldMk cId="1120552430" sldId="1159"/>
            <ac:cxnSpMk id="17474" creationId="{C307BCE7-58CD-9E24-DFF8-1F04CCF3D80A}"/>
          </ac:cxnSpMkLst>
        </pc:cxnChg>
      </pc:sldChg>
      <pc:sldChg chg="del">
        <pc:chgData name="Alain Sultan" userId="2b0808dc-3530-4760-ae57-56aa48186e32" providerId="ADAL" clId="{CB23D95E-4B8C-4D15-B75E-3ADB872FDA0C}" dt="2024-06-14T14:01:32.624" v="810" actId="47"/>
        <pc:sldMkLst>
          <pc:docMk/>
          <pc:sldMk cId="1731091556" sldId="1160"/>
        </pc:sldMkLst>
      </pc:sldChg>
      <pc:sldChg chg="addSp delSp modSp add mod">
        <pc:chgData name="Alain Sultan" userId="2b0808dc-3530-4760-ae57-56aa48186e32" providerId="ADAL" clId="{CB23D95E-4B8C-4D15-B75E-3ADB872FDA0C}" dt="2024-06-14T14:17:46.874" v="1312" actId="20577"/>
        <pc:sldMkLst>
          <pc:docMk/>
          <pc:sldMk cId="3786864439" sldId="1160"/>
        </pc:sldMkLst>
        <pc:spChg chg="del">
          <ac:chgData name="Alain Sultan" userId="2b0808dc-3530-4760-ae57-56aa48186e32" providerId="ADAL" clId="{CB23D95E-4B8C-4D15-B75E-3ADB872FDA0C}" dt="2024-06-14T14:03:53.939" v="966" actId="478"/>
          <ac:spMkLst>
            <pc:docMk/>
            <pc:sldMk cId="3786864439" sldId="1160"/>
            <ac:spMk id="2" creationId="{BC392909-D59F-0A9E-400B-BD81144FCB7D}"/>
          </ac:spMkLst>
        </pc:spChg>
        <pc:spChg chg="add mod">
          <ac:chgData name="Alain Sultan" userId="2b0808dc-3530-4760-ae57-56aa48186e32" providerId="ADAL" clId="{CB23D95E-4B8C-4D15-B75E-3ADB872FDA0C}" dt="2024-06-14T14:17:43.238" v="1311" actId="20577"/>
          <ac:spMkLst>
            <pc:docMk/>
            <pc:sldMk cId="3786864439" sldId="1160"/>
            <ac:spMk id="3" creationId="{1A0FFD28-EE98-A5DB-D8BA-A4FB4B287ED7}"/>
          </ac:spMkLst>
        </pc:spChg>
        <pc:spChg chg="mod">
          <ac:chgData name="Alain Sultan" userId="2b0808dc-3530-4760-ae57-56aa48186e32" providerId="ADAL" clId="{CB23D95E-4B8C-4D15-B75E-3ADB872FDA0C}" dt="2024-06-14T14:03:50.353" v="965" actId="20577"/>
          <ac:spMkLst>
            <pc:docMk/>
            <pc:sldMk cId="3786864439" sldId="1160"/>
            <ac:spMk id="20482" creationId="{4FBF07BC-257A-B2A9-579E-D9174E7BD399}"/>
          </ac:spMkLst>
        </pc:spChg>
        <pc:spChg chg="mod">
          <ac:chgData name="Alain Sultan" userId="2b0808dc-3530-4760-ae57-56aa48186e32" providerId="ADAL" clId="{CB23D95E-4B8C-4D15-B75E-3ADB872FDA0C}" dt="2024-06-14T14:17:46.874" v="1312" actId="20577"/>
          <ac:spMkLst>
            <pc:docMk/>
            <pc:sldMk cId="3786864439" sldId="1160"/>
            <ac:spMk id="24579" creationId="{281449CA-9E3C-556A-038D-F10EE542CB1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6/14/2024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6/14/2024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14/06/2024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14/06/2024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14/06/2024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14/06/2024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14/06/2024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14/06/2024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14/06/2024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14/06/2024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14/06/2024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14/06/2024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14/06/2024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14/06/2024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#104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TSG#104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approved at TSG#104, revised WID/SID during TSG#104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CP-241012/RP-240876/SP-240926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- 3GPP TSG#104, 17 -21 June 2024, Shanghai, China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06044" y="1545162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7353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907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49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3124" y="4836958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19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555839"/>
            <a:ext cx="8605837" cy="431672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</a:t>
            </a:r>
          </a:p>
          <a:p>
            <a:pPr marL="739815" lvl="1" indent="-341313">
              <a:defRPr/>
            </a:pPr>
            <a:r>
              <a:rPr lang="en-GB" altLang="en-US" sz="1200" dirty="0"/>
              <a:t>Studies : </a:t>
            </a:r>
            <a:r>
              <a:rPr lang="en-GB" altLang="en-US" sz="1100" dirty="0"/>
              <a:t>14 studies – stable for long, </a:t>
            </a:r>
            <a:r>
              <a:rPr lang="en-GB" altLang="en-US" sz="1100" b="1" dirty="0">
                <a:solidFill>
                  <a:srgbClr val="00CC00"/>
                </a:solidFill>
              </a:rPr>
              <a:t>All studies completed </a:t>
            </a:r>
            <a:r>
              <a:rPr lang="en-GB" altLang="en-US" sz="900" dirty="0"/>
              <a:t>(including last exception: FS_ISN)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 </a:t>
            </a:r>
            <a:r>
              <a:rPr lang="en-GB" altLang="en-US" sz="1100" dirty="0"/>
              <a:t>25 tasks, including “</a:t>
            </a:r>
            <a:r>
              <a:rPr lang="en-GB" altLang="en-US" sz="1100" dirty="0" err="1"/>
              <a:t>miniWIDs</a:t>
            </a:r>
            <a:r>
              <a:rPr lang="en-GB" altLang="en-US" sz="1100" dirty="0"/>
              <a:t>” - </a:t>
            </a:r>
            <a:r>
              <a:rPr lang="en-GB" altLang="en-US" sz="1100" b="1" dirty="0">
                <a:solidFill>
                  <a:srgbClr val="00CC00"/>
                </a:solidFill>
              </a:rPr>
              <a:t>All normative work completed (including new </a:t>
            </a:r>
            <a:r>
              <a:rPr lang="en-GB" altLang="en-US" sz="1100" b="1" dirty="0" err="1">
                <a:solidFill>
                  <a:srgbClr val="00CC00"/>
                </a:solidFill>
              </a:rPr>
              <a:t>MonsTra</a:t>
            </a:r>
            <a:r>
              <a:rPr lang="en-GB" altLang="en-US" sz="1100" b="1" dirty="0">
                <a:solidFill>
                  <a:srgbClr val="00CC00"/>
                </a:solidFill>
              </a:rPr>
              <a:t>)</a:t>
            </a:r>
          </a:p>
          <a:p>
            <a:pPr marL="341273" indent="-341313">
              <a:defRPr/>
            </a:pPr>
            <a:r>
              <a:rPr lang="en-US" altLang="en-US" sz="1600" dirty="0"/>
              <a:t>SA2, SA6 (Stage 2)</a:t>
            </a:r>
          </a:p>
          <a:p>
            <a:pPr marL="739775" lvl="1" indent="-341313">
              <a:defRPr/>
            </a:pPr>
            <a:r>
              <a:rPr lang="en-GB" altLang="en-US" sz="1200" dirty="0"/>
              <a:t>SA &amp; RAN Content defined at TSG#101 &amp; 102 (considering SA1 outputs)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Studies: </a:t>
            </a:r>
            <a:r>
              <a:rPr lang="en-US" altLang="en-US" sz="1200" u="sng" dirty="0"/>
              <a:t>23 studies (against 23 at previous TSG), </a:t>
            </a:r>
            <a:r>
              <a:rPr lang="en-US" altLang="en-US" sz="1200" b="1" u="sng" dirty="0">
                <a:solidFill>
                  <a:schemeClr val="accent6"/>
                </a:solidFill>
              </a:rPr>
              <a:t>OCI* = 81% </a:t>
            </a:r>
            <a:r>
              <a:rPr lang="en-US" altLang="en-US" sz="1200" u="sng" dirty="0"/>
              <a:t>(against nearly 38% at previous TSG)</a:t>
            </a:r>
          </a:p>
          <a:p>
            <a:pPr marL="1139825" lvl="2" indent="-341313">
              <a:defRPr/>
            </a:pPr>
            <a:r>
              <a:rPr lang="en-US" altLang="en-US" sz="800" dirty="0"/>
              <a:t>Note: SA2 internal planning is to complete its SA2 Rel-19 studies at this meeting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Normative</a:t>
            </a:r>
            <a:r>
              <a:rPr lang="en-US" altLang="en-US" sz="1200" dirty="0"/>
              <a:t>: </a:t>
            </a:r>
            <a:r>
              <a:rPr lang="en-US" altLang="en-US" sz="1200" b="1" dirty="0"/>
              <a:t>44 items </a:t>
            </a:r>
            <a:r>
              <a:rPr lang="en-US" altLang="en-US" sz="1200" dirty="0"/>
              <a:t>(against 22 at previous TSG), </a:t>
            </a:r>
            <a:r>
              <a:rPr lang="en-US" altLang="en-US" sz="1200" b="1" u="sng" dirty="0"/>
              <a:t>OCI = 30% </a:t>
            </a:r>
            <a:r>
              <a:rPr lang="en-US" altLang="en-US" sz="1200" dirty="0"/>
              <a:t>(against nearly 17% at previous TSG)</a:t>
            </a:r>
          </a:p>
          <a:p>
            <a:pPr marL="341273" indent="-341313">
              <a:defRPr/>
            </a:pPr>
            <a:r>
              <a:rPr lang="en-US" altLang="en-US" sz="1600" dirty="0"/>
              <a:t>RAN</a:t>
            </a:r>
          </a:p>
          <a:p>
            <a:pPr marL="739815" lvl="1" indent="-341313">
              <a:defRPr/>
            </a:pPr>
            <a:r>
              <a:rPr lang="en-GB" altLang="en-US" sz="1200" dirty="0"/>
              <a:t>RAN1, 2,3, 4 content definition completed by TSG#103</a:t>
            </a:r>
          </a:p>
          <a:p>
            <a:pPr marL="739815" lvl="1" indent="-341313">
              <a:defRPr/>
            </a:pPr>
            <a:r>
              <a:rPr lang="en-GB" altLang="en-US" sz="1200" u="sng" dirty="0"/>
              <a:t>RAN studies</a:t>
            </a:r>
            <a:r>
              <a:rPr lang="en-GB" altLang="en-US" sz="1200" dirty="0"/>
              <a:t>: </a:t>
            </a:r>
            <a:r>
              <a:rPr lang="en-US" altLang="en-US" sz="1200" dirty="0"/>
              <a:t> 8 studies (against 3 at previous TSG), </a:t>
            </a:r>
            <a:r>
              <a:rPr lang="en-US" altLang="en-US" sz="1200" b="1" u="sng" dirty="0"/>
              <a:t>OCI = 32 % </a:t>
            </a:r>
            <a:r>
              <a:rPr lang="en-US" altLang="en-US" sz="1200" dirty="0"/>
              <a:t>(against 0% at previous TSG)</a:t>
            </a:r>
            <a:endParaRPr lang="en-GB" altLang="en-US" sz="1200" dirty="0"/>
          </a:p>
          <a:p>
            <a:pPr marL="739815" lvl="1" indent="-341313">
              <a:defRPr/>
            </a:pPr>
            <a:r>
              <a:rPr lang="en-GB" altLang="en-US" sz="1200" u="sng" dirty="0"/>
              <a:t>RAN Core</a:t>
            </a:r>
            <a:r>
              <a:rPr lang="en-GB" altLang="en-US" sz="1200" dirty="0"/>
              <a:t>: 20 items </a:t>
            </a:r>
            <a:r>
              <a:rPr lang="en-US" altLang="en-US" sz="1200" dirty="0"/>
              <a:t>(against 10 at previous TSG), </a:t>
            </a:r>
            <a:r>
              <a:rPr lang="en-US" altLang="en-US" sz="1200" b="1" u="sng" dirty="0"/>
              <a:t>OCI = 18 % </a:t>
            </a:r>
            <a:r>
              <a:rPr lang="en-US" altLang="en-US" sz="1200" dirty="0"/>
              <a:t>(against 4% at previous TSG) </a:t>
            </a:r>
          </a:p>
          <a:p>
            <a:pPr marL="739815" lvl="1" indent="-341313">
              <a:defRPr/>
            </a:pPr>
            <a:r>
              <a:rPr lang="en-GB" altLang="en-US" sz="1200" dirty="0"/>
              <a:t>RAN Perf: 19 items </a:t>
            </a:r>
            <a:r>
              <a:rPr lang="en-US" altLang="en-US" sz="1200" dirty="0"/>
              <a:t>(against 9 at previous TSG), still not started </a:t>
            </a:r>
            <a:endParaRPr lang="en-GB" altLang="en-US" sz="1200" dirty="0"/>
          </a:p>
          <a:p>
            <a:pPr marL="341313" indent="-341313">
              <a:defRPr/>
            </a:pPr>
            <a:r>
              <a:rPr lang="en-US" altLang="en-US" sz="1600" dirty="0"/>
              <a:t>SA 3/4/5 &amp; CT (mostly Stage 3)</a:t>
            </a:r>
          </a:p>
          <a:p>
            <a:pPr marL="739815" lvl="1" indent="-341313">
              <a:defRPr/>
            </a:pPr>
            <a:r>
              <a:rPr lang="en-GB" altLang="en-US" sz="1200" dirty="0"/>
              <a:t>SA3: 18 studies (was 16); OCI=42% (was 7%); normative: 10 items (was 7); OCI=40% (was 0%)</a:t>
            </a:r>
          </a:p>
          <a:p>
            <a:pPr marL="739815" lvl="1" indent="-341313">
              <a:defRPr/>
            </a:pPr>
            <a:r>
              <a:rPr lang="en-GB" altLang="en-US" sz="1200" dirty="0"/>
              <a:t>SA4: 12 studies (was 7); OCI=28% (was 0%); normative: 3 items (was 2); OCI=8% (was 0%)</a:t>
            </a:r>
          </a:p>
          <a:p>
            <a:pPr marL="739815" lvl="1" indent="-341313">
              <a:defRPr/>
            </a:pPr>
            <a:r>
              <a:rPr lang="en-GB" altLang="en-US" sz="1200" dirty="0"/>
              <a:t>SA5: 21 studies (was 17); OCI=41% (was 0%); normative: 7 items (was 4); OCI=16% (was 0%)</a:t>
            </a:r>
          </a:p>
          <a:p>
            <a:pPr marL="739815" lvl="1" indent="-341313">
              <a:defRPr/>
            </a:pPr>
            <a:r>
              <a:rPr lang="en-GB" altLang="en-US" sz="1200" b="1" dirty="0"/>
              <a:t>CT WG: </a:t>
            </a:r>
            <a:r>
              <a:rPr lang="en-GB" altLang="en-US" sz="1200" dirty="0"/>
              <a:t>1 study (was 0); not started; normative: 27 items (was 0); still not started</a:t>
            </a:r>
            <a:endParaRPr lang="en-GB" altLang="en-US" sz="1200" b="1" dirty="0"/>
          </a:p>
          <a:p>
            <a:pPr marL="739815" lvl="1" indent="-341313">
              <a:defRPr/>
            </a:pPr>
            <a:endParaRPr lang="en-GB" altLang="en-US" sz="1200" dirty="0"/>
          </a:p>
          <a:p>
            <a:pPr marL="739815" lvl="1" indent="-341313">
              <a:defRPr/>
            </a:pPr>
            <a:endParaRPr lang="en-GB" altLang="en-US" sz="900" dirty="0"/>
          </a:p>
          <a:p>
            <a:pPr marL="73977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US" altLang="en-US" sz="10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8BBAD645-2AAE-54C3-4CAA-DF8922624C87}"/>
              </a:ext>
            </a:extLst>
          </p:cNvPr>
          <p:cNvSpPr txBox="1">
            <a:spLocks/>
          </p:cNvSpPr>
          <p:nvPr/>
        </p:nvSpPr>
        <p:spPr bwMode="auto">
          <a:xfrm>
            <a:off x="5144454" y="4807985"/>
            <a:ext cx="3999546" cy="33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600" kern="0" dirty="0"/>
              <a:t>* OCI = Overall Completion Index</a:t>
            </a:r>
            <a:endParaRPr lang="en-US" altLang="en-US" sz="1000" kern="0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5397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recap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3" y="884238"/>
            <a:ext cx="8637587" cy="395446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</a:p>
          <a:p>
            <a:pPr lvl="1">
              <a:defRPr/>
            </a:pPr>
            <a:r>
              <a:rPr lang="en-GB" altLang="en-US" sz="1050" dirty="0"/>
              <a:t>June 2024: no specific milestone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 and SA6) Freeze </a:t>
            </a:r>
            <a:r>
              <a:rPr lang="en-US" altLang="en-US" sz="1400" dirty="0"/>
              <a:t>(working assumption)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r>
              <a:rPr lang="en-US" altLang="en-US" sz="1100" dirty="0"/>
              <a:t> (working assumption)</a:t>
            </a:r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freeze; “coding freeze”. Freeze of:</a:t>
            </a:r>
            <a:r>
              <a:rPr lang="en-GB" altLang="en-US" sz="1100" dirty="0"/>
              <a:t>ASN-1; Open APIs </a:t>
            </a:r>
            <a:r>
              <a:rPr lang="en-US" altLang="en-US" sz="1100" dirty="0"/>
              <a:t>(working assumption)</a:t>
            </a:r>
            <a:endParaRPr lang="en-GB" altLang="en-US" sz="1100" dirty="0"/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  <p:sp>
        <p:nvSpPr>
          <p:cNvPr id="20484" name="Oval 1">
            <a:extLst>
              <a:ext uri="{FF2B5EF4-FFF2-40B4-BE49-F238E27FC236}">
                <a16:creationId xmlns:a16="http://schemas.microsoft.com/office/drawing/2014/main" id="{FCB82DD2-7281-3E4C-0D81-58D21D8D2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820" y="3153565"/>
            <a:ext cx="2202010" cy="307774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20485" name="Straight Arrow Connector 6">
            <a:extLst>
              <a:ext uri="{FF2B5EF4-FFF2-40B4-BE49-F238E27FC236}">
                <a16:creationId xmlns:a16="http://schemas.microsoft.com/office/drawing/2014/main" id="{F25FC0A7-D8AB-51BA-82FE-D03BA01D9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3302354"/>
            <a:ext cx="858838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6" name="TextBox 6">
            <a:extLst>
              <a:ext uri="{FF2B5EF4-FFF2-40B4-BE49-F238E27FC236}">
                <a16:creationId xmlns:a16="http://schemas.microsoft.com/office/drawing/2014/main" id="{C19019FE-BB69-DAD1-05A9-83CE93374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21" y="3024921"/>
            <a:ext cx="574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en-US" b="1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20488" name="Freeform: Shape 2">
            <a:extLst>
              <a:ext uri="{FF2B5EF4-FFF2-40B4-BE49-F238E27FC236}">
                <a16:creationId xmlns:a16="http://schemas.microsoft.com/office/drawing/2014/main" id="{6E9D1C42-FE5F-36FF-8798-1D1D624173CB}"/>
              </a:ext>
            </a:extLst>
          </p:cNvPr>
          <p:cNvSpPr>
            <a:spLocks/>
          </p:cNvSpPr>
          <p:nvPr/>
        </p:nvSpPr>
        <p:spPr bwMode="auto">
          <a:xfrm>
            <a:off x="556570" y="124271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E398BBD-F0CE-83F6-D07A-5D79107754C3}"/>
              </a:ext>
            </a:extLst>
          </p:cNvPr>
          <p:cNvSpPr>
            <a:spLocks/>
          </p:cNvSpPr>
          <p:nvPr/>
        </p:nvSpPr>
        <p:spPr bwMode="auto">
          <a:xfrm>
            <a:off x="860370" y="181213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3BA497F-A474-737C-A199-3320F3502A5B}"/>
              </a:ext>
            </a:extLst>
          </p:cNvPr>
          <p:cNvSpPr>
            <a:spLocks/>
          </p:cNvSpPr>
          <p:nvPr/>
        </p:nvSpPr>
        <p:spPr bwMode="auto">
          <a:xfrm>
            <a:off x="859396" y="251024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E0639BF2-5BF2-BA56-26AB-D1EDC1B3A9C7}"/>
              </a:ext>
            </a:extLst>
          </p:cNvPr>
          <p:cNvSpPr>
            <a:spLocks/>
          </p:cNvSpPr>
          <p:nvPr/>
        </p:nvSpPr>
        <p:spPr bwMode="auto">
          <a:xfrm>
            <a:off x="547905" y="284552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75649" y="1077071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8088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427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12625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349705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4348" y="3759816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12185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12545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142089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142265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6364657" y="2593622"/>
            <a:ext cx="187849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612943" y="4824484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2B9B160-85F8-B7F3-949C-6A80EDD7C45E}"/>
              </a:ext>
            </a:extLst>
          </p:cNvPr>
          <p:cNvCxnSpPr>
            <a:cxnSpLocks/>
          </p:cNvCxnSpPr>
          <p:nvPr/>
        </p:nvCxnSpPr>
        <p:spPr bwMode="auto">
          <a:xfrm>
            <a:off x="0" y="2871906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133493" y="285100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56" y="314206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035973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2322913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293295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1725810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2309710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1725689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2939622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321056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324458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357722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422507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3913444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815629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1057701" y="2283962"/>
            <a:ext cx="2278234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1057701" y="4591850"/>
            <a:ext cx="2109741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Rel-20 - 6G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3197437" y="4519981"/>
            <a:ext cx="1197887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295650" y="3901341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183889" y="4554724"/>
            <a:ext cx="119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258064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453399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424EF5C1-A38A-7FD8-E531-F96907E8D9A9}"/>
              </a:ext>
            </a:extLst>
          </p:cNvPr>
          <p:cNvSpPr/>
          <p:nvPr/>
        </p:nvSpPr>
        <p:spPr bwMode="auto">
          <a:xfrm>
            <a:off x="3129280" y="143594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24CF68-8B37-DF46-AA49-F300DC5F28F4}"/>
              </a:ext>
            </a:extLst>
          </p:cNvPr>
          <p:cNvSpPr txBox="1"/>
          <p:nvPr/>
        </p:nvSpPr>
        <p:spPr>
          <a:xfrm>
            <a:off x="3020907" y="142798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5313680" y="257047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5205307" y="256251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3899931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81098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837143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1344" y="11944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is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20_5GA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428" y="1053018"/>
            <a:ext cx="8873067" cy="3622675"/>
          </a:xfrm>
        </p:spPr>
        <p:txBody>
          <a:bodyPr/>
          <a:lstStyle/>
          <a:p>
            <a:r>
              <a:rPr lang="en-US" altLang="en-US" sz="1800" dirty="0"/>
              <a:t>The Rel-20_5GA endorsed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 are: </a:t>
            </a:r>
            <a:r>
              <a:rPr lang="en-US" altLang="en-US" sz="1400" i="1" dirty="0"/>
              <a:t>(assuming no delay on Rel-19)</a:t>
            </a:r>
            <a:endParaRPr lang="en-US" altLang="en-US" sz="1800" i="1" dirty="0"/>
          </a:p>
          <a:p>
            <a:pPr lvl="1">
              <a:defRPr/>
            </a:pPr>
            <a:r>
              <a:rPr lang="en-GB" altLang="en-US" sz="1400" dirty="0"/>
              <a:t>Stage 1 approval of SIDs: Jun 2024; Stage 1 normative freeze : Jun 2025</a:t>
            </a:r>
          </a:p>
          <a:p>
            <a:pPr lvl="1">
              <a:defRPr/>
            </a:pPr>
            <a:r>
              <a:rPr lang="en-GB" altLang="en-US" sz="1400" dirty="0"/>
              <a:t>Stage 2 approval of SIDs: NYD*; Stage 2 normative freeze : Jun 2026 (80%); Sep 2026 (100%)</a:t>
            </a:r>
          </a:p>
          <a:p>
            <a:pPr lvl="1">
              <a:defRPr/>
            </a:pPr>
            <a:r>
              <a:rPr lang="en-GB" altLang="en-US" sz="1400" dirty="0"/>
              <a:t>Stage 3 (CT) approval of SIDs: Mar 2026 or earlier; Stage 3 CT normative freeze : Mar 2027</a:t>
            </a:r>
          </a:p>
          <a:p>
            <a:pPr lvl="1">
              <a:defRPr/>
            </a:pPr>
            <a:r>
              <a:rPr lang="en-GB" altLang="en-US" sz="1400" dirty="0"/>
              <a:t>Stage 3 RAN approval of </a:t>
            </a:r>
            <a:r>
              <a:rPr lang="en-GB" altLang="en-US" sz="1400" dirty="0" err="1"/>
              <a:t>SIDs:NYD</a:t>
            </a:r>
            <a:r>
              <a:rPr lang="en-GB" altLang="en-US" sz="1400" dirty="0"/>
              <a:t>*; Stage 3 RAN normative freeze : NYD*</a:t>
            </a:r>
          </a:p>
          <a:p>
            <a:pPr lvl="1">
              <a:defRPr/>
            </a:pPr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freeze: June 2027</a:t>
            </a:r>
          </a:p>
          <a:p>
            <a:pPr lvl="1">
              <a:defRPr/>
            </a:pPr>
            <a:r>
              <a:rPr lang="en-GB" altLang="en-US" sz="1400" dirty="0"/>
              <a:t>Other WGs : + 18 months compared to Rel-19 dates, i.e. for RAN:</a:t>
            </a:r>
          </a:p>
          <a:p>
            <a:pPr lvl="2">
              <a:defRPr/>
            </a:pPr>
            <a:r>
              <a:rPr lang="en-GB" altLang="en-US" sz="1000" dirty="0"/>
              <a:t>Content def: June 2025</a:t>
            </a:r>
          </a:p>
          <a:p>
            <a:pPr lvl="2">
              <a:defRPr/>
            </a:pPr>
            <a:r>
              <a:rPr lang="en-GB" altLang="en-US" sz="1000" dirty="0"/>
              <a:t>Ran1: Dec 2026</a:t>
            </a:r>
          </a:p>
          <a:p>
            <a:pPr lvl="2">
              <a:defRPr/>
            </a:pPr>
            <a:r>
              <a:rPr lang="en-GB" altLang="en-US" sz="1000" dirty="0"/>
              <a:t>RAN2/3/4Core: March 2027</a:t>
            </a:r>
          </a:p>
          <a:p>
            <a:pPr lvl="2">
              <a:defRPr/>
            </a:pPr>
            <a:r>
              <a:rPr lang="en-GB" altLang="en-US" sz="1000" dirty="0"/>
              <a:t>RAN4 Perf: June 2027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1A0FFD28-EE98-A5DB-D8BA-A4FB4B287ED7}"/>
              </a:ext>
            </a:extLst>
          </p:cNvPr>
          <p:cNvSpPr txBox="1">
            <a:spLocks/>
          </p:cNvSpPr>
          <p:nvPr/>
        </p:nvSpPr>
        <p:spPr bwMode="auto">
          <a:xfrm>
            <a:off x="5144454" y="4807985"/>
            <a:ext cx="3999546" cy="33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600" kern="0" dirty="0"/>
              <a:t>* NYD = Not Yet Defined</a:t>
            </a:r>
            <a:endParaRPr lang="en-US" altLang="en-US" sz="1000" kern="0" dirty="0"/>
          </a:p>
        </p:txBody>
      </p:sp>
    </p:spTree>
    <p:extLst>
      <p:ext uri="{BB962C8B-B14F-4D97-AF65-F5344CB8AC3E}">
        <p14:creationId xmlns:p14="http://schemas.microsoft.com/office/powerpoint/2010/main" val="378686443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9542D-6F60-AEA5-5728-C70BBCD31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ADF5CB5A-54D1-F0F5-0609-1F22D6497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20_6G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1D6F763A-462F-8719-4339-AFEAE708F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014" y="879059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Rel-20_6G </a:t>
            </a:r>
            <a:r>
              <a:rPr lang="en-US" altLang="en-US" sz="1800" i="1" dirty="0"/>
              <a:t>(only studies) </a:t>
            </a:r>
            <a:r>
              <a:rPr lang="en-US" altLang="en-US" sz="1800" dirty="0"/>
              <a:t>endorsed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deadlines: </a:t>
            </a:r>
            <a:r>
              <a:rPr lang="en-US" altLang="en-US" sz="1400" i="1" dirty="0"/>
              <a:t>(assuming no delay on Rel-19)</a:t>
            </a:r>
            <a:endParaRPr lang="en-US" altLang="en-US" sz="1800" dirty="0"/>
          </a:p>
          <a:p>
            <a:pPr lvl="1">
              <a:defRPr/>
            </a:pPr>
            <a:r>
              <a:rPr lang="en-GB" altLang="en-US" sz="1400" dirty="0"/>
              <a:t>Stage 1 approval of SIDs: Sep 2024 (TSG 105); Stage 1 (study) freeze: Mar 2026</a:t>
            </a:r>
          </a:p>
          <a:p>
            <a:pPr lvl="1">
              <a:defRPr/>
            </a:pPr>
            <a:r>
              <a:rPr lang="en-US" altLang="en-US" sz="1400" dirty="0"/>
              <a:t>March 2025 (TSG#107): First TSG-wide 6G </a:t>
            </a:r>
            <a:r>
              <a:rPr lang="en-US" altLang="en-US" sz="1400" b="1" dirty="0"/>
              <a:t>workshop</a:t>
            </a:r>
            <a:r>
              <a:rPr lang="en-US" altLang="en-US" sz="1400" dirty="0"/>
              <a:t> </a:t>
            </a:r>
          </a:p>
          <a:p>
            <a:pPr lvl="1">
              <a:defRPr/>
            </a:pPr>
            <a:r>
              <a:rPr lang="en-GB" altLang="en-US" sz="1400" dirty="0"/>
              <a:t>RAN IMT-2030 discussion is expected in RAN from 09/24 to 12/24</a:t>
            </a:r>
          </a:p>
          <a:p>
            <a:pPr lvl="1">
              <a:defRPr/>
            </a:pPr>
            <a:r>
              <a:rPr lang="en-GB" altLang="en-US" sz="1400" dirty="0"/>
              <a:t>RP SI Rel-20 focusing on ITU– IMT-2030:  approval 12/24 until 06/25</a:t>
            </a:r>
          </a:p>
          <a:p>
            <a:pPr lvl="1">
              <a:defRPr/>
            </a:pPr>
            <a:r>
              <a:rPr lang="en-GB" altLang="en-US" sz="1400" dirty="0"/>
              <a:t>RP SI Rel-20 focusing on 6G General: approval 03/25 (after WS),  until 06/26</a:t>
            </a:r>
          </a:p>
          <a:p>
            <a:pPr lvl="1">
              <a:defRPr/>
            </a:pPr>
            <a:r>
              <a:rPr lang="en-GB" altLang="en-US" sz="1400" dirty="0"/>
              <a:t>SA2 and RAN-WG SIDs approval: June 2025 (TSG 108); SA2 (study) freeze: Dec 2026 or Mar 2027</a:t>
            </a:r>
          </a:p>
          <a:p>
            <a:pPr lvl="1">
              <a:defRPr/>
            </a:pPr>
            <a:r>
              <a:rPr lang="en-GB" altLang="en-US" sz="1400" dirty="0"/>
              <a:t>SA1/SA2 6G SI may continue beyond Stage-1/Stage-2 freeze dates for 5G-Advanced</a:t>
            </a:r>
          </a:p>
          <a:p>
            <a:pPr lvl="1">
              <a:defRPr/>
            </a:pPr>
            <a:r>
              <a:rPr lang="en-GB" altLang="en-US" sz="1400" dirty="0"/>
              <a:t>Other SA WG (SA3, SA4, SA5, SA6) SIDs approval: TBD at future TSG meeting</a:t>
            </a:r>
          </a:p>
          <a:p>
            <a:pPr lvl="1">
              <a:defRPr/>
            </a:pPr>
            <a:r>
              <a:rPr lang="en-GB" altLang="en-US" sz="1400" dirty="0"/>
              <a:t>CT WG SIDs approval: March 2026 </a:t>
            </a:r>
          </a:p>
          <a:p>
            <a:pPr lvl="1">
              <a:defRPr/>
            </a:pPr>
            <a:r>
              <a:rPr lang="en-GB" altLang="en-US" sz="1400" dirty="0"/>
              <a:t>RAN1 starts in 3Q/25 until 1Q/27; RAN2/3/4 start in 4Q/25 until 2Q/27</a:t>
            </a:r>
          </a:p>
          <a:p>
            <a:pPr lvl="1">
              <a:defRPr/>
            </a:pPr>
            <a:r>
              <a:rPr lang="en-GB" altLang="en-US" sz="1400" dirty="0"/>
              <a:t>CT WG 6G SI will start 9 months after approval of SA2 SI. </a:t>
            </a:r>
          </a:p>
          <a:p>
            <a:pPr lvl="1">
              <a:defRPr/>
            </a:pPr>
            <a:endParaRPr lang="en-GB" altLang="en-US" sz="1400" dirty="0"/>
          </a:p>
          <a:p>
            <a:pPr lvl="1">
              <a:defRPr/>
            </a:pPr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A3F501-F769-695A-569D-AA54FA69B8D6}"/>
              </a:ext>
            </a:extLst>
          </p:cNvPr>
          <p:cNvSpPr txBox="1"/>
          <p:nvPr/>
        </p:nvSpPr>
        <p:spPr>
          <a:xfrm>
            <a:off x="5063065" y="4838162"/>
            <a:ext cx="366776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Sources: SP-240192 (SA1 chair), SP-240432 from TSG Chairs</a:t>
            </a:r>
            <a:endParaRPr lang="en-GB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5627221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progress overview </a:t>
            </a:r>
            <a:r>
              <a:rPr lang="en-GB" altLang="en-US" sz="2400" dirty="0"/>
              <a:t>(5GA &amp; 6G)</a:t>
            </a:r>
            <a:endParaRPr lang="en-GB" altLang="en-US" dirty="0"/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13" y="826772"/>
            <a:ext cx="8605837" cy="298926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 (SA1): </a:t>
            </a:r>
          </a:p>
          <a:p>
            <a:pPr marL="739815" lvl="1" indent="-341313">
              <a:defRPr/>
            </a:pPr>
            <a:r>
              <a:rPr lang="en-GB" altLang="en-US" sz="1600" dirty="0"/>
              <a:t>Still 3 Rel-20_5GA Studies (all approved at TSG#103, no new one): 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Satellite Access Phase 4 – 30%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FRMCS Phase 6 – 20%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Energy Efficiency as Service Criteria Phase 2  - 25%</a:t>
            </a:r>
          </a:p>
          <a:p>
            <a:pPr marL="739815" lvl="1" indent="-341313">
              <a:defRPr/>
            </a:pPr>
            <a:r>
              <a:rPr lang="en-GB" altLang="en-US" sz="1600" dirty="0"/>
              <a:t>Rel-20_6G:</a:t>
            </a:r>
          </a:p>
          <a:p>
            <a:pPr marL="1139865" lvl="2" indent="-341313">
              <a:defRPr/>
            </a:pPr>
            <a:r>
              <a:rPr lang="en-GB" altLang="en-US" sz="1400" dirty="0"/>
              <a:t>Not started (only discussions)</a:t>
            </a:r>
          </a:p>
          <a:p>
            <a:pPr marL="739815" lvl="1" indent="-341313">
              <a:defRPr/>
            </a:pPr>
            <a:r>
              <a:rPr lang="en-GB" altLang="en-US" sz="16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400" dirty="0"/>
              <a:t>Not started</a:t>
            </a:r>
          </a:p>
          <a:p>
            <a:pPr marL="341273" indent="-341313">
              <a:defRPr/>
            </a:pPr>
            <a:r>
              <a:rPr lang="en-US" altLang="en-US" sz="2000" dirty="0"/>
              <a:t>Stage 2, Stage 3, RAN:</a:t>
            </a:r>
          </a:p>
          <a:p>
            <a:pPr marL="739815" lvl="1" indent="-341313">
              <a:defRPr/>
            </a:pPr>
            <a:r>
              <a:rPr lang="en-GB" altLang="en-US" sz="1600" dirty="0"/>
              <a:t>Not started (except for a “basket” WID on Rel-20 LI in SA3LI)</a:t>
            </a:r>
            <a:endParaRPr lang="en-GB" altLang="en-US" sz="1050" dirty="0"/>
          </a:p>
          <a:p>
            <a:pPr marL="73977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Rel-18 Timeline and Progress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Progressing – v.0.4.0 at TSG#104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14963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763" y="1182688"/>
            <a:ext cx="0" cy="36242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8513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9188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7695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37225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8631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8475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227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1938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77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9712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7800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55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24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12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370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3200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038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2600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18 &amp; 19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#96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95275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0" name="TextBox 112">
            <a:extLst>
              <a:ext uri="{FF2B5EF4-FFF2-40B4-BE49-F238E27FC236}">
                <a16:creationId xmlns:a16="http://schemas.microsoft.com/office/drawing/2014/main" id="{C0976717-C3D0-9B92-EFC2-66FAE5377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6775" y="3702050"/>
            <a:ext cx="142875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19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1706563"/>
            <a:ext cx="1433512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18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1257300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0150" y="858838"/>
            <a:ext cx="381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#98e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858838"/>
            <a:ext cx="3667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8825" y="858838"/>
            <a:ext cx="3683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3350" y="858838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#106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225" y="858838"/>
            <a:ext cx="365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#108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8600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858838"/>
            <a:ext cx="336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08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7363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857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2657475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26407C7-474D-9343-D041-037F85B50EAF}"/>
              </a:ext>
            </a:extLst>
          </p:cNvPr>
          <p:cNvSpPr/>
          <p:nvPr/>
        </p:nvSpPr>
        <p:spPr bwMode="auto">
          <a:xfrm>
            <a:off x="122238" y="1208088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</a:t>
            </a: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BA7EB6B7-043C-80A7-0462-9EB29B5FAF93}"/>
              </a:ext>
            </a:extLst>
          </p:cNvPr>
          <p:cNvSpPr/>
          <p:nvPr/>
        </p:nvSpPr>
        <p:spPr bwMode="auto">
          <a:xfrm>
            <a:off x="1828800" y="2324100"/>
            <a:ext cx="2609850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76F22AF5-E1CE-4D4D-AEE7-A287E6340E03}"/>
              </a:ext>
            </a:extLst>
          </p:cNvPr>
          <p:cNvSpPr/>
          <p:nvPr/>
        </p:nvSpPr>
        <p:spPr bwMode="auto">
          <a:xfrm>
            <a:off x="1428750" y="1701800"/>
            <a:ext cx="19240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9E68EE60-4F0D-2756-0485-3404F382E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75" y="1458913"/>
            <a:ext cx="1339850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def.*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70529AA5-0C81-6E54-2A18-5E3B1C1565C1}"/>
              </a:ext>
            </a:extLst>
          </p:cNvPr>
          <p:cNvSpPr/>
          <p:nvPr/>
        </p:nvSpPr>
        <p:spPr bwMode="auto">
          <a:xfrm>
            <a:off x="1411288" y="2025650"/>
            <a:ext cx="2614612" cy="2063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4" name="Chevron 60">
            <a:extLst>
              <a:ext uri="{FF2B5EF4-FFF2-40B4-BE49-F238E27FC236}">
                <a16:creationId xmlns:a16="http://schemas.microsoft.com/office/drawing/2014/main" id="{5448631F-1B3C-E109-3C02-2D3CBC73AFD6}"/>
              </a:ext>
            </a:extLst>
          </p:cNvPr>
          <p:cNvSpPr/>
          <p:nvPr/>
        </p:nvSpPr>
        <p:spPr bwMode="auto">
          <a:xfrm>
            <a:off x="3844925" y="2022475"/>
            <a:ext cx="590550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Maint.*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569F3F6F-3881-E939-F787-48D3F1681647}"/>
              </a:ext>
            </a:extLst>
          </p:cNvPr>
          <p:cNvSpPr/>
          <p:nvPr/>
        </p:nvSpPr>
        <p:spPr bwMode="auto">
          <a:xfrm>
            <a:off x="2400300" y="2633663"/>
            <a:ext cx="2386013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9274" name="Group 17">
            <a:extLst>
              <a:ext uri="{FF2B5EF4-FFF2-40B4-BE49-F238E27FC236}">
                <a16:creationId xmlns:a16="http://schemas.microsoft.com/office/drawing/2014/main" id="{02937BA1-68C3-C633-71F5-E746C52453EC}"/>
              </a:ext>
            </a:extLst>
          </p:cNvPr>
          <p:cNvGrpSpPr>
            <a:grpSpLocks/>
          </p:cNvGrpSpPr>
          <p:nvPr/>
        </p:nvGrpSpPr>
        <p:grpSpPr bwMode="auto">
          <a:xfrm>
            <a:off x="3944938" y="2659063"/>
            <a:ext cx="947737" cy="482600"/>
            <a:chOff x="7942433" y="3354946"/>
            <a:chExt cx="948590" cy="482958"/>
          </a:xfrm>
        </p:grpSpPr>
        <p:sp>
          <p:nvSpPr>
            <p:cNvPr id="9332" name="Diamond 16">
              <a:extLst>
                <a:ext uri="{FF2B5EF4-FFF2-40B4-BE49-F238E27FC236}">
                  <a16:creationId xmlns:a16="http://schemas.microsoft.com/office/drawing/2014/main" id="{E8741A13-B349-036F-A528-D65442E19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3861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9333" name="Chevron 58">
              <a:extLst>
                <a:ext uri="{FF2B5EF4-FFF2-40B4-BE49-F238E27FC236}">
                  <a16:creationId xmlns:a16="http://schemas.microsoft.com/office/drawing/2014/main" id="{11967760-5AB9-B1AA-44E1-5451907A6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433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3" name="Chevron 60">
            <a:extLst>
              <a:ext uri="{FF2B5EF4-FFF2-40B4-BE49-F238E27FC236}">
                <a16:creationId xmlns:a16="http://schemas.microsoft.com/office/drawing/2014/main" id="{88739906-9E22-D33E-99D1-BA47F55E7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4688" y="3660775"/>
            <a:ext cx="835025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endParaRPr lang="fr-FR" altLang="en-US" sz="8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2263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043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13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#107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0775" y="858838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4675" y="858838"/>
            <a:ext cx="3206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5713" y="858838"/>
            <a:ext cx="334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2724150" y="3089275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</a:t>
            </a: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B289FD85-6D44-1005-E0CA-1F99D2C7F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088" y="3359150"/>
            <a:ext cx="820737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3902075" y="4249738"/>
            <a:ext cx="250031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4524375" y="4529138"/>
            <a:ext cx="1865313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5235575" y="4827588"/>
            <a:ext cx="1533525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3813175" y="3990975"/>
            <a:ext cx="159226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8550" y="858838"/>
            <a:ext cx="3587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#105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3288" y="858838"/>
            <a:ext cx="4048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#97-e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00CE9559-92E7-3C56-83A2-01DD7554A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7863" y="3333750"/>
            <a:ext cx="877887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RAN Content Def*</a:t>
            </a: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25CA6AF2-9145-2BA5-F845-CFAE67ECA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150" y="3643313"/>
            <a:ext cx="822325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SA St.2 Content Def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603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858838"/>
            <a:ext cx="4016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#92-e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4763" y="858838"/>
            <a:ext cx="4111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#94-e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25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#95-e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688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0" y="858838"/>
            <a:ext cx="3857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#91-e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11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1988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67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6313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508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67170" y="1079122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1213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6972" y="4836052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0306" name="Star: 5 Points 10305">
            <a:extLst>
              <a:ext uri="{FF2B5EF4-FFF2-40B4-BE49-F238E27FC236}">
                <a16:creationId xmlns:a16="http://schemas.microsoft.com/office/drawing/2014/main" id="{D7E239C8-431C-D5D0-6B0D-9E347A960B92}"/>
              </a:ext>
            </a:extLst>
          </p:cNvPr>
          <p:cNvSpPr/>
          <p:nvPr/>
        </p:nvSpPr>
        <p:spPr bwMode="auto">
          <a:xfrm>
            <a:off x="4537665" y="2527448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5">
            <a:extLst>
              <a:ext uri="{FF2B5EF4-FFF2-40B4-BE49-F238E27FC236}">
                <a16:creationId xmlns:a16="http://schemas.microsoft.com/office/drawing/2014/main" id="{5B717F9B-A6CC-3357-F64D-04F746E11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0243" name="Content Placeholder 6">
            <a:extLst>
              <a:ext uri="{FF2B5EF4-FFF2-40B4-BE49-F238E27FC236}">
                <a16:creationId xmlns:a16="http://schemas.microsoft.com/office/drawing/2014/main" id="{E2F96B29-47ED-3753-BCA3-74B701FEE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40D4E7C-4D81-903A-CDFA-42DBBB74B229}"/>
              </a:ext>
            </a:extLst>
          </p:cNvPr>
          <p:cNvCxnSpPr>
            <a:cxnSpLocks/>
          </p:cNvCxnSpPr>
          <p:nvPr/>
        </p:nvCxnSpPr>
        <p:spPr bwMode="auto">
          <a:xfrm>
            <a:off x="4224338" y="833438"/>
            <a:ext cx="2527300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B0A437-1C64-4FDC-4813-D0902AAC37DE}"/>
              </a:ext>
            </a:extLst>
          </p:cNvPr>
          <p:cNvCxnSpPr>
            <a:cxnSpLocks/>
          </p:cNvCxnSpPr>
          <p:nvPr/>
        </p:nvCxnSpPr>
        <p:spPr bwMode="auto">
          <a:xfrm>
            <a:off x="6918325" y="833438"/>
            <a:ext cx="2166938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D40BB10-6F3B-E9E0-B87B-F5676B1B145C}"/>
              </a:ext>
            </a:extLst>
          </p:cNvPr>
          <p:cNvCxnSpPr>
            <a:cxnSpLocks/>
          </p:cNvCxnSpPr>
          <p:nvPr/>
        </p:nvCxnSpPr>
        <p:spPr bwMode="auto">
          <a:xfrm>
            <a:off x="1433513" y="833438"/>
            <a:ext cx="270192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D8200D1-6850-DD9D-719E-25D86B9946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54825" y="1533525"/>
            <a:ext cx="0" cy="33639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BE6475-8D0C-DAC9-CA70-053AE01247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5438" y="1493838"/>
            <a:ext cx="0" cy="34036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CCE94862-C424-1D0A-41B0-6573586CA40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395413" y="1495425"/>
            <a:ext cx="11112" cy="34020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EB9BE8DD-E2F1-D205-C293-8147F7636B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796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20AF163A-1FCC-1AED-36EE-6258B9EBF50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66163" y="1536700"/>
            <a:ext cx="0" cy="3360738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2171E29B-09AC-9A81-7FCE-B0FD26047E1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8988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D85AECA9-9F82-6A81-776B-9DE66D790C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3267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B245F07D-7B0A-6219-2F14-A2B38EB292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89663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7FBC7B3E-076A-E9D9-8E5A-57F50FD12B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74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9D87B2F-43AF-612E-255C-25E02396CB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401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92A3258C-0915-2E9F-2F46-E55C6953FEF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74950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73B4169F-C4E1-3C6A-C1E8-A9D3E06A48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66075" y="1536700"/>
            <a:ext cx="20638" cy="33305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1965D-8E33-DCA5-729C-2C9A35DEC41F}"/>
              </a:ext>
            </a:extLst>
          </p:cNvPr>
          <p:cNvCxnSpPr>
            <a:cxnSpLocks/>
          </p:cNvCxnSpPr>
          <p:nvPr/>
        </p:nvCxnSpPr>
        <p:spPr bwMode="auto">
          <a:xfrm>
            <a:off x="100013" y="833438"/>
            <a:ext cx="120967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729E710D-DACC-EC9F-B251-BBD6FEF1753D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</a:t>
            </a:r>
            <a:r>
              <a:rPr lang="en-GB" sz="2400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18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283" name="TextBox 86">
            <a:extLst>
              <a:ext uri="{FF2B5EF4-FFF2-40B4-BE49-F238E27FC236}">
                <a16:creationId xmlns:a16="http://schemas.microsoft.com/office/drawing/2014/main" id="{A90F1950-A434-BB69-7374-566DD9C9B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96153FBA-BF5D-BB87-F98F-139BFDE1F35E}"/>
              </a:ext>
            </a:extLst>
          </p:cNvPr>
          <p:cNvSpPr/>
          <p:nvPr/>
        </p:nvSpPr>
        <p:spPr bwMode="auto">
          <a:xfrm>
            <a:off x="76200" y="1682750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100%</a:t>
            </a:r>
          </a:p>
        </p:txBody>
      </p:sp>
      <p:sp>
        <p:nvSpPr>
          <p:cNvPr id="11285" name="Chevron 79">
            <a:extLst>
              <a:ext uri="{FF2B5EF4-FFF2-40B4-BE49-F238E27FC236}">
                <a16:creationId xmlns:a16="http://schemas.microsoft.com/office/drawing/2014/main" id="{5B78D942-F65A-9339-6B49-9575D19DE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413" y="2778125"/>
            <a:ext cx="622300" cy="212725"/>
          </a:xfrm>
          <a:prstGeom prst="chevron">
            <a:avLst>
              <a:gd name="adj" fmla="val 50124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5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</a:p>
        </p:txBody>
      </p:sp>
      <p:sp>
        <p:nvSpPr>
          <p:cNvPr id="83" name="Chevron 58">
            <a:extLst>
              <a:ext uri="{FF2B5EF4-FFF2-40B4-BE49-F238E27FC236}">
                <a16:creationId xmlns:a16="http://schemas.microsoft.com/office/drawing/2014/main" id="{A83AE550-C871-692A-6782-DB4E258E903C}"/>
              </a:ext>
            </a:extLst>
          </p:cNvPr>
          <p:cNvSpPr/>
          <p:nvPr/>
        </p:nvSpPr>
        <p:spPr bwMode="auto">
          <a:xfrm>
            <a:off x="3613150" y="30273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F6CA992F-9DDD-0B6D-7D9E-6F606511DF76}"/>
              </a:ext>
            </a:extLst>
          </p:cNvPr>
          <p:cNvSpPr/>
          <p:nvPr/>
        </p:nvSpPr>
        <p:spPr bwMode="auto">
          <a:xfrm>
            <a:off x="2160588" y="2538413"/>
            <a:ext cx="4014787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B307CFE5-1FCF-271B-2BEF-829A195810A4}"/>
              </a:ext>
            </a:extLst>
          </p:cNvPr>
          <p:cNvSpPr/>
          <p:nvPr/>
        </p:nvSpPr>
        <p:spPr bwMode="auto">
          <a:xfrm>
            <a:off x="957263" y="2290763"/>
            <a:ext cx="453548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11289" name="Chevron 60">
            <a:extLst>
              <a:ext uri="{FF2B5EF4-FFF2-40B4-BE49-F238E27FC236}">
                <a16:creationId xmlns:a16="http://schemas.microsoft.com/office/drawing/2014/main" id="{E020BC49-C25A-E94E-9D03-794B42264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7925" y="1962150"/>
            <a:ext cx="890588" cy="280988"/>
          </a:xfrm>
          <a:prstGeom prst="chevron">
            <a:avLst>
              <a:gd name="adj" fmla="val 50081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290" name="TextBox 112">
            <a:extLst>
              <a:ext uri="{FF2B5EF4-FFF2-40B4-BE49-F238E27FC236}">
                <a16:creationId xmlns:a16="http://schemas.microsoft.com/office/drawing/2014/main" id="{C1F67CF8-E9C6-95CB-EC04-F4BA655776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3780" y="1436130"/>
            <a:ext cx="1433513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18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10590278-4D50-148A-DCC5-E1623E5DB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" y="4425950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1292" name="TextBox 86">
            <a:extLst>
              <a:ext uri="{FF2B5EF4-FFF2-40B4-BE49-F238E27FC236}">
                <a16:creationId xmlns:a16="http://schemas.microsoft.com/office/drawing/2014/main" id="{5787FBD2-3AAF-9647-687D-FB0876DEC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525" y="1006475"/>
            <a:ext cx="4492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#94-e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3" name="TextBox 86">
            <a:extLst>
              <a:ext uri="{FF2B5EF4-FFF2-40B4-BE49-F238E27FC236}">
                <a16:creationId xmlns:a16="http://schemas.microsoft.com/office/drawing/2014/main" id="{149F2846-02F1-8D8F-59DF-F9846CDAC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6738" y="1006475"/>
            <a:ext cx="4397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#95-e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4" name="TextBox 86">
            <a:extLst>
              <a:ext uri="{FF2B5EF4-FFF2-40B4-BE49-F238E27FC236}">
                <a16:creationId xmlns:a16="http://schemas.microsoft.com/office/drawing/2014/main" id="{17200712-470C-A811-896D-9E2697CAE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688" y="100647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5" name="TextBox 86">
            <a:extLst>
              <a:ext uri="{FF2B5EF4-FFF2-40B4-BE49-F238E27FC236}">
                <a16:creationId xmlns:a16="http://schemas.microsoft.com/office/drawing/2014/main" id="{EA8A67C4-F654-EE9F-F49D-68DB07932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4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#97-e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6" name="TextBox 86">
            <a:extLst>
              <a:ext uri="{FF2B5EF4-FFF2-40B4-BE49-F238E27FC236}">
                <a16:creationId xmlns:a16="http://schemas.microsoft.com/office/drawing/2014/main" id="{44A6E02A-FB78-DE33-D811-B1F7E6A3A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1006475"/>
            <a:ext cx="4476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#98-e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7" name="TextBox 86">
            <a:extLst>
              <a:ext uri="{FF2B5EF4-FFF2-40B4-BE49-F238E27FC236}">
                <a16:creationId xmlns:a16="http://schemas.microsoft.com/office/drawing/2014/main" id="{49E5DAFC-CE16-F8DC-BF76-3639E6375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650" y="1006475"/>
            <a:ext cx="3571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8" name="TextBox 86">
            <a:extLst>
              <a:ext uri="{FF2B5EF4-FFF2-40B4-BE49-F238E27FC236}">
                <a16:creationId xmlns:a16="http://schemas.microsoft.com/office/drawing/2014/main" id="{ACD885B7-647E-750B-5D76-08F28D8D3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388" y="1006475"/>
            <a:ext cx="3984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9" name="TextBox 86">
            <a:extLst>
              <a:ext uri="{FF2B5EF4-FFF2-40B4-BE49-F238E27FC236}">
                <a16:creationId xmlns:a16="http://schemas.microsoft.com/office/drawing/2014/main" id="{68A5B22E-10D8-E09D-B555-D46BF97C0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75" y="1006475"/>
            <a:ext cx="3698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0" name="TextBox 86">
            <a:extLst>
              <a:ext uri="{FF2B5EF4-FFF2-40B4-BE49-F238E27FC236}">
                <a16:creationId xmlns:a16="http://schemas.microsoft.com/office/drawing/2014/main" id="{66C7AB1A-7D27-ED1B-423E-2401DE200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463" y="100647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1" name="TextBox 86">
            <a:extLst>
              <a:ext uri="{FF2B5EF4-FFF2-40B4-BE49-F238E27FC236}">
                <a16:creationId xmlns:a16="http://schemas.microsoft.com/office/drawing/2014/main" id="{142B7C50-F593-BC16-D6CD-C1D97793C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185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2" name="TextBox 86">
            <a:extLst>
              <a:ext uri="{FF2B5EF4-FFF2-40B4-BE49-F238E27FC236}">
                <a16:creationId xmlns:a16="http://schemas.microsoft.com/office/drawing/2014/main" id="{C2749395-9E95-C3C7-EEC9-C028610A6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000" y="1006475"/>
            <a:ext cx="3984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3" name="TextBox 86">
            <a:extLst>
              <a:ext uri="{FF2B5EF4-FFF2-40B4-BE49-F238E27FC236}">
                <a16:creationId xmlns:a16="http://schemas.microsoft.com/office/drawing/2014/main" id="{8381665F-9D8F-0F7F-F421-75EF61649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740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96" name="Chevron 60">
            <a:extLst>
              <a:ext uri="{FF2B5EF4-FFF2-40B4-BE49-F238E27FC236}">
                <a16:creationId xmlns:a16="http://schemas.microsoft.com/office/drawing/2014/main" id="{FDF055B3-A390-73BF-26C8-0488886D0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3" y="1962150"/>
            <a:ext cx="1339850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9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7DA76C-5DCB-2E27-9772-A7FFC23C0CC1}"/>
              </a:ext>
            </a:extLst>
          </p:cNvPr>
          <p:cNvSpPr txBox="1"/>
          <p:nvPr/>
        </p:nvSpPr>
        <p:spPr>
          <a:xfrm>
            <a:off x="2525713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6E14E00-7755-F4C4-990F-5DBC5C5FD641}"/>
              </a:ext>
            </a:extLst>
          </p:cNvPr>
          <p:cNvSpPr txBox="1"/>
          <p:nvPr/>
        </p:nvSpPr>
        <p:spPr>
          <a:xfrm>
            <a:off x="5229225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1307" name="TextBox 2">
            <a:extLst>
              <a:ext uri="{FF2B5EF4-FFF2-40B4-BE49-F238E27FC236}">
                <a16:creationId xmlns:a16="http://schemas.microsoft.com/office/drawing/2014/main" id="{DB9B6B1B-851C-8584-408E-BBE7C952E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08" name="TextBox 59">
            <a:extLst>
              <a:ext uri="{FF2B5EF4-FFF2-40B4-BE49-F238E27FC236}">
                <a16:creationId xmlns:a16="http://schemas.microsoft.com/office/drawing/2014/main" id="{3869932B-BECB-7BB6-73F2-CD32D3467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753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09" name="TextBox 60">
            <a:extLst>
              <a:ext uri="{FF2B5EF4-FFF2-40B4-BE49-F238E27FC236}">
                <a16:creationId xmlns:a16="http://schemas.microsoft.com/office/drawing/2014/main" id="{FEEE8420-1D24-F33A-3B2E-81F5EC9D2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518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0" name="TextBox 61">
            <a:extLst>
              <a:ext uri="{FF2B5EF4-FFF2-40B4-BE49-F238E27FC236}">
                <a16:creationId xmlns:a16="http://schemas.microsoft.com/office/drawing/2014/main" id="{02D173D2-1BF2-DCFC-2B1A-D28F5B3F8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2950" y="1125538"/>
            <a:ext cx="3889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1" name="TextBox 62">
            <a:extLst>
              <a:ext uri="{FF2B5EF4-FFF2-40B4-BE49-F238E27FC236}">
                <a16:creationId xmlns:a16="http://schemas.microsoft.com/office/drawing/2014/main" id="{0041329E-BF61-59D7-A12B-1FF251077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4925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2" name="TextBox 63">
            <a:extLst>
              <a:ext uri="{FF2B5EF4-FFF2-40B4-BE49-F238E27FC236}">
                <a16:creationId xmlns:a16="http://schemas.microsoft.com/office/drawing/2014/main" id="{D937DD16-EE06-7145-2EF5-5D4092E94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79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3" name="TextBox 64">
            <a:extLst>
              <a:ext uri="{FF2B5EF4-FFF2-40B4-BE49-F238E27FC236}">
                <a16:creationId xmlns:a16="http://schemas.microsoft.com/office/drawing/2014/main" id="{A511C5BD-9249-924A-AD15-E29737992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98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4" name="TextBox 65">
            <a:extLst>
              <a:ext uri="{FF2B5EF4-FFF2-40B4-BE49-F238E27FC236}">
                <a16:creationId xmlns:a16="http://schemas.microsoft.com/office/drawing/2014/main" id="{7BAEBF26-01D5-8BB0-6C26-5624D4BC8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5" name="TextBox 66">
            <a:extLst>
              <a:ext uri="{FF2B5EF4-FFF2-40B4-BE49-F238E27FC236}">
                <a16:creationId xmlns:a16="http://schemas.microsoft.com/office/drawing/2014/main" id="{E6F9E616-F31E-0945-4136-ABF6D9E17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9163" y="1125538"/>
            <a:ext cx="3857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6" name="TextBox 67">
            <a:extLst>
              <a:ext uri="{FF2B5EF4-FFF2-40B4-BE49-F238E27FC236}">
                <a16:creationId xmlns:a16="http://schemas.microsoft.com/office/drawing/2014/main" id="{CD1E3F23-2D6C-1934-2C99-05DAAAB98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50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7" name="TextBox 69">
            <a:extLst>
              <a:ext uri="{FF2B5EF4-FFF2-40B4-BE49-F238E27FC236}">
                <a16:creationId xmlns:a16="http://schemas.microsoft.com/office/drawing/2014/main" id="{490083F8-8507-451A-943A-DBDB1659C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1125538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8" name="TextBox 70">
            <a:extLst>
              <a:ext uri="{FF2B5EF4-FFF2-40B4-BE49-F238E27FC236}">
                <a16:creationId xmlns:a16="http://schemas.microsoft.com/office/drawing/2014/main" id="{399FE360-5C09-E041-1754-25F857F36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176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9" name="TextBox 71">
            <a:extLst>
              <a:ext uri="{FF2B5EF4-FFF2-40B4-BE49-F238E27FC236}">
                <a16:creationId xmlns:a16="http://schemas.microsoft.com/office/drawing/2014/main" id="{495C4C83-3B92-489B-6C03-81DCA3899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051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7F169C8-5F41-23E8-4D2C-BBA5DEA37245}"/>
              </a:ext>
            </a:extLst>
          </p:cNvPr>
          <p:cNvSpPr txBox="1"/>
          <p:nvPr/>
        </p:nvSpPr>
        <p:spPr>
          <a:xfrm>
            <a:off x="7723188" y="68421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11322" name="Rectangle 12">
            <a:extLst>
              <a:ext uri="{FF2B5EF4-FFF2-40B4-BE49-F238E27FC236}">
                <a16:creationId xmlns:a16="http://schemas.microsoft.com/office/drawing/2014/main" id="{C336A9CC-F7DA-E4D8-2548-270804009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7000" y="4836052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CA7E5E9E-8782-F46F-C1A0-4291D8CA5B44}"/>
              </a:ext>
            </a:extLst>
          </p:cNvPr>
          <p:cNvSpPr/>
          <p:nvPr/>
        </p:nvSpPr>
        <p:spPr bwMode="auto">
          <a:xfrm>
            <a:off x="6026150" y="2533650"/>
            <a:ext cx="833438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6" name="Chevron 60">
            <a:extLst>
              <a:ext uri="{FF2B5EF4-FFF2-40B4-BE49-F238E27FC236}">
                <a16:creationId xmlns:a16="http://schemas.microsoft.com/office/drawing/2014/main" id="{947D12D2-7900-1AE6-CA43-AD68F1F27ACE}"/>
              </a:ext>
            </a:extLst>
          </p:cNvPr>
          <p:cNvSpPr/>
          <p:nvPr/>
        </p:nvSpPr>
        <p:spPr bwMode="auto">
          <a:xfrm>
            <a:off x="6683375" y="2779713"/>
            <a:ext cx="796925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4" name="Chevron 58">
            <a:extLst>
              <a:ext uri="{FF2B5EF4-FFF2-40B4-BE49-F238E27FC236}">
                <a16:creationId xmlns:a16="http://schemas.microsoft.com/office/drawing/2014/main" id="{3EBAB5BD-49C4-49EF-7478-96139B7B0748}"/>
              </a:ext>
            </a:extLst>
          </p:cNvPr>
          <p:cNvSpPr/>
          <p:nvPr/>
        </p:nvSpPr>
        <p:spPr bwMode="auto">
          <a:xfrm>
            <a:off x="5575300" y="33369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11326" name="Group 17">
            <a:extLst>
              <a:ext uri="{FF2B5EF4-FFF2-40B4-BE49-F238E27FC236}">
                <a16:creationId xmlns:a16="http://schemas.microsoft.com/office/drawing/2014/main" id="{7D87AC61-99E2-E237-2725-A3CBB3D45EC6}"/>
              </a:ext>
            </a:extLst>
          </p:cNvPr>
          <p:cNvGrpSpPr>
            <a:grpSpLocks/>
          </p:cNvGrpSpPr>
          <p:nvPr/>
        </p:nvGrpSpPr>
        <p:grpSpPr bwMode="auto">
          <a:xfrm>
            <a:off x="6918325" y="3513138"/>
            <a:ext cx="947738" cy="482600"/>
            <a:chOff x="7917288" y="3354946"/>
            <a:chExt cx="948590" cy="482958"/>
          </a:xfrm>
        </p:grpSpPr>
        <p:sp>
          <p:nvSpPr>
            <p:cNvPr id="11334" name="Diamond 16">
              <a:extLst>
                <a:ext uri="{FF2B5EF4-FFF2-40B4-BE49-F238E27FC236}">
                  <a16:creationId xmlns:a16="http://schemas.microsoft.com/office/drawing/2014/main" id="{EBC3DC06-2556-02E0-63B2-21F3094C2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3690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11335" name="Chevron 58">
              <a:extLst>
                <a:ext uri="{FF2B5EF4-FFF2-40B4-BE49-F238E27FC236}">
                  <a16:creationId xmlns:a16="http://schemas.microsoft.com/office/drawing/2014/main" id="{CC2BB85F-6FEE-8D7C-61EC-E8789119A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7288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11327" name="TextBox 86">
            <a:extLst>
              <a:ext uri="{FF2B5EF4-FFF2-40B4-BE49-F238E27FC236}">
                <a16:creationId xmlns:a16="http://schemas.microsoft.com/office/drawing/2014/main" id="{69677125-616C-FC71-510A-00574BDD7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488" y="1063625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7152A2-2390-7C9A-CAA2-14A590A0028F}"/>
              </a:ext>
            </a:extLst>
          </p:cNvPr>
          <p:cNvSpPr txBox="1"/>
          <p:nvPr/>
        </p:nvSpPr>
        <p:spPr>
          <a:xfrm>
            <a:off x="401638" y="703263"/>
            <a:ext cx="4603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A4EB9BE4-FB1E-810F-330F-313B264A8155}"/>
              </a:ext>
            </a:extLst>
          </p:cNvPr>
          <p:cNvSpPr/>
          <p:nvPr/>
        </p:nvSpPr>
        <p:spPr bwMode="auto">
          <a:xfrm>
            <a:off x="2827338" y="2774950"/>
            <a:ext cx="4027487" cy="21431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A8E36474-A602-8D61-9A93-FD6506ED27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70249" y="1337349"/>
            <a:ext cx="0" cy="337026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3FC53EE3-ADAE-07A6-D75F-00080CE475BF}"/>
              </a:ext>
            </a:extLst>
          </p:cNvPr>
          <p:cNvSpPr/>
          <p:nvPr/>
        </p:nvSpPr>
        <p:spPr bwMode="auto">
          <a:xfrm>
            <a:off x="7719726" y="3221765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CCACB2B7-FEB4-B664-125D-DC2785A506B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72113" y="1533525"/>
            <a:ext cx="22225" cy="316706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8BE4CEB9-6B38-D939-1B78-ABD0479FFF95}"/>
              </a:ext>
            </a:extLst>
          </p:cNvPr>
          <p:cNvSpPr/>
          <p:nvPr/>
        </p:nvSpPr>
        <p:spPr bwMode="auto">
          <a:xfrm>
            <a:off x="7754729" y="264351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9CC7FDE4-E47C-2DAC-B949-CD99B05F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18 Progress: SA &amp; CT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6FC65371-DF20-8A2F-0821-D7D81568A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168400"/>
            <a:ext cx="6813147" cy="128428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462 items for Rel-18 Stages 1, 2 and 3 in SA &amp; CT. All completed, except:</a:t>
            </a:r>
          </a:p>
        </p:txBody>
      </p:sp>
      <p:sp>
        <p:nvSpPr>
          <p:cNvPr id="12298" name="Freeform: Shape 8">
            <a:extLst>
              <a:ext uri="{FF2B5EF4-FFF2-40B4-BE49-F238E27FC236}">
                <a16:creationId xmlns:a16="http://schemas.microsoft.com/office/drawing/2014/main" id="{ED49781E-BF2C-C1D5-FFB8-F7E4488A41FF}"/>
              </a:ext>
            </a:extLst>
          </p:cNvPr>
          <p:cNvSpPr>
            <a:spLocks/>
          </p:cNvSpPr>
          <p:nvPr/>
        </p:nvSpPr>
        <p:spPr bwMode="auto">
          <a:xfrm>
            <a:off x="7306620" y="1169740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960ED18-9048-13C3-A7DA-880DC1D77D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441266"/>
              </p:ext>
            </p:extLst>
          </p:nvPr>
        </p:nvGraphicFramePr>
        <p:xfrm>
          <a:off x="262750" y="1596968"/>
          <a:ext cx="6432442" cy="944809"/>
        </p:xfrm>
        <a:graphic>
          <a:graphicData uri="http://schemas.openxmlformats.org/drawingml/2006/table">
            <a:tbl>
              <a:tblPr/>
              <a:tblGrid>
                <a:gridCol w="477063">
                  <a:extLst>
                    <a:ext uri="{9D8B030D-6E8A-4147-A177-3AD203B41FA5}">
                      <a16:colId xmlns:a16="http://schemas.microsoft.com/office/drawing/2014/main" val="335875860"/>
                    </a:ext>
                  </a:extLst>
                </a:gridCol>
                <a:gridCol w="4137027">
                  <a:extLst>
                    <a:ext uri="{9D8B030D-6E8A-4147-A177-3AD203B41FA5}">
                      <a16:colId xmlns:a16="http://schemas.microsoft.com/office/drawing/2014/main" val="2962908217"/>
                    </a:ext>
                  </a:extLst>
                </a:gridCol>
                <a:gridCol w="1036120">
                  <a:extLst>
                    <a:ext uri="{9D8B030D-6E8A-4147-A177-3AD203B41FA5}">
                      <a16:colId xmlns:a16="http://schemas.microsoft.com/office/drawing/2014/main" val="995100249"/>
                    </a:ext>
                  </a:extLst>
                </a:gridCol>
                <a:gridCol w="320527">
                  <a:extLst>
                    <a:ext uri="{9D8B030D-6E8A-4147-A177-3AD203B41FA5}">
                      <a16:colId xmlns:a16="http://schemas.microsoft.com/office/drawing/2014/main" val="1304896351"/>
                    </a:ext>
                  </a:extLst>
                </a:gridCol>
                <a:gridCol w="461705">
                  <a:extLst>
                    <a:ext uri="{9D8B030D-6E8A-4147-A177-3AD203B41FA5}">
                      <a16:colId xmlns:a16="http://schemas.microsoft.com/office/drawing/2014/main" val="237363904"/>
                    </a:ext>
                  </a:extLst>
                </a:gridCol>
              </a:tblGrid>
              <a:tr h="198514"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600" b="1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0979892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990066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 aspects of </a:t>
                      </a:r>
                      <a:r>
                        <a:rPr lang="en-GB" sz="6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GB" sz="6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Ranging_SL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3718927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1040013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Ranging and </a:t>
                      </a:r>
                      <a:r>
                        <a:rPr lang="en-GB" sz="600" b="1" i="0" u="none" strike="noStrike" kern="1200" dirty="0" err="1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sz="6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Positioning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Ranging_SL_CH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6720952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1010020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Mission Critical ad hoc group Communications 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MC_AHGC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6538367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990097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 aspects of ADAES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ADAES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240842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980094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CT3 aspects of </a:t>
                      </a:r>
                      <a:r>
                        <a:rPr lang="en-GB" sz="600" b="1" i="0" u="none" strike="noStrike" dirty="0" err="1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Detnet</a:t>
                      </a:r>
                      <a:endParaRPr lang="en-GB" sz="6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DetNet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4290603"/>
                  </a:ext>
                </a:extLst>
              </a:tr>
            </a:tbl>
          </a:graphicData>
        </a:graphic>
      </p:graphicFrame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C20BEDCA-D558-3971-3C06-DAB2551494E2}"/>
              </a:ext>
            </a:extLst>
          </p:cNvPr>
          <p:cNvSpPr txBox="1">
            <a:spLocks/>
          </p:cNvSpPr>
          <p:nvPr/>
        </p:nvSpPr>
        <p:spPr bwMode="auto">
          <a:xfrm>
            <a:off x="502797" y="3484135"/>
            <a:ext cx="6447387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1100" i="1" kern="0" dirty="0"/>
              <a:t>Note: Work-Plan clean-up needed for: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DD4C6B-3D7D-581C-A64C-B16671D218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099867"/>
              </p:ext>
            </p:extLst>
          </p:nvPr>
        </p:nvGraphicFramePr>
        <p:xfrm>
          <a:off x="562347" y="3774430"/>
          <a:ext cx="6398106" cy="795550"/>
        </p:xfrm>
        <a:graphic>
          <a:graphicData uri="http://schemas.openxmlformats.org/drawingml/2006/table">
            <a:tbl>
              <a:tblPr/>
              <a:tblGrid>
                <a:gridCol w="477063">
                  <a:extLst>
                    <a:ext uri="{9D8B030D-6E8A-4147-A177-3AD203B41FA5}">
                      <a16:colId xmlns:a16="http://schemas.microsoft.com/office/drawing/2014/main" val="335875860"/>
                    </a:ext>
                  </a:extLst>
                </a:gridCol>
                <a:gridCol w="4137027">
                  <a:extLst>
                    <a:ext uri="{9D8B030D-6E8A-4147-A177-3AD203B41FA5}">
                      <a16:colId xmlns:a16="http://schemas.microsoft.com/office/drawing/2014/main" val="2962908217"/>
                    </a:ext>
                  </a:extLst>
                </a:gridCol>
                <a:gridCol w="1036120">
                  <a:extLst>
                    <a:ext uri="{9D8B030D-6E8A-4147-A177-3AD203B41FA5}">
                      <a16:colId xmlns:a16="http://schemas.microsoft.com/office/drawing/2014/main" val="995100249"/>
                    </a:ext>
                  </a:extLst>
                </a:gridCol>
                <a:gridCol w="320527">
                  <a:extLst>
                    <a:ext uri="{9D8B030D-6E8A-4147-A177-3AD203B41FA5}">
                      <a16:colId xmlns:a16="http://schemas.microsoft.com/office/drawing/2014/main" val="1304896351"/>
                    </a:ext>
                  </a:extLst>
                </a:gridCol>
                <a:gridCol w="427369">
                  <a:extLst>
                    <a:ext uri="{9D8B030D-6E8A-4147-A177-3AD203B41FA5}">
                      <a16:colId xmlns:a16="http://schemas.microsoft.com/office/drawing/2014/main" val="237363904"/>
                    </a:ext>
                  </a:extLst>
                </a:gridCol>
              </a:tblGrid>
              <a:tr h="198514"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0979892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1010003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IMS Disaster Prevention and Restoration Enhancement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FS_IMS_RES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4862550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920003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Lawful Interception Rel-18 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LI18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S3LI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126989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1000001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Reducing Information Exposure over SBI 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FS_RedInfExp_SBI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010354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1040002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Update of conformance test specifications to Rel-18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UEConTest_R18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7463" marR="7463" marT="7463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528079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4B9078A-6542-38FD-EAD9-77C340FAE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(RAN)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BF7A1F74-3E12-A046-AA71-2DB96D1CF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400" y="691185"/>
            <a:ext cx="7444416" cy="3101975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1600" dirty="0"/>
              <a:t>230 items for Rel-18 RAN work. All completed, except (not showing RAN5 testing):</a:t>
            </a:r>
            <a:endParaRPr lang="en-US" altLang="en-US" sz="1400" u="sng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EB1C99C-93B0-2364-A306-DFD3973D64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8021351"/>
              </p:ext>
            </p:extLst>
          </p:nvPr>
        </p:nvGraphicFramePr>
        <p:xfrm>
          <a:off x="606626" y="1113451"/>
          <a:ext cx="7609591" cy="3756639"/>
        </p:xfrm>
        <a:graphic>
          <a:graphicData uri="http://schemas.openxmlformats.org/drawingml/2006/table">
            <a:tbl>
              <a:tblPr/>
              <a:tblGrid>
                <a:gridCol w="567394">
                  <a:extLst>
                    <a:ext uri="{9D8B030D-6E8A-4147-A177-3AD203B41FA5}">
                      <a16:colId xmlns:a16="http://schemas.microsoft.com/office/drawing/2014/main" val="443859055"/>
                    </a:ext>
                  </a:extLst>
                </a:gridCol>
                <a:gridCol w="4920378">
                  <a:extLst>
                    <a:ext uri="{9D8B030D-6E8A-4147-A177-3AD203B41FA5}">
                      <a16:colId xmlns:a16="http://schemas.microsoft.com/office/drawing/2014/main" val="401376312"/>
                    </a:ext>
                  </a:extLst>
                </a:gridCol>
                <a:gridCol w="1232310">
                  <a:extLst>
                    <a:ext uri="{9D8B030D-6E8A-4147-A177-3AD203B41FA5}">
                      <a16:colId xmlns:a16="http://schemas.microsoft.com/office/drawing/2014/main" val="3961418036"/>
                    </a:ext>
                  </a:extLst>
                </a:gridCol>
                <a:gridCol w="381218">
                  <a:extLst>
                    <a:ext uri="{9D8B030D-6E8A-4147-A177-3AD203B41FA5}">
                      <a16:colId xmlns:a16="http://schemas.microsoft.com/office/drawing/2014/main" val="2132051358"/>
                    </a:ext>
                  </a:extLst>
                </a:gridCol>
                <a:gridCol w="508291">
                  <a:extLst>
                    <a:ext uri="{9D8B030D-6E8A-4147-A177-3AD203B41FA5}">
                      <a16:colId xmlns:a16="http://schemas.microsoft.com/office/drawing/2014/main" val="2219314606"/>
                    </a:ext>
                  </a:extLst>
                </a:gridCol>
              </a:tblGrid>
              <a:tr h="155224"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600" b="1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9571094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991241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Introduction of the Extended L-band (UL 1668-1675MHz, DL 1518-1525MHz) for IoT NTN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IoT_NTN_extLband-Perf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5616455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991043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Introduction of FDD LTE band (L+S band) for IoT NTN operation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IoT_NTN_FDD_LS_band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1991308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981138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Expanded and improved NR positioning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NR_pos_enh2-Core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9196790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981238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Expanded and improved NR positioning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NR_pos_enh2-Perf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0798216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941110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Artificial Intelligence (AI)/Machine Learning (ML) for NG-RAN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NR_AIML_NGRAN-Core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1786072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991145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600" b="1" i="0" u="none" strike="noStrike" kern="120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6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part: NR </a:t>
                      </a:r>
                      <a:r>
                        <a:rPr lang="fr-FR" sz="600" b="1" i="0" u="none" strike="noStrike" kern="120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channel</a:t>
                      </a:r>
                      <a:r>
                        <a:rPr lang="fr-FR" sz="6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raster </a:t>
                      </a:r>
                      <a:r>
                        <a:rPr lang="fr-FR" sz="600" b="1" i="0" u="none" strike="noStrike" kern="120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enhancement</a:t>
                      </a:r>
                      <a:endParaRPr lang="fr-FR" sz="6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NR_channel_raster_enh-Core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916738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970285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High power UE (power class 1.5) for NR FR1 TDD single band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HPUE_NR_FR1_TDD_R18-Perf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5058405"/>
                  </a:ext>
                </a:extLst>
              </a:tr>
              <a:tr h="229918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970289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Rel-18 High power UE (power class 1,5 and 2) for a single FR1 NR TDD band in UL of NR inter-band CA/DC combinations with/without NR SUL (supplementary uplink) with y bands downlink (y=2,3,4,5,6) and x bands uplink (x=1,2)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HPUE_FR1_TDD_NR_CADC_SUL_R18-Perf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72811"/>
                  </a:ext>
                </a:extLst>
              </a:tr>
              <a:tr h="211245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970081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Enhancement of Multiple Input Multiple Output (MIMO) Over-the-Air (OTA) test methodology and requirement for NR UEs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NR_MIMO_OTA_enh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7874810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941212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NR support for dedicated spectrum less than 5MHz for FR1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NR_FR1_lessthan_5MHz_BW-Perf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5871559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950181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Support of intra-band non-collocated EN-DC/NR-CA deployment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NonCol_intraB_ENDC_NR_CA-Core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6038737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941001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Dual Transmission/Reception (Tx/Rx) Multi-SIM for NR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NR_DualTxRx_MUSIM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4083346"/>
                  </a:ext>
                </a:extLst>
              </a:tr>
              <a:tr h="211245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991042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Addition of FDD NR bands using the uplink from n28 and the downlink of n75 and n76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NR_FDD_ULn28_DLn75_n76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5587524"/>
                  </a:ext>
                </a:extLst>
              </a:tr>
              <a:tr h="211245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991044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Complete the specification support for </a:t>
                      </a:r>
                      <a:r>
                        <a:rPr lang="en-GB" sz="600" b="1" i="0" u="none" strike="noStrike" kern="120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BandWidth</a:t>
                      </a:r>
                      <a:r>
                        <a:rPr lang="en-GB" sz="6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Part operation without restriction in NR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NR_BWP_wor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2779340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1010055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Introduction of NR bands n31 and n72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NR_bands_n31_n72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2291712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981145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Introduction of 900 MHz NR band in the US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NR_900MHz_US-Core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2675835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981245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Introduction of 900 MHz NR band in the US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NR_900MHz_US-Perf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128526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961113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High Power UE support for NR bands n100 and n101 for Rail Mobile Radio (RMR) in Europe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NR_RAIL_HPUE_n100_n101-Core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7456735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960293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Enhancements of NR shared spectrum bands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NR_unlic_enh-Perf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5173761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970282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Enhancement of UE TRP and TRS requirements and test methodologies for FR1 (NR SA and EN-DC)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NR_FR1_TRP_TRS_enh-Perf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0507729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961202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Rel-18 Dual Connectivity (DC) of x LTE bands and y NR bands with z bands DL and 3 bands UL (x=1, 2, 3, 4; y=1, 2; 3&lt;=z&lt;=6)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DC_R18_xBLTE_yBNR_zDL3UL-Perf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0630229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981246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Introduction of 900 MHz LTE band in the US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LTE_900MHz_US-Perf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9377370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991140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Introduction of 600MHz US LTE band with 1.4 and 3MHz channel bandwidths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LTE600_US_lowCBW-Core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1325743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991240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Introduction of 600MHz US LTE band with 1.4 and 3MHz channel bandwidths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LTE600_US_lowCBW-Perf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6143506"/>
                  </a:ext>
                </a:extLst>
              </a:tr>
            </a:tbl>
          </a:graphicData>
        </a:graphic>
      </p:graphicFrame>
      <p:sp>
        <p:nvSpPr>
          <p:cNvPr id="3" name="Freeform: Shape 8">
            <a:extLst>
              <a:ext uri="{FF2B5EF4-FFF2-40B4-BE49-F238E27FC236}">
                <a16:creationId xmlns:a16="http://schemas.microsoft.com/office/drawing/2014/main" id="{641A73E0-CAEF-E5CE-6BD3-EEE6E97668A8}"/>
              </a:ext>
            </a:extLst>
          </p:cNvPr>
          <p:cNvSpPr>
            <a:spLocks/>
          </p:cNvSpPr>
          <p:nvPr/>
        </p:nvSpPr>
        <p:spPr bwMode="auto">
          <a:xfrm>
            <a:off x="8533254" y="964557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088" y="0"/>
            <a:ext cx="6827837" cy="501650"/>
          </a:xfrm>
        </p:spPr>
        <p:txBody>
          <a:bodyPr/>
          <a:lstStyle/>
          <a:p>
            <a:r>
              <a:rPr lang="en-GB" altLang="en-US"/>
              <a:t>Release 18 recap –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763" y="315913"/>
            <a:ext cx="8637587" cy="466407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18 Freezes and other milestones, sorted by dates :</a:t>
            </a:r>
          </a:p>
          <a:p>
            <a:pPr lvl="1">
              <a:defRPr/>
            </a:pPr>
            <a:r>
              <a:rPr lang="en-GB" altLang="en-US" sz="1400" dirty="0"/>
              <a:t>Sept 2021 (TSG#93): </a:t>
            </a:r>
            <a:r>
              <a:rPr lang="en-GB" altLang="en-US" sz="1100" dirty="0"/>
              <a:t>Stage 1: 80% normative work; SA Workshop; joint SA/RAN/CT meeting</a:t>
            </a:r>
          </a:p>
          <a:p>
            <a:pPr lvl="1">
              <a:defRPr/>
            </a:pPr>
            <a:r>
              <a:rPr lang="en-GB" altLang="en-US" sz="1400" b="1" dirty="0"/>
              <a:t>Dec 2021 (TSG#94):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US" altLang="en-US" sz="1050" dirty="0"/>
              <a:t>RAN/SA/CT</a:t>
            </a:r>
            <a:r>
              <a:rPr lang="en-GB" altLang="en-US" sz="1050" dirty="0"/>
              <a:t> joint meeting on Rel-18 content; SA2 Work Items prioritization; RAN Content Definition</a:t>
            </a:r>
          </a:p>
          <a:p>
            <a:pPr lvl="1">
              <a:defRPr/>
            </a:pPr>
            <a:r>
              <a:rPr lang="en-US" altLang="en-US" sz="1400" dirty="0"/>
              <a:t>Mar 2022 (TSG#95): </a:t>
            </a:r>
            <a:r>
              <a:rPr lang="en-US" altLang="en-US" sz="1100" dirty="0"/>
              <a:t>RAN4-lead WIDs specified</a:t>
            </a:r>
          </a:p>
          <a:p>
            <a:pPr lvl="1">
              <a:defRPr/>
            </a:pPr>
            <a:r>
              <a:rPr lang="en-US" altLang="en-US" sz="1200" i="1" dirty="0"/>
              <a:t>June 2022 (#96) till March 2023 (#99)</a:t>
            </a:r>
            <a:r>
              <a:rPr lang="en-GB" altLang="en-US" sz="1200" i="1" dirty="0"/>
              <a:t>: </a:t>
            </a:r>
            <a:r>
              <a:rPr lang="en-US" altLang="en-US" sz="1100" i="1" dirty="0"/>
              <a:t>no specific deadline</a:t>
            </a:r>
            <a:endParaRPr lang="en-US" altLang="en-US" sz="1000" i="1" dirty="0"/>
          </a:p>
          <a:p>
            <a:pPr lvl="1">
              <a:defRPr/>
            </a:pPr>
            <a:r>
              <a:rPr lang="en-US" altLang="en-US" sz="1400" b="1" dirty="0"/>
              <a:t>June 2023 (TSG#100): </a:t>
            </a:r>
            <a:r>
              <a:rPr lang="en-US" altLang="en-US" sz="1100" b="1" dirty="0"/>
              <a:t>Stage 2 Functional work (SA2 and SA6) Freeze</a:t>
            </a:r>
          </a:p>
          <a:p>
            <a:pPr lvl="1">
              <a:defRPr/>
            </a:pPr>
            <a:r>
              <a:rPr lang="en-US" altLang="en-US" sz="1400" dirty="0"/>
              <a:t>Sep 2023 (TSG#101): </a:t>
            </a:r>
          </a:p>
          <a:p>
            <a:pPr lvl="2">
              <a:defRPr/>
            </a:pPr>
            <a:r>
              <a:rPr lang="en-US" altLang="en-US" sz="1100" dirty="0"/>
              <a:t>RAN1 freeze (before maintenance)</a:t>
            </a:r>
          </a:p>
          <a:p>
            <a:pPr lvl="2">
              <a:defRPr/>
            </a:pPr>
            <a:r>
              <a:rPr lang="en-US" altLang="en-US" sz="1100" dirty="0"/>
              <a:t>Freeze for SA3 (stages 2 &amp; 3) – maintenance to continue</a:t>
            </a:r>
          </a:p>
          <a:p>
            <a:pPr lvl="1">
              <a:defRPr/>
            </a:pPr>
            <a:r>
              <a:rPr lang="en-US" altLang="en-US" sz="1400" dirty="0"/>
              <a:t>Dec 2023 (TSG#102):</a:t>
            </a:r>
          </a:p>
          <a:p>
            <a:pPr lvl="2">
              <a:defRPr/>
            </a:pPr>
            <a:r>
              <a:rPr lang="en-US" altLang="en-US" sz="1100" dirty="0"/>
              <a:t>RAN1 (after maintenance) declared frozen</a:t>
            </a:r>
          </a:p>
          <a:p>
            <a:pPr lvl="2">
              <a:defRPr/>
            </a:pPr>
            <a:r>
              <a:rPr lang="en-US" altLang="en-US" sz="1100" dirty="0"/>
              <a:t>RAN2, RAN3, RAN4Core (before maintenance) declared frozen</a:t>
            </a:r>
          </a:p>
          <a:p>
            <a:pPr lvl="1">
              <a:defRPr/>
            </a:pPr>
            <a:r>
              <a:rPr lang="en-US" altLang="en-US" sz="1400" dirty="0"/>
              <a:t>Mar 2024 (TSG#103):</a:t>
            </a:r>
          </a:p>
          <a:p>
            <a:pPr lvl="2">
              <a:defRPr/>
            </a:pPr>
            <a:r>
              <a:rPr lang="en-US" altLang="en-US" sz="1100" dirty="0"/>
              <a:t>RAN2, RAN3, RAN4Core freeze maintenance</a:t>
            </a:r>
          </a:p>
          <a:p>
            <a:pPr lvl="2">
              <a:defRPr/>
            </a:pPr>
            <a:r>
              <a:rPr lang="en-US" altLang="en-US" sz="1100" dirty="0"/>
              <a:t>Stage 3 (all CT WGs; SA WGs involved with Stage 3) freeze</a:t>
            </a:r>
          </a:p>
          <a:p>
            <a:pPr lvl="2">
              <a:defRPr/>
            </a:pPr>
            <a:r>
              <a:rPr lang="en-US" altLang="en-US" sz="1100" i="1" dirty="0"/>
              <a:t>(also first review of ASN.1)</a:t>
            </a:r>
          </a:p>
          <a:p>
            <a:pPr lvl="1">
              <a:defRPr/>
            </a:pPr>
            <a:r>
              <a:rPr lang="en-US" altLang="en-US" sz="1400" dirty="0"/>
              <a:t>June 2024 (TSG#104):</a:t>
            </a:r>
            <a:r>
              <a:rPr lang="en-GB" altLang="en-US" sz="1100" dirty="0"/>
              <a:t> 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</a:t>
            </a:r>
          </a:p>
          <a:p>
            <a:pPr lvl="1">
              <a:defRPr/>
            </a:pPr>
            <a:endParaRPr lang="en-US" altLang="en-US" sz="1100" dirty="0"/>
          </a:p>
        </p:txBody>
      </p:sp>
      <p:sp>
        <p:nvSpPr>
          <p:cNvPr id="15364" name="Oval 1">
            <a:extLst>
              <a:ext uri="{FF2B5EF4-FFF2-40B4-BE49-F238E27FC236}">
                <a16:creationId xmlns:a16="http://schemas.microsoft.com/office/drawing/2014/main" id="{60363273-74F7-3DE9-A565-7EBD2D5BF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913" y="4469408"/>
            <a:ext cx="3801944" cy="674091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15365" name="Straight Arrow Connector 6">
            <a:extLst>
              <a:ext uri="{FF2B5EF4-FFF2-40B4-BE49-F238E27FC236}">
                <a16:creationId xmlns:a16="http://schemas.microsoft.com/office/drawing/2014/main" id="{52B34067-3F8C-9C05-2548-66E1D7458C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870178"/>
            <a:ext cx="682625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6" name="TextBox 6">
            <a:extLst>
              <a:ext uri="{FF2B5EF4-FFF2-40B4-BE49-F238E27FC236}">
                <a16:creationId xmlns:a16="http://schemas.microsoft.com/office/drawing/2014/main" id="{5A1EB381-30A0-17F8-8219-99D49EEF3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1223" y="4552418"/>
            <a:ext cx="455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15367" name="Freeform: Shape 1">
            <a:extLst>
              <a:ext uri="{FF2B5EF4-FFF2-40B4-BE49-F238E27FC236}">
                <a16:creationId xmlns:a16="http://schemas.microsoft.com/office/drawing/2014/main" id="{A9DBE378-FD6D-3C96-742C-506E1CCE5986}"/>
              </a:ext>
            </a:extLst>
          </p:cNvPr>
          <p:cNvSpPr>
            <a:spLocks/>
          </p:cNvSpPr>
          <p:nvPr/>
        </p:nvSpPr>
        <p:spPr bwMode="auto">
          <a:xfrm>
            <a:off x="493116" y="69381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8" name="Freeform: Shape 2">
            <a:extLst>
              <a:ext uri="{FF2B5EF4-FFF2-40B4-BE49-F238E27FC236}">
                <a16:creationId xmlns:a16="http://schemas.microsoft.com/office/drawing/2014/main" id="{8FB52FC2-7497-B46D-5789-D7862186F618}"/>
              </a:ext>
            </a:extLst>
          </p:cNvPr>
          <p:cNvSpPr>
            <a:spLocks/>
          </p:cNvSpPr>
          <p:nvPr/>
        </p:nvSpPr>
        <p:spPr bwMode="auto">
          <a:xfrm>
            <a:off x="747364" y="1188147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9" name="Freeform: Shape 3">
            <a:extLst>
              <a:ext uri="{FF2B5EF4-FFF2-40B4-BE49-F238E27FC236}">
                <a16:creationId xmlns:a16="http://schemas.microsoft.com/office/drawing/2014/main" id="{DD56B6D9-F3EC-A79F-8824-46B3F064E972}"/>
              </a:ext>
            </a:extLst>
          </p:cNvPr>
          <p:cNvSpPr>
            <a:spLocks/>
          </p:cNvSpPr>
          <p:nvPr/>
        </p:nvSpPr>
        <p:spPr bwMode="auto">
          <a:xfrm>
            <a:off x="519879" y="158659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1" name="Freeform: Shape 5">
            <a:extLst>
              <a:ext uri="{FF2B5EF4-FFF2-40B4-BE49-F238E27FC236}">
                <a16:creationId xmlns:a16="http://schemas.microsoft.com/office/drawing/2014/main" id="{7576EC17-4B96-602D-0AB3-D4DA7F496A44}"/>
              </a:ext>
            </a:extLst>
          </p:cNvPr>
          <p:cNvSpPr>
            <a:spLocks/>
          </p:cNvSpPr>
          <p:nvPr/>
        </p:nvSpPr>
        <p:spPr bwMode="auto">
          <a:xfrm>
            <a:off x="524340" y="2043864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2" name="Freeform: Shape 5">
            <a:extLst>
              <a:ext uri="{FF2B5EF4-FFF2-40B4-BE49-F238E27FC236}">
                <a16:creationId xmlns:a16="http://schemas.microsoft.com/office/drawing/2014/main" id="{A5794CC6-B1BD-CD83-F2B1-C7215EF9755C}"/>
              </a:ext>
            </a:extLst>
          </p:cNvPr>
          <p:cNvSpPr>
            <a:spLocks/>
          </p:cNvSpPr>
          <p:nvPr/>
        </p:nvSpPr>
        <p:spPr bwMode="auto">
          <a:xfrm>
            <a:off x="931259" y="2594061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3" name="Freeform: Shape 5">
            <a:extLst>
              <a:ext uri="{FF2B5EF4-FFF2-40B4-BE49-F238E27FC236}">
                <a16:creationId xmlns:a16="http://schemas.microsoft.com/office/drawing/2014/main" id="{F7D69879-02DE-D5E0-5F8F-0820F86294F3}"/>
              </a:ext>
            </a:extLst>
          </p:cNvPr>
          <p:cNvSpPr>
            <a:spLocks/>
          </p:cNvSpPr>
          <p:nvPr/>
        </p:nvSpPr>
        <p:spPr bwMode="auto">
          <a:xfrm>
            <a:off x="938894" y="3275586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5">
            <a:extLst>
              <a:ext uri="{FF2B5EF4-FFF2-40B4-BE49-F238E27FC236}">
                <a16:creationId xmlns:a16="http://schemas.microsoft.com/office/drawing/2014/main" id="{527B5EBA-BF9D-E726-6B37-CFF5EB62FEB8}"/>
              </a:ext>
            </a:extLst>
          </p:cNvPr>
          <p:cNvSpPr>
            <a:spLocks/>
          </p:cNvSpPr>
          <p:nvPr/>
        </p:nvSpPr>
        <p:spPr bwMode="auto">
          <a:xfrm>
            <a:off x="721073" y="3896338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5" name="Freeform: Shape 5">
            <a:extLst>
              <a:ext uri="{FF2B5EF4-FFF2-40B4-BE49-F238E27FC236}">
                <a16:creationId xmlns:a16="http://schemas.microsoft.com/office/drawing/2014/main" id="{BAF5F042-9E8C-96AB-0272-A20830F871D7}"/>
              </a:ext>
            </a:extLst>
          </p:cNvPr>
          <p:cNvSpPr>
            <a:spLocks/>
          </p:cNvSpPr>
          <p:nvPr/>
        </p:nvSpPr>
        <p:spPr bwMode="auto">
          <a:xfrm>
            <a:off x="516634" y="447248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30207</TotalTime>
  <Words>3918</Words>
  <Application>Microsoft Office PowerPoint</Application>
  <PresentationFormat>On-screen Show (16:9)</PresentationFormat>
  <Paragraphs>647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18 Progress: SA &amp; CT</vt:lpstr>
      <vt:lpstr>Release 18 Progress: Stage 3 (RAN)</vt:lpstr>
      <vt:lpstr>Release 18 recap – text version</vt:lpstr>
      <vt:lpstr>Content of this Work Plan review </vt:lpstr>
      <vt:lpstr>PowerPoint Presentation</vt:lpstr>
      <vt:lpstr>Release 19 progress overview</vt:lpstr>
      <vt:lpstr>Release 19 timeline recap - text version</vt:lpstr>
      <vt:lpstr>Content of this Work Plan review </vt:lpstr>
      <vt:lpstr>PowerPoint Presentation</vt:lpstr>
      <vt:lpstr>Release 20: introduction</vt:lpstr>
      <vt:lpstr>Release 20_5GA</vt:lpstr>
      <vt:lpstr>Release 20_6G</vt:lpstr>
      <vt:lpstr>Release 20 progress overview (5GA &amp; 6G)</vt:lpstr>
      <vt:lpstr>Content of this Work Plan review 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CR0011r1</cp:lastModifiedBy>
  <cp:revision>2008</cp:revision>
  <cp:lastPrinted>2017-02-24T12:37:51Z</cp:lastPrinted>
  <dcterms:created xsi:type="dcterms:W3CDTF">2008-08-30T09:32:10Z</dcterms:created>
  <dcterms:modified xsi:type="dcterms:W3CDTF">2024-06-14T14:19:47Z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