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1"/>
  </p:notesMasterIdLst>
  <p:sldIdLst>
    <p:sldId id="434" r:id="rId3"/>
    <p:sldId id="435" r:id="rId4"/>
    <p:sldId id="1090" r:id="rId5"/>
    <p:sldId id="448" r:id="rId6"/>
    <p:sldId id="1095" r:id="rId7"/>
    <p:sldId id="2097" r:id="rId8"/>
    <p:sldId id="2105" r:id="rId9"/>
    <p:sldId id="2103" r:id="rId10"/>
    <p:sldId id="1191" r:id="rId11"/>
    <p:sldId id="1192" r:id="rId12"/>
    <p:sldId id="1193" r:id="rId13"/>
    <p:sldId id="2107" r:id="rId14"/>
    <p:sldId id="2109" r:id="rId15"/>
    <p:sldId id="2106" r:id="rId16"/>
    <p:sldId id="2108" r:id="rId17"/>
    <p:sldId id="1093" r:id="rId18"/>
    <p:sldId id="1094" r:id="rId19"/>
    <p:sldId id="1089" r:id="rId2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0066FF"/>
    <a:srgbClr val="92D050"/>
    <a:srgbClr val="C5C5C5"/>
    <a:srgbClr val="C800BE"/>
    <a:srgbClr val="FA7100"/>
    <a:srgbClr val="FFA7A7"/>
    <a:srgbClr val="53FFA1"/>
    <a:srgbClr val="FF5B5B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A9A82D-7F3B-4068-A0D1-44B25DA2D1FB}" v="113" dt="2023-12-15T07:01:06.7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A01DE651-EB50-4421-B18F-0A1CE6680F39}"/>
    <pc:docChg chg="undo custSel addSld delSld modSld">
      <pc:chgData name="Wanshi Chen" userId="3a7dbef4-3474-47c6-9897-007f5734efb0" providerId="ADAL" clId="{A01DE651-EB50-4421-B18F-0A1CE6680F39}" dt="2023-10-01T14:56:17.091" v="2827" actId="20577"/>
      <pc:docMkLst>
        <pc:docMk/>
      </pc:docMkLst>
      <pc:sldChg chg="modSp mod">
        <pc:chgData name="Wanshi Chen" userId="3a7dbef4-3474-47c6-9897-007f5734efb0" providerId="ADAL" clId="{A01DE651-EB50-4421-B18F-0A1CE6680F39}" dt="2023-09-06T16:55:54.071" v="11" actId="20577"/>
        <pc:sldMkLst>
          <pc:docMk/>
          <pc:sldMk cId="399343419" sldId="434"/>
        </pc:sldMkLst>
        <pc:spChg chg="mod">
          <ac:chgData name="Wanshi Chen" userId="3a7dbef4-3474-47c6-9897-007f5734efb0" providerId="ADAL" clId="{A01DE651-EB50-4421-B18F-0A1CE6680F39}" dt="2023-09-06T16:55:54.071" v="11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A01DE651-EB50-4421-B18F-0A1CE6680F39}" dt="2023-09-06T16:55:51.651" v="9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A01DE651-EB50-4421-B18F-0A1CE6680F39}" dt="2023-09-14T10:55:44.529" v="28" actId="20577"/>
        <pc:sldMkLst>
          <pc:docMk/>
          <pc:sldMk cId="4008192341" sldId="435"/>
        </pc:sldMkLst>
        <pc:spChg chg="mod">
          <ac:chgData name="Wanshi Chen" userId="3a7dbef4-3474-47c6-9897-007f5734efb0" providerId="ADAL" clId="{A01DE651-EB50-4421-B18F-0A1CE6680F39}" dt="2023-09-14T10:55:44.529" v="28" actId="20577"/>
          <ac:spMkLst>
            <pc:docMk/>
            <pc:sldMk cId="4008192341" sldId="43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A01DE651-EB50-4421-B18F-0A1CE6680F39}" dt="2023-09-14T15:42:50.097" v="499" actId="113"/>
        <pc:sldMkLst>
          <pc:docMk/>
          <pc:sldMk cId="1586269898" sldId="448"/>
        </pc:sldMkLst>
        <pc:spChg chg="mod">
          <ac:chgData name="Wanshi Chen" userId="3a7dbef4-3474-47c6-9897-007f5734efb0" providerId="ADAL" clId="{A01DE651-EB50-4421-B18F-0A1CE6680F39}" dt="2023-09-14T15:42:50.097" v="499" actId="113"/>
          <ac:spMkLst>
            <pc:docMk/>
            <pc:sldMk cId="1586269898" sldId="448"/>
            <ac:spMk id="3" creationId="{85903BC0-EB37-4C3E-8DD6-27F0E6CA817C}"/>
          </ac:spMkLst>
        </pc:spChg>
      </pc:sldChg>
      <pc:sldChg chg="add del">
        <pc:chgData name="Wanshi Chen" userId="3a7dbef4-3474-47c6-9897-007f5734efb0" providerId="ADAL" clId="{A01DE651-EB50-4421-B18F-0A1CE6680F39}" dt="2023-09-14T11:02:49.982" v="31" actId="47"/>
        <pc:sldMkLst>
          <pc:docMk/>
          <pc:sldMk cId="2883234055" sldId="1088"/>
        </pc:sldMkLst>
      </pc:sldChg>
      <pc:sldChg chg="modSp mod">
        <pc:chgData name="Wanshi Chen" userId="3a7dbef4-3474-47c6-9897-007f5734efb0" providerId="ADAL" clId="{A01DE651-EB50-4421-B18F-0A1CE6680F39}" dt="2023-09-14T16:42:16.939" v="2403" actId="20577"/>
        <pc:sldMkLst>
          <pc:docMk/>
          <pc:sldMk cId="4216883840" sldId="1094"/>
        </pc:sldMkLst>
        <pc:spChg chg="mod">
          <ac:chgData name="Wanshi Chen" userId="3a7dbef4-3474-47c6-9897-007f5734efb0" providerId="ADAL" clId="{A01DE651-EB50-4421-B18F-0A1CE6680F39}" dt="2023-09-14T16:42:16.939" v="2403" actId="20577"/>
          <ac:spMkLst>
            <pc:docMk/>
            <pc:sldMk cId="4216883840" sldId="1094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A01DE651-EB50-4421-B18F-0A1CE6680F39}" dt="2023-09-14T16:21:22.621" v="1457" actId="404"/>
        <pc:sldMkLst>
          <pc:docMk/>
          <pc:sldMk cId="682579002" sldId="1096"/>
        </pc:sldMkLst>
        <pc:spChg chg="mod">
          <ac:chgData name="Wanshi Chen" userId="3a7dbef4-3474-47c6-9897-007f5734efb0" providerId="ADAL" clId="{A01DE651-EB50-4421-B18F-0A1CE6680F39}" dt="2023-09-14T16:21:22.621" v="1457" actId="404"/>
          <ac:spMkLst>
            <pc:docMk/>
            <pc:sldMk cId="682579002" sldId="1096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A01DE651-EB50-4421-B18F-0A1CE6680F39}" dt="2023-09-14T16:21:31.569" v="1461" actId="404"/>
        <pc:sldMkLst>
          <pc:docMk/>
          <pc:sldMk cId="1281507769" sldId="1097"/>
        </pc:sldMkLst>
        <pc:spChg chg="mod">
          <ac:chgData name="Wanshi Chen" userId="3a7dbef4-3474-47c6-9897-007f5734efb0" providerId="ADAL" clId="{A01DE651-EB50-4421-B18F-0A1CE6680F39}" dt="2023-09-14T16:21:31.569" v="1461" actId="404"/>
          <ac:spMkLst>
            <pc:docMk/>
            <pc:sldMk cId="1281507769" sldId="1097"/>
            <ac:spMk id="2" creationId="{12DD0395-6E2A-4D67-A1A6-3A5C1DB567C4}"/>
          </ac:spMkLst>
        </pc:spChg>
      </pc:sldChg>
      <pc:sldChg chg="addSp delSp modSp mod">
        <pc:chgData name="Wanshi Chen" userId="3a7dbef4-3474-47c6-9897-007f5734efb0" providerId="ADAL" clId="{A01DE651-EB50-4421-B18F-0A1CE6680F39}" dt="2023-09-14T16:54:42.474" v="2667" actId="20577"/>
        <pc:sldMkLst>
          <pc:docMk/>
          <pc:sldMk cId="1028292536" sldId="2097"/>
        </pc:sldMkLst>
        <pc:spChg chg="mod">
          <ac:chgData name="Wanshi Chen" userId="3a7dbef4-3474-47c6-9897-007f5734efb0" providerId="ADAL" clId="{A01DE651-EB50-4421-B18F-0A1CE6680F39}" dt="2023-09-14T16:22:19.752" v="1540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A01DE651-EB50-4421-B18F-0A1CE6680F39}" dt="2023-09-14T16:54:42.474" v="2667" actId="20577"/>
          <ac:spMkLst>
            <pc:docMk/>
            <pc:sldMk cId="1028292536" sldId="2097"/>
            <ac:spMk id="3" creationId="{85903BC0-EB37-4C3E-8DD6-27F0E6CA817C}"/>
          </ac:spMkLst>
        </pc:spChg>
        <pc:graphicFrameChg chg="add del mod">
          <ac:chgData name="Wanshi Chen" userId="3a7dbef4-3474-47c6-9897-007f5734efb0" providerId="ADAL" clId="{A01DE651-EB50-4421-B18F-0A1CE6680F39}" dt="2023-09-14T11:06:12.487" v="151"/>
          <ac:graphicFrameMkLst>
            <pc:docMk/>
            <pc:sldMk cId="1028292536" sldId="2097"/>
            <ac:graphicFrameMk id="4" creationId="{399E0679-A995-4F64-8B1B-71E6AC7E02D0}"/>
          </ac:graphicFrameMkLst>
        </pc:graphicFrameChg>
        <pc:graphicFrameChg chg="add del mod">
          <ac:chgData name="Wanshi Chen" userId="3a7dbef4-3474-47c6-9897-007f5734efb0" providerId="ADAL" clId="{A01DE651-EB50-4421-B18F-0A1CE6680F39}" dt="2023-09-14T11:06:49.225" v="237" actId="478"/>
          <ac:graphicFrameMkLst>
            <pc:docMk/>
            <pc:sldMk cId="1028292536" sldId="2097"/>
            <ac:graphicFrameMk id="5" creationId="{38E2E011-1E7C-4244-8838-AE087785DD2D}"/>
          </ac:graphicFrameMkLst>
        </pc:graphicFrameChg>
      </pc:sldChg>
      <pc:sldChg chg="del">
        <pc:chgData name="Wanshi Chen" userId="3a7dbef4-3474-47c6-9897-007f5734efb0" providerId="ADAL" clId="{A01DE651-EB50-4421-B18F-0A1CE6680F39}" dt="2023-09-14T11:04:19.583" v="43" actId="47"/>
        <pc:sldMkLst>
          <pc:docMk/>
          <pc:sldMk cId="918975956" sldId="2098"/>
        </pc:sldMkLst>
      </pc:sldChg>
      <pc:sldChg chg="modSp mod">
        <pc:chgData name="Wanshi Chen" userId="3a7dbef4-3474-47c6-9897-007f5734efb0" providerId="ADAL" clId="{A01DE651-EB50-4421-B18F-0A1CE6680F39}" dt="2023-09-14T16:21:45.765" v="1470" actId="20577"/>
        <pc:sldMkLst>
          <pc:docMk/>
          <pc:sldMk cId="3357754546" sldId="2103"/>
        </pc:sldMkLst>
        <pc:spChg chg="mod">
          <ac:chgData name="Wanshi Chen" userId="3a7dbef4-3474-47c6-9897-007f5734efb0" providerId="ADAL" clId="{A01DE651-EB50-4421-B18F-0A1CE6680F39}" dt="2023-09-14T16:21:45.765" v="1470" actId="20577"/>
          <ac:spMkLst>
            <pc:docMk/>
            <pc:sldMk cId="3357754546" sldId="2103"/>
            <ac:spMk id="2" creationId="{12DD0395-6E2A-4D67-A1A6-3A5C1DB567C4}"/>
          </ac:spMkLst>
        </pc:spChg>
        <pc:spChg chg="mod">
          <ac:chgData name="Wanshi Chen" userId="3a7dbef4-3474-47c6-9897-007f5734efb0" providerId="ADAL" clId="{A01DE651-EB50-4421-B18F-0A1CE6680F39}" dt="2023-09-14T16:20:23.254" v="1417" actId="20577"/>
          <ac:spMkLst>
            <pc:docMk/>
            <pc:sldMk cId="3357754546" sldId="2103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A01DE651-EB50-4421-B18F-0A1CE6680F39}" dt="2023-09-14T16:47:21.277" v="2665" actId="404"/>
        <pc:sldMkLst>
          <pc:docMk/>
          <pc:sldMk cId="516639523" sldId="2104"/>
        </pc:sldMkLst>
        <pc:spChg chg="mod">
          <ac:chgData name="Wanshi Chen" userId="3a7dbef4-3474-47c6-9897-007f5734efb0" providerId="ADAL" clId="{A01DE651-EB50-4421-B18F-0A1CE6680F39}" dt="2023-09-14T16:22:37.493" v="1546" actId="20577"/>
          <ac:spMkLst>
            <pc:docMk/>
            <pc:sldMk cId="516639523" sldId="2104"/>
            <ac:spMk id="2" creationId="{12DD0395-6E2A-4D67-A1A6-3A5C1DB567C4}"/>
          </ac:spMkLst>
        </pc:spChg>
        <pc:spChg chg="mod">
          <ac:chgData name="Wanshi Chen" userId="3a7dbef4-3474-47c6-9897-007f5734efb0" providerId="ADAL" clId="{A01DE651-EB50-4421-B18F-0A1CE6680F39}" dt="2023-09-14T16:47:21.277" v="2665" actId="404"/>
          <ac:spMkLst>
            <pc:docMk/>
            <pc:sldMk cId="516639523" sldId="210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A01DE651-EB50-4421-B18F-0A1CE6680F39}" dt="2023-09-14T16:31:23.696" v="1873" actId="14"/>
        <pc:sldMkLst>
          <pc:docMk/>
          <pc:sldMk cId="2844455562" sldId="2105"/>
        </pc:sldMkLst>
        <pc:spChg chg="mod">
          <ac:chgData name="Wanshi Chen" userId="3a7dbef4-3474-47c6-9897-007f5734efb0" providerId="ADAL" clId="{A01DE651-EB50-4421-B18F-0A1CE6680F39}" dt="2023-09-14T16:31:17.233" v="1871" actId="20577"/>
          <ac:spMkLst>
            <pc:docMk/>
            <pc:sldMk cId="2844455562" sldId="2105"/>
            <ac:spMk id="2" creationId="{12DD0395-6E2A-4D67-A1A6-3A5C1DB567C4}"/>
          </ac:spMkLst>
        </pc:spChg>
        <pc:spChg chg="mod">
          <ac:chgData name="Wanshi Chen" userId="3a7dbef4-3474-47c6-9897-007f5734efb0" providerId="ADAL" clId="{A01DE651-EB50-4421-B18F-0A1CE6680F39}" dt="2023-09-14T16:31:23.696" v="1873" actId="14"/>
          <ac:spMkLst>
            <pc:docMk/>
            <pc:sldMk cId="2844455562" sldId="2105"/>
            <ac:spMk id="3" creationId="{85903BC0-EB37-4C3E-8DD6-27F0E6CA817C}"/>
          </ac:spMkLst>
        </pc:spChg>
      </pc:sldChg>
      <pc:sldChg chg="add">
        <pc:chgData name="Wanshi Chen" userId="3a7dbef4-3474-47c6-9897-007f5734efb0" providerId="ADAL" clId="{A01DE651-EB50-4421-B18F-0A1CE6680F39}" dt="2023-09-14T11:02:28.073" v="30"/>
        <pc:sldMkLst>
          <pc:docMk/>
          <pc:sldMk cId="1559415195" sldId="2106"/>
        </pc:sldMkLst>
      </pc:sldChg>
      <pc:sldChg chg="modSp add mod">
        <pc:chgData name="Wanshi Chen" userId="3a7dbef4-3474-47c6-9897-007f5734efb0" providerId="ADAL" clId="{A01DE651-EB50-4421-B18F-0A1CE6680F39}" dt="2023-09-14T16:21:12.400" v="1453" actId="404"/>
        <pc:sldMkLst>
          <pc:docMk/>
          <pc:sldMk cId="2540480853" sldId="2107"/>
        </pc:sldMkLst>
        <pc:spChg chg="mod">
          <ac:chgData name="Wanshi Chen" userId="3a7dbef4-3474-47c6-9897-007f5734efb0" providerId="ADAL" clId="{A01DE651-EB50-4421-B18F-0A1CE6680F39}" dt="2023-09-14T16:21:12.400" v="1453" actId="404"/>
          <ac:spMkLst>
            <pc:docMk/>
            <pc:sldMk cId="2540480853" sldId="2107"/>
            <ac:spMk id="2" creationId="{12DD0395-6E2A-4D67-A1A6-3A5C1DB567C4}"/>
          </ac:spMkLst>
        </pc:spChg>
      </pc:sldChg>
      <pc:sldChg chg="addSp modSp add mod">
        <pc:chgData name="Wanshi Chen" userId="3a7dbef4-3474-47c6-9897-007f5734efb0" providerId="ADAL" clId="{A01DE651-EB50-4421-B18F-0A1CE6680F39}" dt="2023-10-01T14:56:17.091" v="2827" actId="20577"/>
        <pc:sldMkLst>
          <pc:docMk/>
          <pc:sldMk cId="2876117649" sldId="2108"/>
        </pc:sldMkLst>
        <pc:spChg chg="mod">
          <ac:chgData name="Wanshi Chen" userId="3a7dbef4-3474-47c6-9897-007f5734efb0" providerId="ADAL" clId="{A01DE651-EB50-4421-B18F-0A1CE6680F39}" dt="2023-09-14T16:31:51.164" v="1878" actId="1076"/>
          <ac:spMkLst>
            <pc:docMk/>
            <pc:sldMk cId="2876117649" sldId="2108"/>
            <ac:spMk id="2" creationId="{12DD0395-6E2A-4D67-A1A6-3A5C1DB567C4}"/>
          </ac:spMkLst>
        </pc:spChg>
        <pc:spChg chg="mod">
          <ac:chgData name="Wanshi Chen" userId="3a7dbef4-3474-47c6-9897-007f5734efb0" providerId="ADAL" clId="{A01DE651-EB50-4421-B18F-0A1CE6680F39}" dt="2023-09-14T17:01:42.273" v="2825" actId="20577"/>
          <ac:spMkLst>
            <pc:docMk/>
            <pc:sldMk cId="2876117649" sldId="2108"/>
            <ac:spMk id="3" creationId="{85903BC0-EB37-4C3E-8DD6-27F0E6CA817C}"/>
          </ac:spMkLst>
        </pc:spChg>
        <pc:graphicFrameChg chg="add mod modGraphic">
          <ac:chgData name="Wanshi Chen" userId="3a7dbef4-3474-47c6-9897-007f5734efb0" providerId="ADAL" clId="{A01DE651-EB50-4421-B18F-0A1CE6680F39}" dt="2023-10-01T14:56:17.091" v="2827" actId="20577"/>
          <ac:graphicFrameMkLst>
            <pc:docMk/>
            <pc:sldMk cId="2876117649" sldId="2108"/>
            <ac:graphicFrameMk id="4" creationId="{54844560-3609-4999-8FDE-91B1AA836467}"/>
          </ac:graphicFrameMkLst>
        </pc:graphicFrameChg>
      </pc:sldChg>
    </pc:docChg>
  </pc:docChgLst>
  <pc:docChgLst>
    <pc:chgData name="Wanshi Chen" userId="3a7dbef4-3474-47c6-9897-007f5734efb0" providerId="ADAL" clId="{57CAD04A-3677-4D5F-84F1-60FCBD9E0E5F}"/>
    <pc:docChg chg="addSld delSld modSld">
      <pc:chgData name="Wanshi Chen" userId="3a7dbef4-3474-47c6-9897-007f5734efb0" providerId="ADAL" clId="{57CAD04A-3677-4D5F-84F1-60FCBD9E0E5F}" dt="2023-04-16T04:08:02.216" v="4"/>
      <pc:docMkLst>
        <pc:docMk/>
      </pc:docMkLst>
      <pc:sldChg chg="modSp mod">
        <pc:chgData name="Wanshi Chen" userId="3a7dbef4-3474-47c6-9897-007f5734efb0" providerId="ADAL" clId="{57CAD04A-3677-4D5F-84F1-60FCBD9E0E5F}" dt="2023-04-14T13:54:44.262" v="2" actId="1076"/>
        <pc:sldMkLst>
          <pc:docMk/>
          <pc:sldMk cId="4011735051" sldId="1100"/>
        </pc:sldMkLst>
        <pc:spChg chg="mod">
          <ac:chgData name="Wanshi Chen" userId="3a7dbef4-3474-47c6-9897-007f5734efb0" providerId="ADAL" clId="{57CAD04A-3677-4D5F-84F1-60FCBD9E0E5F}" dt="2023-04-14T13:54:42.167" v="1" actId="1076"/>
          <ac:spMkLst>
            <pc:docMk/>
            <pc:sldMk cId="4011735051" sldId="1100"/>
            <ac:spMk id="50" creationId="{0C9D14AA-BBBB-4DFF-8046-7BCA5E1AA41F}"/>
          </ac:spMkLst>
        </pc:spChg>
        <pc:spChg chg="mod">
          <ac:chgData name="Wanshi Chen" userId="3a7dbef4-3474-47c6-9897-007f5734efb0" providerId="ADAL" clId="{57CAD04A-3677-4D5F-84F1-60FCBD9E0E5F}" dt="2023-04-14T13:54:44.262" v="2" actId="1076"/>
          <ac:spMkLst>
            <pc:docMk/>
            <pc:sldMk cId="4011735051" sldId="1100"/>
            <ac:spMk id="51" creationId="{69EB2B2A-F08D-4E6D-9317-A6BAF846EBF6}"/>
          </ac:spMkLst>
        </pc:spChg>
        <pc:cxnChg chg="mod">
          <ac:chgData name="Wanshi Chen" userId="3a7dbef4-3474-47c6-9897-007f5734efb0" providerId="ADAL" clId="{57CAD04A-3677-4D5F-84F1-60FCBD9E0E5F}" dt="2023-04-14T13:54:39.766" v="0" actId="1076"/>
          <ac:cxnSpMkLst>
            <pc:docMk/>
            <pc:sldMk cId="4011735051" sldId="1100"/>
            <ac:cxnSpMk id="49" creationId="{24B04454-E291-4673-85DA-CF2F8F655ED4}"/>
          </ac:cxnSpMkLst>
        </pc:cxnChg>
      </pc:sldChg>
      <pc:sldChg chg="add del">
        <pc:chgData name="Wanshi Chen" userId="3a7dbef4-3474-47c6-9897-007f5734efb0" providerId="ADAL" clId="{57CAD04A-3677-4D5F-84F1-60FCBD9E0E5F}" dt="2023-04-16T04:08:02.216" v="4"/>
        <pc:sldMkLst>
          <pc:docMk/>
          <pc:sldMk cId="2284479726" sldId="2104"/>
        </pc:sldMkLst>
      </pc:sldChg>
    </pc:docChg>
  </pc:docChgLst>
  <pc:docChgLst>
    <pc:chgData name="Wanshi Chen" userId="3a7dbef4-3474-47c6-9897-007f5734efb0" providerId="ADAL" clId="{BE9F7A34-0EE7-4B5B-BA23-6B44956B1259}"/>
    <pc:docChg chg="undo custSel addSld delSld modSld">
      <pc:chgData name="Wanshi Chen" userId="3a7dbef4-3474-47c6-9897-007f5734efb0" providerId="ADAL" clId="{BE9F7A34-0EE7-4B5B-BA23-6B44956B1259}" dt="2023-06-15T00:40:20.040" v="2635" actId="13926"/>
      <pc:docMkLst>
        <pc:docMk/>
      </pc:docMkLst>
      <pc:sldChg chg="modSp mod">
        <pc:chgData name="Wanshi Chen" userId="3a7dbef4-3474-47c6-9897-007f5734efb0" providerId="ADAL" clId="{BE9F7A34-0EE7-4B5B-BA23-6B44956B1259}" dt="2023-06-15T00:40:20.040" v="2635" actId="13926"/>
        <pc:sldMkLst>
          <pc:docMk/>
          <pc:sldMk cId="399343419" sldId="434"/>
        </pc:sldMkLst>
        <pc:spChg chg="mod">
          <ac:chgData name="Wanshi Chen" userId="3a7dbef4-3474-47c6-9897-007f5734efb0" providerId="ADAL" clId="{BE9F7A34-0EE7-4B5B-BA23-6B44956B1259}" dt="2023-06-14T20:08:39.163" v="4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BE9F7A34-0EE7-4B5B-BA23-6B44956B1259}" dt="2023-06-15T00:40:20.040" v="2635" actId="13926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BE9F7A34-0EE7-4B5B-BA23-6B44956B1259}" dt="2023-06-14T20:10:08.977" v="27" actId="6549"/>
        <pc:sldMkLst>
          <pc:docMk/>
          <pc:sldMk cId="4008192341" sldId="435"/>
        </pc:sldMkLst>
        <pc:spChg chg="mod">
          <ac:chgData name="Wanshi Chen" userId="3a7dbef4-3474-47c6-9897-007f5734efb0" providerId="ADAL" clId="{BE9F7A34-0EE7-4B5B-BA23-6B44956B1259}" dt="2023-06-14T20:10:08.977" v="27" actId="6549"/>
          <ac:spMkLst>
            <pc:docMk/>
            <pc:sldMk cId="4008192341" sldId="43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BE9F7A34-0EE7-4B5B-BA23-6B44956B1259}" dt="2023-06-14T21:20:32.177" v="2437" actId="6549"/>
        <pc:sldMkLst>
          <pc:docMk/>
          <pc:sldMk cId="1586269898" sldId="448"/>
        </pc:sldMkLst>
        <pc:spChg chg="mod">
          <ac:chgData name="Wanshi Chen" userId="3a7dbef4-3474-47c6-9897-007f5734efb0" providerId="ADAL" clId="{BE9F7A34-0EE7-4B5B-BA23-6B44956B1259}" dt="2023-06-14T21:20:32.177" v="2437" actId="6549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E9F7A34-0EE7-4B5B-BA23-6B44956B1259}" dt="2023-06-14T20:10:17.920" v="28" actId="47"/>
        <pc:sldMkLst>
          <pc:docMk/>
          <pc:sldMk cId="2900904918" sldId="1091"/>
        </pc:sldMkLst>
      </pc:sldChg>
      <pc:sldChg chg="addSp delSp modSp mod">
        <pc:chgData name="Wanshi Chen" userId="3a7dbef4-3474-47c6-9897-007f5734efb0" providerId="ADAL" clId="{BE9F7A34-0EE7-4B5B-BA23-6B44956B1259}" dt="2023-06-14T21:29:39.279" v="2605" actId="403"/>
        <pc:sldMkLst>
          <pc:docMk/>
          <pc:sldMk cId="4216883840" sldId="1094"/>
        </pc:sldMkLst>
        <pc:spChg chg="mod">
          <ac:chgData name="Wanshi Chen" userId="3a7dbef4-3474-47c6-9897-007f5734efb0" providerId="ADAL" clId="{BE9F7A34-0EE7-4B5B-BA23-6B44956B1259}" dt="2023-06-14T21:29:39.279" v="2605" actId="403"/>
          <ac:spMkLst>
            <pc:docMk/>
            <pc:sldMk cId="4216883840" sldId="1094"/>
            <ac:spMk id="3" creationId="{85903BC0-EB37-4C3E-8DD6-27F0E6CA817C}"/>
          </ac:spMkLst>
        </pc:spChg>
        <pc:spChg chg="add del">
          <ac:chgData name="Wanshi Chen" userId="3a7dbef4-3474-47c6-9897-007f5734efb0" providerId="ADAL" clId="{BE9F7A34-0EE7-4B5B-BA23-6B44956B1259}" dt="2023-06-14T21:26:07.810" v="2519" actId="22"/>
          <ac:spMkLst>
            <pc:docMk/>
            <pc:sldMk cId="4216883840" sldId="1094"/>
            <ac:spMk id="7" creationId="{1392D2AC-EB47-42B8-A41D-AC67F84B870F}"/>
          </ac:spMkLst>
        </pc:spChg>
        <pc:graphicFrameChg chg="add del mod">
          <ac:chgData name="Wanshi Chen" userId="3a7dbef4-3474-47c6-9897-007f5734efb0" providerId="ADAL" clId="{BE9F7A34-0EE7-4B5B-BA23-6B44956B1259}" dt="2023-06-14T21:25:06.493" v="2508"/>
          <ac:graphicFrameMkLst>
            <pc:docMk/>
            <pc:sldMk cId="4216883840" sldId="1094"/>
            <ac:graphicFrameMk id="4" creationId="{57AACA93-D8D3-4DA3-AA5A-7C96356AE635}"/>
          </ac:graphicFrameMkLst>
        </pc:graphicFrameChg>
        <pc:graphicFrameChg chg="add del mod">
          <ac:chgData name="Wanshi Chen" userId="3a7dbef4-3474-47c6-9897-007f5734efb0" providerId="ADAL" clId="{BE9F7A34-0EE7-4B5B-BA23-6B44956B1259}" dt="2023-06-14T21:26:03.481" v="2516"/>
          <ac:graphicFrameMkLst>
            <pc:docMk/>
            <pc:sldMk cId="4216883840" sldId="1094"/>
            <ac:graphicFrameMk id="5" creationId="{57FB3820-8668-4159-AFCF-E92036E80A03}"/>
          </ac:graphicFrameMkLst>
        </pc:graphicFrameChg>
      </pc:sldChg>
      <pc:sldChg chg="del">
        <pc:chgData name="Wanshi Chen" userId="3a7dbef4-3474-47c6-9897-007f5734efb0" providerId="ADAL" clId="{BE9F7A34-0EE7-4B5B-BA23-6B44956B1259}" dt="2023-06-14T20:10:18.822" v="29" actId="47"/>
        <pc:sldMkLst>
          <pc:docMk/>
          <pc:sldMk cId="4011735051" sldId="1100"/>
        </pc:sldMkLst>
      </pc:sldChg>
      <pc:sldChg chg="addSp delSp modSp mod">
        <pc:chgData name="Wanshi Chen" userId="3a7dbef4-3474-47c6-9897-007f5734efb0" providerId="ADAL" clId="{BE9F7A34-0EE7-4B5B-BA23-6B44956B1259}" dt="2023-06-14T21:30:40.681" v="2613" actId="6549"/>
        <pc:sldMkLst>
          <pc:docMk/>
          <pc:sldMk cId="1028292536" sldId="2097"/>
        </pc:sldMkLst>
        <pc:spChg chg="mod">
          <ac:chgData name="Wanshi Chen" userId="3a7dbef4-3474-47c6-9897-007f5734efb0" providerId="ADAL" clId="{BE9F7A34-0EE7-4B5B-BA23-6B44956B1259}" dt="2023-06-14T21:12:40.835" v="2256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30:40.681" v="2613" actId="6549"/>
          <ac:spMkLst>
            <pc:docMk/>
            <pc:sldMk cId="1028292536" sldId="2097"/>
            <ac:spMk id="3" creationId="{85903BC0-EB37-4C3E-8DD6-27F0E6CA817C}"/>
          </ac:spMkLst>
        </pc:spChg>
        <pc:spChg chg="add del">
          <ac:chgData name="Wanshi Chen" userId="3a7dbef4-3474-47c6-9897-007f5734efb0" providerId="ADAL" clId="{BE9F7A34-0EE7-4B5B-BA23-6B44956B1259}" dt="2023-06-14T20:45:40.902" v="1373" actId="22"/>
          <ac:spMkLst>
            <pc:docMk/>
            <pc:sldMk cId="1028292536" sldId="2097"/>
            <ac:spMk id="5" creationId="{DAA512B3-6F7A-4CA1-8A12-61E6300F2EF7}"/>
          </ac:spMkLst>
        </pc:spChg>
      </pc:sldChg>
      <pc:sldChg chg="modSp mod">
        <pc:chgData name="Wanshi Chen" userId="3a7dbef4-3474-47c6-9897-007f5734efb0" providerId="ADAL" clId="{BE9F7A34-0EE7-4B5B-BA23-6B44956B1259}" dt="2023-06-14T21:31:21.127" v="2622" actId="403"/>
        <pc:sldMkLst>
          <pc:docMk/>
          <pc:sldMk cId="918975956" sldId="2098"/>
        </pc:sldMkLst>
        <pc:spChg chg="mod">
          <ac:chgData name="Wanshi Chen" userId="3a7dbef4-3474-47c6-9897-007f5734efb0" providerId="ADAL" clId="{BE9F7A34-0EE7-4B5B-BA23-6B44956B1259}" dt="2023-06-14T21:12:44.319" v="2258" actId="20577"/>
          <ac:spMkLst>
            <pc:docMk/>
            <pc:sldMk cId="918975956" sldId="2098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31:21.127" v="2622" actId="403"/>
          <ac:spMkLst>
            <pc:docMk/>
            <pc:sldMk cId="918975956" sldId="209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E9F7A34-0EE7-4B5B-BA23-6B44956B1259}" dt="2023-06-14T21:00:23.153" v="2131" actId="47"/>
        <pc:sldMkLst>
          <pc:docMk/>
          <pc:sldMk cId="3999396699" sldId="2100"/>
        </pc:sldMkLst>
      </pc:sldChg>
      <pc:sldChg chg="del">
        <pc:chgData name="Wanshi Chen" userId="3a7dbef4-3474-47c6-9897-007f5734efb0" providerId="ADAL" clId="{BE9F7A34-0EE7-4B5B-BA23-6B44956B1259}" dt="2023-06-14T20:09:08.332" v="15" actId="47"/>
        <pc:sldMkLst>
          <pc:docMk/>
          <pc:sldMk cId="2668100522" sldId="2102"/>
        </pc:sldMkLst>
      </pc:sldChg>
      <pc:sldChg chg="addSp delSp modSp mod">
        <pc:chgData name="Wanshi Chen" userId="3a7dbef4-3474-47c6-9897-007f5734efb0" providerId="ADAL" clId="{BE9F7A34-0EE7-4B5B-BA23-6B44956B1259}" dt="2023-06-14T21:19:25.246" v="2376" actId="6549"/>
        <pc:sldMkLst>
          <pc:docMk/>
          <pc:sldMk cId="3357754546" sldId="2103"/>
        </pc:sldMkLst>
        <pc:spChg chg="mod">
          <ac:chgData name="Wanshi Chen" userId="3a7dbef4-3474-47c6-9897-007f5734efb0" providerId="ADAL" clId="{BE9F7A34-0EE7-4B5B-BA23-6B44956B1259}" dt="2023-06-14T21:13:04.179" v="2273" actId="20577"/>
          <ac:spMkLst>
            <pc:docMk/>
            <pc:sldMk cId="3357754546" sldId="2103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19:25.246" v="2376" actId="6549"/>
          <ac:spMkLst>
            <pc:docMk/>
            <pc:sldMk cId="3357754546" sldId="2103"/>
            <ac:spMk id="3" creationId="{85903BC0-EB37-4C3E-8DD6-27F0E6CA817C}"/>
          </ac:spMkLst>
        </pc:spChg>
        <pc:graphicFrameChg chg="add del mod">
          <ac:chgData name="Wanshi Chen" userId="3a7dbef4-3474-47c6-9897-007f5734efb0" providerId="ADAL" clId="{BE9F7A34-0EE7-4B5B-BA23-6B44956B1259}" dt="2023-06-14T21:06:46.060" v="2180"/>
          <ac:graphicFrameMkLst>
            <pc:docMk/>
            <pc:sldMk cId="3357754546" sldId="2103"/>
            <ac:graphicFrameMk id="4" creationId="{5337268E-5B4C-44E1-BB25-FD0408BDCE71}"/>
          </ac:graphicFrameMkLst>
        </pc:graphicFrameChg>
      </pc:sldChg>
      <pc:sldChg chg="modSp add mod">
        <pc:chgData name="Wanshi Chen" userId="3a7dbef4-3474-47c6-9897-007f5734efb0" providerId="ADAL" clId="{BE9F7A34-0EE7-4B5B-BA23-6B44956B1259}" dt="2023-06-14T21:30:41.416" v="2614"/>
        <pc:sldMkLst>
          <pc:docMk/>
          <pc:sldMk cId="516639523" sldId="2104"/>
        </pc:sldMkLst>
        <pc:spChg chg="mod">
          <ac:chgData name="Wanshi Chen" userId="3a7dbef4-3474-47c6-9897-007f5734efb0" providerId="ADAL" clId="{BE9F7A34-0EE7-4B5B-BA23-6B44956B1259}" dt="2023-06-14T21:12:36.845" v="2254" actId="20577"/>
          <ac:spMkLst>
            <pc:docMk/>
            <pc:sldMk cId="516639523" sldId="2104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30:41.416" v="2614"/>
          <ac:spMkLst>
            <pc:docMk/>
            <pc:sldMk cId="516639523" sldId="2104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BE9F7A34-0EE7-4B5B-BA23-6B44956B1259}" dt="2023-06-14T21:29:58.577" v="2606" actId="403"/>
        <pc:sldMkLst>
          <pc:docMk/>
          <pc:sldMk cId="2844455562" sldId="2105"/>
        </pc:sldMkLst>
        <pc:spChg chg="mod">
          <ac:chgData name="Wanshi Chen" userId="3a7dbef4-3474-47c6-9897-007f5734efb0" providerId="ADAL" clId="{BE9F7A34-0EE7-4B5B-BA23-6B44956B1259}" dt="2023-06-14T21:12:57.467" v="2269" actId="20577"/>
          <ac:spMkLst>
            <pc:docMk/>
            <pc:sldMk cId="2844455562" sldId="2105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29:58.577" v="2606" actId="403"/>
          <ac:spMkLst>
            <pc:docMk/>
            <pc:sldMk cId="2844455562" sldId="2105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51A9A82D-7F3B-4068-A0D1-44B25DA2D1FB}"/>
    <pc:docChg chg="undo custSel addSld delSld modSld">
      <pc:chgData name="Wanshi Chen" userId="3a7dbef4-3474-47c6-9897-007f5734efb0" providerId="ADAL" clId="{51A9A82D-7F3B-4068-A0D1-44B25DA2D1FB}" dt="2023-12-15T07:01:53.841" v="3555" actId="20577"/>
      <pc:docMkLst>
        <pc:docMk/>
      </pc:docMkLst>
      <pc:sldChg chg="modSp mod">
        <pc:chgData name="Wanshi Chen" userId="3a7dbef4-3474-47c6-9897-007f5734efb0" providerId="ADAL" clId="{51A9A82D-7F3B-4068-A0D1-44B25DA2D1FB}" dt="2023-12-14T18:28:42.644" v="983" actId="20577"/>
        <pc:sldMkLst>
          <pc:docMk/>
          <pc:sldMk cId="399343419" sldId="434"/>
        </pc:sldMkLst>
        <pc:spChg chg="mod">
          <ac:chgData name="Wanshi Chen" userId="3a7dbef4-3474-47c6-9897-007f5734efb0" providerId="ADAL" clId="{51A9A82D-7F3B-4068-A0D1-44B25DA2D1FB}" dt="2023-12-14T16:08:15.058" v="1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51A9A82D-7F3B-4068-A0D1-44B25DA2D1FB}" dt="2023-12-14T18:28:42.644" v="983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51A9A82D-7F3B-4068-A0D1-44B25DA2D1FB}" dt="2023-12-14T16:08:45.297" v="14" actId="6549"/>
        <pc:sldMkLst>
          <pc:docMk/>
          <pc:sldMk cId="4008192341" sldId="435"/>
        </pc:sldMkLst>
        <pc:spChg chg="mod">
          <ac:chgData name="Wanshi Chen" userId="3a7dbef4-3474-47c6-9897-007f5734efb0" providerId="ADAL" clId="{51A9A82D-7F3B-4068-A0D1-44B25DA2D1FB}" dt="2023-12-14T16:08:45.297" v="14" actId="6549"/>
          <ac:spMkLst>
            <pc:docMk/>
            <pc:sldMk cId="4008192341" sldId="43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51A9A82D-7F3B-4068-A0D1-44B25DA2D1FB}" dt="2023-12-14T16:09:46.638" v="26" actId="6549"/>
        <pc:sldMkLst>
          <pc:docMk/>
          <pc:sldMk cId="1586269898" sldId="448"/>
        </pc:sldMkLst>
        <pc:spChg chg="mod">
          <ac:chgData name="Wanshi Chen" userId="3a7dbef4-3474-47c6-9897-007f5734efb0" providerId="ADAL" clId="{51A9A82D-7F3B-4068-A0D1-44B25DA2D1FB}" dt="2023-12-14T16:09:46.638" v="26" actId="6549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51A9A82D-7F3B-4068-A0D1-44B25DA2D1FB}" dt="2023-12-14T19:38:10.384" v="3526" actId="20577"/>
        <pc:sldMkLst>
          <pc:docMk/>
          <pc:sldMk cId="4216883840" sldId="1094"/>
        </pc:sldMkLst>
        <pc:spChg chg="mod">
          <ac:chgData name="Wanshi Chen" userId="3a7dbef4-3474-47c6-9897-007f5734efb0" providerId="ADAL" clId="{51A9A82D-7F3B-4068-A0D1-44B25DA2D1FB}" dt="2023-12-14T19:38:10.384" v="3526" actId="20577"/>
          <ac:spMkLst>
            <pc:docMk/>
            <pc:sldMk cId="4216883840" sldId="1094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51A9A82D-7F3B-4068-A0D1-44B25DA2D1FB}" dt="2023-12-14T16:24:14.746" v="743" actId="47"/>
        <pc:sldMkLst>
          <pc:docMk/>
          <pc:sldMk cId="682579002" sldId="1096"/>
        </pc:sldMkLst>
      </pc:sldChg>
      <pc:sldChg chg="del">
        <pc:chgData name="Wanshi Chen" userId="3a7dbef4-3474-47c6-9897-007f5734efb0" providerId="ADAL" clId="{51A9A82D-7F3B-4068-A0D1-44B25DA2D1FB}" dt="2023-12-14T16:24:15.263" v="744" actId="47"/>
        <pc:sldMkLst>
          <pc:docMk/>
          <pc:sldMk cId="1281507769" sldId="1097"/>
        </pc:sldMkLst>
      </pc:sldChg>
      <pc:sldChg chg="modSp add mod">
        <pc:chgData name="Wanshi Chen" userId="3a7dbef4-3474-47c6-9897-007f5734efb0" providerId="ADAL" clId="{51A9A82D-7F3B-4068-A0D1-44B25DA2D1FB}" dt="2023-12-14T18:33:58.514" v="1144" actId="404"/>
        <pc:sldMkLst>
          <pc:docMk/>
          <pc:sldMk cId="1680419926" sldId="1191"/>
        </pc:sldMkLst>
        <pc:spChg chg="mod">
          <ac:chgData name="Wanshi Chen" userId="3a7dbef4-3474-47c6-9897-007f5734efb0" providerId="ADAL" clId="{51A9A82D-7F3B-4068-A0D1-44B25DA2D1FB}" dt="2023-12-14T18:33:58.514" v="1144" actId="404"/>
          <ac:spMkLst>
            <pc:docMk/>
            <pc:sldMk cId="1680419926" sldId="1191"/>
            <ac:spMk id="2" creationId="{12DD0395-6E2A-4D67-A1A6-3A5C1DB567C4}"/>
          </ac:spMkLst>
        </pc:spChg>
        <pc:graphicFrameChg chg="mod">
          <ac:chgData name="Wanshi Chen" userId="3a7dbef4-3474-47c6-9897-007f5734efb0" providerId="ADAL" clId="{51A9A82D-7F3B-4068-A0D1-44B25DA2D1FB}" dt="2023-12-14T18:33:11.960" v="1122" actId="1076"/>
          <ac:graphicFrameMkLst>
            <pc:docMk/>
            <pc:sldMk cId="1680419926" sldId="1191"/>
            <ac:graphicFrameMk id="3" creationId="{6A7038DB-E691-4990-87BD-59473D807006}"/>
          </ac:graphicFrameMkLst>
        </pc:graphicFrameChg>
      </pc:sldChg>
      <pc:sldChg chg="modSp add mod">
        <pc:chgData name="Wanshi Chen" userId="3a7dbef4-3474-47c6-9897-007f5734efb0" providerId="ADAL" clId="{51A9A82D-7F3B-4068-A0D1-44B25DA2D1FB}" dt="2023-12-14T18:56:39.511" v="1738"/>
        <pc:sldMkLst>
          <pc:docMk/>
          <pc:sldMk cId="3293621291" sldId="1192"/>
        </pc:sldMkLst>
        <pc:spChg chg="mod">
          <ac:chgData name="Wanshi Chen" userId="3a7dbef4-3474-47c6-9897-007f5734efb0" providerId="ADAL" clId="{51A9A82D-7F3B-4068-A0D1-44B25DA2D1FB}" dt="2023-12-14T18:56:39.511" v="1738"/>
          <ac:spMkLst>
            <pc:docMk/>
            <pc:sldMk cId="3293621291" sldId="1192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51A9A82D-7F3B-4068-A0D1-44B25DA2D1FB}" dt="2023-12-14T18:56:46.692" v="1739"/>
        <pc:sldMkLst>
          <pc:docMk/>
          <pc:sldMk cId="3120087387" sldId="1193"/>
        </pc:sldMkLst>
        <pc:spChg chg="mod">
          <ac:chgData name="Wanshi Chen" userId="3a7dbef4-3474-47c6-9897-007f5734efb0" providerId="ADAL" clId="{51A9A82D-7F3B-4068-A0D1-44B25DA2D1FB}" dt="2023-12-14T18:56:46.692" v="1739"/>
          <ac:spMkLst>
            <pc:docMk/>
            <pc:sldMk cId="3120087387" sldId="1193"/>
            <ac:spMk id="2" creationId="{12DD0395-6E2A-4D67-A1A6-3A5C1DB567C4}"/>
          </ac:spMkLst>
        </pc:spChg>
      </pc:sldChg>
      <pc:sldChg chg="modSp mod">
        <pc:chgData name="Wanshi Chen" userId="3a7dbef4-3474-47c6-9897-007f5734efb0" providerId="ADAL" clId="{51A9A82D-7F3B-4068-A0D1-44B25DA2D1FB}" dt="2023-12-14T19:33:45.607" v="3424" actId="6549"/>
        <pc:sldMkLst>
          <pc:docMk/>
          <pc:sldMk cId="1028292536" sldId="2097"/>
        </pc:sldMkLst>
        <pc:spChg chg="mod">
          <ac:chgData name="Wanshi Chen" userId="3a7dbef4-3474-47c6-9897-007f5734efb0" providerId="ADAL" clId="{51A9A82D-7F3B-4068-A0D1-44B25DA2D1FB}" dt="2023-12-14T18:32:21.230" v="1088" actId="1076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51A9A82D-7F3B-4068-A0D1-44B25DA2D1FB}" dt="2023-12-14T19:33:45.607" v="3424" actId="6549"/>
          <ac:spMkLst>
            <pc:docMk/>
            <pc:sldMk cId="1028292536" sldId="2097"/>
            <ac:spMk id="3" creationId="{85903BC0-EB37-4C3E-8DD6-27F0E6CA817C}"/>
          </ac:spMkLst>
        </pc:spChg>
      </pc:sldChg>
      <pc:sldChg chg="addSp delSp modSp mod">
        <pc:chgData name="Wanshi Chen" userId="3a7dbef4-3474-47c6-9897-007f5734efb0" providerId="ADAL" clId="{51A9A82D-7F3B-4068-A0D1-44B25DA2D1FB}" dt="2023-12-14T19:38:46.738" v="3533" actId="20577"/>
        <pc:sldMkLst>
          <pc:docMk/>
          <pc:sldMk cId="3357754546" sldId="2103"/>
        </pc:sldMkLst>
        <pc:spChg chg="mod">
          <ac:chgData name="Wanshi Chen" userId="3a7dbef4-3474-47c6-9897-007f5734efb0" providerId="ADAL" clId="{51A9A82D-7F3B-4068-A0D1-44B25DA2D1FB}" dt="2023-12-14T18:32:04.403" v="1086" actId="20577"/>
          <ac:spMkLst>
            <pc:docMk/>
            <pc:sldMk cId="3357754546" sldId="2103"/>
            <ac:spMk id="2" creationId="{12DD0395-6E2A-4D67-A1A6-3A5C1DB567C4}"/>
          </ac:spMkLst>
        </pc:spChg>
        <pc:spChg chg="mod">
          <ac:chgData name="Wanshi Chen" userId="3a7dbef4-3474-47c6-9897-007f5734efb0" providerId="ADAL" clId="{51A9A82D-7F3B-4068-A0D1-44B25DA2D1FB}" dt="2023-12-14T19:38:46.738" v="3533" actId="20577"/>
          <ac:spMkLst>
            <pc:docMk/>
            <pc:sldMk cId="3357754546" sldId="2103"/>
            <ac:spMk id="3" creationId="{85903BC0-EB37-4C3E-8DD6-27F0E6CA817C}"/>
          </ac:spMkLst>
        </pc:spChg>
        <pc:graphicFrameChg chg="add del mod modGraphic">
          <ac:chgData name="Wanshi Chen" userId="3a7dbef4-3474-47c6-9897-007f5734efb0" providerId="ADAL" clId="{51A9A82D-7F3B-4068-A0D1-44B25DA2D1FB}" dt="2023-12-14T16:27:40.386" v="973" actId="478"/>
          <ac:graphicFrameMkLst>
            <pc:docMk/>
            <pc:sldMk cId="3357754546" sldId="2103"/>
            <ac:graphicFrameMk id="4" creationId="{807CCCCC-B19F-4F68-8985-D9BEDE408568}"/>
          </ac:graphicFrameMkLst>
        </pc:graphicFrameChg>
      </pc:sldChg>
      <pc:sldChg chg="del">
        <pc:chgData name="Wanshi Chen" userId="3a7dbef4-3474-47c6-9897-007f5734efb0" providerId="ADAL" clId="{51A9A82D-7F3B-4068-A0D1-44B25DA2D1FB}" dt="2023-12-14T16:18:49.406" v="471" actId="47"/>
        <pc:sldMkLst>
          <pc:docMk/>
          <pc:sldMk cId="516639523" sldId="2104"/>
        </pc:sldMkLst>
      </pc:sldChg>
      <pc:sldChg chg="modSp mod">
        <pc:chgData name="Wanshi Chen" userId="3a7dbef4-3474-47c6-9897-007f5734efb0" providerId="ADAL" clId="{51A9A82D-7F3B-4068-A0D1-44B25DA2D1FB}" dt="2023-12-14T19:34:30.447" v="3427" actId="403"/>
        <pc:sldMkLst>
          <pc:docMk/>
          <pc:sldMk cId="2844455562" sldId="2105"/>
        </pc:sldMkLst>
        <pc:spChg chg="mod">
          <ac:chgData name="Wanshi Chen" userId="3a7dbef4-3474-47c6-9897-007f5734efb0" providerId="ADAL" clId="{51A9A82D-7F3B-4068-A0D1-44B25DA2D1FB}" dt="2023-12-14T19:34:30.447" v="3427" actId="403"/>
          <ac:spMkLst>
            <pc:docMk/>
            <pc:sldMk cId="2844455562" sldId="2105"/>
            <ac:spMk id="3" creationId="{85903BC0-EB37-4C3E-8DD6-27F0E6CA817C}"/>
          </ac:spMkLst>
        </pc:spChg>
      </pc:sldChg>
      <pc:sldChg chg="addSp delSp modSp add mod">
        <pc:chgData name="Wanshi Chen" userId="3a7dbef4-3474-47c6-9897-007f5734efb0" providerId="ADAL" clId="{51A9A82D-7F3B-4068-A0D1-44B25DA2D1FB}" dt="2023-12-15T07:01:53.841" v="3555" actId="20577"/>
        <pc:sldMkLst>
          <pc:docMk/>
          <pc:sldMk cId="1425555496" sldId="2106"/>
        </pc:sldMkLst>
        <pc:spChg chg="mod">
          <ac:chgData name="Wanshi Chen" userId="3a7dbef4-3474-47c6-9897-007f5734efb0" providerId="ADAL" clId="{51A9A82D-7F3B-4068-A0D1-44B25DA2D1FB}" dt="2023-12-14T19:25:01.700" v="2698" actId="14100"/>
          <ac:spMkLst>
            <pc:docMk/>
            <pc:sldMk cId="1425555496" sldId="2106"/>
            <ac:spMk id="2" creationId="{12DD0395-6E2A-4D67-A1A6-3A5C1DB567C4}"/>
          </ac:spMkLst>
        </pc:spChg>
        <pc:spChg chg="mod">
          <ac:chgData name="Wanshi Chen" userId="3a7dbef4-3474-47c6-9897-007f5734efb0" providerId="ADAL" clId="{51A9A82D-7F3B-4068-A0D1-44B25DA2D1FB}" dt="2023-12-15T07:01:53.841" v="3555" actId="20577"/>
          <ac:spMkLst>
            <pc:docMk/>
            <pc:sldMk cId="1425555496" sldId="2106"/>
            <ac:spMk id="3" creationId="{85903BC0-EB37-4C3E-8DD6-27F0E6CA817C}"/>
          </ac:spMkLst>
        </pc:spChg>
        <pc:spChg chg="add del">
          <ac:chgData name="Wanshi Chen" userId="3a7dbef4-3474-47c6-9897-007f5734efb0" providerId="ADAL" clId="{51A9A82D-7F3B-4068-A0D1-44B25DA2D1FB}" dt="2023-12-14T18:53:42.561" v="1454" actId="22"/>
          <ac:spMkLst>
            <pc:docMk/>
            <pc:sldMk cId="1425555496" sldId="2106"/>
            <ac:spMk id="5" creationId="{15A8C036-A019-4EDB-8827-A458F58722E5}"/>
          </ac:spMkLst>
        </pc:spChg>
        <pc:graphicFrameChg chg="del">
          <ac:chgData name="Wanshi Chen" userId="3a7dbef4-3474-47c6-9897-007f5734efb0" providerId="ADAL" clId="{51A9A82D-7F3B-4068-A0D1-44B25DA2D1FB}" dt="2023-12-14T16:25:35.436" v="823" actId="478"/>
          <ac:graphicFrameMkLst>
            <pc:docMk/>
            <pc:sldMk cId="1425555496" sldId="2106"/>
            <ac:graphicFrameMk id="4" creationId="{807CCCCC-B19F-4F68-8985-D9BEDE408568}"/>
          </ac:graphicFrameMkLst>
        </pc:graphicFrameChg>
      </pc:sldChg>
      <pc:sldChg chg="del">
        <pc:chgData name="Wanshi Chen" userId="3a7dbef4-3474-47c6-9897-007f5734efb0" providerId="ADAL" clId="{51A9A82D-7F3B-4068-A0D1-44B25DA2D1FB}" dt="2023-12-14T16:08:49.576" v="15" actId="47"/>
        <pc:sldMkLst>
          <pc:docMk/>
          <pc:sldMk cId="1559415195" sldId="2106"/>
        </pc:sldMkLst>
      </pc:sldChg>
      <pc:sldChg chg="addSp delSp modSp add mod">
        <pc:chgData name="Wanshi Chen" userId="3a7dbef4-3474-47c6-9897-007f5734efb0" providerId="ADAL" clId="{51A9A82D-7F3B-4068-A0D1-44B25DA2D1FB}" dt="2023-12-15T07:00:30.935" v="3545" actId="6549"/>
        <pc:sldMkLst>
          <pc:docMk/>
          <pc:sldMk cId="2536901734" sldId="2107"/>
        </pc:sldMkLst>
        <pc:spChg chg="mod">
          <ac:chgData name="Wanshi Chen" userId="3a7dbef4-3474-47c6-9897-007f5734efb0" providerId="ADAL" clId="{51A9A82D-7F3B-4068-A0D1-44B25DA2D1FB}" dt="2023-12-14T19:25:50.591" v="2716" actId="20577"/>
          <ac:spMkLst>
            <pc:docMk/>
            <pc:sldMk cId="2536901734" sldId="2107"/>
            <ac:spMk id="2" creationId="{12DD0395-6E2A-4D67-A1A6-3A5C1DB567C4}"/>
          </ac:spMkLst>
        </pc:spChg>
        <pc:spChg chg="del">
          <ac:chgData name="Wanshi Chen" userId="3a7dbef4-3474-47c6-9897-007f5734efb0" providerId="ADAL" clId="{51A9A82D-7F3B-4068-A0D1-44B25DA2D1FB}" dt="2023-12-14T16:27:04.384" v="906" actId="478"/>
          <ac:spMkLst>
            <pc:docMk/>
            <pc:sldMk cId="2536901734" sldId="2107"/>
            <ac:spMk id="3" creationId="{85903BC0-EB37-4C3E-8DD6-27F0E6CA817C}"/>
          </ac:spMkLst>
        </pc:spChg>
        <pc:spChg chg="add del mod">
          <ac:chgData name="Wanshi Chen" userId="3a7dbef4-3474-47c6-9897-007f5734efb0" providerId="ADAL" clId="{51A9A82D-7F3B-4068-A0D1-44B25DA2D1FB}" dt="2023-12-14T16:27:07.524" v="907" actId="478"/>
          <ac:spMkLst>
            <pc:docMk/>
            <pc:sldMk cId="2536901734" sldId="2107"/>
            <ac:spMk id="5" creationId="{809F6DE9-B5B6-4052-A044-A3B09928C08B}"/>
          </ac:spMkLst>
        </pc:spChg>
        <pc:graphicFrameChg chg="mod modGraphic">
          <ac:chgData name="Wanshi Chen" userId="3a7dbef4-3474-47c6-9897-007f5734efb0" providerId="ADAL" clId="{51A9A82D-7F3B-4068-A0D1-44B25DA2D1FB}" dt="2023-12-15T07:00:30.935" v="3545" actId="6549"/>
          <ac:graphicFrameMkLst>
            <pc:docMk/>
            <pc:sldMk cId="2536901734" sldId="2107"/>
            <ac:graphicFrameMk id="4" creationId="{807CCCCC-B19F-4F68-8985-D9BEDE408568}"/>
          </ac:graphicFrameMkLst>
        </pc:graphicFrameChg>
      </pc:sldChg>
      <pc:sldChg chg="del">
        <pc:chgData name="Wanshi Chen" userId="3a7dbef4-3474-47c6-9897-007f5734efb0" providerId="ADAL" clId="{51A9A82D-7F3B-4068-A0D1-44B25DA2D1FB}" dt="2023-12-14T16:24:14.168" v="742" actId="47"/>
        <pc:sldMkLst>
          <pc:docMk/>
          <pc:sldMk cId="2540480853" sldId="2107"/>
        </pc:sldMkLst>
      </pc:sldChg>
      <pc:sldChg chg="addSp delSp modSp add mod">
        <pc:chgData name="Wanshi Chen" userId="3a7dbef4-3474-47c6-9897-007f5734efb0" providerId="ADAL" clId="{51A9A82D-7F3B-4068-A0D1-44B25DA2D1FB}" dt="2023-12-14T19:37:30.416" v="3510" actId="20577"/>
        <pc:sldMkLst>
          <pc:docMk/>
          <pc:sldMk cId="961767357" sldId="2108"/>
        </pc:sldMkLst>
        <pc:spChg chg="mod">
          <ac:chgData name="Wanshi Chen" userId="3a7dbef4-3474-47c6-9897-007f5734efb0" providerId="ADAL" clId="{51A9A82D-7F3B-4068-A0D1-44B25DA2D1FB}" dt="2023-12-14T19:21:18.707" v="2382" actId="1076"/>
          <ac:spMkLst>
            <pc:docMk/>
            <pc:sldMk cId="961767357" sldId="2108"/>
            <ac:spMk id="2" creationId="{12DD0395-6E2A-4D67-A1A6-3A5C1DB567C4}"/>
          </ac:spMkLst>
        </pc:spChg>
        <pc:spChg chg="mod">
          <ac:chgData name="Wanshi Chen" userId="3a7dbef4-3474-47c6-9897-007f5734efb0" providerId="ADAL" clId="{51A9A82D-7F3B-4068-A0D1-44B25DA2D1FB}" dt="2023-12-14T19:37:30.416" v="3510" actId="20577"/>
          <ac:spMkLst>
            <pc:docMk/>
            <pc:sldMk cId="961767357" sldId="2108"/>
            <ac:spMk id="3" creationId="{85903BC0-EB37-4C3E-8DD6-27F0E6CA817C}"/>
          </ac:spMkLst>
        </pc:spChg>
        <pc:spChg chg="add del">
          <ac:chgData name="Wanshi Chen" userId="3a7dbef4-3474-47c6-9897-007f5734efb0" providerId="ADAL" clId="{51A9A82D-7F3B-4068-A0D1-44B25DA2D1FB}" dt="2023-12-14T18:58:26.617" v="1874" actId="22"/>
          <ac:spMkLst>
            <pc:docMk/>
            <pc:sldMk cId="961767357" sldId="2108"/>
            <ac:spMk id="5" creationId="{A5B5F122-5F6E-43F7-845B-7288C73F62F5}"/>
          </ac:spMkLst>
        </pc:spChg>
        <pc:picChg chg="add mod">
          <ac:chgData name="Wanshi Chen" userId="3a7dbef4-3474-47c6-9897-007f5734efb0" providerId="ADAL" clId="{51A9A82D-7F3B-4068-A0D1-44B25DA2D1FB}" dt="2023-12-14T19:11:27.379" v="2061" actId="1076"/>
          <ac:picMkLst>
            <pc:docMk/>
            <pc:sldMk cId="961767357" sldId="2108"/>
            <ac:picMk id="7" creationId="{E1FC7CA2-4553-48FA-8CF0-3234A2BB1961}"/>
          </ac:picMkLst>
        </pc:picChg>
      </pc:sldChg>
      <pc:sldChg chg="del">
        <pc:chgData name="Wanshi Chen" userId="3a7dbef4-3474-47c6-9897-007f5734efb0" providerId="ADAL" clId="{51A9A82D-7F3B-4068-A0D1-44B25DA2D1FB}" dt="2023-12-14T16:25:25.713" v="821" actId="47"/>
        <pc:sldMkLst>
          <pc:docMk/>
          <pc:sldMk cId="2876117649" sldId="2108"/>
        </pc:sldMkLst>
      </pc:sldChg>
      <pc:sldChg chg="modSp add mod">
        <pc:chgData name="Wanshi Chen" userId="3a7dbef4-3474-47c6-9897-007f5734efb0" providerId="ADAL" clId="{51A9A82D-7F3B-4068-A0D1-44B25DA2D1FB}" dt="2023-12-14T19:36:11.391" v="3502" actId="6549"/>
        <pc:sldMkLst>
          <pc:docMk/>
          <pc:sldMk cId="3058711513" sldId="2109"/>
        </pc:sldMkLst>
        <pc:spChg chg="mod">
          <ac:chgData name="Wanshi Chen" userId="3a7dbef4-3474-47c6-9897-007f5734efb0" providerId="ADAL" clId="{51A9A82D-7F3B-4068-A0D1-44B25DA2D1FB}" dt="2023-12-14T19:35:48.711" v="3499" actId="20577"/>
          <ac:spMkLst>
            <pc:docMk/>
            <pc:sldMk cId="3058711513" sldId="2109"/>
            <ac:spMk id="2" creationId="{12DD0395-6E2A-4D67-A1A6-3A5C1DB567C4}"/>
          </ac:spMkLst>
        </pc:spChg>
        <pc:spChg chg="mod">
          <ac:chgData name="Wanshi Chen" userId="3a7dbef4-3474-47c6-9897-007f5734efb0" providerId="ADAL" clId="{51A9A82D-7F3B-4068-A0D1-44B25DA2D1FB}" dt="2023-12-14T19:36:11.391" v="3502" actId="6549"/>
          <ac:spMkLst>
            <pc:docMk/>
            <pc:sldMk cId="3058711513" sldId="2109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2745.zi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2745.zip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2/Docs/RP-234069.zip" TargetMode="External"/><Relationship Id="rId13" Type="http://schemas.openxmlformats.org/officeDocument/2006/relationships/hyperlink" Target="http://www.3gpp.org/ftp/tsg_ran/TSG_RAN/TSGR_102/Docs/RP-234055.zip" TargetMode="External"/><Relationship Id="rId3" Type="http://schemas.openxmlformats.org/officeDocument/2006/relationships/hyperlink" Target="http://www.3gpp.org/ftp/tsg_ran/TSG_RAN/TSGR_102/Docs/RP-234007.zip" TargetMode="External"/><Relationship Id="rId7" Type="http://schemas.openxmlformats.org/officeDocument/2006/relationships/hyperlink" Target="http://www.3gpp.org/ftp/tsg_ran/TSG_RAN/TSGR_102/Docs/RP-234056.zip" TargetMode="External"/><Relationship Id="rId12" Type="http://schemas.openxmlformats.org/officeDocument/2006/relationships/hyperlink" Target="http://www.3gpp.org/ftp/tsg_ran/TSG_RAN/TSGR_102/Docs/RP-234057.zip" TargetMode="External"/><Relationship Id="rId2" Type="http://schemas.openxmlformats.org/officeDocument/2006/relationships/hyperlink" Target="http://www.3gpp.org/ftp/tsg_ran/TSG_RAN/TSGR_102/Docs/RP-234039.zip" TargetMode="External"/><Relationship Id="rId16" Type="http://schemas.openxmlformats.org/officeDocument/2006/relationships/hyperlink" Target="http://www.3gpp.org/ftp/tsg_ran/TSG_RAN/TSGR_102/Docs/RP-23404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2/Docs/RP-234065.zip" TargetMode="External"/><Relationship Id="rId11" Type="http://schemas.openxmlformats.org/officeDocument/2006/relationships/hyperlink" Target="http://www.3gpp.org/ftp/tsg_ran/TSG_RAN/TSGR_102/Docs/RP-234036.zip" TargetMode="External"/><Relationship Id="rId5" Type="http://schemas.openxmlformats.org/officeDocument/2006/relationships/hyperlink" Target="http://www.3gpp.org/ftp/tsg_ran/TSG_RAN/TSGR_102/Docs/RP-234058.zip" TargetMode="External"/><Relationship Id="rId15" Type="http://schemas.openxmlformats.org/officeDocument/2006/relationships/hyperlink" Target="http://www.3gpp.org/ftp/tsg_ran/TSG_RAN/TSGR_102/Docs/RP-234038.zip" TargetMode="External"/><Relationship Id="rId10" Type="http://schemas.openxmlformats.org/officeDocument/2006/relationships/hyperlink" Target="http://www.3gpp.org/ftp/tsg_ran/TSG_RAN/TSGR_102/Docs/RP-234018.zip" TargetMode="External"/><Relationship Id="rId4" Type="http://schemas.openxmlformats.org/officeDocument/2006/relationships/hyperlink" Target="http://www.3gpp.org/ftp/tsg_ran/TSG_RAN/TSGR_102/Docs/RP-234035.zip" TargetMode="External"/><Relationship Id="rId9" Type="http://schemas.openxmlformats.org/officeDocument/2006/relationships/hyperlink" Target="http://www.3gpp.org/ftp/tsg_ran/TSG_RAN/TSGR_102/Docs/RP-234016.zip" TargetMode="External"/><Relationship Id="rId14" Type="http://schemas.openxmlformats.org/officeDocument/2006/relationships/hyperlink" Target="http://www.3gpp.org/ftp/tsg_ran/TSG_RAN/TSGR_102/Docs/RP-234054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2/Docs/RP-233920.zip" TargetMode="External"/><Relationship Id="rId5" Type="http://schemas.openxmlformats.org/officeDocument/2006/relationships/hyperlink" Target="http://www.3gpp.org/ftp/tsg_ran/TSG_RAN/TSGR_102/Docs/RP-233951.zip" TargetMode="External"/><Relationship Id="rId4" Type="http://schemas.openxmlformats.org/officeDocument/2006/relationships/hyperlink" Target="http://www.3gpp.org/ftp/tsg_ran/TSG_RAN/TSGR_102/Docs/RP-233918.zip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2/Docs/RP-233606.zip" TargetMode="External"/><Relationship Id="rId2" Type="http://schemas.openxmlformats.org/officeDocument/2006/relationships/hyperlink" Target="http://www.3gpp.org/ftp/tsg_ran/TSG_RAN/TSGR_102/Docs/RP-233998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3776.zip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7" Type="http://schemas.openxmlformats.org/officeDocument/2006/relationships/image" Target="../media/image6.emf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2/Docs/RP-233986.zip" TargetMode="External"/><Relationship Id="rId5" Type="http://schemas.openxmlformats.org/officeDocument/2006/relationships/hyperlink" Target="http://www.3gpp.org/ftp/tsg_ran/TSG_RAN/TSGR_102/Docs/RP-233985.zip" TargetMode="External"/><Relationship Id="rId4" Type="http://schemas.openxmlformats.org/officeDocument/2006/relationships/hyperlink" Target="http://www.3gpp.org/ftp/tsg_ran/TSG_RAN/TSGR_102/Docs/RP-232746.zip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2/Docs/RP-233980.zip" TargetMode="External"/><Relationship Id="rId5" Type="http://schemas.openxmlformats.org/officeDocument/2006/relationships/hyperlink" Target="http://www.3gpp.org/ftp/tsg_ran/TSG_RAN/TSGR_102/Docs/RP-233868.zip" TargetMode="External"/><Relationship Id="rId4" Type="http://schemas.openxmlformats.org/officeDocument/2006/relationships/hyperlink" Target="http://www.3gpp.org/ftp/tsg_ran/TSG_RAN/TSGR_102/Docs/RP-233981.zip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02/Docs/RP-232714.zip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2/Docs/RP-232706.zip" TargetMode="External"/><Relationship Id="rId2" Type="http://schemas.openxmlformats.org/officeDocument/2006/relationships/hyperlink" Target="http://www.3gpp.org/ftp/tsg_ran/TSG_RAN/TSGR_102/Docs/RP-232704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2/Docs/RP-234015.zip" TargetMode="External"/><Relationship Id="rId4" Type="http://schemas.openxmlformats.org/officeDocument/2006/relationships/hyperlink" Target="http://www.3gpp.org/ftp/tsg_ran/TSG_RAN/TSGR_102/Docs/RP-232708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2745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274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RAN#102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Plenary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863360" y="8414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SP-231776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BFE2-6F8A-4C8F-B036-D3F48D3D3B77}"/>
              </a:ext>
            </a:extLst>
          </p:cNvPr>
          <p:cNvSpPr txBox="1"/>
          <p:nvPr/>
        </p:nvSpPr>
        <p:spPr>
          <a:xfrm>
            <a:off x="10863360" y="259313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Agenda Item: </a:t>
            </a:r>
            <a:r>
              <a:rPr lang="en-US" b="1" dirty="0">
                <a:latin typeface="Arial" panose="020B0604020202020204" pitchFamily="34" charset="0"/>
              </a:rPr>
              <a:t>4.7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RAN R19 Package: RAN2-led Projects</a:t>
            </a:r>
            <a:br>
              <a:rPr lang="en-US" sz="4000" dirty="0"/>
            </a:br>
            <a:r>
              <a:rPr lang="en-US" sz="1800" dirty="0"/>
              <a:t>(as endorsed in </a:t>
            </a:r>
            <a:r>
              <a:rPr lang="en-US" sz="1800" dirty="0">
                <a:hlinkClick r:id="rId2"/>
              </a:rPr>
              <a:t>RP</a:t>
            </a:r>
            <a:r>
              <a:rPr lang="en-US" sz="1800" dirty="0">
                <a:hlinkClick r:id="rId3"/>
              </a:rPr>
              <a:t>-</a:t>
            </a:r>
            <a:r>
              <a:rPr lang="en-US" sz="1800" dirty="0">
                <a:hlinkClick r:id="rId4"/>
              </a:rPr>
              <a:t>232745</a:t>
            </a:r>
            <a:r>
              <a:rPr lang="en-US" sz="1800" dirty="0"/>
              <a:t>)</a:t>
            </a:r>
            <a:endParaRPr 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FE1ADF1-357B-4FDC-B5DE-63E4C67A0715}"/>
              </a:ext>
            </a:extLst>
          </p:cNvPr>
          <p:cNvGraphicFramePr>
            <a:graphicFrameLocks noGrp="1"/>
          </p:cNvGraphicFramePr>
          <p:nvPr/>
        </p:nvGraphicFramePr>
        <p:xfrm>
          <a:off x="1948775" y="1224153"/>
          <a:ext cx="11097973" cy="28165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83777">
                  <a:extLst>
                    <a:ext uri="{9D8B030D-6E8A-4147-A177-3AD203B41FA5}">
                      <a16:colId xmlns:a16="http://schemas.microsoft.com/office/drawing/2014/main" val="213040421"/>
                    </a:ext>
                  </a:extLst>
                </a:gridCol>
                <a:gridCol w="5814196">
                  <a:extLst>
                    <a:ext uri="{9D8B030D-6E8A-4147-A177-3AD203B41FA5}">
                      <a16:colId xmlns:a16="http://schemas.microsoft.com/office/drawing/2014/main" val="904389756"/>
                    </a:ext>
                  </a:extLst>
                </a:gridCol>
              </a:tblGrid>
              <a:tr h="35504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Project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TU estimate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459244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Mobility Enhancements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313865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Enhancements for XR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17075"/>
                  </a:ext>
                </a:extLst>
              </a:tr>
              <a:tr h="698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NTN (Non-Terrestrial Networks) evolution - NR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218636"/>
                  </a:ext>
                </a:extLst>
              </a:tr>
              <a:tr h="698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NTN (Non-Terrestrial Networks) evolution - IoT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 TU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43046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AI/ML for Air Interface (Mobility)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60571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515CA83-1E6E-433D-BEF9-7CFC4FED7263}"/>
              </a:ext>
            </a:extLst>
          </p:cNvPr>
          <p:cNvSpPr txBox="1"/>
          <p:nvPr/>
        </p:nvSpPr>
        <p:spPr>
          <a:xfrm>
            <a:off x="5461711" y="6179736"/>
            <a:ext cx="4843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00FF"/>
                </a:highlight>
              </a:rPr>
              <a:t>XX: SI followed by WI</a:t>
            </a:r>
          </a:p>
        </p:txBody>
      </p:sp>
    </p:spTree>
    <p:extLst>
      <p:ext uri="{BB962C8B-B14F-4D97-AF65-F5344CB8AC3E}">
        <p14:creationId xmlns:p14="http://schemas.microsoft.com/office/powerpoint/2010/main" val="329362129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RAN R19 Package: RAN3-led Projects</a:t>
            </a:r>
            <a:br>
              <a:rPr lang="en-US" sz="4000" dirty="0"/>
            </a:br>
            <a:r>
              <a:rPr lang="en-US" sz="2000" dirty="0"/>
              <a:t>(as endorsed in </a:t>
            </a:r>
            <a:r>
              <a:rPr lang="en-US" sz="2000" dirty="0">
                <a:hlinkClick r:id="rId2"/>
              </a:rPr>
              <a:t>RP</a:t>
            </a:r>
            <a:r>
              <a:rPr lang="en-US" sz="2000" dirty="0">
                <a:hlinkClick r:id="rId3"/>
              </a:rPr>
              <a:t>-</a:t>
            </a:r>
            <a:r>
              <a:rPr lang="en-US" sz="2000" dirty="0">
                <a:hlinkClick r:id="rId4"/>
              </a:rPr>
              <a:t>232745</a:t>
            </a:r>
            <a:r>
              <a:rPr lang="en-US" sz="2000" dirty="0"/>
              <a:t>)</a:t>
            </a:r>
            <a:endParaRPr lang="en-US" sz="4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37756E7-6FC9-4C16-96D0-8F5B53F963A2}"/>
              </a:ext>
            </a:extLst>
          </p:cNvPr>
          <p:cNvGraphicFramePr>
            <a:graphicFrameLocks noGrp="1"/>
          </p:cNvGraphicFramePr>
          <p:nvPr/>
        </p:nvGraphicFramePr>
        <p:xfrm>
          <a:off x="1962057" y="1261771"/>
          <a:ext cx="10742063" cy="19906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14328">
                  <a:extLst>
                    <a:ext uri="{9D8B030D-6E8A-4147-A177-3AD203B41FA5}">
                      <a16:colId xmlns:a16="http://schemas.microsoft.com/office/drawing/2014/main" val="1235071577"/>
                    </a:ext>
                  </a:extLst>
                </a:gridCol>
                <a:gridCol w="5627735">
                  <a:extLst>
                    <a:ext uri="{9D8B030D-6E8A-4147-A177-3AD203B41FA5}">
                      <a16:colId xmlns:a16="http://schemas.microsoft.com/office/drawing/2014/main" val="2382299046"/>
                    </a:ext>
                  </a:extLst>
                </a:gridCol>
              </a:tblGrid>
              <a:tr h="54075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Project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TU estimate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491359"/>
                  </a:ext>
                </a:extLst>
              </a:tr>
              <a:tr h="3509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AI/ML for NG-RAN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months SI, followed by 12-month WI, 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234758"/>
                  </a:ext>
                </a:extLst>
              </a:tr>
              <a:tr h="5407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SON/MDT Enhancements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~1.5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853494"/>
                  </a:ext>
                </a:extLst>
              </a:tr>
              <a:tr h="5407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Additional topological improvements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months SI, followed by 12-month WI,</a:t>
                      </a:r>
                      <a:r>
                        <a:rPr lang="en-US" sz="1800" b="1" u="none" strike="noStrike" dirty="0">
                          <a:effectLst/>
                        </a:rPr>
                        <a:t>  ~2TUs for SI, and ~1.5TUs for WI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72563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5B0D6BF-3482-4628-AF8E-FE62898CE79D}"/>
              </a:ext>
            </a:extLst>
          </p:cNvPr>
          <p:cNvSpPr txBox="1"/>
          <p:nvPr/>
        </p:nvSpPr>
        <p:spPr>
          <a:xfrm>
            <a:off x="5361228" y="4752870"/>
            <a:ext cx="4843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00FF"/>
                </a:highlight>
              </a:rPr>
              <a:t>XX: SI followed by WI</a:t>
            </a:r>
          </a:p>
        </p:txBody>
      </p:sp>
    </p:spTree>
    <p:extLst>
      <p:ext uri="{BB962C8B-B14F-4D97-AF65-F5344CB8AC3E}">
        <p14:creationId xmlns:p14="http://schemas.microsoft.com/office/powerpoint/2010/main" val="312008738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1"/>
            <a:ext cx="12734245" cy="575730"/>
          </a:xfrm>
        </p:spPr>
        <p:txBody>
          <a:bodyPr/>
          <a:lstStyle/>
          <a:p>
            <a:r>
              <a:rPr lang="en-US" dirty="0"/>
              <a:t>List of Approved Rel-19 RAN1/2/3-led SIDs/WIDs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7CCCCC-B19F-4F68-8985-D9BEDE4085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692066"/>
              </p:ext>
            </p:extLst>
          </p:nvPr>
        </p:nvGraphicFramePr>
        <p:xfrm>
          <a:off x="1367895" y="863601"/>
          <a:ext cx="12259734" cy="56291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3934">
                  <a:extLst>
                    <a:ext uri="{9D8B030D-6E8A-4147-A177-3AD203B41FA5}">
                      <a16:colId xmlns:a16="http://schemas.microsoft.com/office/drawing/2014/main" val="2764313289"/>
                    </a:ext>
                  </a:extLst>
                </a:gridCol>
                <a:gridCol w="9668933">
                  <a:extLst>
                    <a:ext uri="{9D8B030D-6E8A-4147-A177-3AD203B41FA5}">
                      <a16:colId xmlns:a16="http://schemas.microsoft.com/office/drawing/2014/main" val="260360840"/>
                    </a:ext>
                  </a:extLst>
                </a:gridCol>
                <a:gridCol w="1176867">
                  <a:extLst>
                    <a:ext uri="{9D8B030D-6E8A-4147-A177-3AD203B41FA5}">
                      <a16:colId xmlns:a16="http://schemas.microsoft.com/office/drawing/2014/main" val="1428994111"/>
                    </a:ext>
                  </a:extLst>
                </a:gridCol>
              </a:tblGrid>
              <a:tr h="279399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Topic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err="1">
                          <a:effectLst/>
                        </a:rPr>
                        <a:t>Tdoc</a:t>
                      </a:r>
                      <a:r>
                        <a:rPr lang="en-US" sz="1800" b="1" u="none" strike="noStrike" dirty="0">
                          <a:effectLst/>
                        </a:rPr>
                        <a:t>#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38991"/>
                  </a:ext>
                </a:extLst>
              </a:tr>
              <a:tr h="327112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RAN1-led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Artificial Intelligence (AI)/Machine Learning (ML) for NR air interface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2"/>
                        </a:rPr>
                        <a:t>RP-234039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172331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NR MIMO Phase 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3"/>
                        </a:rPr>
                        <a:t>RP-234007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787588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Evolution of NR duplex operation: Sub-band full duplex (SBFD)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4"/>
                        </a:rPr>
                        <a:t>RP-234035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584704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SID: Study on solutions for Ambient IoT (Internet of Things) in 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5"/>
                        </a:rPr>
                        <a:t>RP-234058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283639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Enhancements of Network energy savings for 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6"/>
                        </a:rPr>
                        <a:t>RP-234065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3769163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Low-power wake-up signal and receiver for NR (LP-WUS/WUR)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7"/>
                        </a:rPr>
                        <a:t>RP-234056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900079"/>
                  </a:ext>
                </a:extLst>
              </a:tr>
              <a:tr h="1635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SID: Study on channel modelling for Integrated Sensing And Communication (ISAC) for 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8"/>
                        </a:rPr>
                        <a:t>RP-234069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004589"/>
                  </a:ext>
                </a:extLst>
              </a:tr>
              <a:tr h="1635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SID: Study on channel modelling enhancements for 7-24GHz for NR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7"/>
                        </a:rPr>
                        <a:t>RP-234</a:t>
                      </a:r>
                      <a:r>
                        <a:rPr lang="en-US" sz="1800" u="none" strike="noStrike" dirty="0">
                          <a:effectLst/>
                          <a:hlinkClick r:id="rId9"/>
                        </a:rPr>
                        <a:t>0</a:t>
                      </a:r>
                      <a:r>
                        <a:rPr lang="en-US" sz="1800" u="none" strike="noStrike" dirty="0">
                          <a:effectLst/>
                          <a:hlinkClick r:id="rId10"/>
                        </a:rPr>
                        <a:t>18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0179816"/>
                  </a:ext>
                </a:extLst>
              </a:tr>
              <a:tr h="32711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RAN2-led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NR mobility enhancements Phase 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1"/>
                        </a:rPr>
                        <a:t>RP-234036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225316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XR (</a:t>
                      </a:r>
                      <a:r>
                        <a:rPr lang="en-US" sz="1800" u="none" strike="noStrike" dirty="0" err="1">
                          <a:effectLst/>
                        </a:rPr>
                        <a:t>eXtended</a:t>
                      </a:r>
                      <a:r>
                        <a:rPr lang="en-US" sz="1800" u="none" strike="noStrike" dirty="0">
                          <a:effectLst/>
                        </a:rPr>
                        <a:t> Reality) for NR Phase 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2"/>
                        </a:rPr>
                        <a:t>RP-234057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036796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Non-Terrestrial Networks (NTN) for NR Phase 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TBD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965773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Non-Terrestrial Networks (NTN) for Internet of Things (IoT) Phase 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TBD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033946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SID: Study on Artificial Intelligence (AI)/Machine Learning (ML) for mobility in NR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3"/>
                        </a:rPr>
                        <a:t>RP-234055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413"/>
                  </a:ext>
                </a:extLst>
              </a:tr>
              <a:tr h="32711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RAN3-led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SID: Study on enhancements for Artificial Intelligence (AI)/Machine Learning (ML) for NG-RAN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4"/>
                        </a:rPr>
                        <a:t>RP-234054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054823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Data collection for SON (Self-</a:t>
                      </a:r>
                      <a:r>
                        <a:rPr lang="en-US" sz="1800" u="none" strike="noStrike" dirty="0" err="1">
                          <a:effectLst/>
                        </a:rPr>
                        <a:t>Organising</a:t>
                      </a:r>
                      <a:r>
                        <a:rPr lang="en-US" sz="1800" u="none" strike="noStrike" dirty="0">
                          <a:effectLst/>
                        </a:rPr>
                        <a:t> Networks)/MDT (Minimization of Drive Tests) in NR standalone and MR-DC (Multi-Radio Dual Connectivity) Phase 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5"/>
                        </a:rPr>
                        <a:t>RP-234038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455490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SID: Study on additional topological enhancements for 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6"/>
                        </a:rPr>
                        <a:t>RP-234041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90173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Discussion on Potential RAN4-led Rel-19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615" y="1013883"/>
            <a:ext cx="13175178" cy="4830233"/>
          </a:xfrm>
        </p:spPr>
        <p:txBody>
          <a:bodyPr/>
          <a:lstStyle/>
          <a:p>
            <a:r>
              <a:rPr lang="en-US" sz="2800" dirty="0"/>
              <a:t>RAN#102 continued the discussion on potential RAN4-led Rel-19 topics</a:t>
            </a:r>
          </a:p>
          <a:p>
            <a:r>
              <a:rPr lang="en-US" sz="2800" dirty="0"/>
              <a:t>Discussion summaries can be found at:</a:t>
            </a:r>
          </a:p>
          <a:p>
            <a:pPr lvl="1"/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4"/>
              </a:rPr>
              <a:t>233918</a:t>
            </a:r>
            <a:r>
              <a:rPr lang="en-US" sz="2400" dirty="0"/>
              <a:t>: Moderator's summary for RAN4 Candidate RF/OTA Topics for Rel-19</a:t>
            </a:r>
          </a:p>
          <a:p>
            <a:pPr lvl="1"/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5"/>
              </a:rPr>
              <a:t>233951</a:t>
            </a:r>
            <a:r>
              <a:rPr lang="en-US" sz="2400" dirty="0"/>
              <a:t>: Moderator's summary for RAN4 Candidate Demodulation/RRM Topics for Rel-19</a:t>
            </a:r>
          </a:p>
          <a:p>
            <a:pPr lvl="1"/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6"/>
              </a:rPr>
              <a:t>233920</a:t>
            </a:r>
            <a:r>
              <a:rPr lang="en-US" sz="2400" dirty="0"/>
              <a:t>: Moderator's summary for RAN4 Candidate Topics Impacting both RF/OTA and </a:t>
            </a:r>
            <a:r>
              <a:rPr lang="en-US" sz="2400" dirty="0" err="1"/>
              <a:t>Demod</a:t>
            </a:r>
            <a:r>
              <a:rPr lang="en-US" sz="2400" dirty="0"/>
              <a:t>/RRM for Rel-19</a:t>
            </a:r>
          </a:p>
          <a:p>
            <a:r>
              <a:rPr lang="en-US" sz="2800" dirty="0"/>
              <a:t>RAN4-led Rel-19 package is to be discussed and approved in RAN#103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871151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372" y="928425"/>
            <a:ext cx="13175178" cy="4830233"/>
          </a:xfrm>
        </p:spPr>
        <p:txBody>
          <a:bodyPr/>
          <a:lstStyle/>
          <a:p>
            <a:r>
              <a:rPr lang="en-US" sz="2400" dirty="0"/>
              <a:t>For</a:t>
            </a:r>
            <a:r>
              <a:rPr lang="en-US" sz="2400" b="1" dirty="0"/>
              <a:t> Rel-19</a:t>
            </a:r>
            <a:r>
              <a:rPr lang="en-US" sz="2400" dirty="0"/>
              <a:t>, RAN additionally endorsed the “</a:t>
            </a:r>
            <a:r>
              <a:rPr lang="en-US" sz="2400" b="1" dirty="0"/>
              <a:t>Way forward on SL Multi-hop Relay</a:t>
            </a:r>
            <a:r>
              <a:rPr lang="en-US" sz="2400" dirty="0"/>
              <a:t>” in </a:t>
            </a:r>
            <a:r>
              <a:rPr lang="en-US" sz="2400" dirty="0">
                <a:hlinkClick r:id="rId2"/>
              </a:rPr>
              <a:t>RP-233998 </a:t>
            </a:r>
            <a:r>
              <a:rPr lang="en-US" sz="2400" dirty="0"/>
              <a:t>(contents copied below)</a:t>
            </a:r>
          </a:p>
          <a:p>
            <a:pPr lvl="1"/>
            <a:r>
              <a:rPr lang="en-US" sz="1338" i="1" dirty="0"/>
              <a:t> </a:t>
            </a:r>
            <a:r>
              <a:rPr lang="en-US" sz="1869" i="1" dirty="0"/>
              <a:t>RAN agrees to do NR SL multi-hop Relay work in Rel-19 </a:t>
            </a:r>
          </a:p>
          <a:p>
            <a:pPr lvl="1"/>
            <a:r>
              <a:rPr lang="en-US" sz="1869" i="1" dirty="0"/>
              <a:t>WID will be submitted in RAN#104 and it is expected to be approved by RAN#105. </a:t>
            </a:r>
          </a:p>
          <a:p>
            <a:pPr lvl="1"/>
            <a:r>
              <a:rPr lang="en-US" sz="1869" i="1" dirty="0"/>
              <a:t>The work will be completed in 6 TUs</a:t>
            </a:r>
          </a:p>
          <a:p>
            <a:pPr lvl="1"/>
            <a:r>
              <a:rPr lang="en-US" sz="1869" i="1" dirty="0"/>
              <a:t>NR SL multi-hop Relay work in RAN2 will focus on the following:</a:t>
            </a:r>
          </a:p>
          <a:p>
            <a:pPr lvl="2"/>
            <a:r>
              <a:rPr lang="en-US" sz="1865" i="1" dirty="0"/>
              <a:t>L2 U2N SL Relay  (only single indirect U2N path via SL relay UEs will be supported)</a:t>
            </a:r>
          </a:p>
          <a:p>
            <a:pPr lvl="2"/>
            <a:r>
              <a:rPr lang="en-US" sz="1865" i="1" dirty="0"/>
              <a:t>RAN2 will start with specifying one additional hop relay (i.e. on top of Rel-18) and see if it can be easily extended to two additional hops relays.  </a:t>
            </a:r>
          </a:p>
          <a:p>
            <a:pPr lvl="3"/>
            <a:r>
              <a:rPr lang="en-US" sz="1965" i="1" dirty="0"/>
              <a:t>Aim to support two additional hops relay and to have a forward compatible solution for future extension for additional relays.</a:t>
            </a:r>
          </a:p>
          <a:p>
            <a:pPr lvl="2"/>
            <a:r>
              <a:rPr lang="en-US" sz="1865" i="1" dirty="0"/>
              <a:t>Only limited service continuity scenarios will be considered.  TBD which scenarios will be supported in the WID</a:t>
            </a:r>
          </a:p>
          <a:p>
            <a:r>
              <a:rPr lang="en-US" sz="2400" dirty="0"/>
              <a:t>RAN discussed a contribution regarding 5G-Advanced indicator in </a:t>
            </a:r>
            <a:r>
              <a:rPr lang="en-US" sz="2400" dirty="0">
                <a:hlinkClick r:id="rId3"/>
              </a:rPr>
              <a:t>RP-233606</a:t>
            </a:r>
            <a:r>
              <a:rPr lang="en-US" sz="2400" dirty="0"/>
              <a:t> (which was noted)</a:t>
            </a:r>
          </a:p>
          <a:p>
            <a:r>
              <a:rPr lang="en-US" sz="2400" dirty="0"/>
              <a:t>RAN discussed a contribution regarding “CA Framework Overhaul” (RAN4) in </a:t>
            </a:r>
            <a:r>
              <a:rPr lang="en-US" sz="2400" dirty="0">
                <a:hlinkClick r:id="rId4"/>
              </a:rPr>
              <a:t>RP-233776</a:t>
            </a:r>
            <a:r>
              <a:rPr lang="en-US" sz="2400" dirty="0"/>
              <a:t>, based on which a task </a:t>
            </a:r>
            <a:r>
              <a:rPr lang="en-US" sz="2400"/>
              <a:t>force is </a:t>
            </a:r>
            <a:r>
              <a:rPr lang="en-US" sz="2400" dirty="0"/>
              <a:t>formed to investigate how to proceed</a:t>
            </a: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2555549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9004" y="345546"/>
            <a:ext cx="12674978" cy="736597"/>
          </a:xfrm>
        </p:spPr>
        <p:txBody>
          <a:bodyPr/>
          <a:lstStyle/>
          <a:p>
            <a:r>
              <a:rPr lang="en-US" dirty="0"/>
              <a:t>CT/RAN/SA Joint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379" y="1313922"/>
            <a:ext cx="4393109" cy="4830233"/>
          </a:xfrm>
        </p:spPr>
        <p:txBody>
          <a:bodyPr/>
          <a:lstStyle/>
          <a:p>
            <a:r>
              <a:rPr lang="en-US" sz="2000" dirty="0"/>
              <a:t>A joint CT/RAN/SA session was held during TSG#102, focusing on 6G timeline considerations and Rel-19 cross-TSG coordination matters</a:t>
            </a:r>
          </a:p>
          <a:p>
            <a:pPr lvl="1"/>
            <a:r>
              <a:rPr lang="en-US" sz="1800" dirty="0"/>
              <a:t>The joint input from TSG chairs on 6G timeline high-level considerations can be found in </a:t>
            </a:r>
            <a:r>
              <a:rPr lang="en-US" sz="1800" dirty="0">
                <a:hlinkClick r:id="rId2"/>
              </a:rPr>
              <a:t>RP</a:t>
            </a:r>
            <a:r>
              <a:rPr lang="en-US" sz="1800" dirty="0">
                <a:hlinkClick r:id="rId3"/>
              </a:rPr>
              <a:t>-</a:t>
            </a:r>
            <a:r>
              <a:rPr lang="en-US" sz="1800" dirty="0">
                <a:hlinkClick r:id="rId4"/>
              </a:rPr>
              <a:t>232746</a:t>
            </a:r>
            <a:endParaRPr lang="en-US" sz="1800" dirty="0"/>
          </a:p>
          <a:p>
            <a:pPr lvl="1"/>
            <a:r>
              <a:rPr lang="en-US" sz="1800" dirty="0"/>
              <a:t>The endorsed 6G timeline high-level considerations can be found in </a:t>
            </a:r>
            <a:r>
              <a:rPr lang="en-US" sz="1800" dirty="0">
                <a:hlinkClick r:id="rId2"/>
              </a:rPr>
              <a:t>RP</a:t>
            </a:r>
            <a:r>
              <a:rPr lang="en-US" sz="1800" dirty="0">
                <a:hlinkClick r:id="rId3"/>
              </a:rPr>
              <a:t>-</a:t>
            </a:r>
            <a:r>
              <a:rPr lang="en-US" sz="1800" dirty="0">
                <a:hlinkClick r:id="rId5"/>
              </a:rPr>
              <a:t>233985</a:t>
            </a:r>
            <a:r>
              <a:rPr lang="en-US" sz="1800" dirty="0"/>
              <a:t> – contents copied on the right</a:t>
            </a:r>
          </a:p>
          <a:p>
            <a:pPr lvl="1"/>
            <a:r>
              <a:rPr lang="en-US" sz="1800" dirty="0">
                <a:hlinkClick r:id="rId2"/>
              </a:rPr>
              <a:t>RP</a:t>
            </a:r>
            <a:r>
              <a:rPr lang="en-US" sz="1800" dirty="0">
                <a:hlinkClick r:id="rId3"/>
              </a:rPr>
              <a:t>-</a:t>
            </a:r>
            <a:r>
              <a:rPr lang="en-US" sz="1800" dirty="0">
                <a:hlinkClick r:id="rId6"/>
              </a:rPr>
              <a:t>233986 </a:t>
            </a:r>
            <a:r>
              <a:rPr lang="en-US" sz="1800" dirty="0"/>
              <a:t>captures some notes on the coordination discussion of cross-TSG Rel-19 projects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FC7CA2-4553-48FA-8CF0-3234A2BB19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3133" y="1816192"/>
            <a:ext cx="9233447" cy="348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6735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5135" y="2392914"/>
            <a:ext cx="12074865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800" dirty="0"/>
              <a:t>Regarding 3GPP submission towards IMT-2020 Satellite:</a:t>
            </a:r>
          </a:p>
          <a:p>
            <a:pPr lvl="1"/>
            <a:r>
              <a:rPr lang="en-US" sz="2400" dirty="0"/>
              <a:t>Draft LTI on 3GPP submission "satellite IMT-2020" (to: SA; cc: -; contact: </a:t>
            </a:r>
            <a:r>
              <a:rPr lang="en-US" sz="2400" dirty="0" err="1"/>
              <a:t>Novamint</a:t>
            </a:r>
            <a:r>
              <a:rPr lang="en-US" sz="2400" dirty="0"/>
              <a:t>) was agreed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4"/>
              </a:rPr>
              <a:t>233981</a:t>
            </a:r>
            <a:endParaRPr lang="en-US" sz="2400" dirty="0"/>
          </a:p>
          <a:p>
            <a:pPr lvl="1"/>
            <a:r>
              <a:rPr lang="en-US" sz="2400" dirty="0"/>
              <a:t>Status report for the SI can be found in </a:t>
            </a:r>
            <a:r>
              <a:rPr lang="en-US" sz="2400" dirty="0">
                <a:hlinkClick r:id="rId5"/>
              </a:rPr>
              <a:t>RP-233868</a:t>
            </a:r>
            <a:r>
              <a:rPr lang="en-US" sz="2400" dirty="0"/>
              <a:t> (</a:t>
            </a:r>
            <a:r>
              <a:rPr lang="en-US" sz="2400" b="1" dirty="0"/>
              <a:t>SI is complete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TR 37.911 v1.0.0 on Study on self-evaluation towards the IMT-2020 submission of the 3GPP Satellite Radio Interface Technology was approved in </a:t>
            </a:r>
            <a:r>
              <a:rPr lang="en-US" sz="2400" dirty="0">
                <a:hlinkClick r:id="rId6"/>
              </a:rPr>
              <a:t>RP-233980</a:t>
            </a:r>
            <a:endParaRPr lang="en-US" sz="2400" dirty="0"/>
          </a:p>
          <a:p>
            <a:r>
              <a:rPr lang="en-US" sz="2800" dirty="0"/>
              <a:t>No other ITU related LSs were agreed/approved in RAN#102</a:t>
            </a:r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TSG RAN project update</a:t>
            </a:r>
          </a:p>
          <a:p>
            <a:r>
              <a:rPr lang="en-US" sz="3600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4535" y="2536847"/>
            <a:ext cx="12746197" cy="1470025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013883"/>
            <a:ext cx="13438658" cy="4830233"/>
          </a:xfrm>
        </p:spPr>
        <p:txBody>
          <a:bodyPr/>
          <a:lstStyle/>
          <a:p>
            <a:r>
              <a:rPr lang="en-US" sz="2400" dirty="0"/>
              <a:t>RAN#102 approved the MCC TF 160 report in </a:t>
            </a:r>
            <a:r>
              <a:rPr lang="en-US" sz="2400" dirty="0">
                <a:hlinkClick r:id="rId2"/>
              </a:rPr>
              <a:t>RP-232714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888" y="355604"/>
            <a:ext cx="11706046" cy="736597"/>
          </a:xfrm>
        </p:spPr>
        <p:txBody>
          <a:bodyPr/>
          <a:lstStyle/>
          <a:p>
            <a:r>
              <a:rPr lang="en-US" dirty="0"/>
              <a:t>RAN Projects Update: Rel-18 &amp; Earlier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5" y="1092201"/>
            <a:ext cx="13877912" cy="4830233"/>
          </a:xfrm>
        </p:spPr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planned, Release 18 in RAN2/3/4 is functionally frozen</a:t>
            </a:r>
          </a:p>
          <a:p>
            <a:pPr lvl="1"/>
            <a:r>
              <a:rPr lang="en-US" sz="2400" dirty="0"/>
              <a:t>Some details can be found in RAN2/3/4 chair’s status reports in </a:t>
            </a:r>
            <a:r>
              <a:rPr lang="en-US" sz="2400" dirty="0">
                <a:hlinkClick r:id="rId2"/>
              </a:rPr>
              <a:t>RP-232704</a:t>
            </a:r>
            <a:r>
              <a:rPr lang="en-US" sz="2400" dirty="0"/>
              <a:t>, </a:t>
            </a:r>
            <a:r>
              <a:rPr lang="en-US" sz="2400" dirty="0">
                <a:hlinkClick r:id="rId3"/>
              </a:rPr>
              <a:t>RP-232706</a:t>
            </a:r>
            <a:r>
              <a:rPr lang="en-US" sz="2400" dirty="0"/>
              <a:t>, and </a:t>
            </a:r>
            <a:r>
              <a:rPr lang="en-US" sz="2400" dirty="0">
                <a:hlinkClick r:id="rId4"/>
              </a:rPr>
              <a:t>RP-232704</a:t>
            </a:r>
            <a:endParaRPr lang="en-US" sz="2400" dirty="0"/>
          </a:p>
          <a:p>
            <a:pPr lvl="1"/>
            <a:r>
              <a:rPr lang="en-US" sz="2400" dirty="0"/>
              <a:t>Note: Rel-18 in RAN1 was functionally frozen in RAN#101</a:t>
            </a:r>
          </a:p>
          <a:p>
            <a:pPr lvl="1"/>
            <a:r>
              <a:rPr lang="en-US" sz="2400" dirty="0"/>
              <a:t>Exception sheets were approved for a limited set of Rel-18 items</a:t>
            </a:r>
          </a:p>
          <a:p>
            <a:pPr lvl="2"/>
            <a:r>
              <a:rPr lang="en-US" sz="1800" dirty="0"/>
              <a:t>E.g., for RAN1-led positioning, RAN2-led mobility and NR NTN, along with a set of RAN4-led topics</a:t>
            </a:r>
            <a:endParaRPr lang="en-US" sz="1734" dirty="0"/>
          </a:p>
          <a:p>
            <a:r>
              <a:rPr lang="en-US" sz="2800" dirty="0"/>
              <a:t>Involved discussion for 2Rx in the Rel-18 XR context</a:t>
            </a:r>
          </a:p>
          <a:p>
            <a:pPr lvl="1"/>
            <a:r>
              <a:rPr lang="en-US" sz="2400" dirty="0"/>
              <a:t>With the endorsed way forward in </a:t>
            </a:r>
            <a:r>
              <a:rPr lang="en-US" sz="2400" dirty="0">
                <a:hlinkClick r:id="rId5"/>
              </a:rPr>
              <a:t>RP-234015</a:t>
            </a:r>
            <a:endParaRPr lang="en-US" sz="2400" dirty="0"/>
          </a:p>
          <a:p>
            <a:pPr lvl="2"/>
            <a:r>
              <a:rPr lang="en-US" sz="2000" dirty="0"/>
              <a:t>Including detailed tasks to RAN2, RAN3 and RAN4, and the expected actions in RAN#103</a:t>
            </a:r>
          </a:p>
          <a:p>
            <a:pPr lvl="1"/>
            <a:endParaRPr lang="en-US" sz="2000" b="1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Update: RAN level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800" dirty="0">
                <a:highlight>
                  <a:srgbClr val="FFFF00"/>
                </a:highlight>
              </a:rPr>
              <a:t>Feasibility Study on 6 GHz for LTE and NR in Licensed and Unlicensed Operations: agreed TR in TBD, with SR in TBD</a:t>
            </a:r>
          </a:p>
          <a:p>
            <a:pPr lvl="1"/>
            <a:r>
              <a:rPr lang="en-US" sz="2400" dirty="0"/>
              <a:t>The study is extended to 1Q’2024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2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4445556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0"/>
            <a:ext cx="12912045" cy="736597"/>
          </a:xfrm>
        </p:spPr>
        <p:txBody>
          <a:bodyPr/>
          <a:lstStyle/>
          <a:p>
            <a:r>
              <a:rPr lang="en-US" dirty="0"/>
              <a:t>RAN Projects Update: Rel-19 Package (RAN1/2/3-led)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2726444" cy="4830233"/>
          </a:xfrm>
        </p:spPr>
        <p:txBody>
          <a:bodyPr/>
          <a:lstStyle/>
          <a:p>
            <a:r>
              <a:rPr lang="en-US" sz="2800" dirty="0"/>
              <a:t>RAN Chair’s summary for RAN Rel-19 Package: </a:t>
            </a:r>
            <a:r>
              <a:rPr lang="en-US" sz="2800"/>
              <a:t>RAN1/2/3-led was endorsed </a:t>
            </a:r>
            <a:r>
              <a:rPr lang="en-US" sz="2800" dirty="0"/>
              <a:t>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4"/>
              </a:rPr>
              <a:t>232745</a:t>
            </a:r>
            <a:endParaRPr lang="en-US" sz="2800" dirty="0"/>
          </a:p>
          <a:p>
            <a:pPr lvl="1"/>
            <a:r>
              <a:rPr lang="en-US" sz="2400" dirty="0"/>
              <a:t>It contains 16 RAN1/2/3-led items in total – see details in the subsequent slides</a:t>
            </a:r>
            <a:endParaRPr lang="en-US" sz="2000" dirty="0"/>
          </a:p>
          <a:p>
            <a:pPr lvl="1"/>
            <a:r>
              <a:rPr lang="en-US" sz="2400" dirty="0"/>
              <a:t>Also contains the detailed TU spreadsheet for RAN1/2/3/4 and the proposed detailed scope endorsed as the baseline for further discussion in RAN#102 for final RAN Rel-19 SID/WID approvals </a:t>
            </a:r>
          </a:p>
          <a:p>
            <a:pPr lvl="1"/>
            <a:r>
              <a:rPr lang="en-US" sz="2400" dirty="0"/>
              <a:t>As stated therein:</a:t>
            </a:r>
          </a:p>
          <a:p>
            <a:pPr lvl="2"/>
            <a:r>
              <a:rPr lang="en-US" sz="2000" b="1" i="1" dirty="0"/>
              <a:t>Based on commercial needs, and Rel-19 progress, additional new but smaller RAN1/2/3-led projects or scope expansion of the RAN#102 approved RAN1/2/3-led projects may be further discussed and approved at a later stage of Rel-19</a:t>
            </a:r>
          </a:p>
          <a:p>
            <a:pPr lvl="3"/>
            <a:r>
              <a:rPr lang="en-US" sz="1800" b="1" i="1" dirty="0"/>
              <a:t>The earliest time of such opportunity is September 2024</a:t>
            </a:r>
            <a:endParaRPr lang="en-US" sz="1050" b="1" i="1" dirty="0"/>
          </a:p>
          <a:p>
            <a:pPr lvl="3"/>
            <a:r>
              <a:rPr lang="en-US" sz="1800" b="1" i="1" dirty="0">
                <a:latin typeface="+mj-lt"/>
              </a:rPr>
              <a:t>Similar to Rel-18, this will be carefully managed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77545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RAN R19 Package: RAN1-led Projects </a:t>
            </a:r>
            <a:br>
              <a:rPr lang="en-US" sz="4000" dirty="0"/>
            </a:br>
            <a:r>
              <a:rPr lang="en-US" sz="1800" dirty="0"/>
              <a:t>(as endorsed in </a:t>
            </a:r>
            <a:r>
              <a:rPr lang="en-US" sz="1800" dirty="0">
                <a:hlinkClick r:id="rId2"/>
              </a:rPr>
              <a:t>RP</a:t>
            </a:r>
            <a:r>
              <a:rPr lang="en-US" sz="1800" dirty="0">
                <a:hlinkClick r:id="rId3"/>
              </a:rPr>
              <a:t>-</a:t>
            </a:r>
            <a:r>
              <a:rPr lang="en-US" sz="1800" dirty="0">
                <a:hlinkClick r:id="rId4"/>
              </a:rPr>
              <a:t>232745</a:t>
            </a:r>
            <a:r>
              <a:rPr lang="en-US" sz="1800" dirty="0"/>
              <a:t>) </a:t>
            </a:r>
            <a:endParaRPr 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A7038DB-E691-4990-87BD-59473D8070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718846"/>
              </p:ext>
            </p:extLst>
          </p:nvPr>
        </p:nvGraphicFramePr>
        <p:xfrm>
          <a:off x="1179477" y="1045368"/>
          <a:ext cx="12844329" cy="4767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47372">
                  <a:extLst>
                    <a:ext uri="{9D8B030D-6E8A-4147-A177-3AD203B41FA5}">
                      <a16:colId xmlns:a16="http://schemas.microsoft.com/office/drawing/2014/main" val="2382407860"/>
                    </a:ext>
                  </a:extLst>
                </a:gridCol>
                <a:gridCol w="6896957">
                  <a:extLst>
                    <a:ext uri="{9D8B030D-6E8A-4147-A177-3AD203B41FA5}">
                      <a16:colId xmlns:a16="http://schemas.microsoft.com/office/drawing/2014/main" val="2412554591"/>
                    </a:ext>
                  </a:extLst>
                </a:gridCol>
              </a:tblGrid>
              <a:tr h="4039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effectLst/>
                        </a:rPr>
                        <a:t>Project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TU estimate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59259206"/>
                  </a:ext>
                </a:extLst>
              </a:tr>
              <a:tr h="27666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AI/ML - Air Interface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~4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89192067"/>
                  </a:ext>
                </a:extLst>
              </a:tr>
              <a:tr h="221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NR-MIMO Evolution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~2.5 TUs in 1</a:t>
                      </a:r>
                      <a:r>
                        <a:rPr lang="en-US" sz="2000" b="1" u="none" strike="noStrike" baseline="30000" dirty="0">
                          <a:effectLst/>
                        </a:rPr>
                        <a:t>st</a:t>
                      </a:r>
                      <a:r>
                        <a:rPr lang="en-US" sz="2000" b="1" u="none" strike="noStrike" dirty="0">
                          <a:effectLst/>
                        </a:rPr>
                        <a:t> half, ~2TUs in the 2</a:t>
                      </a:r>
                      <a:r>
                        <a:rPr lang="en-US" sz="2000" b="1" u="none" strike="noStrike" baseline="30000" dirty="0">
                          <a:effectLst/>
                        </a:rPr>
                        <a:t>nd</a:t>
                      </a:r>
                      <a:r>
                        <a:rPr lang="en-US" sz="2000" b="1" u="none" strike="noStrike" dirty="0">
                          <a:effectLst/>
                        </a:rPr>
                        <a:t> half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27411154"/>
                  </a:ext>
                </a:extLst>
              </a:tr>
              <a:tr h="4293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Evolution of duplex operation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~2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5342517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FFA7A7"/>
                          </a:highlight>
                        </a:rPr>
                        <a:t>Ambient IoT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A7A7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A7A7"/>
                          </a:highlight>
                          <a:latin typeface="Calibri" panose="020F0502020204030204" pitchFamily="34" charset="0"/>
                        </a:rPr>
                        <a:t>~3.5 TUs (TUs budgeted for the entire release, target 12-month for SI completion, check in Dec’24 for conversion to WI or if necessary, continuation of SI)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7856631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energy savings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 ~2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37548587"/>
                  </a:ext>
                </a:extLst>
              </a:tr>
              <a:tr h="4344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Low power WUS/WUR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~1.5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59429035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ISAC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SI only, starting from 2Q’24, ~1 TU for 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15</a:t>
                      </a:r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 months. Focusing on channel model; check in Sept’24 for possibly additional study beyond channel model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3175110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</a:rPr>
                        <a:t>Exploring study in new spectrum (7-24GHz)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SI only, starting from 2Q’24, ~1 TU for 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15</a:t>
                      </a:r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 months for channel model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979829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DE0D74D-C2A9-43B3-81E7-25B227CD1EE2}"/>
              </a:ext>
            </a:extLst>
          </p:cNvPr>
          <p:cNvSpPr txBox="1"/>
          <p:nvPr/>
        </p:nvSpPr>
        <p:spPr>
          <a:xfrm>
            <a:off x="5461711" y="6179736"/>
            <a:ext cx="7540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A7A7"/>
                </a:highlight>
              </a:rPr>
              <a:t>XX: SI followed by WI or if necessary, continuation</a:t>
            </a:r>
          </a:p>
        </p:txBody>
      </p:sp>
    </p:spTree>
    <p:extLst>
      <p:ext uri="{BB962C8B-B14F-4D97-AF65-F5344CB8AC3E}">
        <p14:creationId xmlns:p14="http://schemas.microsoft.com/office/powerpoint/2010/main" val="16804199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42042</TotalTime>
  <Words>1371</Words>
  <Application>Microsoft Office PowerPoint</Application>
  <PresentationFormat>Custom</PresentationFormat>
  <Paragraphs>153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TSG RAN#102 Highlights</vt:lpstr>
      <vt:lpstr>Outline</vt:lpstr>
      <vt:lpstr>Administrative aspects</vt:lpstr>
      <vt:lpstr>Administrative Aspects</vt:lpstr>
      <vt:lpstr>TSG-RAN Projects Update</vt:lpstr>
      <vt:lpstr>RAN Projects Update: Rel-18 &amp; Earlier</vt:lpstr>
      <vt:lpstr>RAN Projects Update: RAN level study</vt:lpstr>
      <vt:lpstr>RAN Projects Update: Rel-19 Package (RAN1/2/3-led)</vt:lpstr>
      <vt:lpstr>RAN R19 Package: RAN1-led Projects  (as endorsed in RP-232745) </vt:lpstr>
      <vt:lpstr>RAN R19 Package: RAN2-led Projects (as endorsed in RP-232745)</vt:lpstr>
      <vt:lpstr>RAN R19 Package: RAN3-led Projects (as endorsed in RP-232745)</vt:lpstr>
      <vt:lpstr>List of Approved Rel-19 RAN1/2/3-led SIDs/WIDs</vt:lpstr>
      <vt:lpstr>Discussion on Potential RAN4-led Rel-19 Topics</vt:lpstr>
      <vt:lpstr>Others</vt:lpstr>
      <vt:lpstr>CT/RAN/SA Joint Session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677</cp:revision>
  <dcterms:created xsi:type="dcterms:W3CDTF">2018-05-24T11:49:12Z</dcterms:created>
  <dcterms:modified xsi:type="dcterms:W3CDTF">2023-12-15T07:01:55Z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