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4"/>
    <p:sldMasterId id="2147483661" r:id="rId5"/>
    <p:sldMasterId id="2147483741" r:id="rId6"/>
    <p:sldMasterId id="2147483733" r:id="rId7"/>
    <p:sldMasterId id="2147483763" r:id="rId8"/>
    <p:sldMasterId id="2147483682" r:id="rId9"/>
  </p:sldMasterIdLst>
  <p:notesMasterIdLst>
    <p:notesMasterId r:id="rId13"/>
  </p:notesMasterIdLst>
  <p:handoutMasterIdLst>
    <p:handoutMasterId r:id="rId14"/>
  </p:handoutMasterIdLst>
  <p:sldIdLst>
    <p:sldId id="6180" r:id="rId10"/>
    <p:sldId id="6191" r:id="rId11"/>
    <p:sldId id="306" r:id="rId12"/>
  </p:sldIdLst>
  <p:sldSz cx="9144000" cy="5143500" type="screen16x9"/>
  <p:notesSz cx="7315200" cy="9601200"/>
  <p:defaultTextStyle>
    <a:defPPr>
      <a:defRPr lang="en-US"/>
    </a:defPPr>
    <a:lvl1pPr marL="0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7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4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1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8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5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a Cruz, Cyril" initials="DCC" lastIdx="17" clrIdx="0">
    <p:extLst>
      <p:ext uri="{19B8F6BF-5375-455C-9EA6-DF929625EA0E}">
        <p15:presenceInfo xmlns:p15="http://schemas.microsoft.com/office/powerpoint/2012/main" userId="S::cyril.delacruz104@t-mobile.com::3165a301-5101-4d12-b2ad-d49bf58334db" providerId="AD"/>
      </p:ext>
    </p:extLst>
  </p:cmAuthor>
  <p:cmAuthor id="2" name="Terri Sharp" initials="TS" lastIdx="8" clrIdx="1">
    <p:extLst>
      <p:ext uri="{19B8F6BF-5375-455C-9EA6-DF929625EA0E}">
        <p15:presenceInfo xmlns:p15="http://schemas.microsoft.com/office/powerpoint/2012/main" userId="S::yrtto615@sharpro.onmicrosoft.com::437029a7-d81b-4e26-b24c-362300a07a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C8C8"/>
    <a:srgbClr val="861B54"/>
    <a:srgbClr val="E20074"/>
    <a:srgbClr val="CC0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FE0B9E-24B6-4D7E-91CA-759C497E928D}" v="3" dt="2023-12-04T20:44:46.4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7" autoAdjust="0"/>
    <p:restoredTop sz="84972" autoAdjust="0"/>
  </p:normalViewPr>
  <p:slideViewPr>
    <p:cSldViewPr snapToGrid="0" snapToObjects="1">
      <p:cViewPr varScale="1">
        <p:scale>
          <a:sx n="131" d="100"/>
          <a:sy n="131" d="100"/>
        </p:scale>
        <p:origin x="1038" y="114"/>
      </p:cViewPr>
      <p:guideLst>
        <p:guide orient="horz" pos="105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712" y="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9f4848a2-ce11-47bb-b646-219db641fa7d" providerId="ADAL" clId="{57FE0B9E-24B6-4D7E-91CA-759C497E928D}"/>
    <pc:docChg chg="custSel modSld modNotesMaster modHandout">
      <pc:chgData name="Shvodian, Bill" userId="9f4848a2-ce11-47bb-b646-219db641fa7d" providerId="ADAL" clId="{57FE0B9E-24B6-4D7E-91CA-759C497E928D}" dt="2023-12-04T20:44:46.455" v="72"/>
      <pc:docMkLst>
        <pc:docMk/>
      </pc:docMkLst>
      <pc:sldChg chg="addSp modSp mod">
        <pc:chgData name="Shvodian, Bill" userId="9f4848a2-ce11-47bb-b646-219db641fa7d" providerId="ADAL" clId="{57FE0B9E-24B6-4D7E-91CA-759C497E928D}" dt="2023-12-04T20:32:23.763" v="71" actId="6549"/>
        <pc:sldMkLst>
          <pc:docMk/>
          <pc:sldMk cId="2206103244" sldId="6180"/>
        </pc:sldMkLst>
        <pc:spChg chg="add mod">
          <ac:chgData name="Shvodian, Bill" userId="9f4848a2-ce11-47bb-b646-219db641fa7d" providerId="ADAL" clId="{57FE0B9E-24B6-4D7E-91CA-759C497E928D}" dt="2023-12-04T20:32:23.763" v="71" actId="6549"/>
          <ac:spMkLst>
            <pc:docMk/>
            <pc:sldMk cId="2206103244" sldId="6180"/>
            <ac:spMk id="2" creationId="{401E6230-EF17-6E1B-8B08-804B1CB802CA}"/>
          </ac:spMkLst>
        </pc:spChg>
      </pc:sldChg>
      <pc:sldChg chg="modSp mod">
        <pc:chgData name="Shvodian, Bill" userId="9f4848a2-ce11-47bb-b646-219db641fa7d" providerId="ADAL" clId="{57FE0B9E-24B6-4D7E-91CA-759C497E928D}" dt="2023-12-04T19:28:32.581" v="68" actId="20577"/>
        <pc:sldMkLst>
          <pc:docMk/>
          <pc:sldMk cId="3544488107" sldId="6191"/>
        </pc:sldMkLst>
        <pc:spChg chg="mod">
          <ac:chgData name="Shvodian, Bill" userId="9f4848a2-ce11-47bb-b646-219db641fa7d" providerId="ADAL" clId="{57FE0B9E-24B6-4D7E-91CA-759C497E928D}" dt="2023-12-04T19:28:20.989" v="56" actId="20577"/>
          <ac:spMkLst>
            <pc:docMk/>
            <pc:sldMk cId="3544488107" sldId="6191"/>
            <ac:spMk id="5" creationId="{B0CE871D-2582-4C4D-96D8-2C861BB9EA22}"/>
          </ac:spMkLst>
        </pc:spChg>
        <pc:spChg chg="mod">
          <ac:chgData name="Shvodian, Bill" userId="9f4848a2-ce11-47bb-b646-219db641fa7d" providerId="ADAL" clId="{57FE0B9E-24B6-4D7E-91CA-759C497E928D}" dt="2023-12-04T19:28:32.581" v="68" actId="20577"/>
          <ac:spMkLst>
            <pc:docMk/>
            <pc:sldMk cId="3544488107" sldId="6191"/>
            <ac:spMk id="6" creationId="{164ADAD0-F52A-4610-9258-46EFE7A18D9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l">
              <a:defRPr sz="13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3" y="1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r">
              <a:defRPr sz="1300"/>
            </a:lvl1pPr>
          </a:lstStyle>
          <a:p>
            <a:fld id="{BD364A1E-6E60-4CD6-B2F0-4356C26C9977}" type="datetimeFigureOut">
              <a:rPr lang="en-US" smtClean="0">
                <a:latin typeface="Tele-GroteskFet" pitchFamily="2" charset="0"/>
              </a:rPr>
              <a:pPr/>
              <a:t>12/4/2023</a:t>
            </a:fld>
            <a:endParaRPr lang="en-US" dirty="0">
              <a:latin typeface="Tele-GroteskFet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19175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l">
              <a:defRPr sz="13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2" y="9119173"/>
            <a:ext cx="3170583" cy="482027"/>
          </a:xfrm>
          <a:prstGeom prst="rect">
            <a:avLst/>
          </a:prstGeom>
        </p:spPr>
        <p:txBody>
          <a:bodyPr vert="horz" lIns="94846" tIns="47423" rIns="94846" bIns="47423" rtlCol="0" anchor="b"/>
          <a:lstStyle>
            <a:lvl1pPr algn="r">
              <a:defRPr sz="1300"/>
            </a:lvl1pPr>
          </a:lstStyle>
          <a:p>
            <a:fld id="{AFF7B38F-DBD3-46D3-B639-1C4522B4B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9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l">
              <a:defRPr sz="13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2963" y="1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r">
              <a:defRPr sz="1300">
                <a:latin typeface="Tele-GroteskFet" pitchFamily="2" charset="0"/>
              </a:defRPr>
            </a:lvl1pPr>
          </a:lstStyle>
          <a:p>
            <a:fld id="{B6B915B9-B80B-41A1-AD12-80536BCB267C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8" tIns="47419" rIns="94838" bIns="474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2183" y="4561226"/>
            <a:ext cx="5850835" cy="4320213"/>
          </a:xfrm>
          <a:prstGeom prst="rect">
            <a:avLst/>
          </a:prstGeom>
        </p:spPr>
        <p:txBody>
          <a:bodyPr vert="horz" lIns="94838" tIns="47419" rIns="94838" bIns="4741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175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l">
              <a:defRPr sz="13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2963" y="9119175"/>
            <a:ext cx="3170583" cy="480388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r">
              <a:defRPr sz="1300">
                <a:latin typeface="Tele-GroteskFet" pitchFamily="2" charset="0"/>
              </a:defRPr>
            </a:lvl1pPr>
          </a:lstStyle>
          <a:p>
            <a:fld id="{828D7002-10C4-4E85-AF1E-2279343860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95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87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68574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02861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371482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714352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8D7002-10C4-4E85-AF1E-2279343860D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186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-5 - Cover - Full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3E95CC-AA5A-4CF3-8161-310182C9F2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72"/>
            <a:ext cx="9144004" cy="375592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3217539"/>
            <a:ext cx="9143999" cy="10665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9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0A73BCD5-0392-3040-B519-B14C9FF37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B0D7B06-5C62-4D4B-A2AA-D98EDAFA30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81227" y="4245943"/>
            <a:ext cx="5381539" cy="36084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bg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1D106-AF59-E54A-A979-099F82B7154A}"/>
              </a:ext>
            </a:extLst>
          </p:cNvPr>
          <p:cNvSpPr txBox="1"/>
          <p:nvPr userDrawn="1"/>
        </p:nvSpPr>
        <p:spPr>
          <a:xfrm>
            <a:off x="11554691" y="-57150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l"/>
            <a:endParaRPr lang="en-US" dirty="0" err="1">
              <a:latin typeface="+mn-lt"/>
              <a:cs typeface="Arial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090280-E294-D740-96F0-D161C71FB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219" y="4755528"/>
            <a:ext cx="1233561" cy="30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8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6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75C5C1-E65A-4422-8CAE-BACACE6CB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1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7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760B4C8-4E62-9448-BBBB-3AEEE2FD36DD}"/>
              </a:ext>
            </a:extLst>
          </p:cNvPr>
          <p:cNvSpPr/>
          <p:nvPr userDrawn="1"/>
        </p:nvSpPr>
        <p:spPr>
          <a:xfrm>
            <a:off x="4557173" y="0"/>
            <a:ext cx="4586828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417684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Comparisons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AA0F9A-3DF2-3B48-A71A-548E1DEE9388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3EA2BFA-9532-E94F-8804-9E32693D561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4C8BFD4-6191-1644-A86C-D0EEC761CB1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242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8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822634" y="0"/>
            <a:ext cx="332136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2634" y="1501118"/>
            <a:ext cx="3321366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209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9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66928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9280" y="1501118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702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1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CE4DC-D02D-554E-B696-C8495BE150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4607" y="705437"/>
            <a:ext cx="2214784" cy="3277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1B490A-AF00-0E46-B9BA-D983033DDE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162" y="4271398"/>
            <a:ext cx="2028314" cy="49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07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2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EF473-162D-4E4A-B151-A64DD5D5236E}"/>
              </a:ext>
            </a:extLst>
          </p:cNvPr>
          <p:cNvSpPr txBox="1"/>
          <p:nvPr userDrawn="1"/>
        </p:nvSpPr>
        <p:spPr>
          <a:xfrm>
            <a:off x="3116825" y="1286110"/>
            <a:ext cx="2910349" cy="262770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Let’s</a:t>
            </a:r>
          </a:p>
          <a:p>
            <a:pPr algn="ctr">
              <a:lnSpc>
                <a:spcPct val="6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talk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CC8DD-7980-451C-B2A9-91C97E5C9B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4213" y="4564810"/>
            <a:ext cx="1455574" cy="35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8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1 - Notice of Confidentialit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2A267D-ECEA-495A-982B-BC438C3D4D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44911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808C9C4-28DB-E244-A5B7-41682409C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5D9EBB-D2B8-492C-9E0A-EB921F88C20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93A96304-F7DD-4C69-B8FA-0048C7D31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84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2 - T-Mobile Highly Restricte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518C9A-B573-4CE3-B746-DF6F1BE5E7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39722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14D075-9FBD-D14C-9E3E-9BEC22A1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3D6A89E-7396-4B93-8A3D-E7126B799616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2CF05B90-C2DD-4430-998B-50A5C5E63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63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3-1 - Section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97995" y="1627682"/>
            <a:ext cx="8229600" cy="1177346"/>
          </a:xfrm>
          <a:prstGeom prst="rect">
            <a:avLst/>
          </a:prstGeom>
        </p:spPr>
        <p:txBody>
          <a:bodyPr vert="horz" lIns="73152" tIns="34340" rIns="68681" bIns="34340" rtlCol="0" anchor="ctr">
            <a:normAutofit/>
          </a:bodyPr>
          <a:lstStyle>
            <a:lvl1pPr algn="ctr"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1412" y="2805028"/>
            <a:ext cx="6382765" cy="36428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1" i="0" kern="1200" dirty="0">
                <a:solidFill>
                  <a:schemeClr val="tx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F296223-8DFC-8D41-9C1E-B45774586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7C6F683-20AD-6742-B04D-8B2D64745CC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AAC9C-ADB2-44EE-8FFA-7A5FC675F3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1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54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2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  <a:endParaRPr lang="en-US" dirty="0"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6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3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620EC0D-69D2-8F4B-8843-C2E18150249D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1024128"/>
            <a:ext cx="8778240" cy="373989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A3D2B7D-EF97-994E-8D9B-ACCBF56FC173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3BBECA-59C0-E746-A0AF-B93D6C1DE4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0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4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59D3BA-3FF1-9C42-8A28-0D281A8ACDB3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  <a:endParaRPr lang="en-US" dirty="0"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398EA8-44B2-4C45-9497-37487BF3C0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454471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5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2" y="0"/>
            <a:ext cx="331590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315907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599AD-0FAE-46D1-A1A1-7ADE1607D6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4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chemeClr val="accent1"/>
                </a:solidFill>
                <a:latin typeface="+mj-lt"/>
              </a:rPr>
              <a:t>Cover</a:t>
            </a:r>
            <a:r>
              <a:rPr lang="en-US" b="0" baseline="0" dirty="0">
                <a:solidFill>
                  <a:schemeClr val="accent1"/>
                </a:solidFill>
                <a:latin typeface="+mj-lt"/>
              </a:rPr>
              <a:t> Pages</a:t>
            </a:r>
            <a:endParaRPr lang="en-US" b="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" name="Picture 2" descr="A picture containing object, clock, meter&#10;&#10;Description automatically generated">
            <a:extLst>
              <a:ext uri="{FF2B5EF4-FFF2-40B4-BE49-F238E27FC236}">
                <a16:creationId xmlns:a16="http://schemas.microsoft.com/office/drawing/2014/main" id="{868ECDBA-245B-4E0E-9A16-23E532C4C7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5315" y="120902"/>
            <a:ext cx="737236" cy="18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0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rgbClr val="E20074"/>
                </a:solidFill>
                <a:latin typeface="+mj-lt"/>
              </a:rPr>
              <a:t>Confidential statements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C229D9D-7059-F94E-9D10-5EA88E49696D}"/>
              </a:ext>
            </a:extLst>
          </p:cNvPr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7D8F82A-1588-844F-812C-0654F71EB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CC35E22-B7BA-F148-9808-D0A3E906301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B6C0F0FF-5A76-994B-B815-4EEBB7A3A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0" indent="0" algn="l" defTabSz="343403" rtl="0" eaLnBrk="1" latinLnBrk="0" hangingPunct="1">
        <a:spcBef>
          <a:spcPct val="20000"/>
        </a:spcBef>
        <a:buFont typeface="Arial"/>
        <a:buNone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61950" y="13536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Section title slides  </a:t>
            </a:r>
          </a:p>
        </p:txBody>
      </p:sp>
      <p:sp>
        <p:nvSpPr>
          <p:cNvPr id="6" name="Subtitle 2"/>
          <p:cNvSpPr txBox="1">
            <a:spLocks/>
          </p:cNvSpPr>
          <p:nvPr userDrawn="1"/>
        </p:nvSpPr>
        <p:spPr>
          <a:xfrm>
            <a:off x="361950" y="1985460"/>
            <a:ext cx="6908800" cy="15133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Tele-GroteskFet" pitchFamily="2" charset="0"/>
                <a:ea typeface="+mn-ea"/>
                <a:cs typeface="Tele-GroteskFet" pitchFamily="2" charset="0"/>
              </a:defRPr>
            </a:lvl1pPr>
            <a:lvl2pPr marL="34340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2pPr>
            <a:lvl3pPr marL="686806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3pPr>
            <a:lvl4pPr marL="1030209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4pPr>
            <a:lvl5pPr marL="1373612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5pPr>
            <a:lvl6pPr marL="1717015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60418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3820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722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n-lt"/>
              </a:rPr>
              <a:t>The</a:t>
            </a:r>
            <a:r>
              <a:rPr lang="en-US" baseline="0" dirty="0">
                <a:latin typeface="+mn-lt"/>
              </a:rPr>
              <a:t> provided layouts should be used for sub-sections or individual chapters within a presentation. 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946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– no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361AF82-B2CD-DC4C-882F-DF7021C9A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54763E8-FA2B-9141-8ABC-5B7B38C2C35E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8AF7CE43-CD6B-E34C-B5A7-013775297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1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839" r:id="rId3"/>
    <p:sldLayoutId id="2147483852" r:id="rId4"/>
    <p:sldLayoutId id="2147483739" r:id="rId5"/>
    <p:sldLayoutId id="2147483869" r:id="rId6"/>
    <p:sldLayoutId id="2147483853" r:id="rId7"/>
    <p:sldLayoutId id="2147483740" r:id="rId8"/>
    <p:sldLayoutId id="2147483860" r:id="rId9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TeleGrotesk Next Ultra" pitchFamily="2" charset="0"/>
          <a:cs typeface="TeleGrotesk Next Ultra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Slides with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00C36C0-C151-B84F-89D6-B19CD7E69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85C0C0-F226-FE41-8EA1-E5BCBD71401B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0EF151B8-CE97-6F4E-97B6-BFC9B64DC0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136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Closing</a:t>
            </a:r>
            <a:r>
              <a:rPr lang="en-US" baseline="0" dirty="0">
                <a:solidFill>
                  <a:schemeClr val="accent1"/>
                </a:solidFill>
                <a:latin typeface="+mj-lt"/>
              </a:rPr>
              <a:t> Slides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545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22" r:id="rId2"/>
  </p:sldLayoutIdLst>
  <p:hf sldNum="0" hdr="0" dt="0"/>
  <p:txStyles>
    <p:titleStyle>
      <a:lvl1pPr algn="ctr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A7865F2-9E5E-4967-92F9-71FA8C40F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Proposal for a Rel-19 FR1 High Order Modulation Work Item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1E6230-EF17-6E1B-8B08-804B1CB802CA}"/>
              </a:ext>
            </a:extLst>
          </p:cNvPr>
          <p:cNvSpPr txBox="1"/>
          <p:nvPr/>
        </p:nvSpPr>
        <p:spPr>
          <a:xfrm>
            <a:off x="643737" y="279715"/>
            <a:ext cx="81271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3GPP TSG-RAN Meeting #102												</a:t>
            </a:r>
            <a:r>
              <a:rPr lang="en-US" sz="1600"/>
              <a:t>	RP-233876</a:t>
            </a:r>
            <a:endParaRPr lang="en-US" sz="1600" dirty="0"/>
          </a:p>
          <a:p>
            <a:r>
              <a:rPr lang="en-US" sz="1600" dirty="0"/>
              <a:t>Edinburgh, Scotland, December 11-15, 2023</a:t>
            </a:r>
          </a:p>
        </p:txBody>
      </p:sp>
    </p:spTree>
    <p:extLst>
      <p:ext uri="{BB962C8B-B14F-4D97-AF65-F5344CB8AC3E}">
        <p14:creationId xmlns:p14="http://schemas.microsoft.com/office/powerpoint/2010/main" val="220610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4ADAD0-F52A-4610-9258-46EFE7A18D9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4 Layer DL 1024 QAM for FWA in FR1</a:t>
            </a:r>
          </a:p>
          <a:p>
            <a:pPr lvl="1"/>
            <a:r>
              <a:rPr lang="en-US" dirty="0"/>
              <a:t>Although RAN1 specs cover 4L DL 1024 QAM, currently only 2 Layer DL requirements exist for 1024 QAM in the RAN4 specs</a:t>
            </a:r>
          </a:p>
          <a:p>
            <a:pPr lvl="2"/>
            <a:r>
              <a:rPr lang="en-US" dirty="0"/>
              <a:t>BS EVM requirments needed</a:t>
            </a:r>
          </a:p>
          <a:p>
            <a:pPr lvl="2"/>
            <a:r>
              <a:rPr lang="en-US" dirty="0"/>
              <a:t>UE Performance requirements needed </a:t>
            </a:r>
          </a:p>
          <a:p>
            <a:r>
              <a:rPr lang="en-US" dirty="0"/>
              <a:t>Add 8 Layer DL 256 QAM in FR1</a:t>
            </a:r>
          </a:p>
          <a:p>
            <a:pPr lvl="1"/>
            <a:r>
              <a:rPr lang="en-US" dirty="0"/>
              <a:t>Codebook defined in RAN1 specs</a:t>
            </a:r>
          </a:p>
          <a:p>
            <a:pPr lvl="1"/>
            <a:r>
              <a:rPr lang="en-US" dirty="0"/>
              <a:t>UE performance requirements needed</a:t>
            </a:r>
          </a:p>
          <a:p>
            <a:r>
              <a:rPr lang="en-US"/>
              <a:t>Add 4 </a:t>
            </a:r>
            <a:r>
              <a:rPr lang="en-US" dirty="0"/>
              <a:t>Layer UL 256 QAM in FR1</a:t>
            </a:r>
          </a:p>
          <a:p>
            <a:pPr lvl="1"/>
            <a:r>
              <a:rPr lang="en-US" dirty="0"/>
              <a:t>Codebook defined in RAN1 specs</a:t>
            </a:r>
          </a:p>
          <a:p>
            <a:pPr lvl="1"/>
            <a:r>
              <a:rPr lang="en-US" dirty="0"/>
              <a:t>UE requirements including 4Tx MPR needed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0CE871D-2582-4C4D-96D8-2C861BB9E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354448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735942"/>
      </p:ext>
    </p:extLst>
  </p:cSld>
  <p:clrMapOvr>
    <a:masterClrMapping/>
  </p:clrMapOvr>
</p:sld>
</file>

<file path=ppt/theme/theme1.xml><?xml version="1.0" encoding="utf-8"?>
<a:theme xmlns:a="http://schemas.openxmlformats.org/drawingml/2006/main" name="01 - Cover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noAutofit/>
      </a:bodyPr>
      <a:lstStyle>
        <a:defPPr algn="l">
          <a:defRPr dirty="0" err="1" smtClean="0">
            <a:latin typeface="+mn-lt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5468B658-E456-4CF0-8F00-6E987840CC5B}"/>
    </a:ext>
  </a:extLst>
</a:theme>
</file>

<file path=ppt/theme/theme2.xml><?xml version="1.0" encoding="utf-8"?>
<a:theme xmlns:a="http://schemas.openxmlformats.org/drawingml/2006/main" name="02 - Confidentiality Statement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3E3C587-1381-4C3A-836D-1FC2649757BE}"/>
    </a:ext>
  </a:extLst>
</a:theme>
</file>

<file path=ppt/theme/theme3.xml><?xml version="1.0" encoding="utf-8"?>
<a:theme xmlns:a="http://schemas.openxmlformats.org/drawingml/2006/main" name="03 - Section Titl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56D47CD-407B-4644-B69E-A8CC74A09EF1}"/>
    </a:ext>
  </a:extLst>
</a:theme>
</file>

<file path=ppt/theme/theme4.xml><?xml version="1.0" encoding="utf-8"?>
<a:theme xmlns:a="http://schemas.openxmlformats.org/drawingml/2006/main" name="04 - Body Slides - No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err="1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66F2A77B-ED35-459C-9A44-13EFCC8A8203}"/>
    </a:ext>
  </a:extLst>
</a:theme>
</file>

<file path=ppt/theme/theme5.xml><?xml version="1.0" encoding="utf-8"?>
<a:theme xmlns:a="http://schemas.openxmlformats.org/drawingml/2006/main" name="05 - Body Slides +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73E40A6-D290-44FC-9952-026DF14558B5}"/>
    </a:ext>
  </a:extLst>
</a:theme>
</file>

<file path=ppt/theme/theme6.xml><?xml version="1.0" encoding="utf-8"?>
<a:theme xmlns:a="http://schemas.openxmlformats.org/drawingml/2006/main" name="07 - Closing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37E8F2B-6EE4-4895-A04B-E2315B16FB63}"/>
    </a:ext>
  </a:extLst>
</a:theme>
</file>

<file path=ppt/theme/theme7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2E056447D3ED4CB95A9A1555B9FEC3" ma:contentTypeVersion="1" ma:contentTypeDescription="Create a new document." ma:contentTypeScope="" ma:versionID="8f6db40491d0ba6cf0dd365caae3d44c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32aab9cc1051c24dfbd52b02ea2b636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HeadLin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BBCDD8-400B-4FF4-A5EE-CD053D518C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F519F53-8130-4966-AEEC-1D337E7E2C5C}">
  <ds:schemaRefs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1BA0EC1-08B1-4C25-B946-EEDF3653A49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T-Mobile_PPT-Template_16x9_2020-04-06</Template>
  <TotalTime>4448</TotalTime>
  <Words>116</Words>
  <Application>Microsoft Office PowerPoint</Application>
  <PresentationFormat>On-screen Show (16:9)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</vt:i4>
      </vt:variant>
    </vt:vector>
  </HeadingPairs>
  <TitlesOfParts>
    <vt:vector size="18" baseType="lpstr">
      <vt:lpstr>Arial</vt:lpstr>
      <vt:lpstr>Calibri</vt:lpstr>
      <vt:lpstr>TeleGrotesk Next</vt:lpstr>
      <vt:lpstr>TeleGrotesk Next Medium</vt:lpstr>
      <vt:lpstr>TeleGrotesk Next Ultra</vt:lpstr>
      <vt:lpstr>Tele-GroteskFet</vt:lpstr>
      <vt:lpstr>Tele-GroteskHal</vt:lpstr>
      <vt:lpstr>Tele-GroteskUlt</vt:lpstr>
      <vt:lpstr>Wingdings</vt:lpstr>
      <vt:lpstr>01 - Cover Slides</vt:lpstr>
      <vt:lpstr>02 - Confidentiality Statements</vt:lpstr>
      <vt:lpstr>03 - Section Titles</vt:lpstr>
      <vt:lpstr>04 - Body Slides - No Image</vt:lpstr>
      <vt:lpstr>05 - Body Slides + Image</vt:lpstr>
      <vt:lpstr>07 - Closing Slides</vt:lpstr>
      <vt:lpstr>Proposal for a Rel-19 FR1 High Order Modulation Work Item</vt:lpstr>
      <vt:lpstr>Proposals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</dc:title>
  <dc:subject/>
  <dc:creator>Terri Sharp</dc:creator>
  <cp:keywords/>
  <dc:description/>
  <cp:lastModifiedBy>Bill Shvodian</cp:lastModifiedBy>
  <cp:revision>46</cp:revision>
  <cp:lastPrinted>2015-09-28T19:27:26Z</cp:lastPrinted>
  <dcterms:created xsi:type="dcterms:W3CDTF">2020-05-07T20:26:51Z</dcterms:created>
  <dcterms:modified xsi:type="dcterms:W3CDTF">2023-12-04T20:44:56Z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0x010100F72E056447D3ED4CB95A9A1555B9FEC3</vt:lpwstr>
  </property>
  <property fmtid="{D5CDD505-2E9C-101B-9397-08002B2CF9AE}" pid="3" name="MSIP_Label_7af72c41-31f4-4d40-a6d0-808117dc4d77_Enabled">
    <vt:lpwstr>true</vt:lpwstr>
  </property>
  <property fmtid="{D5CDD505-2E9C-101B-9397-08002B2CF9AE}" pid="4" name="MSIP_Label_7af72c41-31f4-4d40-a6d0-808117dc4d77_SetDate">
    <vt:lpwstr>2022-04-20T20:29:03Z</vt:lpwstr>
  </property>
  <property fmtid="{D5CDD505-2E9C-101B-9397-08002B2CF9AE}" pid="5" name="MSIP_Label_7af72c41-31f4-4d40-a6d0-808117dc4d77_Method">
    <vt:lpwstr>Standard</vt:lpwstr>
  </property>
  <property fmtid="{D5CDD505-2E9C-101B-9397-08002B2CF9AE}" pid="6" name="MSIP_Label_7af72c41-31f4-4d40-a6d0-808117dc4d77_Name">
    <vt:lpwstr>TMO - Internal</vt:lpwstr>
  </property>
  <property fmtid="{D5CDD505-2E9C-101B-9397-08002B2CF9AE}" pid="7" name="MSIP_Label_7af72c41-31f4-4d40-a6d0-808117dc4d77_SiteId">
    <vt:lpwstr>be0f980b-dd99-4b19-bd7b-bc71a09b026c</vt:lpwstr>
  </property>
  <property fmtid="{D5CDD505-2E9C-101B-9397-08002B2CF9AE}" pid="8" name="MSIP_Label_7af72c41-31f4-4d40-a6d0-808117dc4d77_ActionId">
    <vt:lpwstr>5c0d77e7-be33-41a4-8c92-8e71eebd0249</vt:lpwstr>
  </property>
  <property fmtid="{D5CDD505-2E9C-101B-9397-08002B2CF9AE}" pid="9" name="MSIP_Label_7af72c41-31f4-4d40-a6d0-808117dc4d77_ContentBits">
    <vt:lpwstr>2</vt:lpwstr>
  </property>
</Properties>
</file>