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1" r:id="rId4"/>
    <p:sldMasterId id="2147483661" r:id="rId5"/>
    <p:sldMasterId id="2147483741" r:id="rId6"/>
    <p:sldMasterId id="2147483733" r:id="rId7"/>
    <p:sldMasterId id="2147483763" r:id="rId8"/>
    <p:sldMasterId id="2147483682" r:id="rId9"/>
  </p:sldMasterIdLst>
  <p:notesMasterIdLst>
    <p:notesMasterId r:id="rId18"/>
  </p:notesMasterIdLst>
  <p:handoutMasterIdLst>
    <p:handoutMasterId r:id="rId19"/>
  </p:handoutMasterIdLst>
  <p:sldIdLst>
    <p:sldId id="6180" r:id="rId10"/>
    <p:sldId id="6195" r:id="rId11"/>
    <p:sldId id="6192" r:id="rId12"/>
    <p:sldId id="6193" r:id="rId13"/>
    <p:sldId id="6194" r:id="rId14"/>
    <p:sldId id="6196" r:id="rId15"/>
    <p:sldId id="6197" r:id="rId16"/>
    <p:sldId id="306" r:id="rId17"/>
  </p:sldIdLst>
  <p:sldSz cx="9144000" cy="5143500" type="screen16x9"/>
  <p:notesSz cx="6934200" cy="9220200"/>
  <p:defaultTextStyle>
    <a:defPPr>
      <a:defRPr lang="en-US"/>
    </a:defPPr>
    <a:lvl1pPr marL="0" algn="l" defTabSz="342871" rtl="0" eaLnBrk="1" latinLnBrk="0" hangingPunct="1">
      <a:defRPr sz="1400" kern="1200">
        <a:solidFill>
          <a:schemeClr val="tx1"/>
        </a:solidFill>
        <a:latin typeface="+mn-lt"/>
        <a:ea typeface="+mn-ea"/>
        <a:cs typeface="+mn-cs"/>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04" userDrawn="1">
          <p15:clr>
            <a:srgbClr val="A4A3A4"/>
          </p15:clr>
        </p15:guide>
        <p15:guide id="2" pos="21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a Cruz, Cyril" initials="DCC" lastIdx="17" clrIdx="0">
    <p:extLst>
      <p:ext uri="{19B8F6BF-5375-455C-9EA6-DF929625EA0E}">
        <p15:presenceInfo xmlns:p15="http://schemas.microsoft.com/office/powerpoint/2012/main" userId="S::cyril.delacruz104@t-mobile.com::3165a301-5101-4d12-b2ad-d49bf58334db" providerId="AD"/>
      </p:ext>
    </p:extLst>
  </p:cmAuthor>
  <p:cmAuthor id="2" name="Terri Sharp" initials="TS" lastIdx="8" clrIdx="1">
    <p:extLst>
      <p:ext uri="{19B8F6BF-5375-455C-9EA6-DF929625EA0E}">
        <p15:presenceInfo xmlns:p15="http://schemas.microsoft.com/office/powerpoint/2012/main" userId="S::yrtto615@sharpro.onmicrosoft.com::437029a7-d81b-4e26-b24c-362300a07a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C8C8C8"/>
    <a:srgbClr val="861B54"/>
    <a:srgbClr val="E20074"/>
    <a:srgbClr val="CC00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2EEF88-DBC3-4AD9-8DBA-1B3D5388430D}" v="24" dt="2023-12-04T18:49:26.2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87" autoAdjust="0"/>
    <p:restoredTop sz="84972" autoAdjust="0"/>
  </p:normalViewPr>
  <p:slideViewPr>
    <p:cSldViewPr snapToGrid="0" snapToObjects="1">
      <p:cViewPr varScale="1">
        <p:scale>
          <a:sx n="131" d="100"/>
          <a:sy n="131" d="100"/>
        </p:scale>
        <p:origin x="1038" y="114"/>
      </p:cViewPr>
      <p:guideLst>
        <p:guide orient="horz" pos="1055"/>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3" d="100"/>
        <a:sy n="83" d="100"/>
      </p:scale>
      <p:origin x="0" y="0"/>
    </p:cViewPr>
  </p:sorterViewPr>
  <p:notesViewPr>
    <p:cSldViewPr snapToGrid="0" snapToObjects="1">
      <p:cViewPr varScale="1">
        <p:scale>
          <a:sx n="85" d="100"/>
          <a:sy n="85" d="100"/>
        </p:scale>
        <p:origin x="2712" y="96"/>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912EEF88-DBC3-4AD9-8DBA-1B3D5388430D}"/>
    <pc:docChg chg="custSel delSld modSld modMainMaster">
      <pc:chgData name="Shvodian, Bill" userId="9f4848a2-ce11-47bb-b646-219db641fa7d" providerId="ADAL" clId="{912EEF88-DBC3-4AD9-8DBA-1B3D5388430D}" dt="2023-12-04T20:37:23.711" v="416" actId="20577"/>
      <pc:docMkLst>
        <pc:docMk/>
      </pc:docMkLst>
      <pc:sldChg chg="addSp delSp modSp mod">
        <pc:chgData name="Shvodian, Bill" userId="9f4848a2-ce11-47bb-b646-219db641fa7d" providerId="ADAL" clId="{912EEF88-DBC3-4AD9-8DBA-1B3D5388430D}" dt="2023-12-04T19:08:18.959" v="29"/>
        <pc:sldMkLst>
          <pc:docMk/>
          <pc:sldMk cId="2206103244" sldId="6180"/>
        </pc:sldMkLst>
        <pc:spChg chg="del">
          <ac:chgData name="Shvodian, Bill" userId="9f4848a2-ce11-47bb-b646-219db641fa7d" providerId="ADAL" clId="{912EEF88-DBC3-4AD9-8DBA-1B3D5388430D}" dt="2023-12-04T19:04:40.333" v="1" actId="478"/>
          <ac:spMkLst>
            <pc:docMk/>
            <pc:sldMk cId="2206103244" sldId="6180"/>
            <ac:spMk id="2" creationId="{709ED3E3-E047-024A-9B6E-1BF32C68DA68}"/>
          </ac:spMkLst>
        </pc:spChg>
        <pc:spChg chg="add del mod">
          <ac:chgData name="Shvodian, Bill" userId="9f4848a2-ce11-47bb-b646-219db641fa7d" providerId="ADAL" clId="{912EEF88-DBC3-4AD9-8DBA-1B3D5388430D}" dt="2023-12-04T19:05:48.627" v="10" actId="478"/>
          <ac:spMkLst>
            <pc:docMk/>
            <pc:sldMk cId="2206103244" sldId="6180"/>
            <ac:spMk id="4" creationId="{CB8B75A1-CF92-7280-4918-0104F8290A51}"/>
          </ac:spMkLst>
        </pc:spChg>
        <pc:spChg chg="del mod">
          <ac:chgData name="Shvodian, Bill" userId="9f4848a2-ce11-47bb-b646-219db641fa7d" providerId="ADAL" clId="{912EEF88-DBC3-4AD9-8DBA-1B3D5388430D}" dt="2023-12-04T19:04:46.513" v="4" actId="478"/>
          <ac:spMkLst>
            <pc:docMk/>
            <pc:sldMk cId="2206103244" sldId="6180"/>
            <ac:spMk id="5" creationId="{EDC7DBFF-1D59-4DD6-9DC2-BFD7CC75CE3E}"/>
          </ac:spMkLst>
        </pc:spChg>
        <pc:spChg chg="mod">
          <ac:chgData name="Shvodian, Bill" userId="9f4848a2-ce11-47bb-b646-219db641fa7d" providerId="ADAL" clId="{912EEF88-DBC3-4AD9-8DBA-1B3D5388430D}" dt="2023-12-04T19:01:31.053" v="0"/>
          <ac:spMkLst>
            <pc:docMk/>
            <pc:sldMk cId="2206103244" sldId="6180"/>
            <ac:spMk id="6" creationId="{5A7865F2-9E5E-4967-92F9-71FA8C40FE9B}"/>
          </ac:spMkLst>
        </pc:spChg>
        <pc:spChg chg="add mod">
          <ac:chgData name="Shvodian, Bill" userId="9f4848a2-ce11-47bb-b646-219db641fa7d" providerId="ADAL" clId="{912EEF88-DBC3-4AD9-8DBA-1B3D5388430D}" dt="2023-12-04T19:08:18.959" v="29"/>
          <ac:spMkLst>
            <pc:docMk/>
            <pc:sldMk cId="2206103244" sldId="6180"/>
            <ac:spMk id="8" creationId="{928BDFBB-F1AC-1824-C503-3AC74AEEDFBF}"/>
          </ac:spMkLst>
        </pc:spChg>
      </pc:sldChg>
      <pc:sldChg chg="delSp del mod">
        <pc:chgData name="Shvodian, Bill" userId="9f4848a2-ce11-47bb-b646-219db641fa7d" providerId="ADAL" clId="{912EEF88-DBC3-4AD9-8DBA-1B3D5388430D}" dt="2023-12-04T19:11:31.135" v="184" actId="2696"/>
        <pc:sldMkLst>
          <pc:docMk/>
          <pc:sldMk cId="3544488107" sldId="6191"/>
        </pc:sldMkLst>
        <pc:spChg chg="del">
          <ac:chgData name="Shvodian, Bill" userId="9f4848a2-ce11-47bb-b646-219db641fa7d" providerId="ADAL" clId="{912EEF88-DBC3-4AD9-8DBA-1B3D5388430D}" dt="2023-12-04T19:04:50.092" v="5" actId="478"/>
          <ac:spMkLst>
            <pc:docMk/>
            <pc:sldMk cId="3544488107" sldId="6191"/>
            <ac:spMk id="3" creationId="{D1CAA431-02EF-40A9-A27B-988C05B4C69C}"/>
          </ac:spMkLst>
        </pc:spChg>
      </pc:sldChg>
      <pc:sldChg chg="modSp mod">
        <pc:chgData name="Shvodian, Bill" userId="9f4848a2-ce11-47bb-b646-219db641fa7d" providerId="ADAL" clId="{912EEF88-DBC3-4AD9-8DBA-1B3D5388430D}" dt="2023-12-04T20:36:36.722" v="403" actId="20577"/>
        <pc:sldMkLst>
          <pc:docMk/>
          <pc:sldMk cId="2468795605" sldId="6192"/>
        </pc:sldMkLst>
        <pc:spChg chg="mod">
          <ac:chgData name="Shvodian, Bill" userId="9f4848a2-ce11-47bb-b646-219db641fa7d" providerId="ADAL" clId="{912EEF88-DBC3-4AD9-8DBA-1B3D5388430D}" dt="2023-12-04T20:36:36.722" v="403" actId="20577"/>
          <ac:spMkLst>
            <pc:docMk/>
            <pc:sldMk cId="2468795605" sldId="6192"/>
            <ac:spMk id="2" creationId="{1BB6C06B-4FD2-4463-9EE3-B796AAE97D6D}"/>
          </ac:spMkLst>
        </pc:spChg>
      </pc:sldChg>
      <pc:sldChg chg="modSp mod">
        <pc:chgData name="Shvodian, Bill" userId="9f4848a2-ce11-47bb-b646-219db641fa7d" providerId="ADAL" clId="{912EEF88-DBC3-4AD9-8DBA-1B3D5388430D}" dt="2023-12-04T20:37:11.731" v="414" actId="20577"/>
        <pc:sldMkLst>
          <pc:docMk/>
          <pc:sldMk cId="3159540140" sldId="6193"/>
        </pc:sldMkLst>
        <pc:spChg chg="mod">
          <ac:chgData name="Shvodian, Bill" userId="9f4848a2-ce11-47bb-b646-219db641fa7d" providerId="ADAL" clId="{912EEF88-DBC3-4AD9-8DBA-1B3D5388430D}" dt="2023-12-04T20:37:11.731" v="414" actId="20577"/>
          <ac:spMkLst>
            <pc:docMk/>
            <pc:sldMk cId="3159540140" sldId="6193"/>
            <ac:spMk id="2" creationId="{1BB6C06B-4FD2-4463-9EE3-B796AAE97D6D}"/>
          </ac:spMkLst>
        </pc:spChg>
      </pc:sldChg>
      <pc:sldChg chg="modSp mod">
        <pc:chgData name="Shvodian, Bill" userId="9f4848a2-ce11-47bb-b646-219db641fa7d" providerId="ADAL" clId="{912EEF88-DBC3-4AD9-8DBA-1B3D5388430D}" dt="2023-12-04T20:37:23.711" v="416" actId="20577"/>
        <pc:sldMkLst>
          <pc:docMk/>
          <pc:sldMk cId="792853467" sldId="6194"/>
        </pc:sldMkLst>
        <pc:spChg chg="mod">
          <ac:chgData name="Shvodian, Bill" userId="9f4848a2-ce11-47bb-b646-219db641fa7d" providerId="ADAL" clId="{912EEF88-DBC3-4AD9-8DBA-1B3D5388430D}" dt="2023-12-04T20:37:23.711" v="416" actId="20577"/>
          <ac:spMkLst>
            <pc:docMk/>
            <pc:sldMk cId="792853467" sldId="6194"/>
            <ac:spMk id="2" creationId="{1BB6C06B-4FD2-4463-9EE3-B796AAE97D6D}"/>
          </ac:spMkLst>
        </pc:spChg>
      </pc:sldChg>
      <pc:sldChg chg="delSp modSp mod">
        <pc:chgData name="Shvodian, Bill" userId="9f4848a2-ce11-47bb-b646-219db641fa7d" providerId="ADAL" clId="{912EEF88-DBC3-4AD9-8DBA-1B3D5388430D}" dt="2023-12-04T20:36:01.785" v="371" actId="6549"/>
        <pc:sldMkLst>
          <pc:docMk/>
          <pc:sldMk cId="433461942" sldId="6195"/>
        </pc:sldMkLst>
        <pc:spChg chg="del">
          <ac:chgData name="Shvodian, Bill" userId="9f4848a2-ce11-47bb-b646-219db641fa7d" providerId="ADAL" clId="{912EEF88-DBC3-4AD9-8DBA-1B3D5388430D}" dt="2023-12-04T19:04:52.607" v="6" actId="478"/>
          <ac:spMkLst>
            <pc:docMk/>
            <pc:sldMk cId="433461942" sldId="6195"/>
            <ac:spMk id="3" creationId="{D1CAA431-02EF-40A9-A27B-988C05B4C69C}"/>
          </ac:spMkLst>
        </pc:spChg>
        <pc:spChg chg="mod">
          <ac:chgData name="Shvodian, Bill" userId="9f4848a2-ce11-47bb-b646-219db641fa7d" providerId="ADAL" clId="{912EEF88-DBC3-4AD9-8DBA-1B3D5388430D}" dt="2023-12-04T20:36:01.785" v="371" actId="6549"/>
          <ac:spMkLst>
            <pc:docMk/>
            <pc:sldMk cId="433461942" sldId="6195"/>
            <ac:spMk id="6" creationId="{164ADAD0-F52A-4610-9258-46EFE7A18D97}"/>
          </ac:spMkLst>
        </pc:spChg>
      </pc:sldChg>
      <pc:sldChg chg="modSp mod">
        <pc:chgData name="Shvodian, Bill" userId="9f4848a2-ce11-47bb-b646-219db641fa7d" providerId="ADAL" clId="{912EEF88-DBC3-4AD9-8DBA-1B3D5388430D}" dt="2023-12-04T19:15:00.116" v="345" actId="20577"/>
        <pc:sldMkLst>
          <pc:docMk/>
          <pc:sldMk cId="344488313" sldId="6197"/>
        </pc:sldMkLst>
        <pc:spChg chg="mod">
          <ac:chgData name="Shvodian, Bill" userId="9f4848a2-ce11-47bb-b646-219db641fa7d" providerId="ADAL" clId="{912EEF88-DBC3-4AD9-8DBA-1B3D5388430D}" dt="2023-12-04T19:15:00.116" v="345" actId="20577"/>
          <ac:spMkLst>
            <pc:docMk/>
            <pc:sldMk cId="344488313" sldId="6197"/>
            <ac:spMk id="2" creationId="{1BB6C06B-4FD2-4463-9EE3-B796AAE97D6D}"/>
          </ac:spMkLst>
        </pc:spChg>
      </pc:sldChg>
      <pc:sldMasterChg chg="modSldLayout">
        <pc:chgData name="Shvodian, Bill" userId="9f4848a2-ce11-47bb-b646-219db641fa7d" providerId="ADAL" clId="{912EEF88-DBC3-4AD9-8DBA-1B3D5388430D}" dt="2023-12-04T19:05:33.392" v="9" actId="478"/>
        <pc:sldMasterMkLst>
          <pc:docMk/>
          <pc:sldMasterMk cId="4288012825" sldId="2147483733"/>
        </pc:sldMasterMkLst>
        <pc:sldLayoutChg chg="delSp modSp mod">
          <pc:chgData name="Shvodian, Bill" userId="9f4848a2-ce11-47bb-b646-219db641fa7d" providerId="ADAL" clId="{912EEF88-DBC3-4AD9-8DBA-1B3D5388430D}" dt="2023-12-04T19:05:33.392" v="9" actId="478"/>
          <pc:sldLayoutMkLst>
            <pc:docMk/>
            <pc:sldMasterMk cId="4288012825" sldId="2147483733"/>
            <pc:sldLayoutMk cId="1953154514" sldId="2147483734"/>
          </pc:sldLayoutMkLst>
          <pc:spChg chg="del mod">
            <ac:chgData name="Shvodian, Bill" userId="9f4848a2-ce11-47bb-b646-219db641fa7d" providerId="ADAL" clId="{912EEF88-DBC3-4AD9-8DBA-1B3D5388430D}" dt="2023-12-04T19:05:33.392" v="9" actId="478"/>
            <ac:spMkLst>
              <pc:docMk/>
              <pc:sldMasterMk cId="4288012825" sldId="2147483733"/>
              <pc:sldLayoutMk cId="1953154514" sldId="2147483734"/>
              <ac:spMk id="7" creationId="{EA3D2B7D-EF97-994E-8D9B-ACCBF56FC173}"/>
            </ac:spMkLst>
          </pc:spChg>
        </pc:sldLayoutChg>
        <pc:sldLayoutChg chg="delSp mod">
          <pc:chgData name="Shvodian, Bill" userId="9f4848a2-ce11-47bb-b646-219db641fa7d" providerId="ADAL" clId="{912EEF88-DBC3-4AD9-8DBA-1B3D5388430D}" dt="2023-12-04T19:05:08.433" v="7" actId="478"/>
          <pc:sldLayoutMkLst>
            <pc:docMk/>
            <pc:sldMasterMk cId="4288012825" sldId="2147483733"/>
            <pc:sldLayoutMk cId="2043165044" sldId="2147483735"/>
          </pc:sldLayoutMkLst>
          <pc:spChg chg="del">
            <ac:chgData name="Shvodian, Bill" userId="9f4848a2-ce11-47bb-b646-219db641fa7d" providerId="ADAL" clId="{912EEF88-DBC3-4AD9-8DBA-1B3D5388430D}" dt="2023-12-04T19:05:08.433" v="7" actId="478"/>
            <ac:spMkLst>
              <pc:docMk/>
              <pc:sldMasterMk cId="4288012825" sldId="2147483733"/>
              <pc:sldLayoutMk cId="2043165044" sldId="2147483735"/>
              <ac:spMk id="7" creationId="{E26FCFD8-FE16-3149-A9AA-9C2713F0F13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vl1pPr>
          </a:lstStyle>
          <a:p>
            <a:endParaRPr lang="en-US" dirty="0">
              <a:latin typeface="Tele-GroteskFet" pitchFamily="2" charset="0"/>
            </a:endParaRPr>
          </a:p>
        </p:txBody>
      </p:sp>
      <p:sp>
        <p:nvSpPr>
          <p:cNvPr id="3" name="Date Placeholder 2"/>
          <p:cNvSpPr>
            <a:spLocks noGrp="1"/>
          </p:cNvSpPr>
          <p:nvPr>
            <p:ph type="dt" sz="quarter" idx="1"/>
          </p:nvPr>
        </p:nvSpPr>
        <p:spPr>
          <a:xfrm>
            <a:off x="3927184" y="0"/>
            <a:ext cx="3005448" cy="461325"/>
          </a:xfrm>
          <a:prstGeom prst="rect">
            <a:avLst/>
          </a:prstGeom>
        </p:spPr>
        <p:txBody>
          <a:bodyPr vert="horz" lIns="90572" tIns="45286" rIns="90572" bIns="45286" rtlCol="0"/>
          <a:lstStyle>
            <a:lvl1pPr algn="r">
              <a:defRPr sz="1200"/>
            </a:lvl1pPr>
          </a:lstStyle>
          <a:p>
            <a:fld id="{BD364A1E-6E60-4CD6-B2F0-4356C26C9977}" type="datetimeFigureOut">
              <a:rPr lang="en-US" smtClean="0">
                <a:latin typeface="Tele-GroteskFet" pitchFamily="2" charset="0"/>
              </a:rPr>
              <a:pPr/>
              <a:t>12/4/2023</a:t>
            </a:fld>
            <a:endParaRPr lang="en-US" dirty="0">
              <a:latin typeface="Tele-GroteskFet" pitchFamily="2" charset="0"/>
            </a:endParaRPr>
          </a:p>
        </p:txBody>
      </p:sp>
      <p:sp>
        <p:nvSpPr>
          <p:cNvPr id="4" name="Footer Placeholder 3"/>
          <p:cNvSpPr>
            <a:spLocks noGrp="1"/>
          </p:cNvSpPr>
          <p:nvPr>
            <p:ph type="ftr" sz="quarter" idx="2"/>
          </p:nvPr>
        </p:nvSpPr>
        <p:spPr>
          <a:xfrm>
            <a:off x="2" y="8757302"/>
            <a:ext cx="3005448" cy="461325"/>
          </a:xfrm>
          <a:prstGeom prst="rect">
            <a:avLst/>
          </a:prstGeom>
        </p:spPr>
        <p:txBody>
          <a:bodyPr vert="horz" lIns="90572" tIns="45286" rIns="90572" bIns="45286" rtlCol="0" anchor="b"/>
          <a:lstStyle>
            <a:lvl1pPr algn="l">
              <a:defRPr sz="1200"/>
            </a:lvl1pPr>
          </a:lstStyle>
          <a:p>
            <a:endParaRPr lang="en-US" dirty="0">
              <a:latin typeface="Tele-GroteskFet" pitchFamily="2" charset="0"/>
            </a:endParaRPr>
          </a:p>
        </p:txBody>
      </p:sp>
      <p:sp>
        <p:nvSpPr>
          <p:cNvPr id="5" name="Slide Number Placeholder 4"/>
          <p:cNvSpPr>
            <a:spLocks noGrp="1"/>
          </p:cNvSpPr>
          <p:nvPr>
            <p:ph type="sldNum" sz="quarter" idx="3"/>
          </p:nvPr>
        </p:nvSpPr>
        <p:spPr>
          <a:xfrm>
            <a:off x="3927183" y="8757301"/>
            <a:ext cx="3005448" cy="462899"/>
          </a:xfrm>
          <a:prstGeom prst="rect">
            <a:avLst/>
          </a:prstGeom>
        </p:spPr>
        <p:txBody>
          <a:bodyPr vert="horz" lIns="90580" tIns="45290" rIns="90580" bIns="45290" rtlCol="0" anchor="b"/>
          <a:lstStyle>
            <a:lvl1pPr algn="r">
              <a:defRPr sz="1200"/>
            </a:lvl1pPr>
          </a:lstStyle>
          <a:p>
            <a:fld id="{AFF7B38F-DBD3-46D3-B639-1C4522B4B0E2}" type="slidenum">
              <a:rPr lang="en-US" smtClean="0"/>
              <a:t>‹#›</a:t>
            </a:fld>
            <a:endParaRPr lang="en-US"/>
          </a:p>
        </p:txBody>
      </p:sp>
    </p:spTree>
    <p:extLst>
      <p:ext uri="{BB962C8B-B14F-4D97-AF65-F5344CB8AC3E}">
        <p14:creationId xmlns:p14="http://schemas.microsoft.com/office/powerpoint/2010/main" val="2980895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atin typeface="Tele-GroteskFet" pitchFamily="2" charset="0"/>
              </a:defRPr>
            </a:lvl1pPr>
          </a:lstStyle>
          <a:p>
            <a:endParaRPr lang="en-US" dirty="0"/>
          </a:p>
        </p:txBody>
      </p:sp>
      <p:sp>
        <p:nvSpPr>
          <p:cNvPr id="3" name="Date Placeholder 2"/>
          <p:cNvSpPr>
            <a:spLocks noGrp="1"/>
          </p:cNvSpPr>
          <p:nvPr>
            <p:ph type="dt" idx="1"/>
          </p:nvPr>
        </p:nvSpPr>
        <p:spPr>
          <a:xfrm>
            <a:off x="3927184" y="0"/>
            <a:ext cx="3005448" cy="461325"/>
          </a:xfrm>
          <a:prstGeom prst="rect">
            <a:avLst/>
          </a:prstGeom>
        </p:spPr>
        <p:txBody>
          <a:bodyPr vert="horz" lIns="90572" tIns="45286" rIns="90572" bIns="45286" rtlCol="0"/>
          <a:lstStyle>
            <a:lvl1pPr algn="r">
              <a:defRPr sz="1200">
                <a:latin typeface="Tele-GroteskFet" pitchFamily="2" charset="0"/>
              </a:defRPr>
            </a:lvl1pPr>
          </a:lstStyle>
          <a:p>
            <a:fld id="{B6B915B9-B80B-41A1-AD12-80536BCB267C}" type="datetimeFigureOut">
              <a:rPr lang="en-US" smtClean="0"/>
              <a:pPr/>
              <a:t>12/4/2023</a:t>
            </a:fld>
            <a:endParaRPr lang="en-US" dirty="0"/>
          </a:p>
        </p:txBody>
      </p:sp>
      <p:sp>
        <p:nvSpPr>
          <p:cNvPr id="4" name="Slide Image Placeholder 3"/>
          <p:cNvSpPr>
            <a:spLocks noGrp="1" noRot="1" noChangeAspect="1"/>
          </p:cNvSpPr>
          <p:nvPr>
            <p:ph type="sldImg" idx="2"/>
          </p:nvPr>
        </p:nvSpPr>
        <p:spPr>
          <a:xfrm>
            <a:off x="393700" y="690563"/>
            <a:ext cx="6146800" cy="3457575"/>
          </a:xfrm>
          <a:prstGeom prst="rect">
            <a:avLst/>
          </a:prstGeom>
          <a:noFill/>
          <a:ln w="12700">
            <a:solidFill>
              <a:prstClr val="black"/>
            </a:solidFill>
          </a:ln>
        </p:spPr>
        <p:txBody>
          <a:bodyPr vert="horz" lIns="90572" tIns="45286" rIns="90572" bIns="45286" rtlCol="0" anchor="ctr"/>
          <a:lstStyle/>
          <a:p>
            <a:endParaRPr lang="en-US"/>
          </a:p>
        </p:txBody>
      </p:sp>
      <p:sp>
        <p:nvSpPr>
          <p:cNvPr id="5" name="Notes Placeholder 4"/>
          <p:cNvSpPr>
            <a:spLocks noGrp="1"/>
          </p:cNvSpPr>
          <p:nvPr>
            <p:ph type="body" sz="quarter" idx="3"/>
          </p:nvPr>
        </p:nvSpPr>
        <p:spPr>
          <a:xfrm>
            <a:off x="694048" y="4380225"/>
            <a:ext cx="5546104" cy="4148776"/>
          </a:xfrm>
          <a:prstGeom prst="rect">
            <a:avLst/>
          </a:prstGeom>
        </p:spPr>
        <p:txBody>
          <a:bodyPr vert="horz" lIns="90572" tIns="45286" rIns="90572" bIns="45286"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 y="8757302"/>
            <a:ext cx="3005448" cy="461325"/>
          </a:xfrm>
          <a:prstGeom prst="rect">
            <a:avLst/>
          </a:prstGeom>
        </p:spPr>
        <p:txBody>
          <a:bodyPr vert="horz" lIns="90572" tIns="45286" rIns="90572" bIns="45286" rtlCol="0" anchor="b"/>
          <a:lstStyle>
            <a:lvl1pPr algn="l">
              <a:defRPr sz="1200">
                <a:latin typeface="Tele-GroteskFet" pitchFamily="2" charset="0"/>
              </a:defRPr>
            </a:lvl1pPr>
          </a:lstStyle>
          <a:p>
            <a:endParaRPr lang="en-US" dirty="0"/>
          </a:p>
        </p:txBody>
      </p:sp>
      <p:sp>
        <p:nvSpPr>
          <p:cNvPr id="7" name="Slide Number Placeholder 6"/>
          <p:cNvSpPr>
            <a:spLocks noGrp="1"/>
          </p:cNvSpPr>
          <p:nvPr>
            <p:ph type="sldNum" sz="quarter" idx="5"/>
          </p:nvPr>
        </p:nvSpPr>
        <p:spPr>
          <a:xfrm>
            <a:off x="3927184" y="8757302"/>
            <a:ext cx="3005448" cy="461325"/>
          </a:xfrm>
          <a:prstGeom prst="rect">
            <a:avLst/>
          </a:prstGeom>
        </p:spPr>
        <p:txBody>
          <a:bodyPr vert="horz" lIns="90572" tIns="45286" rIns="90572" bIns="45286" rtlCol="0" anchor="b"/>
          <a:lstStyle>
            <a:lvl1pPr algn="r">
              <a:defRPr sz="1200">
                <a:latin typeface="Tele-GroteskFet" pitchFamily="2" charset="0"/>
              </a:defRPr>
            </a:lvl1pPr>
          </a:lstStyle>
          <a:p>
            <a:fld id="{828D7002-10C4-4E85-AF1E-2279343860D4}" type="slidenum">
              <a:rPr lang="en-US" smtClean="0"/>
              <a:pPr/>
              <a:t>‹#›</a:t>
            </a:fld>
            <a:endParaRPr lang="en-US" dirty="0"/>
          </a:p>
        </p:txBody>
      </p:sp>
    </p:spTree>
    <p:extLst>
      <p:ext uri="{BB962C8B-B14F-4D97-AF65-F5344CB8AC3E}">
        <p14:creationId xmlns:p14="http://schemas.microsoft.com/office/powerpoint/2010/main" val="2268950988"/>
      </p:ext>
    </p:extLst>
  </p:cSld>
  <p:clrMap bg1="lt1" tx1="dk1" bg2="lt2" tx2="dk2" accent1="accent1" accent2="accent2" accent3="accent3" accent4="accent4" accent5="accent5" accent6="accent6" hlink="hlink" folHlink="folHlink"/>
  <p:notesStyle>
    <a:lvl1pPr marL="0" algn="l" defTabSz="685741" rtl="0" eaLnBrk="1" latinLnBrk="0" hangingPunct="1">
      <a:defRPr sz="900" kern="1200">
        <a:solidFill>
          <a:schemeClr val="tx1"/>
        </a:solidFill>
        <a:latin typeface="Arial" pitchFamily="34" charset="0"/>
        <a:ea typeface="+mn-ea"/>
        <a:cs typeface="Arial" pitchFamily="34" charset="0"/>
      </a:defRPr>
    </a:lvl1pPr>
    <a:lvl2pPr marL="342871" algn="l" defTabSz="685741" rtl="0" eaLnBrk="1" latinLnBrk="0" hangingPunct="1">
      <a:defRPr sz="900" kern="1200">
        <a:solidFill>
          <a:schemeClr val="tx1"/>
        </a:solidFill>
        <a:latin typeface="Arial" pitchFamily="34" charset="0"/>
        <a:ea typeface="+mn-ea"/>
        <a:cs typeface="Arial" pitchFamily="34" charset="0"/>
      </a:defRPr>
    </a:lvl2pPr>
    <a:lvl3pPr marL="685741" algn="l" defTabSz="685741" rtl="0" eaLnBrk="1" latinLnBrk="0" hangingPunct="1">
      <a:defRPr sz="900" kern="1200">
        <a:solidFill>
          <a:schemeClr val="tx1"/>
        </a:solidFill>
        <a:latin typeface="Arial" pitchFamily="34" charset="0"/>
        <a:ea typeface="+mn-ea"/>
        <a:cs typeface="Arial" pitchFamily="34" charset="0"/>
      </a:defRPr>
    </a:lvl3pPr>
    <a:lvl4pPr marL="1028611" algn="l" defTabSz="685741" rtl="0" eaLnBrk="1" latinLnBrk="0" hangingPunct="1">
      <a:defRPr sz="900" kern="1200">
        <a:solidFill>
          <a:schemeClr val="tx1"/>
        </a:solidFill>
        <a:latin typeface="Arial" pitchFamily="34" charset="0"/>
        <a:ea typeface="+mn-ea"/>
        <a:cs typeface="Arial" pitchFamily="34" charset="0"/>
      </a:defRPr>
    </a:lvl4pPr>
    <a:lvl5pPr marL="1371482" algn="l" defTabSz="685741" rtl="0" eaLnBrk="1" latinLnBrk="0" hangingPunct="1">
      <a:defRPr sz="900" kern="1200">
        <a:solidFill>
          <a:schemeClr val="tx1"/>
        </a:solidFill>
        <a:latin typeface="Arial" pitchFamily="34" charset="0"/>
        <a:ea typeface="+mn-ea"/>
        <a:cs typeface="Arial" pitchFamily="34" charset="0"/>
      </a:defRPr>
    </a:lvl5pPr>
    <a:lvl6pPr marL="1714352" algn="l" defTabSz="685741" rtl="0" eaLnBrk="1" latinLnBrk="0" hangingPunct="1">
      <a:defRPr sz="800" kern="1200">
        <a:solidFill>
          <a:schemeClr val="tx1"/>
        </a:solidFill>
        <a:latin typeface="+mn-lt"/>
        <a:ea typeface="+mn-ea"/>
        <a:cs typeface="+mn-cs"/>
      </a:defRPr>
    </a:lvl6pPr>
    <a:lvl7pPr marL="2057223" algn="l" defTabSz="685741" rtl="0" eaLnBrk="1" latinLnBrk="0" hangingPunct="1">
      <a:defRPr sz="800" kern="1200">
        <a:solidFill>
          <a:schemeClr val="tx1"/>
        </a:solidFill>
        <a:latin typeface="+mn-lt"/>
        <a:ea typeface="+mn-ea"/>
        <a:cs typeface="+mn-cs"/>
      </a:defRPr>
    </a:lvl7pPr>
    <a:lvl8pPr marL="2400094" algn="l" defTabSz="685741" rtl="0" eaLnBrk="1" latinLnBrk="0" hangingPunct="1">
      <a:defRPr sz="800" kern="1200">
        <a:solidFill>
          <a:schemeClr val="tx1"/>
        </a:solidFill>
        <a:latin typeface="+mn-lt"/>
        <a:ea typeface="+mn-ea"/>
        <a:cs typeface="+mn-cs"/>
      </a:defRPr>
    </a:lvl8pPr>
    <a:lvl9pPr marL="2742963" algn="l" defTabSz="685741"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8D7002-10C4-4E85-AF1E-2279343860D4}" type="slidenum">
              <a:rPr lang="en-US" smtClean="0"/>
              <a:pPr/>
              <a:t>1</a:t>
            </a:fld>
            <a:endParaRPr lang="en-US" dirty="0"/>
          </a:p>
        </p:txBody>
      </p:sp>
    </p:spTree>
    <p:extLst>
      <p:ext uri="{BB962C8B-B14F-4D97-AF65-F5344CB8AC3E}">
        <p14:creationId xmlns:p14="http://schemas.microsoft.com/office/powerpoint/2010/main" val="30651864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1-5 - Cover - Full Ima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3E95CC-AA5A-4CF3-8161-310182C9F2FF}"/>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4472"/>
            <a:ext cx="9144004" cy="3755922"/>
          </a:xfrm>
          <a:prstGeom prst="rect">
            <a:avLst/>
          </a:prstGeom>
        </p:spPr>
      </p:pic>
      <p:sp>
        <p:nvSpPr>
          <p:cNvPr id="6" name="Title Placeholder 1">
            <a:extLst>
              <a:ext uri="{FF2B5EF4-FFF2-40B4-BE49-F238E27FC236}">
                <a16:creationId xmlns:a16="http://schemas.microsoft.com/office/drawing/2014/main" id="{22D9318C-CFDA-2F40-AD55-C717B445D28C}"/>
              </a:ext>
            </a:extLst>
          </p:cNvPr>
          <p:cNvSpPr>
            <a:spLocks noGrp="1"/>
          </p:cNvSpPr>
          <p:nvPr>
            <p:ph type="title" hasCustomPrompt="1"/>
          </p:nvPr>
        </p:nvSpPr>
        <p:spPr>
          <a:xfrm>
            <a:off x="-2" y="3217539"/>
            <a:ext cx="9143999" cy="1066547"/>
          </a:xfrm>
          <a:prstGeom prst="rect">
            <a:avLst/>
          </a:prstGeom>
        </p:spPr>
        <p:txBody>
          <a:bodyPr vert="horz" wrap="square" lIns="73152" tIns="34340" rIns="68681" bIns="34340" rtlCol="0" anchor="ctr">
            <a:normAutofit/>
          </a:bodyPr>
          <a:lstStyle>
            <a:lvl1pPr algn="ctr">
              <a:lnSpc>
                <a:spcPct val="90000"/>
              </a:lnSpc>
              <a:defRPr sz="7200">
                <a:solidFill>
                  <a:schemeClr val="bg1"/>
                </a:solidFill>
                <a:latin typeface="+mj-lt"/>
              </a:defRPr>
            </a:lvl1pPr>
          </a:lstStyle>
          <a:p>
            <a:r>
              <a:rPr lang="en-US" dirty="0"/>
              <a:t>Cover slide</a:t>
            </a:r>
          </a:p>
        </p:txBody>
      </p:sp>
      <p:sp>
        <p:nvSpPr>
          <p:cNvPr id="11" name="Footer Placeholder 4">
            <a:extLst>
              <a:ext uri="{FF2B5EF4-FFF2-40B4-BE49-F238E27FC236}">
                <a16:creationId xmlns:a16="http://schemas.microsoft.com/office/drawing/2014/main" id="{0A73BCD5-0392-3040-B519-B14C9FF3753F}"/>
              </a:ext>
            </a:extLst>
          </p:cNvPr>
          <p:cNvSpPr>
            <a:spLocks noGrp="1"/>
          </p:cNvSpPr>
          <p:nvPr>
            <p:ph type="ftr" sz="quarter" idx="3"/>
          </p:nvPr>
        </p:nvSpPr>
        <p:spPr>
          <a:xfrm>
            <a:off x="5954030"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dirty="0"/>
              <a:t>T-Mobile Confidential</a:t>
            </a:r>
          </a:p>
        </p:txBody>
      </p:sp>
      <p:sp>
        <p:nvSpPr>
          <p:cNvPr id="12" name="Subtitle 2">
            <a:extLst>
              <a:ext uri="{FF2B5EF4-FFF2-40B4-BE49-F238E27FC236}">
                <a16:creationId xmlns:a16="http://schemas.microsoft.com/office/drawing/2014/main" id="{4B0D7B06-5C62-4D4B-A2AA-D98EDAFA3001}"/>
              </a:ext>
            </a:extLst>
          </p:cNvPr>
          <p:cNvSpPr>
            <a:spLocks noGrp="1"/>
          </p:cNvSpPr>
          <p:nvPr>
            <p:ph type="subTitle" idx="1" hasCustomPrompt="1"/>
          </p:nvPr>
        </p:nvSpPr>
        <p:spPr>
          <a:xfrm>
            <a:off x="1881227" y="4245943"/>
            <a:ext cx="5381539" cy="360846"/>
          </a:xfrm>
          <a:prstGeom prst="rect">
            <a:avLst/>
          </a:prstGeom>
        </p:spPr>
        <p:txBody>
          <a:bodyPr anchor="ctr">
            <a:normAutofit/>
          </a:bodyPr>
          <a:lstStyle>
            <a:lvl1pPr marL="0" indent="0" algn="ctr" defTabSz="343403" rtl="0" eaLnBrk="1" latinLnBrk="0" hangingPunct="1">
              <a:spcBef>
                <a:spcPct val="0"/>
              </a:spcBef>
              <a:buNone/>
              <a:defRPr lang="en-US" sz="3200" b="0" i="0" kern="1200" dirty="0">
                <a:solidFill>
                  <a:schemeClr val="bg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Speaker Name &amp; date</a:t>
            </a:r>
          </a:p>
        </p:txBody>
      </p:sp>
      <p:sp>
        <p:nvSpPr>
          <p:cNvPr id="2" name="TextBox 1">
            <a:extLst>
              <a:ext uri="{FF2B5EF4-FFF2-40B4-BE49-F238E27FC236}">
                <a16:creationId xmlns:a16="http://schemas.microsoft.com/office/drawing/2014/main" id="{8611D106-AF59-E54A-A979-099F82B7154A}"/>
              </a:ext>
            </a:extLst>
          </p:cNvPr>
          <p:cNvSpPr txBox="1"/>
          <p:nvPr userDrawn="1"/>
        </p:nvSpPr>
        <p:spPr>
          <a:xfrm>
            <a:off x="11554691" y="-571500"/>
            <a:ext cx="0" cy="0"/>
          </a:xfrm>
          <a:prstGeom prst="rect">
            <a:avLst/>
          </a:prstGeom>
          <a:noFill/>
          <a:ln>
            <a:noFill/>
          </a:ln>
        </p:spPr>
        <p:txBody>
          <a:bodyPr wrap="none" rtlCol="0">
            <a:noAutofit/>
          </a:bodyPr>
          <a:lstStyle/>
          <a:p>
            <a:pPr algn="l"/>
            <a:endParaRPr lang="en-US" dirty="0" err="1">
              <a:latin typeface="+mn-lt"/>
              <a:cs typeface="Arial" pitchFamily="34" charset="0"/>
            </a:endParaRPr>
          </a:p>
        </p:txBody>
      </p:sp>
      <p:pic>
        <p:nvPicPr>
          <p:cNvPr id="10" name="Picture 9">
            <a:extLst>
              <a:ext uri="{FF2B5EF4-FFF2-40B4-BE49-F238E27FC236}">
                <a16:creationId xmlns:a16="http://schemas.microsoft.com/office/drawing/2014/main" id="{7C090280-E294-D740-96F0-D161C71FB20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955219" y="4755528"/>
            <a:ext cx="1233561" cy="301586"/>
          </a:xfrm>
          <a:prstGeom prst="rect">
            <a:avLst/>
          </a:prstGeom>
        </p:spPr>
      </p:pic>
    </p:spTree>
    <p:extLst>
      <p:ext uri="{BB962C8B-B14F-4D97-AF65-F5344CB8AC3E}">
        <p14:creationId xmlns:p14="http://schemas.microsoft.com/office/powerpoint/2010/main" val="421948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04-6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3" name="Footer Placeholder 4">
            <a:extLst>
              <a:ext uri="{FF2B5EF4-FFF2-40B4-BE49-F238E27FC236}">
                <a16:creationId xmlns:a16="http://schemas.microsoft.com/office/drawing/2014/main" id="{BBEC9CF5-9755-4045-812D-1DCACE8563AC}"/>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a:extLst>
              <a:ext uri="{FF2B5EF4-FFF2-40B4-BE49-F238E27FC236}">
                <a16:creationId xmlns:a16="http://schemas.microsoft.com/office/drawing/2014/main" id="{FB75C5C1-E65A-4422-8CAE-BACACE6CB491}"/>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330871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7 - Body Slide Text Onl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60B4C8-4E62-9448-BBBB-3AEEE2FD36DD}"/>
              </a:ext>
            </a:extLst>
          </p:cNvPr>
          <p:cNvSpPr/>
          <p:nvPr userDrawn="1"/>
        </p:nvSpPr>
        <p:spPr>
          <a:xfrm>
            <a:off x="4557173" y="0"/>
            <a:ext cx="4586828"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
          <p:cNvSpPr>
            <a:spLocks noGrp="1"/>
          </p:cNvSpPr>
          <p:nvPr>
            <p:ph type="title" hasCustomPrompt="1"/>
          </p:nvPr>
        </p:nvSpPr>
        <p:spPr>
          <a:xfrm>
            <a:off x="182880" y="146304"/>
            <a:ext cx="4176849" cy="552973"/>
          </a:xfrm>
        </p:spPr>
        <p:txBody>
          <a:bodyPr>
            <a:normAutofit/>
          </a:bodyPr>
          <a:lstStyle>
            <a:lvl1pPr>
              <a:defRPr sz="3200" baseline="0">
                <a:solidFill>
                  <a:schemeClr val="accent1"/>
                </a:solidFill>
                <a:latin typeface="+mj-lt"/>
              </a:defRPr>
            </a:lvl1pPr>
          </a:lstStyle>
          <a:p>
            <a:r>
              <a:rPr lang="en-US" dirty="0"/>
              <a:t>Comparisons</a:t>
            </a:r>
          </a:p>
        </p:txBody>
      </p:sp>
      <p:sp>
        <p:nvSpPr>
          <p:cNvPr id="7" name="Footer Placeholder 4">
            <a:extLst>
              <a:ext uri="{FF2B5EF4-FFF2-40B4-BE49-F238E27FC236}">
                <a16:creationId xmlns:a16="http://schemas.microsoft.com/office/drawing/2014/main" id="{E26FCFD8-FE16-3149-A9AA-9C2713F0F13B}"/>
              </a:ext>
            </a:extLst>
          </p:cNvPr>
          <p:cNvSpPr txBox="1">
            <a:spLocks/>
          </p:cNvSpPr>
          <p:nvPr userDrawn="1"/>
        </p:nvSpPr>
        <p:spPr>
          <a:xfrm>
            <a:off x="5625784" y="4945694"/>
            <a:ext cx="2895600" cy="151607"/>
          </a:xfrm>
          <a:prstGeom prst="rect">
            <a:avLst/>
          </a:prstGeom>
        </p:spPr>
        <p:txBody>
          <a:bodyPr vert="horz" lIns="68681" tIns="34340" rIns="68681" bIns="34340" rtlCol="0" anchor="ctr"/>
          <a:lstStyle>
            <a:defPPr>
              <a:defRPr lang="en-US"/>
            </a:defPPr>
            <a:lvl1pPr marL="0" algn="r" defTabSz="342871" rtl="0" eaLnBrk="1" latinLnBrk="0" hangingPunct="1">
              <a:defRPr sz="900" b="0" i="0" kern="1200">
                <a:solidFill>
                  <a:schemeClr val="accent1"/>
                </a:solidFill>
                <a:latin typeface="Tele-GroteskHal" pitchFamily="2" charset="0"/>
                <a:ea typeface="+mn-ea"/>
                <a:cs typeface="Tele-GroteskHal" pitchFamily="2" charset="0"/>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a:lstStyle>
          <a:p>
            <a:r>
              <a:rPr lang="en-US" dirty="0">
                <a:solidFill>
                  <a:schemeClr val="bg1"/>
                </a:solidFill>
                <a:latin typeface="TeleGrotesk Next Medium" pitchFamily="2" charset="0"/>
                <a:ea typeface="TeleGrotesk Next Medium" pitchFamily="2" charset="0"/>
                <a:cs typeface="TeleGrotesk Next Medium" pitchFamily="2" charset="0"/>
              </a:rPr>
              <a:t>T-Mobile Confidential</a:t>
            </a:r>
          </a:p>
        </p:txBody>
      </p:sp>
      <p:sp>
        <p:nvSpPr>
          <p:cNvPr id="9" name="Slide Number Placeholder 5">
            <a:extLst>
              <a:ext uri="{FF2B5EF4-FFF2-40B4-BE49-F238E27FC236}">
                <a16:creationId xmlns:a16="http://schemas.microsoft.com/office/drawing/2014/main" id="{31AA0F9A-3DF2-3B48-A71A-548E1DEE9388}"/>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13" name="Content Placeholder 5">
            <a:extLst>
              <a:ext uri="{FF2B5EF4-FFF2-40B4-BE49-F238E27FC236}">
                <a16:creationId xmlns:a16="http://schemas.microsoft.com/office/drawing/2014/main" id="{23EA2BFA-9532-E94F-8804-9E32693D5610}"/>
              </a:ext>
            </a:extLst>
          </p:cNvPr>
          <p:cNvSpPr>
            <a:spLocks noGrp="1"/>
          </p:cNvSpPr>
          <p:nvPr>
            <p:ph sz="quarter" idx="12"/>
          </p:nvPr>
        </p:nvSpPr>
        <p:spPr>
          <a:xfrm>
            <a:off x="182880" y="877824"/>
            <a:ext cx="4297680" cy="3886200"/>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0">
            <a:extLst>
              <a:ext uri="{FF2B5EF4-FFF2-40B4-BE49-F238E27FC236}">
                <a16:creationId xmlns:a16="http://schemas.microsoft.com/office/drawing/2014/main" id="{C4C8BFD4-6191-1644-A86C-D0EEC761CB16}"/>
              </a:ext>
            </a:extLst>
          </p:cNvPr>
          <p:cNvSpPr>
            <a:spLocks noGrp="1"/>
          </p:cNvSpPr>
          <p:nvPr>
            <p:ph sz="quarter" idx="13"/>
          </p:nvPr>
        </p:nvSpPr>
        <p:spPr>
          <a:xfrm>
            <a:off x="4672584" y="877824"/>
            <a:ext cx="4297680" cy="3886200"/>
          </a:xfrm>
        </p:spPr>
        <p:txBody>
          <a:bodyPr/>
          <a:lstStyle>
            <a:lvl1pPr marL="0" indent="0">
              <a:buClr>
                <a:schemeClr val="bg1"/>
              </a:buClr>
              <a:buNone/>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42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8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822634" y="0"/>
            <a:ext cx="332136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822634" y="1501118"/>
            <a:ext cx="3321366"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5" name="Footer Placeholder 4">
            <a:extLst>
              <a:ext uri="{FF2B5EF4-FFF2-40B4-BE49-F238E27FC236}">
                <a16:creationId xmlns:a16="http://schemas.microsoft.com/office/drawing/2014/main" id="{AF53CCF4-9B5E-3449-B850-B21C80A89978}"/>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763209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9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669280" y="1501118"/>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5" name="Footer Placeholder 4">
            <a:extLst>
              <a:ext uri="{FF2B5EF4-FFF2-40B4-BE49-F238E27FC236}">
                <a16:creationId xmlns:a16="http://schemas.microsoft.com/office/drawing/2014/main" id="{AF53CCF4-9B5E-3449-B850-B21C80A89978}"/>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4039702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07-1 - Closing Slid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CCE4DC-D02D-554E-B696-C8495BE150F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464607" y="705437"/>
            <a:ext cx="2214784" cy="3277283"/>
          </a:xfrm>
          <a:prstGeom prst="rect">
            <a:avLst/>
          </a:prstGeom>
        </p:spPr>
      </p:pic>
      <p:pic>
        <p:nvPicPr>
          <p:cNvPr id="5" name="Picture 4">
            <a:extLst>
              <a:ext uri="{FF2B5EF4-FFF2-40B4-BE49-F238E27FC236}">
                <a16:creationId xmlns:a16="http://schemas.microsoft.com/office/drawing/2014/main" id="{301B490A-AF00-0E46-B9BA-D983033DDE7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578162" y="4271398"/>
            <a:ext cx="2028314" cy="495890"/>
          </a:xfrm>
          <a:prstGeom prst="rect">
            <a:avLst/>
          </a:prstGeom>
        </p:spPr>
      </p:pic>
    </p:spTree>
    <p:extLst>
      <p:ext uri="{BB962C8B-B14F-4D97-AF65-F5344CB8AC3E}">
        <p14:creationId xmlns:p14="http://schemas.microsoft.com/office/powerpoint/2010/main" val="2798207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07-2 - Closing Slide">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AEF473-162D-4E4A-B151-A64DD5D5236E}"/>
              </a:ext>
            </a:extLst>
          </p:cNvPr>
          <p:cNvSpPr txBox="1"/>
          <p:nvPr userDrawn="1"/>
        </p:nvSpPr>
        <p:spPr>
          <a:xfrm>
            <a:off x="3116825" y="1286110"/>
            <a:ext cx="2910349" cy="2627707"/>
          </a:xfrm>
          <a:prstGeom prst="rect">
            <a:avLst/>
          </a:prstGeom>
          <a:noFill/>
        </p:spPr>
        <p:txBody>
          <a:bodyPr wrap="none" rtlCol="0">
            <a:normAutofit/>
          </a:bodyPr>
          <a:lstStyle/>
          <a:p>
            <a:pPr algn="ctr">
              <a:lnSpc>
                <a:spcPct val="90000"/>
              </a:lnSpc>
            </a:pPr>
            <a:r>
              <a:rPr lang="en-US" sz="10500" dirty="0">
                <a:solidFill>
                  <a:schemeClr val="bg1"/>
                </a:solidFill>
                <a:latin typeface="+mj-lt"/>
                <a:cs typeface="Arial" pitchFamily="34" charset="0"/>
              </a:rPr>
              <a:t>Let’s</a:t>
            </a:r>
          </a:p>
          <a:p>
            <a:pPr algn="ctr">
              <a:lnSpc>
                <a:spcPct val="60000"/>
              </a:lnSpc>
            </a:pPr>
            <a:r>
              <a:rPr lang="en-US" sz="10500" dirty="0">
                <a:solidFill>
                  <a:schemeClr val="bg1"/>
                </a:solidFill>
                <a:latin typeface="+mj-lt"/>
                <a:cs typeface="Arial" pitchFamily="34" charset="0"/>
              </a:rPr>
              <a:t>talk</a:t>
            </a:r>
          </a:p>
        </p:txBody>
      </p:sp>
      <p:pic>
        <p:nvPicPr>
          <p:cNvPr id="6" name="Picture 5">
            <a:extLst>
              <a:ext uri="{FF2B5EF4-FFF2-40B4-BE49-F238E27FC236}">
                <a16:creationId xmlns:a16="http://schemas.microsoft.com/office/drawing/2014/main" id="{DB7CC8DD-7980-451C-B2A9-91C97E5C9B5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844213" y="4564810"/>
            <a:ext cx="1455574" cy="355864"/>
          </a:xfrm>
          <a:prstGeom prst="rect">
            <a:avLst/>
          </a:prstGeom>
        </p:spPr>
      </p:pic>
    </p:spTree>
    <p:extLst>
      <p:ext uri="{BB962C8B-B14F-4D97-AF65-F5344CB8AC3E}">
        <p14:creationId xmlns:p14="http://schemas.microsoft.com/office/powerpoint/2010/main" val="2768581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02-1 - Notice of Confidentiality">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2A267D-ECEA-495A-982B-BC438C3D4D06}"/>
              </a:ext>
            </a:extLst>
          </p:cNvPr>
          <p:cNvPicPr>
            <a:picLocks noChangeAspect="1"/>
          </p:cNvPicPr>
          <p:nvPr userDrawn="1"/>
        </p:nvPicPr>
        <p:blipFill>
          <a:blip r:embed="rId2"/>
          <a:stretch>
            <a:fillRect/>
          </a:stretch>
        </p:blipFill>
        <p:spPr>
          <a:xfrm>
            <a:off x="748588" y="844911"/>
            <a:ext cx="7931583" cy="2591025"/>
          </a:xfrm>
          <a:prstGeom prst="rect">
            <a:avLst/>
          </a:prstGeom>
        </p:spPr>
      </p:pic>
      <p:sp>
        <p:nvSpPr>
          <p:cNvPr id="7" name="Footer Placeholder 4">
            <a:extLst>
              <a:ext uri="{FF2B5EF4-FFF2-40B4-BE49-F238E27FC236}">
                <a16:creationId xmlns:a16="http://schemas.microsoft.com/office/drawing/2014/main" id="{2808C9C4-28DB-E244-A5B7-41682409CA06}"/>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4" name="Slide Number Placeholder 5">
            <a:extLst>
              <a:ext uri="{FF2B5EF4-FFF2-40B4-BE49-F238E27FC236}">
                <a16:creationId xmlns:a16="http://schemas.microsoft.com/office/drawing/2014/main" id="{FE5D9EBB-D2B8-492C-9E0A-EB921F88C20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5" name="Picture 4" descr="A picture containing clock&#10;&#10;Description automatically generated">
            <a:extLst>
              <a:ext uri="{FF2B5EF4-FFF2-40B4-BE49-F238E27FC236}">
                <a16:creationId xmlns:a16="http://schemas.microsoft.com/office/drawing/2014/main" id="{93A96304-F7DD-4C69-B8FA-0048C7D31C8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93368461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02-2 - T-Mobile Highly Restricte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518C9A-B573-4CE3-B746-DF6F1BE5E7D4}"/>
              </a:ext>
            </a:extLst>
          </p:cNvPr>
          <p:cNvPicPr>
            <a:picLocks noChangeAspect="1"/>
          </p:cNvPicPr>
          <p:nvPr userDrawn="1"/>
        </p:nvPicPr>
        <p:blipFill>
          <a:blip r:embed="rId2"/>
          <a:stretch>
            <a:fillRect/>
          </a:stretch>
        </p:blipFill>
        <p:spPr>
          <a:xfrm>
            <a:off x="748588" y="839722"/>
            <a:ext cx="7931583" cy="2591025"/>
          </a:xfrm>
          <a:prstGeom prst="rect">
            <a:avLst/>
          </a:prstGeom>
        </p:spPr>
      </p:pic>
      <p:sp>
        <p:nvSpPr>
          <p:cNvPr id="7" name="Footer Placeholder 4">
            <a:extLst>
              <a:ext uri="{FF2B5EF4-FFF2-40B4-BE49-F238E27FC236}">
                <a16:creationId xmlns:a16="http://schemas.microsoft.com/office/drawing/2014/main" id="{D414D075-9FBD-D14C-9E3E-9BEC22A15CF7}"/>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4" name="Slide Number Placeholder 5">
            <a:extLst>
              <a:ext uri="{FF2B5EF4-FFF2-40B4-BE49-F238E27FC236}">
                <a16:creationId xmlns:a16="http://schemas.microsoft.com/office/drawing/2014/main" id="{03D6A89E-7396-4B93-8A3D-E7126B799616}"/>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5" name="Picture 4" descr="A picture containing clock&#10;&#10;Description automatically generated">
            <a:extLst>
              <a:ext uri="{FF2B5EF4-FFF2-40B4-BE49-F238E27FC236}">
                <a16:creationId xmlns:a16="http://schemas.microsoft.com/office/drawing/2014/main" id="{2CF05B90-C2DD-4430-998B-50A5C5E638D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216466376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03-1 - Section - No Image">
    <p:bg>
      <p:bgPr>
        <a:solidFill>
          <a:schemeClr val="accent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297995" y="1627682"/>
            <a:ext cx="8229600" cy="1177346"/>
          </a:xfrm>
          <a:prstGeom prst="rect">
            <a:avLst/>
          </a:prstGeom>
        </p:spPr>
        <p:txBody>
          <a:bodyPr vert="horz" lIns="73152" tIns="34340" rIns="68681" bIns="34340" rtlCol="0" anchor="ctr">
            <a:normAutofit/>
          </a:bodyPr>
          <a:lstStyle>
            <a:lvl1pPr algn="ctr">
              <a:defRPr sz="7200">
                <a:solidFill>
                  <a:schemeClr val="bg1"/>
                </a:solidFill>
                <a:latin typeface="+mj-lt"/>
              </a:defRPr>
            </a:lvl1pPr>
          </a:lstStyle>
          <a:p>
            <a:r>
              <a:rPr lang="en-US" dirty="0"/>
              <a:t>Section title</a:t>
            </a:r>
          </a:p>
        </p:txBody>
      </p:sp>
      <p:sp>
        <p:nvSpPr>
          <p:cNvPr id="15" name="Subtitle 2"/>
          <p:cNvSpPr>
            <a:spLocks noGrp="1"/>
          </p:cNvSpPr>
          <p:nvPr>
            <p:ph type="subTitle" idx="1" hasCustomPrompt="1"/>
          </p:nvPr>
        </p:nvSpPr>
        <p:spPr>
          <a:xfrm>
            <a:off x="1221412" y="2805028"/>
            <a:ext cx="6382765" cy="364286"/>
          </a:xfrm>
          <a:prstGeom prst="rect">
            <a:avLst/>
          </a:prstGeom>
        </p:spPr>
        <p:txBody>
          <a:bodyPr anchor="ctr">
            <a:normAutofit/>
          </a:bodyPr>
          <a:lstStyle>
            <a:lvl1pPr marL="0" indent="0" algn="ctr" defTabSz="343403" rtl="0" eaLnBrk="1" latinLnBrk="0" hangingPunct="1">
              <a:spcBef>
                <a:spcPct val="0"/>
              </a:spcBef>
              <a:buNone/>
              <a:defRPr lang="en-US" sz="3200" b="1" i="0" kern="1200" dirty="0">
                <a:solidFill>
                  <a:schemeClr val="tx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Single support line</a:t>
            </a:r>
          </a:p>
        </p:txBody>
      </p:sp>
      <p:sp>
        <p:nvSpPr>
          <p:cNvPr id="9" name="Footer Placeholder 4">
            <a:extLst>
              <a:ext uri="{FF2B5EF4-FFF2-40B4-BE49-F238E27FC236}">
                <a16:creationId xmlns:a16="http://schemas.microsoft.com/office/drawing/2014/main" id="{DF296223-8DFC-8D41-9C1E-B457745869D0}"/>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0" name="Slide Number Placeholder 5">
            <a:extLst>
              <a:ext uri="{FF2B5EF4-FFF2-40B4-BE49-F238E27FC236}">
                <a16:creationId xmlns:a16="http://schemas.microsoft.com/office/drawing/2014/main" id="{47C6F683-20AD-6742-B04D-8B2D64745CC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pic>
        <p:nvPicPr>
          <p:cNvPr id="7" name="Picture 6">
            <a:extLst>
              <a:ext uri="{FF2B5EF4-FFF2-40B4-BE49-F238E27FC236}">
                <a16:creationId xmlns:a16="http://schemas.microsoft.com/office/drawing/2014/main" id="{FC5AAC9C-ADB2-44EE-8FFA-7A5FC675F37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83848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1 - Body Slide Text Only">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182878" y="877824"/>
            <a:ext cx="877824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182879" y="146304"/>
            <a:ext cx="8778239" cy="552973"/>
          </a:xfrm>
        </p:spPr>
        <p:txBody>
          <a:bodyPr>
            <a:normAutofit/>
          </a:bodyPr>
          <a:lstStyle>
            <a:lvl1pPr>
              <a:defRPr sz="3200" baseline="0">
                <a:solidFill>
                  <a:schemeClr val="accent1"/>
                </a:solidFill>
                <a:latin typeface="+mj-lt"/>
              </a:defRPr>
            </a:lvl1pPr>
          </a:lstStyle>
          <a:p>
            <a:r>
              <a:rPr lang="en-US" dirty="0"/>
              <a:t>Title of slide</a:t>
            </a:r>
          </a:p>
        </p:txBody>
      </p:sp>
      <p:sp>
        <p:nvSpPr>
          <p:cNvPr id="6" name="Slide Number Placeholder 5"/>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1953154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2- Body Slide Text Only">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82880"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p:cNvSpPr>
            <a:spLocks noGrp="1"/>
          </p:cNvSpPr>
          <p:nvPr>
            <p:ph type="title" hasCustomPrompt="1"/>
          </p:nvPr>
        </p:nvSpPr>
        <p:spPr>
          <a:xfrm>
            <a:off x="182880" y="146304"/>
            <a:ext cx="8787384" cy="552973"/>
          </a:xfrm>
        </p:spPr>
        <p:txBody>
          <a:bodyPr>
            <a:normAutofit/>
          </a:bodyPr>
          <a:lstStyle>
            <a:lvl1pPr>
              <a:defRPr sz="3200" baseline="0">
                <a:solidFill>
                  <a:schemeClr val="accent1"/>
                </a:solidFill>
              </a:defRPr>
            </a:lvl1pPr>
          </a:lstStyle>
          <a:p>
            <a:r>
              <a:rPr lang="en-US" dirty="0"/>
              <a:t>Title of slide</a:t>
            </a:r>
          </a:p>
        </p:txBody>
      </p:sp>
    </p:spTree>
    <p:extLst>
      <p:ext uri="{BB962C8B-B14F-4D97-AF65-F5344CB8AC3E}">
        <p14:creationId xmlns:p14="http://schemas.microsoft.com/office/powerpoint/2010/main" val="204316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4-3 - Body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620EC0D-69D2-8F4B-8843-C2E18150249D}"/>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endParaRPr lang="en-US" dirty="0"/>
          </a:p>
        </p:txBody>
      </p:sp>
      <p:sp>
        <p:nvSpPr>
          <p:cNvPr id="10" name="Content Placeholder 9"/>
          <p:cNvSpPr>
            <a:spLocks noGrp="1"/>
          </p:cNvSpPr>
          <p:nvPr>
            <p:ph sz="quarter" idx="12"/>
          </p:nvPr>
        </p:nvSpPr>
        <p:spPr>
          <a:xfrm>
            <a:off x="182878" y="1024128"/>
            <a:ext cx="8778240" cy="373989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EA3D2B7D-EF97-994E-8D9B-ACCBF56FC173}"/>
              </a:ext>
            </a:extLst>
          </p:cNvPr>
          <p:cNvSpPr txBox="1">
            <a:spLocks/>
          </p:cNvSpPr>
          <p:nvPr userDrawn="1"/>
        </p:nvSpPr>
        <p:spPr>
          <a:xfrm>
            <a:off x="5625784" y="4945694"/>
            <a:ext cx="2895600" cy="151607"/>
          </a:xfrm>
          <a:prstGeom prst="rect">
            <a:avLst/>
          </a:prstGeom>
        </p:spPr>
        <p:txBody>
          <a:bodyPr vert="horz" lIns="68681" tIns="34340" rIns="68681" bIns="34340" rtlCol="0" anchor="ctr"/>
          <a:lstStyle>
            <a:defPPr>
              <a:defRPr lang="en-US"/>
            </a:defPPr>
            <a:lvl1pPr marL="0" algn="r" defTabSz="342871" rtl="0" eaLnBrk="1" latinLnBrk="0" hangingPunct="1">
              <a:defRPr sz="900" b="0" i="0" kern="1200">
                <a:solidFill>
                  <a:schemeClr val="accent1"/>
                </a:solidFill>
                <a:latin typeface="Tele-GroteskHal" pitchFamily="2" charset="0"/>
                <a:ea typeface="+mn-ea"/>
                <a:cs typeface="Tele-GroteskHal" pitchFamily="2" charset="0"/>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a:lstStyle>
          <a:p>
            <a:r>
              <a:rPr lang="en-US" dirty="0">
                <a:latin typeface="TeleGrotesk Next Medium" pitchFamily="2" charset="0"/>
                <a:ea typeface="TeleGrotesk Next Medium" pitchFamily="2" charset="0"/>
                <a:cs typeface="TeleGrotesk Next Medium" pitchFamily="2" charset="0"/>
              </a:rPr>
              <a:t>T-Mobile Confidential</a:t>
            </a:r>
          </a:p>
        </p:txBody>
      </p:sp>
      <p:sp>
        <p:nvSpPr>
          <p:cNvPr id="4" name="Title 3">
            <a:extLst>
              <a:ext uri="{FF2B5EF4-FFF2-40B4-BE49-F238E27FC236}">
                <a16:creationId xmlns:a16="http://schemas.microsoft.com/office/drawing/2014/main" id="{C83BBECA-59C0-E746-A0AF-B93D6C1DE4C9}"/>
              </a:ext>
            </a:extLst>
          </p:cNvPr>
          <p:cNvSpPr>
            <a:spLocks noGrp="1"/>
          </p:cNvSpPr>
          <p:nvPr>
            <p:ph type="title" hasCustomPrompt="1"/>
          </p:nvPr>
        </p:nvSpPr>
        <p:spPr/>
        <p:txBody>
          <a:bodyPr/>
          <a:lstStyle/>
          <a:p>
            <a:r>
              <a:rPr lang="en-US" dirty="0">
                <a:solidFill>
                  <a:schemeClr val="bg1"/>
                </a:solidFill>
              </a:rPr>
              <a:t>Title of slide</a:t>
            </a:r>
            <a:endParaRPr lang="en-US" dirty="0"/>
          </a:p>
        </p:txBody>
      </p:sp>
    </p:spTree>
    <p:extLst>
      <p:ext uri="{BB962C8B-B14F-4D97-AF65-F5344CB8AC3E}">
        <p14:creationId xmlns:p14="http://schemas.microsoft.com/office/powerpoint/2010/main" val="3088907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4 - Body Slide Text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59D3BA-3FF1-9C42-8A28-0D281A8ACDB3}"/>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Content Placeholder 5"/>
          <p:cNvSpPr>
            <a:spLocks noGrp="1"/>
          </p:cNvSpPr>
          <p:nvPr>
            <p:ph sz="quarter" idx="12"/>
          </p:nvPr>
        </p:nvSpPr>
        <p:spPr>
          <a:xfrm>
            <a:off x="182880"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E26FCFD8-FE16-3149-A9AA-9C2713F0F13B}"/>
              </a:ext>
            </a:extLst>
          </p:cNvPr>
          <p:cNvSpPr txBox="1">
            <a:spLocks/>
          </p:cNvSpPr>
          <p:nvPr userDrawn="1"/>
        </p:nvSpPr>
        <p:spPr>
          <a:xfrm>
            <a:off x="5625784" y="4945694"/>
            <a:ext cx="2895600" cy="151607"/>
          </a:xfrm>
          <a:prstGeom prst="rect">
            <a:avLst/>
          </a:prstGeom>
        </p:spPr>
        <p:txBody>
          <a:bodyPr vert="horz" lIns="68681" tIns="34340" rIns="68681" bIns="34340" rtlCol="0" anchor="ctr"/>
          <a:lstStyle>
            <a:defPPr>
              <a:defRPr lang="en-US"/>
            </a:defPPr>
            <a:lvl1pPr marL="0" algn="r" defTabSz="342871" rtl="0" eaLnBrk="1" latinLnBrk="0" hangingPunct="1">
              <a:defRPr sz="900" b="0" i="0" kern="1200">
                <a:solidFill>
                  <a:schemeClr val="accent1"/>
                </a:solidFill>
                <a:latin typeface="Tele-GroteskHal" pitchFamily="2" charset="0"/>
                <a:ea typeface="+mn-ea"/>
                <a:cs typeface="Tele-GroteskHal" pitchFamily="2" charset="0"/>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a:lstStyle>
          <a:p>
            <a:r>
              <a:rPr lang="en-US">
                <a:latin typeface="TeleGrotesk Next Medium" pitchFamily="2" charset="0"/>
                <a:ea typeface="TeleGrotesk Next Medium" pitchFamily="2" charset="0"/>
                <a:cs typeface="TeleGrotesk Next Medium" pitchFamily="2" charset="0"/>
              </a:rPr>
              <a:t>T-Mobile Confidential</a:t>
            </a:r>
            <a:endParaRPr lang="en-US" dirty="0">
              <a:latin typeface="TeleGrotesk Next Medium" pitchFamily="2" charset="0"/>
              <a:ea typeface="TeleGrotesk Next Medium" pitchFamily="2" charset="0"/>
              <a:cs typeface="TeleGrotesk Next Medium" pitchFamily="2" charset="0"/>
            </a:endParaRPr>
          </a:p>
        </p:txBody>
      </p:sp>
      <p:sp>
        <p:nvSpPr>
          <p:cNvPr id="2" name="Title 1">
            <a:extLst>
              <a:ext uri="{FF2B5EF4-FFF2-40B4-BE49-F238E27FC236}">
                <a16:creationId xmlns:a16="http://schemas.microsoft.com/office/drawing/2014/main" id="{E6398EA8-44B2-4C45-9497-37487BF3C0CE}"/>
              </a:ext>
            </a:extLst>
          </p:cNvPr>
          <p:cNvSpPr>
            <a:spLocks noGrp="1"/>
          </p:cNvSpPr>
          <p:nvPr>
            <p:ph type="title" hasCustomPrompt="1"/>
          </p:nvPr>
        </p:nvSpPr>
        <p:spPr/>
        <p:txBody>
          <a:bodyPr/>
          <a:lstStyle>
            <a:lvl1pPr>
              <a:defRPr>
                <a:solidFill>
                  <a:schemeClr val="bg1"/>
                </a:solidFill>
              </a:defRPr>
            </a:lvl1pPr>
          </a:lstStyle>
          <a:p>
            <a:r>
              <a:rPr lang="en-US" dirty="0"/>
              <a:t>Title of slide</a:t>
            </a:r>
          </a:p>
        </p:txBody>
      </p:sp>
    </p:spTree>
    <p:extLst>
      <p:ext uri="{BB962C8B-B14F-4D97-AF65-F5344CB8AC3E}">
        <p14:creationId xmlns:p14="http://schemas.microsoft.com/office/powerpoint/2010/main" val="3454471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04-5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2" y="0"/>
            <a:ext cx="331590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315907"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3" name="Footer Placeholder 4">
            <a:extLst>
              <a:ext uri="{FF2B5EF4-FFF2-40B4-BE49-F238E27FC236}">
                <a16:creationId xmlns:a16="http://schemas.microsoft.com/office/drawing/2014/main" id="{BBEC9CF5-9755-4045-812D-1DCACE8563AC}"/>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12" name="Picture 11">
            <a:extLst>
              <a:ext uri="{FF2B5EF4-FFF2-40B4-BE49-F238E27FC236}">
                <a16:creationId xmlns:a16="http://schemas.microsoft.com/office/drawing/2014/main" id="{19D599AD-0FAE-46D1-A1A1-7ADE1607D6F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1567442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4.png"/><Relationship Id="rId5" Type="http://schemas.openxmlformats.org/officeDocument/2006/relationships/slideLayout" Target="../slideLayouts/slideLayout9.xml"/><Relationship Id="rId10" Type="http://schemas.openxmlformats.org/officeDocument/2006/relationships/theme" Target="../theme/theme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chemeClr val="accent1"/>
                </a:solidFill>
                <a:latin typeface="+mj-lt"/>
              </a:rPr>
              <a:t>Cover</a:t>
            </a:r>
            <a:r>
              <a:rPr lang="en-US" b="0" baseline="0" dirty="0">
                <a:solidFill>
                  <a:schemeClr val="accent1"/>
                </a:solidFill>
                <a:latin typeface="+mj-lt"/>
              </a:rPr>
              <a:t> Pages</a:t>
            </a:r>
            <a:endParaRPr lang="en-US" b="0" dirty="0">
              <a:solidFill>
                <a:schemeClr val="accent1"/>
              </a:solidFill>
              <a:latin typeface="+mj-lt"/>
            </a:endParaRPr>
          </a:p>
        </p:txBody>
      </p:sp>
      <p:pic>
        <p:nvPicPr>
          <p:cNvPr id="3" name="Picture 2" descr="A picture containing object, clock, meter&#10;&#10;Description automatically generated">
            <a:extLst>
              <a:ext uri="{FF2B5EF4-FFF2-40B4-BE49-F238E27FC236}">
                <a16:creationId xmlns:a16="http://schemas.microsoft.com/office/drawing/2014/main" id="{868ECDBA-245B-4E0E-9A16-23E532C4C7F3}"/>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235315" y="120902"/>
            <a:ext cx="737236" cy="180243"/>
          </a:xfrm>
          <a:prstGeom prst="rect">
            <a:avLst/>
          </a:prstGeom>
        </p:spPr>
      </p:pic>
    </p:spTree>
    <p:extLst>
      <p:ext uri="{BB962C8B-B14F-4D97-AF65-F5344CB8AC3E}">
        <p14:creationId xmlns:p14="http://schemas.microsoft.com/office/powerpoint/2010/main" val="1944603244"/>
      </p:ext>
    </p:extLst>
  </p:cSld>
  <p:clrMap bg1="lt1" tx1="dk1" bg2="lt2" tx2="dk2" accent1="accent1" accent2="accent2" accent3="accent3" accent4="accent4" accent5="accent5" accent6="accent6" hlink="hlink" folHlink="folHlink"/>
  <p:sldLayoutIdLst>
    <p:sldLayoutId id="2147483849"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Wingdings" panose="05000000000000000000" pitchFamily="2" charset="2"/>
        <a:buChar char="§"/>
        <a:defRPr sz="2400" b="0" i="0" kern="1200">
          <a:solidFill>
            <a:schemeClr val="tx1">
              <a:lumMod val="75000"/>
              <a:lumOff val="25000"/>
            </a:schemeClr>
          </a:solidFill>
          <a:latin typeface="Arial" pitchFamily="34" charset="0"/>
          <a:ea typeface="+mn-ea"/>
          <a:cs typeface="Arial" pitchFamily="34" charset="0"/>
        </a:defRPr>
      </a:lvl1pPr>
      <a:lvl2pPr marL="558030" indent="-214627" algn="l" defTabSz="343403" rtl="0" eaLnBrk="1" latinLnBrk="0" hangingPunct="1">
        <a:spcBef>
          <a:spcPct val="20000"/>
        </a:spcBef>
        <a:buFont typeface="Wingdings" panose="05000000000000000000" pitchFamily="2" charset="2"/>
        <a:buChar char="§"/>
        <a:defRPr sz="1800" b="0" i="0" kern="1200">
          <a:solidFill>
            <a:schemeClr val="tx1">
              <a:lumMod val="75000"/>
              <a:lumOff val="25000"/>
            </a:schemeClr>
          </a:solidFill>
          <a:latin typeface="Arial" pitchFamily="34" charset="0"/>
          <a:ea typeface="+mn-ea"/>
          <a:cs typeface="Arial" pitchFamily="34" charset="0"/>
        </a:defRPr>
      </a:lvl2pPr>
      <a:lvl3pPr marL="858507" indent="-171701" algn="l" defTabSz="343403" rtl="0" eaLnBrk="1" latinLnBrk="0" hangingPunct="1">
        <a:spcBef>
          <a:spcPct val="20000"/>
        </a:spcBef>
        <a:buFont typeface="Wingdings" panose="05000000000000000000" pitchFamily="2" charset="2"/>
        <a:buChar char="§"/>
        <a:defRPr sz="1500" b="0" i="0" kern="1200">
          <a:solidFill>
            <a:schemeClr val="tx1">
              <a:lumMod val="75000"/>
              <a:lumOff val="25000"/>
            </a:schemeClr>
          </a:solidFill>
          <a:latin typeface="Arial" pitchFamily="34" charset="0"/>
          <a:ea typeface="+mn-ea"/>
          <a:cs typeface="Arial" pitchFamily="34" charset="0"/>
        </a:defRPr>
      </a:lvl3pPr>
      <a:lvl4pPr marL="1201910"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4pPr>
      <a:lvl5pPr marL="1545313"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rgbClr val="E20074"/>
                </a:solidFill>
                <a:latin typeface="+mj-lt"/>
              </a:rPr>
              <a:t>Confidential statements</a:t>
            </a:r>
          </a:p>
        </p:txBody>
      </p:sp>
      <p:sp>
        <p:nvSpPr>
          <p:cNvPr id="10" name="Slide Number Placeholder 5">
            <a:extLst>
              <a:ext uri="{FF2B5EF4-FFF2-40B4-BE49-F238E27FC236}">
                <a16:creationId xmlns:a16="http://schemas.microsoft.com/office/drawing/2014/main" id="{0C229D9D-7059-F94E-9D10-5EA88E49696D}"/>
              </a:ext>
            </a:extLst>
          </p:cNvPr>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
        <p:nvSpPr>
          <p:cNvPr id="11" name="Footer Placeholder 4">
            <a:extLst>
              <a:ext uri="{FF2B5EF4-FFF2-40B4-BE49-F238E27FC236}">
                <a16:creationId xmlns:a16="http://schemas.microsoft.com/office/drawing/2014/main" id="{77D8F82A-1588-844F-812C-0654F71EBE87}"/>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2" name="Slide Number Placeholder 5">
            <a:extLst>
              <a:ext uri="{FF2B5EF4-FFF2-40B4-BE49-F238E27FC236}">
                <a16:creationId xmlns:a16="http://schemas.microsoft.com/office/drawing/2014/main" id="{2CC35E22-B7BA-F148-9808-D0A3E906301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B6C0F0FF-5A76-994B-B815-4EEBB7A3AB37}"/>
              </a:ext>
            </a:extLst>
          </p:cNvPr>
          <p:cNvPicPr>
            <a:picLocks noChangeAspect="1"/>
          </p:cNvPicPr>
          <p:nvPr userDrawn="1"/>
        </p:nvPicPr>
        <p:blipFill rotWithShape="1">
          <a:blip r:embed="rId4"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597535080"/>
      </p:ext>
    </p:extLst>
  </p:cSld>
  <p:clrMap bg1="lt1" tx1="dk1" bg2="lt2" tx2="dk2" accent1="accent1" accent2="accent2" accent3="accent3" accent4="accent4" accent5="accent5" accent6="accent6" hlink="hlink" folHlink="folHlink"/>
  <p:sldLayoutIdLst>
    <p:sldLayoutId id="2147483662" r:id="rId1"/>
    <p:sldLayoutId id="2147483663" r:id="rId2"/>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0" indent="0" algn="l" defTabSz="343403" rtl="0" eaLnBrk="1" latinLnBrk="0" hangingPunct="1">
        <a:spcBef>
          <a:spcPct val="20000"/>
        </a:spcBef>
        <a:buFont typeface="Arial"/>
        <a:buNone/>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userDrawn="1"/>
        </p:nvSpPr>
        <p:spPr>
          <a:xfrm>
            <a:off x="361950" y="13536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Section title slides  </a:t>
            </a:r>
          </a:p>
        </p:txBody>
      </p:sp>
      <p:sp>
        <p:nvSpPr>
          <p:cNvPr id="6" name="Subtitle 2"/>
          <p:cNvSpPr txBox="1">
            <a:spLocks/>
          </p:cNvSpPr>
          <p:nvPr userDrawn="1"/>
        </p:nvSpPr>
        <p:spPr>
          <a:xfrm>
            <a:off x="361950" y="1985460"/>
            <a:ext cx="6908800" cy="1513390"/>
          </a:xfrm>
          <a:prstGeom prst="rect">
            <a:avLst/>
          </a:prstGeom>
        </p:spPr>
        <p:txBody>
          <a:bodyPr>
            <a:normAutofit/>
          </a:bodyPr>
          <a:lstStyle>
            <a:lvl1pPr marL="0" indent="0" algn="l" defTabSz="343403" rtl="0" eaLnBrk="1" latinLnBrk="0" hangingPunct="1">
              <a:spcBef>
                <a:spcPct val="20000"/>
              </a:spcBef>
              <a:buFont typeface="Arial"/>
              <a:buNone/>
              <a:defRPr sz="1800" b="0" i="0" kern="1200">
                <a:solidFill>
                  <a:schemeClr val="tx1"/>
                </a:solidFill>
                <a:latin typeface="Tele-GroteskFet" pitchFamily="2" charset="0"/>
                <a:ea typeface="+mn-ea"/>
                <a:cs typeface="Tele-GroteskFet" pitchFamily="2" charset="0"/>
              </a:defRPr>
            </a:lvl1pPr>
            <a:lvl2pPr marL="343403" indent="0" algn="ctr" defTabSz="343403" rtl="0" eaLnBrk="1" latinLnBrk="0" hangingPunct="1">
              <a:spcBef>
                <a:spcPct val="20000"/>
              </a:spcBef>
              <a:buFont typeface="Arial"/>
              <a:buNone/>
              <a:defRPr sz="1800" b="0" i="0" kern="1200">
                <a:solidFill>
                  <a:schemeClr val="tx1">
                    <a:tint val="75000"/>
                  </a:schemeClr>
                </a:solidFill>
                <a:latin typeface="+mj-lt"/>
                <a:ea typeface="+mn-ea"/>
                <a:cs typeface="Arial" pitchFamily="34" charset="0"/>
              </a:defRPr>
            </a:lvl2pPr>
            <a:lvl3pPr marL="686806" indent="0" algn="ctr" defTabSz="343403" rtl="0" eaLnBrk="1" latinLnBrk="0" hangingPunct="1">
              <a:spcBef>
                <a:spcPct val="20000"/>
              </a:spcBef>
              <a:buFont typeface="Arial"/>
              <a:buNone/>
              <a:defRPr sz="1500" b="0" i="0" kern="1200">
                <a:solidFill>
                  <a:schemeClr val="tx1">
                    <a:tint val="75000"/>
                  </a:schemeClr>
                </a:solidFill>
                <a:latin typeface="+mj-lt"/>
                <a:ea typeface="+mn-ea"/>
                <a:cs typeface="Arial" pitchFamily="34" charset="0"/>
              </a:defRPr>
            </a:lvl3pPr>
            <a:lvl4pPr marL="1030209"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4pPr>
            <a:lvl5pPr marL="1373612"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5pPr>
            <a:lvl6pPr marL="1717015"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60418"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3820"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7223"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a:latin typeface="+mn-lt"/>
              </a:rPr>
              <a:t>The</a:t>
            </a:r>
            <a:r>
              <a:rPr lang="en-US" baseline="0" dirty="0">
                <a:latin typeface="+mn-lt"/>
              </a:rPr>
              <a:t> provided layouts should be used for sub-sections or individual chapters within a presentation. </a:t>
            </a:r>
            <a:endParaRPr lang="en-US" dirty="0">
              <a:latin typeface="+mn-lt"/>
            </a:endParaRPr>
          </a:p>
        </p:txBody>
      </p:sp>
    </p:spTree>
    <p:extLst>
      <p:ext uri="{BB962C8B-B14F-4D97-AF65-F5344CB8AC3E}">
        <p14:creationId xmlns:p14="http://schemas.microsoft.com/office/powerpoint/2010/main" val="2909464674"/>
      </p:ext>
    </p:extLst>
  </p:cSld>
  <p:clrMap bg1="lt1" tx1="dk1" bg2="lt2" tx2="dk2" accent1="accent1" accent2="accent2" accent3="accent3" accent4="accent4" accent5="accent5" accent6="accent6" hlink="hlink" folHlink="folHlink"/>
  <p:sldLayoutIdLst>
    <p:sldLayoutId id="2147483742"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Arial"/>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 no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Footer Placeholder 4">
            <a:extLst>
              <a:ext uri="{FF2B5EF4-FFF2-40B4-BE49-F238E27FC236}">
                <a16:creationId xmlns:a16="http://schemas.microsoft.com/office/drawing/2014/main" id="{6361AF82-B2CD-DC4C-882F-DF7021C9AE22}"/>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1" name="Slide Number Placeholder 5">
            <a:extLst>
              <a:ext uri="{FF2B5EF4-FFF2-40B4-BE49-F238E27FC236}">
                <a16:creationId xmlns:a16="http://schemas.microsoft.com/office/drawing/2014/main" id="{754763E8-FA2B-9141-8ABC-5B7B38C2C35E}"/>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8AF7CE43-CD6B-E34C-B5A7-013775297793}"/>
              </a:ext>
            </a:extLst>
          </p:cNvPr>
          <p:cNvPicPr>
            <a:picLocks noChangeAspect="1"/>
          </p:cNvPicPr>
          <p:nvPr userDrawn="1"/>
        </p:nvPicPr>
        <p:blipFill rotWithShape="1">
          <a:blip r:embed="rId11"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428801282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839" r:id="rId3"/>
    <p:sldLayoutId id="2147483852" r:id="rId4"/>
    <p:sldLayoutId id="2147483739" r:id="rId5"/>
    <p:sldLayoutId id="2147483869" r:id="rId6"/>
    <p:sldLayoutId id="2147483853" r:id="rId7"/>
    <p:sldLayoutId id="2147483740" r:id="rId8"/>
    <p:sldLayoutId id="2147483860" r:id="rId9"/>
  </p:sldLayoutIdLst>
  <p:hf sldNum="0" hdr="0" dt="0"/>
  <p:txStyles>
    <p:titleStyle>
      <a:lvl1pPr algn="l" defTabSz="343403" rtl="0" eaLnBrk="1" latinLnBrk="0" hangingPunct="1">
        <a:spcBef>
          <a:spcPct val="0"/>
        </a:spcBef>
        <a:buNone/>
        <a:defRPr sz="3200" b="0" i="0" kern="1200">
          <a:solidFill>
            <a:schemeClr val="accent1"/>
          </a:solidFill>
          <a:latin typeface="+mj-lt"/>
          <a:ea typeface="TeleGrotesk Next Ultra" pitchFamily="2" charset="0"/>
          <a:cs typeface="TeleGrotesk Next Ultra"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Slides with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Footer Placeholder 4">
            <a:extLst>
              <a:ext uri="{FF2B5EF4-FFF2-40B4-BE49-F238E27FC236}">
                <a16:creationId xmlns:a16="http://schemas.microsoft.com/office/drawing/2014/main" id="{C00C36C0-C151-B84F-89D6-B19CD7E69020}"/>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2" name="Slide Number Placeholder 5">
            <a:extLst>
              <a:ext uri="{FF2B5EF4-FFF2-40B4-BE49-F238E27FC236}">
                <a16:creationId xmlns:a16="http://schemas.microsoft.com/office/drawing/2014/main" id="{D085C0C0-F226-FE41-8EA1-E5BCBD71401B}"/>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7" name="Picture 6" descr="A picture containing clock&#10;&#10;Description automatically generated">
            <a:extLst>
              <a:ext uri="{FF2B5EF4-FFF2-40B4-BE49-F238E27FC236}">
                <a16:creationId xmlns:a16="http://schemas.microsoft.com/office/drawing/2014/main" id="{0EF151B8-CE97-6F4E-97B6-BFC9B64DC092}"/>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01311360"/>
      </p:ext>
    </p:extLst>
  </p:cSld>
  <p:clrMap bg1="lt1" tx1="dk1" bg2="lt2" tx2="dk2" accent1="accent1" accent2="accent2" accent3="accent3" accent4="accent4" accent5="accent5" accent6="accent6" hlink="hlink" folHlink="folHlink"/>
  <p:hf sldNum="0" hdr="0" dt="0"/>
  <p:txStyles>
    <p:titleStyle>
      <a:lvl1pPr algn="l" defTabSz="343403" rtl="0" eaLnBrk="1" latinLnBrk="0" hangingPunct="1">
        <a:spcBef>
          <a:spcPct val="0"/>
        </a:spcBef>
        <a:buNone/>
        <a:defRPr sz="3200" b="0" i="0" kern="1200">
          <a:solidFill>
            <a:schemeClr val="accent1"/>
          </a:solidFill>
          <a:latin typeface="+mj-lt"/>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Closing</a:t>
            </a:r>
            <a:r>
              <a:rPr lang="en-US" baseline="0" dirty="0">
                <a:solidFill>
                  <a:schemeClr val="accent1"/>
                </a:solidFill>
                <a:latin typeface="+mj-lt"/>
              </a:rPr>
              <a:t> Slides</a:t>
            </a:r>
            <a:endParaRPr lang="en-US" dirty="0">
              <a:solidFill>
                <a:schemeClr val="accent1"/>
              </a:solidFill>
              <a:latin typeface="+mj-lt"/>
            </a:endParaRPr>
          </a:p>
        </p:txBody>
      </p:sp>
    </p:spTree>
    <p:extLst>
      <p:ext uri="{BB962C8B-B14F-4D97-AF65-F5344CB8AC3E}">
        <p14:creationId xmlns:p14="http://schemas.microsoft.com/office/powerpoint/2010/main" val="2045454177"/>
      </p:ext>
    </p:extLst>
  </p:cSld>
  <p:clrMap bg1="lt1" tx1="dk1" bg2="lt2" tx2="dk2" accent1="accent1" accent2="accent2" accent3="accent3" accent4="accent4" accent5="accent5" accent6="accent6" hlink="hlink" folHlink="folHlink"/>
  <p:sldLayoutIdLst>
    <p:sldLayoutId id="2147483685" r:id="rId1"/>
    <p:sldLayoutId id="2147483722" r:id="rId2"/>
  </p:sldLayoutIdLst>
  <p:hf sldNum="0" hdr="0" dt="0"/>
  <p:txStyles>
    <p:titleStyle>
      <a:lvl1pPr algn="ctr"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lumMod val="75000"/>
              <a:lumOff val="25000"/>
            </a:schemeClr>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lumMod val="75000"/>
              <a:lumOff val="25000"/>
            </a:schemeClr>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package" Target="../embeddings/Microsoft_Word_Document.docx"/><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A7865F2-9E5E-4967-92F9-71FA8C40FE9B}"/>
              </a:ext>
            </a:extLst>
          </p:cNvPr>
          <p:cNvSpPr>
            <a:spLocks noGrp="1"/>
          </p:cNvSpPr>
          <p:nvPr>
            <p:ph type="title"/>
          </p:nvPr>
        </p:nvSpPr>
        <p:spPr/>
        <p:txBody>
          <a:bodyPr>
            <a:noAutofit/>
          </a:bodyPr>
          <a:lstStyle/>
          <a:p>
            <a:r>
              <a:rPr lang="en-US" sz="6000" dirty="0"/>
              <a:t>Proposal for a Rel-19 Irregular Channel BW Work Item</a:t>
            </a:r>
          </a:p>
        </p:txBody>
      </p:sp>
      <p:sp>
        <p:nvSpPr>
          <p:cNvPr id="8" name="TextBox 7">
            <a:extLst>
              <a:ext uri="{FF2B5EF4-FFF2-40B4-BE49-F238E27FC236}">
                <a16:creationId xmlns:a16="http://schemas.microsoft.com/office/drawing/2014/main" id="{928BDFBB-F1AC-1824-C503-3AC74AEEDFBF}"/>
              </a:ext>
            </a:extLst>
          </p:cNvPr>
          <p:cNvSpPr txBox="1"/>
          <p:nvPr/>
        </p:nvSpPr>
        <p:spPr>
          <a:xfrm>
            <a:off x="643737" y="279715"/>
            <a:ext cx="8127187" cy="584775"/>
          </a:xfrm>
          <a:prstGeom prst="rect">
            <a:avLst/>
          </a:prstGeom>
          <a:noFill/>
        </p:spPr>
        <p:txBody>
          <a:bodyPr wrap="square">
            <a:spAutoFit/>
          </a:bodyPr>
          <a:lstStyle/>
          <a:p>
            <a:r>
              <a:rPr lang="en-US" sz="1600" dirty="0"/>
              <a:t>3GPP TSG-RAN Meeting #102													RP-233875</a:t>
            </a:r>
          </a:p>
          <a:p>
            <a:r>
              <a:rPr lang="en-US" sz="1600" dirty="0"/>
              <a:t>Edinburgh, Scotland, December 11-15, 2023</a:t>
            </a:r>
          </a:p>
        </p:txBody>
      </p:sp>
    </p:spTree>
    <p:extLst>
      <p:ext uri="{BB962C8B-B14F-4D97-AF65-F5344CB8AC3E}">
        <p14:creationId xmlns:p14="http://schemas.microsoft.com/office/powerpoint/2010/main" val="2206103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64ADAD0-F52A-4610-9258-46EFE7A18D97}"/>
              </a:ext>
            </a:extLst>
          </p:cNvPr>
          <p:cNvSpPr>
            <a:spLocks noGrp="1"/>
          </p:cNvSpPr>
          <p:nvPr>
            <p:ph sz="quarter" idx="12"/>
          </p:nvPr>
        </p:nvSpPr>
        <p:spPr>
          <a:xfrm>
            <a:off x="182878" y="877824"/>
            <a:ext cx="6181346" cy="3886200"/>
          </a:xfrm>
        </p:spPr>
        <p:txBody>
          <a:bodyPr/>
          <a:lstStyle/>
          <a:p>
            <a:r>
              <a:rPr lang="en-US" dirty="0"/>
              <a:t>NR was supposed to be better in every way than LTE, but in reality, LTE allowed for higher spectral utilization for irregular channel bandwidths</a:t>
            </a:r>
          </a:p>
          <a:p>
            <a:r>
              <a:rPr lang="en-US" dirty="0"/>
              <a:t>Operators requested a solution for the channel bandwidths to the right, but so far there is none. </a:t>
            </a:r>
          </a:p>
          <a:p>
            <a:r>
              <a:rPr lang="en-US" dirty="0"/>
              <a:t>In addition to these FDD channel BWs, in the US there are many irregular licensed channel bandwidths in n41</a:t>
            </a:r>
          </a:p>
          <a:p>
            <a:endParaRPr lang="en-US" dirty="0"/>
          </a:p>
          <a:p>
            <a:endParaRPr lang="en-US" dirty="0"/>
          </a:p>
        </p:txBody>
      </p:sp>
      <p:sp>
        <p:nvSpPr>
          <p:cNvPr id="5" name="Title 4">
            <a:extLst>
              <a:ext uri="{FF2B5EF4-FFF2-40B4-BE49-F238E27FC236}">
                <a16:creationId xmlns:a16="http://schemas.microsoft.com/office/drawing/2014/main" id="{B0CE871D-2582-4C4D-96D8-2C861BB9EA22}"/>
              </a:ext>
            </a:extLst>
          </p:cNvPr>
          <p:cNvSpPr>
            <a:spLocks noGrp="1"/>
          </p:cNvSpPr>
          <p:nvPr>
            <p:ph type="title"/>
          </p:nvPr>
        </p:nvSpPr>
        <p:spPr/>
        <p:txBody>
          <a:bodyPr>
            <a:normAutofit fontScale="90000"/>
          </a:bodyPr>
          <a:lstStyle/>
          <a:p>
            <a:r>
              <a:rPr lang="en-US" dirty="0"/>
              <a:t>Background</a:t>
            </a:r>
          </a:p>
        </p:txBody>
      </p:sp>
      <p:graphicFrame>
        <p:nvGraphicFramePr>
          <p:cNvPr id="4" name="Object 3">
            <a:extLst>
              <a:ext uri="{FF2B5EF4-FFF2-40B4-BE49-F238E27FC236}">
                <a16:creationId xmlns:a16="http://schemas.microsoft.com/office/drawing/2014/main" id="{754A4068-6392-7056-188C-530174EB9782}"/>
              </a:ext>
            </a:extLst>
          </p:cNvPr>
          <p:cNvGraphicFramePr>
            <a:graphicFrameLocks noChangeAspect="1"/>
          </p:cNvGraphicFramePr>
          <p:nvPr>
            <p:extLst>
              <p:ext uri="{D42A27DB-BD31-4B8C-83A1-F6EECF244321}">
                <p14:modId xmlns:p14="http://schemas.microsoft.com/office/powerpoint/2010/main" val="2608436725"/>
              </p:ext>
            </p:extLst>
          </p:nvPr>
        </p:nvGraphicFramePr>
        <p:xfrm>
          <a:off x="5429262" y="1888720"/>
          <a:ext cx="3095626" cy="1866900"/>
        </p:xfrm>
        <a:graphic>
          <a:graphicData uri="http://schemas.openxmlformats.org/presentationml/2006/ole">
            <mc:AlternateContent xmlns:mc="http://schemas.openxmlformats.org/markup-compatibility/2006">
              <mc:Choice xmlns:v="urn:schemas-microsoft-com:vml" Requires="v">
                <p:oleObj name="Document" r:id="rId2" imgW="3125152" imgH="2225537" progId="Word.Document.12">
                  <p:embed/>
                </p:oleObj>
              </mc:Choice>
              <mc:Fallback>
                <p:oleObj name="Document" r:id="rId2" imgW="3125152" imgH="2225537" progId="Word.Document.12">
                  <p:embed/>
                  <p:pic>
                    <p:nvPicPr>
                      <p:cNvPr id="4" name="Object 3">
                        <a:extLst>
                          <a:ext uri="{FF2B5EF4-FFF2-40B4-BE49-F238E27FC236}">
                            <a16:creationId xmlns:a16="http://schemas.microsoft.com/office/drawing/2014/main" id="{754A4068-6392-7056-188C-530174EB9782}"/>
                          </a:ext>
                        </a:extLst>
                      </p:cNvPr>
                      <p:cNvPicPr/>
                      <p:nvPr/>
                    </p:nvPicPr>
                    <p:blipFill>
                      <a:blip r:embed="rId3"/>
                      <a:stretch>
                        <a:fillRect/>
                      </a:stretch>
                    </p:blipFill>
                    <p:spPr>
                      <a:xfrm>
                        <a:off x="5429262" y="1888720"/>
                        <a:ext cx="3095626" cy="186690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8B21C645-5F16-05E6-2C69-E8C81A4D22D8}"/>
              </a:ext>
            </a:extLst>
          </p:cNvPr>
          <p:cNvSpPr txBox="1"/>
          <p:nvPr/>
        </p:nvSpPr>
        <p:spPr>
          <a:xfrm>
            <a:off x="6511138" y="1490423"/>
            <a:ext cx="2370123" cy="307777"/>
          </a:xfrm>
          <a:prstGeom prst="rect">
            <a:avLst/>
          </a:prstGeom>
          <a:noFill/>
        </p:spPr>
        <p:txBody>
          <a:bodyPr wrap="square" rtlCol="0">
            <a:spAutoFit/>
          </a:bodyPr>
          <a:lstStyle/>
          <a:p>
            <a:pPr algn="l"/>
            <a:r>
              <a:rPr lang="en-US" dirty="0">
                <a:cs typeface="Arial" pitchFamily="34" charset="0"/>
              </a:rPr>
              <a:t>Operator Requests from the SI</a:t>
            </a:r>
          </a:p>
        </p:txBody>
      </p:sp>
    </p:spTree>
    <p:extLst>
      <p:ext uri="{BB962C8B-B14F-4D97-AF65-F5344CB8AC3E}">
        <p14:creationId xmlns:p14="http://schemas.microsoft.com/office/powerpoint/2010/main" val="433461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6C06B-4FD2-4463-9EE3-B796AAE97D6D}"/>
              </a:ext>
            </a:extLst>
          </p:cNvPr>
          <p:cNvSpPr>
            <a:spLocks noGrp="1"/>
          </p:cNvSpPr>
          <p:nvPr>
            <p:ph sz="quarter" idx="12"/>
          </p:nvPr>
        </p:nvSpPr>
        <p:spPr>
          <a:xfrm>
            <a:off x="182880" y="877824"/>
            <a:ext cx="8066314" cy="3886200"/>
          </a:xfrm>
        </p:spPr>
        <p:txBody>
          <a:bodyPr>
            <a:normAutofit lnSpcReduction="10000"/>
          </a:bodyPr>
          <a:lstStyle/>
          <a:p>
            <a:r>
              <a:rPr lang="en-US" dirty="0"/>
              <a:t>Formally, the Study Item was titled “Study on Efficient utilization of licensed spectrum that is not aligned with existing NR channel bandwidths”</a:t>
            </a:r>
          </a:p>
          <a:p>
            <a:r>
              <a:rPr lang="en-US" dirty="0"/>
              <a:t>The SI included bandwidths that are not multiples of 5 MHz</a:t>
            </a:r>
          </a:p>
          <a:p>
            <a:r>
              <a:rPr lang="en-US" dirty="0"/>
              <a:t>The SI began in Rel-17 and concluded in Rel-18, but there has been no follow-on Work Item so far</a:t>
            </a:r>
          </a:p>
          <a:p>
            <a:r>
              <a:rPr lang="en-US" dirty="0"/>
              <a:t>The 100 kHz raster issue for UE Specific channel bandwidths surfaced during the Study Item, and its resolution clears the way to finalize some of the techniques covered in the Study Item Technical Report</a:t>
            </a:r>
          </a:p>
          <a:p>
            <a:endParaRPr lang="en-US" dirty="0"/>
          </a:p>
        </p:txBody>
      </p:sp>
      <p:sp>
        <p:nvSpPr>
          <p:cNvPr id="4" name="Title 3">
            <a:extLst>
              <a:ext uri="{FF2B5EF4-FFF2-40B4-BE49-F238E27FC236}">
                <a16:creationId xmlns:a16="http://schemas.microsoft.com/office/drawing/2014/main" id="{8B8C0D48-265F-4245-B9A1-FAC293F44506}"/>
              </a:ext>
            </a:extLst>
          </p:cNvPr>
          <p:cNvSpPr>
            <a:spLocks noGrp="1"/>
          </p:cNvSpPr>
          <p:nvPr>
            <p:ph type="title"/>
          </p:nvPr>
        </p:nvSpPr>
        <p:spPr/>
        <p:txBody>
          <a:bodyPr>
            <a:normAutofit fontScale="90000"/>
          </a:bodyPr>
          <a:lstStyle/>
          <a:p>
            <a:r>
              <a:rPr lang="en-US" dirty="0"/>
              <a:t>Irregular channel bandwidth Study Item</a:t>
            </a:r>
          </a:p>
        </p:txBody>
      </p:sp>
    </p:spTree>
    <p:extLst>
      <p:ext uri="{BB962C8B-B14F-4D97-AF65-F5344CB8AC3E}">
        <p14:creationId xmlns:p14="http://schemas.microsoft.com/office/powerpoint/2010/main" val="2468795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6C06B-4FD2-4463-9EE3-B796AAE97D6D}"/>
              </a:ext>
            </a:extLst>
          </p:cNvPr>
          <p:cNvSpPr>
            <a:spLocks noGrp="1"/>
          </p:cNvSpPr>
          <p:nvPr>
            <p:ph sz="quarter" idx="12"/>
          </p:nvPr>
        </p:nvSpPr>
        <p:spPr>
          <a:xfrm>
            <a:off x="182880" y="877824"/>
            <a:ext cx="8066314" cy="3886200"/>
          </a:xfrm>
        </p:spPr>
        <p:txBody>
          <a:bodyPr>
            <a:normAutofit/>
          </a:bodyPr>
          <a:lstStyle/>
          <a:p>
            <a:r>
              <a:rPr lang="en-US" dirty="0"/>
              <a:t>Larger Channel BW than licensed BW</a:t>
            </a:r>
          </a:p>
          <a:p>
            <a:r>
              <a:rPr lang="en-US" dirty="0"/>
              <a:t>Overlapping channel bandwidths</a:t>
            </a:r>
          </a:p>
          <a:p>
            <a:pPr lvl="1"/>
            <a:r>
              <a:rPr lang="en-US" dirty="0"/>
              <a:t>Overlapping UE CBWs from Network Perspective </a:t>
            </a:r>
          </a:p>
          <a:p>
            <a:pPr lvl="1"/>
            <a:r>
              <a:rPr lang="en-US" dirty="0"/>
              <a:t>Combined UE CBW (one cell)</a:t>
            </a:r>
          </a:p>
          <a:p>
            <a:pPr lvl="1"/>
            <a:r>
              <a:rPr lang="en-US" dirty="0"/>
              <a:t>Overlapping CA (two cells)</a:t>
            </a:r>
          </a:p>
          <a:p>
            <a:r>
              <a:rPr lang="en-US" dirty="0"/>
              <a:t>Of these, Larger Channel BW than licensed BW, and Overlapping UE CBWs from the Network Perspective have the least impact on the specs and UEs, and should be followed up on. </a:t>
            </a:r>
          </a:p>
        </p:txBody>
      </p:sp>
      <p:sp>
        <p:nvSpPr>
          <p:cNvPr id="4" name="Title 3">
            <a:extLst>
              <a:ext uri="{FF2B5EF4-FFF2-40B4-BE49-F238E27FC236}">
                <a16:creationId xmlns:a16="http://schemas.microsoft.com/office/drawing/2014/main" id="{8B8C0D48-265F-4245-B9A1-FAC293F44506}"/>
              </a:ext>
            </a:extLst>
          </p:cNvPr>
          <p:cNvSpPr>
            <a:spLocks noGrp="1"/>
          </p:cNvSpPr>
          <p:nvPr>
            <p:ph type="title"/>
          </p:nvPr>
        </p:nvSpPr>
        <p:spPr/>
        <p:txBody>
          <a:bodyPr>
            <a:normAutofit fontScale="90000"/>
          </a:bodyPr>
          <a:lstStyle/>
          <a:p>
            <a:r>
              <a:rPr lang="en-US" dirty="0"/>
              <a:t>Techniques from the Study Item</a:t>
            </a:r>
          </a:p>
        </p:txBody>
      </p:sp>
    </p:spTree>
    <p:extLst>
      <p:ext uri="{BB962C8B-B14F-4D97-AF65-F5344CB8AC3E}">
        <p14:creationId xmlns:p14="http://schemas.microsoft.com/office/powerpoint/2010/main" val="3159540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6C06B-4FD2-4463-9EE3-B796AAE97D6D}"/>
              </a:ext>
            </a:extLst>
          </p:cNvPr>
          <p:cNvSpPr>
            <a:spLocks noGrp="1"/>
          </p:cNvSpPr>
          <p:nvPr>
            <p:ph sz="quarter" idx="12"/>
          </p:nvPr>
        </p:nvSpPr>
        <p:spPr>
          <a:xfrm>
            <a:off x="182880" y="877824"/>
            <a:ext cx="8066314" cy="3886200"/>
          </a:xfrm>
        </p:spPr>
        <p:txBody>
          <a:bodyPr>
            <a:normAutofit fontScale="70000" lnSpcReduction="20000"/>
          </a:bodyPr>
          <a:lstStyle/>
          <a:p>
            <a:r>
              <a:rPr lang="en-US" dirty="0"/>
              <a:t>Regulatory requirement: No issue</a:t>
            </a:r>
          </a:p>
          <a:p>
            <a:r>
              <a:rPr lang="en-US" dirty="0"/>
              <a:t>UE performance degradation relative to minimum requirements: No issue</a:t>
            </a:r>
          </a:p>
          <a:p>
            <a:r>
              <a:rPr lang="en-US" dirty="0" err="1"/>
              <a:t>gNB</a:t>
            </a:r>
            <a:r>
              <a:rPr lang="en-US" dirty="0"/>
              <a:t> complexity: </a:t>
            </a:r>
            <a:r>
              <a:rPr lang="en-US" dirty="0" err="1"/>
              <a:t>gNB</a:t>
            </a:r>
            <a:r>
              <a:rPr lang="en-US" dirty="0"/>
              <a:t> has to support the irregular channel BW (can also be implemented through RF combining of 2 channels)</a:t>
            </a:r>
          </a:p>
          <a:p>
            <a:r>
              <a:rPr lang="en-US" dirty="0"/>
              <a:t>UE complexity: No changes needed, supported by legacy UEs</a:t>
            </a:r>
          </a:p>
          <a:p>
            <a:r>
              <a:rPr lang="en-US" dirty="0"/>
              <a:t>UE throughput: UE throughput based on existing channel BWs (5MHz for holdings &lt;10MHz, 10MHz for holdings &lt;15MHz, etc.)</a:t>
            </a:r>
          </a:p>
          <a:p>
            <a:r>
              <a:rPr lang="en-US" dirty="0"/>
              <a:t>Spectral utilization: UE throughput based on existing channel BWs (5MHz for holdings &lt;10MHz, 10MHz for holdings &lt;15MHz, etc.)</a:t>
            </a:r>
          </a:p>
          <a:p>
            <a:r>
              <a:rPr lang="en-US" dirty="0"/>
              <a:t>Cell Spectral utilization: Entire spectrum holding can be used even only with legacy UEs</a:t>
            </a:r>
          </a:p>
          <a:p>
            <a:r>
              <a:rPr lang="en-US" dirty="0"/>
              <a:t>Network capacity: Entire spectrum can be used by multiplexing different UEs in the frequency domain</a:t>
            </a:r>
          </a:p>
          <a:p>
            <a:r>
              <a:rPr lang="en-US" dirty="0"/>
              <a:t>Legacy UE support: Legacy UEs supported</a:t>
            </a:r>
          </a:p>
          <a:p>
            <a:r>
              <a:rPr lang="en-US" dirty="0"/>
              <a:t>RAN1/2/4 Specification impact: RAN4 – BS requirements for new channel BW</a:t>
            </a:r>
          </a:p>
          <a:p>
            <a:endParaRPr lang="en-US" dirty="0"/>
          </a:p>
          <a:p>
            <a:endParaRPr lang="en-US" dirty="0"/>
          </a:p>
        </p:txBody>
      </p:sp>
      <p:sp>
        <p:nvSpPr>
          <p:cNvPr id="4" name="Title 3">
            <a:extLst>
              <a:ext uri="{FF2B5EF4-FFF2-40B4-BE49-F238E27FC236}">
                <a16:creationId xmlns:a16="http://schemas.microsoft.com/office/drawing/2014/main" id="{8B8C0D48-265F-4245-B9A1-FAC293F44506}"/>
              </a:ext>
            </a:extLst>
          </p:cNvPr>
          <p:cNvSpPr>
            <a:spLocks noGrp="1"/>
          </p:cNvSpPr>
          <p:nvPr>
            <p:ph type="title"/>
          </p:nvPr>
        </p:nvSpPr>
        <p:spPr/>
        <p:txBody>
          <a:bodyPr>
            <a:normAutofit fontScale="90000"/>
          </a:bodyPr>
          <a:lstStyle/>
          <a:p>
            <a:r>
              <a:rPr lang="en-US" dirty="0"/>
              <a:t>Overlapping UE CBWs from Network Perspective </a:t>
            </a:r>
          </a:p>
        </p:txBody>
      </p:sp>
      <p:sp>
        <p:nvSpPr>
          <p:cNvPr id="3" name="TextBox 2">
            <a:extLst>
              <a:ext uri="{FF2B5EF4-FFF2-40B4-BE49-F238E27FC236}">
                <a16:creationId xmlns:a16="http://schemas.microsoft.com/office/drawing/2014/main" id="{A4C429A7-D4D6-0E27-B137-928B8C70125D}"/>
              </a:ext>
            </a:extLst>
          </p:cNvPr>
          <p:cNvSpPr txBox="1"/>
          <p:nvPr/>
        </p:nvSpPr>
        <p:spPr>
          <a:xfrm>
            <a:off x="2399385" y="4704050"/>
            <a:ext cx="2540203" cy="307777"/>
          </a:xfrm>
          <a:prstGeom prst="rect">
            <a:avLst/>
          </a:prstGeom>
          <a:noFill/>
        </p:spPr>
        <p:txBody>
          <a:bodyPr wrap="square" rtlCol="0">
            <a:spAutoFit/>
          </a:bodyPr>
          <a:lstStyle/>
          <a:p>
            <a:pPr algn="l"/>
            <a:r>
              <a:rPr lang="en-US" dirty="0">
                <a:solidFill>
                  <a:schemeClr val="accent1"/>
                </a:solidFill>
                <a:cs typeface="Arial" pitchFamily="34" charset="0"/>
              </a:rPr>
              <a:t>From TR 38.844</a:t>
            </a:r>
          </a:p>
        </p:txBody>
      </p:sp>
    </p:spTree>
    <p:extLst>
      <p:ext uri="{BB962C8B-B14F-4D97-AF65-F5344CB8AC3E}">
        <p14:creationId xmlns:p14="http://schemas.microsoft.com/office/powerpoint/2010/main" val="792853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6C06B-4FD2-4463-9EE3-B796AAE97D6D}"/>
              </a:ext>
            </a:extLst>
          </p:cNvPr>
          <p:cNvSpPr>
            <a:spLocks noGrp="1"/>
          </p:cNvSpPr>
          <p:nvPr>
            <p:ph sz="quarter" idx="12"/>
          </p:nvPr>
        </p:nvSpPr>
        <p:spPr>
          <a:xfrm>
            <a:off x="182880" y="877824"/>
            <a:ext cx="8066314" cy="3886200"/>
          </a:xfrm>
        </p:spPr>
        <p:txBody>
          <a:bodyPr>
            <a:normAutofit fontScale="62500" lnSpcReduction="20000"/>
          </a:bodyPr>
          <a:lstStyle/>
          <a:p>
            <a:r>
              <a:rPr lang="en-US" dirty="0"/>
              <a:t>Regulatory requirement: Potential issue on the BS side, </a:t>
            </a:r>
            <a:r>
              <a:rPr lang="en-US" dirty="0" err="1"/>
              <a:t>gNB</a:t>
            </a:r>
            <a:r>
              <a:rPr lang="en-US" dirty="0"/>
              <a:t> filters will be needed depending on BS implementation.</a:t>
            </a:r>
          </a:p>
          <a:p>
            <a:r>
              <a:rPr lang="en-US" dirty="0"/>
              <a:t>UE performance degradation relative to minimum requirements: UE ACS and in-band blocking degradation. Possible impact on Rx sensitivity vs regular CBW, if single carrier Tx-Rx separation is not maintained.</a:t>
            </a:r>
          </a:p>
          <a:p>
            <a:r>
              <a:rPr lang="en-US" dirty="0" err="1"/>
              <a:t>gNB</a:t>
            </a:r>
            <a:r>
              <a:rPr lang="en-US" dirty="0"/>
              <a:t> complexity: No changes needed if the BS can meet regulatory requirements with the RF front end of the wider  channel BW. Otherwise, </a:t>
            </a:r>
            <a:r>
              <a:rPr lang="en-US" dirty="0" err="1"/>
              <a:t>gNB</a:t>
            </a:r>
            <a:r>
              <a:rPr lang="en-US" dirty="0"/>
              <a:t> has to support the irregular channel BW</a:t>
            </a:r>
          </a:p>
          <a:p>
            <a:r>
              <a:rPr lang="en-US" dirty="0"/>
              <a:t>UE complexity: No changes needed, supported by legacy UE</a:t>
            </a:r>
          </a:p>
          <a:p>
            <a:r>
              <a:rPr lang="en-US" dirty="0"/>
              <a:t>UE throughput: UE throughput based on how many RBs can be used</a:t>
            </a:r>
          </a:p>
          <a:p>
            <a:r>
              <a:rPr lang="en-US" dirty="0"/>
              <a:t>Spectral utilization: Depends on the usable number of RBs, single SSB needed</a:t>
            </a:r>
          </a:p>
          <a:p>
            <a:r>
              <a:rPr lang="en-US" dirty="0"/>
              <a:t>Cell Spectral utilization: Entire spectrum holding, but with wider guard bands than in the other methods, can be used even only with legacy UEs</a:t>
            </a:r>
          </a:p>
          <a:p>
            <a:r>
              <a:rPr lang="en-US" dirty="0"/>
              <a:t>Network capacity: Entire spectrum can be used by any UE</a:t>
            </a:r>
          </a:p>
          <a:p>
            <a:r>
              <a:rPr lang="en-US" dirty="0"/>
              <a:t>Legacy UE support: Legacy UEs supported</a:t>
            </a:r>
          </a:p>
          <a:p>
            <a:r>
              <a:rPr lang="en-US" dirty="0"/>
              <a:t>RAN1/2/4 Specification impact: RAN4 – BS requirements for new channel BW, possibly restrictions of the suitable scenarios. New asymmetric bandwidth combinations for UE are needed. However, these combinations would be “regular” BW combinations, so existing process.</a:t>
            </a:r>
          </a:p>
          <a:p>
            <a:endParaRPr lang="en-US" dirty="0"/>
          </a:p>
          <a:p>
            <a:endParaRPr lang="en-US" dirty="0"/>
          </a:p>
          <a:p>
            <a:endParaRPr lang="en-US" dirty="0"/>
          </a:p>
        </p:txBody>
      </p:sp>
      <p:sp>
        <p:nvSpPr>
          <p:cNvPr id="4" name="Title 3">
            <a:extLst>
              <a:ext uri="{FF2B5EF4-FFF2-40B4-BE49-F238E27FC236}">
                <a16:creationId xmlns:a16="http://schemas.microsoft.com/office/drawing/2014/main" id="{8B8C0D48-265F-4245-B9A1-FAC293F44506}"/>
              </a:ext>
            </a:extLst>
          </p:cNvPr>
          <p:cNvSpPr>
            <a:spLocks noGrp="1"/>
          </p:cNvSpPr>
          <p:nvPr>
            <p:ph type="title"/>
          </p:nvPr>
        </p:nvSpPr>
        <p:spPr/>
        <p:txBody>
          <a:bodyPr>
            <a:normAutofit fontScale="90000"/>
          </a:bodyPr>
          <a:lstStyle/>
          <a:p>
            <a:r>
              <a:rPr lang="en-US" dirty="0"/>
              <a:t>Larger CBW  (one cell) </a:t>
            </a:r>
          </a:p>
        </p:txBody>
      </p:sp>
      <p:sp>
        <p:nvSpPr>
          <p:cNvPr id="3" name="TextBox 2">
            <a:extLst>
              <a:ext uri="{FF2B5EF4-FFF2-40B4-BE49-F238E27FC236}">
                <a16:creationId xmlns:a16="http://schemas.microsoft.com/office/drawing/2014/main" id="{1CD9E3C6-57D9-FDEE-6F51-0870F52EA1C3}"/>
              </a:ext>
            </a:extLst>
          </p:cNvPr>
          <p:cNvSpPr txBox="1"/>
          <p:nvPr/>
        </p:nvSpPr>
        <p:spPr>
          <a:xfrm>
            <a:off x="2399385" y="4704050"/>
            <a:ext cx="2540203" cy="307777"/>
          </a:xfrm>
          <a:prstGeom prst="rect">
            <a:avLst/>
          </a:prstGeom>
          <a:noFill/>
        </p:spPr>
        <p:txBody>
          <a:bodyPr wrap="square" rtlCol="0">
            <a:spAutoFit/>
          </a:bodyPr>
          <a:lstStyle/>
          <a:p>
            <a:pPr algn="l"/>
            <a:r>
              <a:rPr lang="en-US" dirty="0">
                <a:solidFill>
                  <a:schemeClr val="accent1"/>
                </a:solidFill>
                <a:cs typeface="Arial" pitchFamily="34" charset="0"/>
              </a:rPr>
              <a:t>From TR 38.844</a:t>
            </a:r>
          </a:p>
        </p:txBody>
      </p:sp>
    </p:spTree>
    <p:extLst>
      <p:ext uri="{BB962C8B-B14F-4D97-AF65-F5344CB8AC3E}">
        <p14:creationId xmlns:p14="http://schemas.microsoft.com/office/powerpoint/2010/main" val="1522316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6C06B-4FD2-4463-9EE3-B796AAE97D6D}"/>
              </a:ext>
            </a:extLst>
          </p:cNvPr>
          <p:cNvSpPr>
            <a:spLocks noGrp="1"/>
          </p:cNvSpPr>
          <p:nvPr>
            <p:ph sz="quarter" idx="12"/>
          </p:nvPr>
        </p:nvSpPr>
        <p:spPr>
          <a:xfrm>
            <a:off x="182880" y="877824"/>
            <a:ext cx="8066314" cy="3886200"/>
          </a:xfrm>
        </p:spPr>
        <p:txBody>
          <a:bodyPr>
            <a:normAutofit/>
          </a:bodyPr>
          <a:lstStyle/>
          <a:p>
            <a:r>
              <a:rPr lang="en-US" dirty="0"/>
              <a:t>Create a Release-19 Irregular Channel Bandwidth Work Item</a:t>
            </a:r>
          </a:p>
          <a:p>
            <a:pPr lvl="1"/>
            <a:r>
              <a:rPr lang="en-US" dirty="0"/>
              <a:t>“Irregular Channel Bandwidth” refers to the licensed channel bandwidth, not necessarily the UE channel bandwidth. </a:t>
            </a:r>
          </a:p>
          <a:p>
            <a:r>
              <a:rPr lang="en-US" dirty="0"/>
              <a:t>Include overlapping channels from the network perspective</a:t>
            </a:r>
          </a:p>
          <a:p>
            <a:pPr lvl="1"/>
            <a:r>
              <a:rPr lang="en-US" dirty="0"/>
              <a:t>Asses the impact on spectral efficiency of having SSBs in two slots for 6 and 7 </a:t>
            </a:r>
            <a:r>
              <a:rPr lang="en-US"/>
              <a:t>MHz channels</a:t>
            </a:r>
            <a:endParaRPr lang="en-US" dirty="0"/>
          </a:p>
          <a:p>
            <a:r>
              <a:rPr lang="en-US" dirty="0"/>
              <a:t>Include Larger Channel BW than Licensed BW</a:t>
            </a:r>
          </a:p>
          <a:p>
            <a:r>
              <a:rPr lang="en-US" dirty="0"/>
              <a:t>Include solutions for both FDD and TDD bands</a:t>
            </a:r>
          </a:p>
          <a:p>
            <a:endParaRPr lang="en-US" dirty="0"/>
          </a:p>
        </p:txBody>
      </p:sp>
      <p:sp>
        <p:nvSpPr>
          <p:cNvPr id="4" name="Title 3">
            <a:extLst>
              <a:ext uri="{FF2B5EF4-FFF2-40B4-BE49-F238E27FC236}">
                <a16:creationId xmlns:a16="http://schemas.microsoft.com/office/drawing/2014/main" id="{8B8C0D48-265F-4245-B9A1-FAC293F44506}"/>
              </a:ext>
            </a:extLst>
          </p:cNvPr>
          <p:cNvSpPr>
            <a:spLocks noGrp="1"/>
          </p:cNvSpPr>
          <p:nvPr>
            <p:ph type="title"/>
          </p:nvPr>
        </p:nvSpPr>
        <p:spPr/>
        <p:txBody>
          <a:bodyPr>
            <a:normAutofit fontScale="90000"/>
          </a:bodyPr>
          <a:lstStyle/>
          <a:p>
            <a:r>
              <a:rPr lang="en-US" dirty="0"/>
              <a:t>Proposal</a:t>
            </a:r>
          </a:p>
        </p:txBody>
      </p:sp>
    </p:spTree>
    <p:extLst>
      <p:ext uri="{BB962C8B-B14F-4D97-AF65-F5344CB8AC3E}">
        <p14:creationId xmlns:p14="http://schemas.microsoft.com/office/powerpoint/2010/main" val="344488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735942"/>
      </p:ext>
    </p:extLst>
  </p:cSld>
  <p:clrMapOvr>
    <a:masterClrMapping/>
  </p:clrMapOvr>
</p:sld>
</file>

<file path=ppt/theme/theme1.xml><?xml version="1.0" encoding="utf-8"?>
<a:theme xmlns:a="http://schemas.openxmlformats.org/drawingml/2006/main" name="01 - Cover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rtlCol="0">
        <a:noAutofit/>
      </a:bodyPr>
      <a:lstStyle>
        <a:defPPr algn="l">
          <a:defRPr dirty="0" err="1" smtClean="0">
            <a:latin typeface="+mn-lt"/>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5468B658-E456-4CF0-8F00-6E987840CC5B}"/>
    </a:ext>
  </a:extLst>
</a:theme>
</file>

<file path=ppt/theme/theme2.xml><?xml version="1.0" encoding="utf-8"?>
<a:theme xmlns:a="http://schemas.openxmlformats.org/drawingml/2006/main" name="02 - Confidentiality Statement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3E3C587-1381-4C3A-836D-1FC2649757BE}"/>
    </a:ext>
  </a:extLst>
</a:theme>
</file>

<file path=ppt/theme/theme3.xml><?xml version="1.0" encoding="utf-8"?>
<a:theme xmlns:a="http://schemas.openxmlformats.org/drawingml/2006/main" name="03 - Section Titl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56D47CD-407B-4644-B69E-A8CC74A09EF1}"/>
    </a:ext>
  </a:extLst>
</a:theme>
</file>

<file path=ppt/theme/theme4.xml><?xml version="1.0" encoding="utf-8"?>
<a:theme xmlns:a="http://schemas.openxmlformats.org/drawingml/2006/main" name="04 - Body Slides - No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err="1" smtClean="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66F2A77B-ED35-459C-9A44-13EFCC8A8203}"/>
    </a:ext>
  </a:extLst>
</a:theme>
</file>

<file path=ppt/theme/theme5.xml><?xml version="1.0" encoding="utf-8"?>
<a:theme xmlns:a="http://schemas.openxmlformats.org/drawingml/2006/main" name="05 - Body Slides +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73E40A6-D290-44FC-9952-026DF14558B5}"/>
    </a:ext>
  </a:extLst>
</a:theme>
</file>

<file path=ppt/theme/theme6.xml><?xml version="1.0" encoding="utf-8"?>
<a:theme xmlns:a="http://schemas.openxmlformats.org/drawingml/2006/main" name="07 - Closing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37E8F2B-6EE4-4895-A04B-E2315B16FB63}"/>
    </a:ext>
  </a:extLst>
</a:theme>
</file>

<file path=ppt/theme/theme7.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72E056447D3ED4CB95A9A1555B9FEC3" ma:contentTypeVersion="1" ma:contentTypeDescription="Create a new document." ma:contentTypeScope="" ma:versionID="8f6db40491d0ba6cf0dd365caae3d44c">
  <xsd:schema xmlns:xsd="http://www.w3.org/2001/XMLSchema" xmlns:p="http://schemas.microsoft.com/office/2006/metadata/properties" xmlns:ns1="http://schemas.microsoft.com/sharepoint/v3" targetNamespace="http://schemas.microsoft.com/office/2006/metadata/properties" ma:root="true" ma:fieldsID="32aab9cc1051c24dfbd52b02ea2b636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HeadLin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F519F53-8130-4966-AEEC-1D337E7E2C5C}">
  <ds:schemaRefs>
    <ds:schemaRef ds:uri="http://purl.org/dc/dcmitype/"/>
    <ds:schemaRef ds:uri="http://schemas.openxmlformats.org/package/2006/metadata/core-properties"/>
    <ds:schemaRef ds:uri="http://purl.org/dc/elements/1.1/"/>
    <ds:schemaRef ds:uri="http://purl.org/dc/terms/"/>
    <ds:schemaRef ds:uri="http://schemas.microsoft.com/office/2006/metadata/properties"/>
    <ds:schemaRef ds:uri="http://schemas.microsoft.com/office/2006/documentManagement/types"/>
    <ds:schemaRef ds:uri="http://schemas.microsoft.com/sharepoint/v3"/>
    <ds:schemaRef ds:uri="http://www.w3.org/XML/1998/namespace"/>
  </ds:schemaRefs>
</ds:datastoreItem>
</file>

<file path=customXml/itemProps2.xml><?xml version="1.0" encoding="utf-8"?>
<ds:datastoreItem xmlns:ds="http://schemas.openxmlformats.org/officeDocument/2006/customXml" ds:itemID="{C1BA0EC1-08B1-4C25-B946-EEDF3653A49C}">
  <ds:schemaRefs>
    <ds:schemaRef ds:uri="http://schemas.microsoft.com/sharepoint/v3/contenttype/forms"/>
  </ds:schemaRefs>
</ds:datastoreItem>
</file>

<file path=customXml/itemProps3.xml><?xml version="1.0" encoding="utf-8"?>
<ds:datastoreItem xmlns:ds="http://schemas.openxmlformats.org/officeDocument/2006/customXml" ds:itemID="{03BBCDD8-400B-4FF4-A5EE-CD053D518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T-Mobile_PPT-Template_16x9_2020-04-06</Template>
  <TotalTime>638</TotalTime>
  <Words>722</Words>
  <Application>Microsoft Office PowerPoint</Application>
  <PresentationFormat>On-screen Show (16:9)</PresentationFormat>
  <Paragraphs>53</Paragraphs>
  <Slides>8</Slides>
  <Notes>1</Notes>
  <HiddenSlides>0</HiddenSlides>
  <MMClips>0</MMClips>
  <ScaleCrop>false</ScaleCrop>
  <HeadingPairs>
    <vt:vector size="8" baseType="variant">
      <vt:variant>
        <vt:lpstr>Fonts Used</vt:lpstr>
      </vt:variant>
      <vt:variant>
        <vt:i4>9</vt:i4>
      </vt:variant>
      <vt:variant>
        <vt:lpstr>Theme</vt:lpstr>
      </vt:variant>
      <vt:variant>
        <vt:i4>6</vt:i4>
      </vt:variant>
      <vt:variant>
        <vt:lpstr>Embedded OLE Servers</vt:lpstr>
      </vt:variant>
      <vt:variant>
        <vt:i4>1</vt:i4>
      </vt:variant>
      <vt:variant>
        <vt:lpstr>Slide Titles</vt:lpstr>
      </vt:variant>
      <vt:variant>
        <vt:i4>8</vt:i4>
      </vt:variant>
    </vt:vector>
  </HeadingPairs>
  <TitlesOfParts>
    <vt:vector size="24" baseType="lpstr">
      <vt:lpstr>Arial</vt:lpstr>
      <vt:lpstr>Calibri</vt:lpstr>
      <vt:lpstr>TeleGrotesk Next</vt:lpstr>
      <vt:lpstr>TeleGrotesk Next Medium</vt:lpstr>
      <vt:lpstr>TeleGrotesk Next Ultra</vt:lpstr>
      <vt:lpstr>Tele-GroteskFet</vt:lpstr>
      <vt:lpstr>Tele-GroteskHal</vt:lpstr>
      <vt:lpstr>Tele-GroteskUlt</vt:lpstr>
      <vt:lpstr>Wingdings</vt:lpstr>
      <vt:lpstr>01 - Cover Slides</vt:lpstr>
      <vt:lpstr>02 - Confidentiality Statements</vt:lpstr>
      <vt:lpstr>03 - Section Titles</vt:lpstr>
      <vt:lpstr>04 - Body Slides - No Image</vt:lpstr>
      <vt:lpstr>05 - Body Slides + Image</vt:lpstr>
      <vt:lpstr>07 - Closing Slides</vt:lpstr>
      <vt:lpstr>Document</vt:lpstr>
      <vt:lpstr>Proposal for a Rel-19 Irregular Channel BW Work Item</vt:lpstr>
      <vt:lpstr>Background</vt:lpstr>
      <vt:lpstr>Irregular channel bandwidth Study Item</vt:lpstr>
      <vt:lpstr>Techniques from the Study Item</vt:lpstr>
      <vt:lpstr>Overlapping UE CBWs from Network Perspective </vt:lpstr>
      <vt:lpstr>Larger CBW  (one cell) </vt:lpstr>
      <vt:lpstr>Proposal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subject/>
  <dc:creator>Terri Sharp</dc:creator>
  <cp:keywords/>
  <dc:description/>
  <cp:lastModifiedBy>Bill Shvodian</cp:lastModifiedBy>
  <cp:revision>45</cp:revision>
  <cp:lastPrinted>2015-09-28T19:27:26Z</cp:lastPrinted>
  <dcterms:created xsi:type="dcterms:W3CDTF">2020-05-07T20:26:51Z</dcterms:created>
  <dcterms:modified xsi:type="dcterms:W3CDTF">2023-12-04T20:37:27Z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0x010100F72E056447D3ED4CB95A9A1555B9FEC3</vt:lpwstr>
  </property>
  <property fmtid="{D5CDD505-2E9C-101B-9397-08002B2CF9AE}" pid="3" name="MSIP_Label_7af72c41-31f4-4d40-a6d0-808117dc4d77_Enabled">
    <vt:lpwstr>true</vt:lpwstr>
  </property>
  <property fmtid="{D5CDD505-2E9C-101B-9397-08002B2CF9AE}" pid="4" name="MSIP_Label_7af72c41-31f4-4d40-a6d0-808117dc4d77_SetDate">
    <vt:lpwstr>2022-04-20T20:29:03Z</vt:lpwstr>
  </property>
  <property fmtid="{D5CDD505-2E9C-101B-9397-08002B2CF9AE}" pid="5" name="MSIP_Label_7af72c41-31f4-4d40-a6d0-808117dc4d77_Method">
    <vt:lpwstr>Standard</vt:lpwstr>
  </property>
  <property fmtid="{D5CDD505-2E9C-101B-9397-08002B2CF9AE}" pid="6" name="MSIP_Label_7af72c41-31f4-4d40-a6d0-808117dc4d77_Name">
    <vt:lpwstr>TMO - Internal</vt:lpwstr>
  </property>
  <property fmtid="{D5CDD505-2E9C-101B-9397-08002B2CF9AE}" pid="7" name="MSIP_Label_7af72c41-31f4-4d40-a6d0-808117dc4d77_SiteId">
    <vt:lpwstr>be0f980b-dd99-4b19-bd7b-bc71a09b026c</vt:lpwstr>
  </property>
  <property fmtid="{D5CDD505-2E9C-101B-9397-08002B2CF9AE}" pid="8" name="MSIP_Label_7af72c41-31f4-4d40-a6d0-808117dc4d77_ActionId">
    <vt:lpwstr>5c0d77e7-be33-41a4-8c92-8e71eebd0249</vt:lpwstr>
  </property>
  <property fmtid="{D5CDD505-2E9C-101B-9397-08002B2CF9AE}" pid="9" name="MSIP_Label_7af72c41-31f4-4d40-a6d0-808117dc4d77_ContentBits">
    <vt:lpwstr>2</vt:lpwstr>
  </property>
</Properties>
</file>