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notesMasterIdLst>
    <p:notesMasterId r:id="rId6"/>
  </p:notesMasterIdLst>
  <p:sldIdLst>
    <p:sldId id="256" r:id="rId2"/>
    <p:sldId id="257" r:id="rId3"/>
    <p:sldId id="265" r:id="rId4"/>
    <p:sldId id="264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395" autoAdjust="0"/>
  </p:normalViewPr>
  <p:slideViewPr>
    <p:cSldViewPr snapToGrid="0">
      <p:cViewPr varScale="1">
        <p:scale>
          <a:sx n="96" d="100"/>
          <a:sy n="96" d="100"/>
        </p:scale>
        <p:origin x="150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rivastava, Rudraksh" userId="fa8d8efe-726d-4343-b11d-18d599bbefe4" providerId="ADAL" clId="{71215DBB-A7B1-485F-84F4-D03357E5980F}"/>
    <pc:docChg chg="undo custSel modSld">
      <pc:chgData name="Shrivastava, Rudraksh" userId="fa8d8efe-726d-4343-b11d-18d599bbefe4" providerId="ADAL" clId="{71215DBB-A7B1-485F-84F4-D03357E5980F}" dt="2023-12-01T20:05:03.488" v="78" actId="20577"/>
      <pc:docMkLst>
        <pc:docMk/>
      </pc:docMkLst>
      <pc:sldChg chg="addSp delSp modSp mod">
        <pc:chgData name="Shrivastava, Rudraksh" userId="fa8d8efe-726d-4343-b11d-18d599bbefe4" providerId="ADAL" clId="{71215DBB-A7B1-485F-84F4-D03357E5980F}" dt="2023-12-01T20:00:25.076" v="71" actId="20577"/>
        <pc:sldMkLst>
          <pc:docMk/>
          <pc:sldMk cId="1387452234" sldId="256"/>
        </pc:sldMkLst>
        <pc:spChg chg="mod">
          <ac:chgData name="Shrivastava, Rudraksh" userId="fa8d8efe-726d-4343-b11d-18d599bbefe4" providerId="ADAL" clId="{71215DBB-A7B1-485F-84F4-D03357E5980F}" dt="2023-12-01T20:00:25.076" v="71" actId="20577"/>
          <ac:spMkLst>
            <pc:docMk/>
            <pc:sldMk cId="1387452234" sldId="256"/>
            <ac:spMk id="4" creationId="{9588D7B5-5322-FC9D-50ED-C4E45044A79C}"/>
          </ac:spMkLst>
        </pc:spChg>
        <pc:spChg chg="mod">
          <ac:chgData name="Shrivastava, Rudraksh" userId="fa8d8efe-726d-4343-b11d-18d599bbefe4" providerId="ADAL" clId="{71215DBB-A7B1-485F-84F4-D03357E5980F}" dt="2023-12-01T19:20:08.318" v="58" actId="20577"/>
          <ac:spMkLst>
            <pc:docMk/>
            <pc:sldMk cId="1387452234" sldId="256"/>
            <ac:spMk id="12" creationId="{1BAA8E4D-263B-8C98-4209-225828AE1F53}"/>
          </ac:spMkLst>
        </pc:spChg>
        <pc:spChg chg="mod">
          <ac:chgData name="Shrivastava, Rudraksh" userId="fa8d8efe-726d-4343-b11d-18d599bbefe4" providerId="ADAL" clId="{71215DBB-A7B1-485F-84F4-D03357E5980F}" dt="2023-12-01T19:21:23.855" v="64" actId="20577"/>
          <ac:spMkLst>
            <pc:docMk/>
            <pc:sldMk cId="1387452234" sldId="256"/>
            <ac:spMk id="13" creationId="{8BCA9E4A-5511-6056-5D90-F29A4CB758B4}"/>
          </ac:spMkLst>
        </pc:spChg>
        <pc:spChg chg="add del mod">
          <ac:chgData name="Shrivastava, Rudraksh" userId="fa8d8efe-726d-4343-b11d-18d599bbefe4" providerId="ADAL" clId="{71215DBB-A7B1-485F-84F4-D03357E5980F}" dt="2023-12-01T19:20:03.075" v="56" actId="478"/>
          <ac:spMkLst>
            <pc:docMk/>
            <pc:sldMk cId="1387452234" sldId="256"/>
            <ac:spMk id="15" creationId="{96AEC0DA-81D0-0455-C3C4-6E949BD8E8FF}"/>
          </ac:spMkLst>
        </pc:spChg>
      </pc:sldChg>
      <pc:sldChg chg="modSp mod">
        <pc:chgData name="Shrivastava, Rudraksh" userId="fa8d8efe-726d-4343-b11d-18d599bbefe4" providerId="ADAL" clId="{71215DBB-A7B1-485F-84F4-D03357E5980F}" dt="2023-12-01T20:00:07.400" v="70" actId="5793"/>
        <pc:sldMkLst>
          <pc:docMk/>
          <pc:sldMk cId="2838960772" sldId="257"/>
        </pc:sldMkLst>
        <pc:spChg chg="mod">
          <ac:chgData name="Shrivastava, Rudraksh" userId="fa8d8efe-726d-4343-b11d-18d599bbefe4" providerId="ADAL" clId="{71215DBB-A7B1-485F-84F4-D03357E5980F}" dt="2023-12-01T20:00:07.400" v="70" actId="5793"/>
          <ac:spMkLst>
            <pc:docMk/>
            <pc:sldMk cId="2838960772" sldId="257"/>
            <ac:spMk id="3" creationId="{BB28B5DA-DE75-7879-AC0C-6A204CA7DD44}"/>
          </ac:spMkLst>
        </pc:spChg>
      </pc:sldChg>
      <pc:sldChg chg="modSp mod">
        <pc:chgData name="Shrivastava, Rudraksh" userId="fa8d8efe-726d-4343-b11d-18d599bbefe4" providerId="ADAL" clId="{71215DBB-A7B1-485F-84F4-D03357E5980F}" dt="2023-12-01T20:05:03.488" v="78" actId="20577"/>
        <pc:sldMkLst>
          <pc:docMk/>
          <pc:sldMk cId="3134472311" sldId="265"/>
        </pc:sldMkLst>
        <pc:spChg chg="mod">
          <ac:chgData name="Shrivastava, Rudraksh" userId="fa8d8efe-726d-4343-b11d-18d599bbefe4" providerId="ADAL" clId="{71215DBB-A7B1-485F-84F4-D03357E5980F}" dt="2023-12-01T20:05:03.488" v="78" actId="20577"/>
          <ac:spMkLst>
            <pc:docMk/>
            <pc:sldMk cId="3134472311" sldId="265"/>
            <ac:spMk id="128" creationId="{490BFD61-A29F-4039-91A4-087B0C79E6A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0DA733-02F8-4670-876C-B9C3A9003457}" type="datetimeFigureOut">
              <a:rPr kumimoji="1" lang="ja-JP" altLang="en-US" smtClean="0"/>
              <a:t>2023/12/1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BBA0A8-8EC6-4C52-B55F-A17C31BEEE3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36699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カバーページ１（サブ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4400" baseline="0">
                <a:solidFill>
                  <a:srgbClr val="59574C"/>
                </a:solidFill>
                <a:latin typeface="Calibri" panose="020F0502020204030204" pitchFamily="34" charset="0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12192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aseline="0">
                <a:latin typeface="Calibri" panose="020F0502020204030204" pitchFamily="34" charset="0"/>
                <a:ea typeface="メイリオ" panose="020B0604030504040204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/>
              <a:t>サブタイトル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400" baseline="0">
                <a:latin typeface="Calibri" panose="020F0502020204030204" pitchFamily="34" charset="0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aseline="0">
                <a:latin typeface="Calibri" panose="020F0502020204030204" pitchFamily="34" charset="0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400" baseline="0">
                <a:solidFill>
                  <a:schemeClr val="tx1"/>
                </a:solidFill>
                <a:latin typeface="Calibri" panose="020F0502020204030204" pitchFamily="34" charset="0"/>
                <a:ea typeface="メイリオ" panose="020B0604030504040204" pitchFamily="50" charset="-128"/>
              </a:defRPr>
            </a:lvl1pPr>
          </a:lstStyle>
          <a:p>
            <a:fld id="{C55EF0CE-1B70-4033-9767-C3004529F867}" type="datetimeFigureOut">
              <a:rPr lang="ja-JP" altLang="en-US" smtClean="0"/>
              <a:pPr/>
              <a:t>2023/12/1</a:t>
            </a:fld>
            <a:endParaRPr lang="ja-JP" altLang="en-US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99" y="720000"/>
            <a:ext cx="1440000" cy="49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013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4400" baseline="0">
                <a:solidFill>
                  <a:srgbClr val="59574C"/>
                </a:solidFill>
                <a:latin typeface="Calibri" panose="020F0502020204030204" pitchFamily="34" charset="0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400" baseline="0">
                <a:latin typeface="Calibri" panose="020F0502020204030204" pitchFamily="34" charset="0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aseline="0">
                <a:latin typeface="Calibri" panose="020F0502020204030204" pitchFamily="34" charset="0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400" baseline="0">
                <a:solidFill>
                  <a:schemeClr val="tx1"/>
                </a:solidFill>
                <a:latin typeface="Calibri" panose="020F0502020204030204" pitchFamily="34" charset="0"/>
                <a:ea typeface="メイリオ" panose="020B0604030504040204" pitchFamily="50" charset="-128"/>
              </a:defRPr>
            </a:lvl1pPr>
          </a:lstStyle>
          <a:p>
            <a:fld id="{C55EF0CE-1B70-4033-9767-C3004529F867}" type="datetimeFigureOut">
              <a:rPr lang="ja-JP" altLang="en-US" smtClean="0"/>
              <a:pPr/>
              <a:t>2023/12/1</a:t>
            </a:fld>
            <a:endParaRPr lang="ja-JP" altLang="en-US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99" y="720000"/>
            <a:ext cx="1440000" cy="49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286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インデックス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C55EF0CE-1B70-4033-9767-C3004529F867}" type="datetimeFigureOut">
              <a:rPr kumimoji="1" lang="ja-JP" altLang="en-US" smtClean="0"/>
              <a:t>2023/12/1</a:t>
            </a:fld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720A7-131F-41CB-8D55-41F63B81D63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5" name="グループ化 4"/>
          <p:cNvGrpSpPr/>
          <p:nvPr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6" name="直線コネクタ 5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3"/>
          </p:nvPr>
        </p:nvSpPr>
        <p:spPr>
          <a:xfrm>
            <a:off x="4899600" y="1843200"/>
            <a:ext cx="5188297" cy="3171600"/>
          </a:xfrm>
        </p:spPr>
        <p:txBody>
          <a:bodyPr anchor="ctr" anchorCtr="0"/>
          <a:lstStyle>
            <a:lvl1pPr marL="514350" indent="-51435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1pPr>
            <a:lvl2pPr marL="914400" indent="-4572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2pPr>
            <a:lvl3pPr marL="1371600" indent="-4572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3pPr>
            <a:lvl4pPr marL="1714500" indent="-3429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4pPr>
            <a:lvl5pPr marL="2171700" indent="-3429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5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  <p:sp>
        <p:nvSpPr>
          <p:cNvPr id="10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729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コンテンツ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lIns="0" tIns="0" rIns="0" bIns="0">
            <a:normAutofit/>
          </a:bodyPr>
          <a:lstStyle>
            <a:lvl1pPr>
              <a:defRPr sz="1800" baseline="0">
                <a:solidFill>
                  <a:srgbClr val="59574C"/>
                </a:solidFill>
                <a:latin typeface="Calibri" panose="020F0502020204030204" pitchFamily="34" charset="0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grpSp>
        <p:nvGrpSpPr>
          <p:cNvPr id="6" name="グループ化 5"/>
          <p:cNvGrpSpPr/>
          <p:nvPr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7" name="直線コネクタ 6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図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0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>
                <a:latin typeface="Calibri" panose="020F0502020204030204" pitchFamily="34" charset="0"/>
                <a:ea typeface="メイリオ" panose="020B0604030504040204" pitchFamily="50" charset="-128"/>
              </a:defRPr>
            </a:lvl1pPr>
          </a:lstStyle>
          <a:p>
            <a:fld id="{C55EF0CE-1B70-4033-9767-C3004529F867}" type="datetimeFigureOut">
              <a:rPr lang="ja-JP" altLang="en-US" smtClean="0"/>
              <a:pPr/>
              <a:t>2023/12/1</a:t>
            </a:fld>
            <a:endParaRPr lang="ja-JP" altLang="en-US"/>
          </a:p>
        </p:txBody>
      </p:sp>
      <p:sp>
        <p:nvSpPr>
          <p:cNvPr id="11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>
                <a:latin typeface="Calibri" panose="020F0502020204030204" pitchFamily="34" charset="0"/>
                <a:ea typeface="メイリオ" panose="020B0604030504040204" pitchFamily="50" charset="-128"/>
              </a:defRPr>
            </a:lvl1pPr>
          </a:lstStyle>
          <a:p>
            <a:fld id="{6C0720A7-131F-41CB-8D55-41F63B81D634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2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>
            <a:lvl1pPr>
              <a:defRPr baseline="0">
                <a:latin typeface="Calibri" panose="020F0502020204030204" pitchFamily="34" charset="0"/>
                <a:ea typeface="メイリオ" panose="020B0604030504040204" pitchFamily="50" charset="-128"/>
              </a:defRPr>
            </a:lvl1pPr>
          </a:lstStyle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36478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コンテンツ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294" y="828000"/>
            <a:ext cx="11668305" cy="5770800"/>
          </a:xfrm>
        </p:spPr>
        <p:txBody>
          <a:bodyPr lIns="0" tIns="0" rIns="0" bIns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grpSp>
        <p:nvGrpSpPr>
          <p:cNvPr id="10" name="グループ化 9"/>
          <p:cNvGrpSpPr/>
          <p:nvPr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3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C55EF0CE-1B70-4033-9767-C3004529F867}" type="datetimeFigureOut">
              <a:rPr kumimoji="1" lang="ja-JP" altLang="en-US" smtClean="0"/>
              <a:t>2023/12/1</a:t>
            </a:fld>
            <a:endParaRPr kumimoji="1" lang="ja-JP" altLang="en-US"/>
          </a:p>
        </p:txBody>
      </p:sp>
      <p:sp>
        <p:nvSpPr>
          <p:cNvPr id="1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/>
          <a:p>
            <a:fld id="{6C0720A7-131F-41CB-8D55-41F63B81D63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5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1074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コンテンツ_03(2 つのコンテンツ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252000" y="828000"/>
            <a:ext cx="5724000" cy="5757386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95600" y="828000"/>
            <a:ext cx="5724000" cy="5756400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grpSp>
        <p:nvGrpSpPr>
          <p:cNvPr id="8" name="グループ化 7"/>
          <p:cNvGrpSpPr/>
          <p:nvPr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9" name="直線コネクタ 8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1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C55EF0CE-1B70-4033-9767-C3004529F867}" type="datetimeFigureOut">
              <a:rPr kumimoji="1" lang="ja-JP" altLang="en-US" smtClean="0"/>
              <a:t>2023/12/1</a:t>
            </a:fld>
            <a:endParaRPr kumimoji="1" lang="ja-JP" altLang="en-US"/>
          </a:p>
        </p:txBody>
      </p:sp>
      <p:sp>
        <p:nvSpPr>
          <p:cNvPr id="12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6C0720A7-131F-41CB-8D55-41F63B81D63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3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042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コンテンツ_04(比較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251294" y="857251"/>
            <a:ext cx="5724000" cy="828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251295" y="1685250"/>
            <a:ext cx="5724000" cy="4877781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857251"/>
            <a:ext cx="5724000" cy="828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198" y="1685249"/>
            <a:ext cx="5747402" cy="4877781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  <p:grpSp>
        <p:nvGrpSpPr>
          <p:cNvPr id="10" name="グループ化 9"/>
          <p:cNvGrpSpPr/>
          <p:nvPr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6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C55EF0CE-1B70-4033-9767-C3004529F867}" type="datetimeFigureOut">
              <a:rPr kumimoji="1" lang="ja-JP" altLang="en-US" smtClean="0"/>
              <a:t>2023/12/1</a:t>
            </a:fld>
            <a:endParaRPr kumimoji="1" lang="ja-JP" altLang="en-US"/>
          </a:p>
        </p:txBody>
      </p:sp>
      <p:sp>
        <p:nvSpPr>
          <p:cNvPr id="17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6C0720A7-131F-41CB-8D55-41F63B81D63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8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5399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エンド画面（基本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00" y="684000"/>
            <a:ext cx="9795228" cy="551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188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36" y="685562"/>
            <a:ext cx="9801246" cy="551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23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252000" y="6624000"/>
            <a:ext cx="27432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メイリオ" panose="020B0604030504040204" pitchFamily="50" charset="-128"/>
              </a:defRPr>
            </a:lvl1pPr>
          </a:lstStyle>
          <a:p>
            <a:fld id="{C55EF0CE-1B70-4033-9767-C3004529F867}" type="datetimeFigureOut">
              <a:rPr lang="ja-JP" altLang="en-US" smtClean="0"/>
              <a:pPr/>
              <a:t>2023/12/1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10299600" y="6624000"/>
            <a:ext cx="10800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lang="en-US" altLang="ja-JP" sz="1000" baseline="0" smtClean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メイリオ" panose="020B0604030504040204" pitchFamily="50" charset="-128"/>
              </a:defRPr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379600" y="6624000"/>
            <a:ext cx="5400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lang="ja-JP" altLang="en-US" sz="1000" baseline="0" smtClean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メイリオ" panose="020B0604030504040204" pitchFamily="50" charset="-128"/>
              </a:defRPr>
            </a:lvl1pPr>
          </a:lstStyle>
          <a:p>
            <a:fld id="{6C0720A7-131F-41CB-8D55-41F63B81D634}" type="slidenum">
              <a:rPr lang="en-US" altLang="ja-JP" smtClean="0"/>
              <a:pPr/>
              <a:t>‹#›</a:t>
            </a:fld>
            <a:endParaRPr lang="en-US" altLang="ja-JP"/>
          </a:p>
        </p:txBody>
      </p:sp>
      <p:sp>
        <p:nvSpPr>
          <p:cNvPr id="7" name="フッター プレースホルダー 4"/>
          <p:cNvSpPr txBox="1">
            <a:spLocks/>
          </p:cNvSpPr>
          <p:nvPr/>
        </p:nvSpPr>
        <p:spPr>
          <a:xfrm>
            <a:off x="6184800" y="6624000"/>
            <a:ext cx="4114800" cy="2520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baseline="0" dirty="0">
              <a:latin typeface="Calibri" panose="020F0502020204030204" pitchFamily="34" charset="0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59436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400" kern="1200" baseline="0">
          <a:solidFill>
            <a:srgbClr val="59574C"/>
          </a:solidFill>
          <a:latin typeface="Calibri" panose="020F0502020204030204" pitchFamily="34" charset="0"/>
          <a:ea typeface="メイリオ" panose="020B0604030504040204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Calibri" panose="020F0502020204030204" pitchFamily="34" charset="0"/>
          <a:ea typeface="メイリオ" panose="020B0604030504040204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Calibri" panose="020F0502020204030204" pitchFamily="34" charset="0"/>
          <a:ea typeface="メイリオ" panose="020B0604030504040204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Calibri" panose="020F0502020204030204" pitchFamily="34" charset="0"/>
          <a:ea typeface="メイリオ" panose="020B0604030504040204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Calibri" panose="020F0502020204030204" pitchFamily="34" charset="0"/>
          <a:ea typeface="メイリオ" panose="020B0604030504040204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Calibri" panose="020F0502020204030204" pitchFamily="34" charset="0"/>
          <a:ea typeface="メイリオ" panose="020B0604030504040204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9588D7B5-5322-FC9D-50ED-C4E45044A7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3200" dirty="0"/>
              <a:t> AI/ML For Air Interface (Mobility) SI Considerations for Rel 19</a:t>
            </a:r>
            <a:endParaRPr lang="ja-JP" altLang="en-US" sz="3200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45F3B051-D5D6-673F-D253-72C42D5BA72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sz="2400" dirty="0"/>
              <a:t>Sharp</a:t>
            </a:r>
            <a:endParaRPr lang="ja-JP" altLang="en-US" sz="2400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1BAA8E4D-263B-8C98-4209-225828AE1F53}"/>
              </a:ext>
            </a:extLst>
          </p:cNvPr>
          <p:cNvSpPr txBox="1"/>
          <p:nvPr/>
        </p:nvSpPr>
        <p:spPr>
          <a:xfrm>
            <a:off x="233127" y="370005"/>
            <a:ext cx="459237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b="1" dirty="0">
                <a:latin typeface="Calibri" panose="020F0502020204030204" pitchFamily="34" charset="0"/>
                <a:ea typeface="メイリオ" panose="020B0604030504040204" pitchFamily="50" charset="-128"/>
              </a:rPr>
              <a:t>3GPP TSG RAN Meeting #102</a:t>
            </a:r>
          </a:p>
          <a:p>
            <a:r>
              <a:rPr lang="en-US" altLang="ja-JP" b="1" dirty="0">
                <a:latin typeface="Calibri" panose="020F0502020204030204" pitchFamily="34" charset="0"/>
                <a:ea typeface="メイリオ" panose="020B0604030504040204" pitchFamily="50" charset="-128"/>
              </a:rPr>
              <a:t>Edinburgh, GB, December 11 – 15, 2023</a:t>
            </a:r>
          </a:p>
          <a:p>
            <a:r>
              <a:rPr lang="en-US" altLang="ja-JP" b="1" dirty="0">
                <a:latin typeface="Calibri" panose="020F0502020204030204" pitchFamily="34" charset="0"/>
                <a:ea typeface="メイリオ" panose="020B0604030504040204" pitchFamily="50" charset="-128"/>
              </a:rPr>
              <a:t>Agenda Item: 9.1.2.4</a:t>
            </a:r>
            <a:endParaRPr lang="ja-JP" altLang="en-US" b="1" dirty="0">
              <a:latin typeface="Calibri" panose="020F0502020204030204" pitchFamily="34" charset="0"/>
              <a:ea typeface="メイリオ" panose="020B0604030504040204" pitchFamily="50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8BCA9E4A-5511-6056-5D90-F29A4CB758B4}"/>
              </a:ext>
            </a:extLst>
          </p:cNvPr>
          <p:cNvSpPr txBox="1"/>
          <p:nvPr/>
        </p:nvSpPr>
        <p:spPr>
          <a:xfrm>
            <a:off x="10517109" y="370005"/>
            <a:ext cx="129766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b="1" dirty="0">
                <a:latin typeface="Calibri" panose="020F0502020204030204" pitchFamily="34" charset="0"/>
                <a:ea typeface="メイリオ" panose="020B0604030504040204" pitchFamily="50" charset="-128"/>
              </a:rPr>
              <a:t>RP-233870</a:t>
            </a:r>
            <a:endParaRPr lang="ja-JP" altLang="en-US" b="1" dirty="0">
              <a:latin typeface="Calibri" panose="020F0502020204030204" pitchFamily="34" charset="0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874522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>
            <a:extLst>
              <a:ext uri="{FF2B5EF4-FFF2-40B4-BE49-F238E27FC236}">
                <a16:creationId xmlns:a16="http://schemas.microsoft.com/office/drawing/2014/main" id="{035FB3E1-9BA3-12E9-5376-09220D1049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Sharp’s vision </a:t>
            </a:r>
            <a:r>
              <a:rPr lang="en-GB" altLang="ja-JP" dirty="0"/>
              <a:t>for AI/ML for Air Interface in Rel-19</a:t>
            </a:r>
            <a:endParaRPr lang="ja-JP" altLang="en-US" dirty="0"/>
          </a:p>
        </p:txBody>
      </p:sp>
      <p:sp>
        <p:nvSpPr>
          <p:cNvPr id="127" name="正方形/長方形 126">
            <a:extLst>
              <a:ext uri="{FF2B5EF4-FFF2-40B4-BE49-F238E27FC236}">
                <a16:creationId xmlns:a16="http://schemas.microsoft.com/office/drawing/2014/main" id="{C72B8995-5C60-4B78-88D1-D7596E63D61A}"/>
              </a:ext>
            </a:extLst>
          </p:cNvPr>
          <p:cNvSpPr/>
          <p:nvPr/>
        </p:nvSpPr>
        <p:spPr>
          <a:xfrm>
            <a:off x="9142855" y="6136304"/>
            <a:ext cx="110318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050" dirty="0">
                <a:solidFill>
                  <a:prstClr val="white"/>
                </a:solidFill>
                <a:latin typeface="游ゴシック" panose="020F0502020204030204"/>
                <a:ea typeface="游ゴシック" panose="020B0400000000000000" pitchFamily="50" charset="-128"/>
              </a:rPr>
              <a:t>rescue worker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B28B5DA-DE75-7879-AC0C-6A204CA7DD44}"/>
              </a:ext>
            </a:extLst>
          </p:cNvPr>
          <p:cNvSpPr txBox="1"/>
          <p:nvPr/>
        </p:nvSpPr>
        <p:spPr>
          <a:xfrm>
            <a:off x="255599" y="944768"/>
            <a:ext cx="11437787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Background</a:t>
            </a:r>
          </a:p>
          <a:p>
            <a:endParaRPr lang="en-US" dirty="0">
              <a:solidFill>
                <a:sysClr val="windowText" lastClr="000000"/>
              </a:solidFill>
              <a:latin typeface="游ゴシック" panose="020F0502020204030204"/>
              <a:ea typeface="游ゴシック" panose="020B0400000000000000" pitchFamily="50" charset="-128"/>
            </a:endParaRP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In 3GPP Rel-18, </a:t>
            </a:r>
            <a:r>
              <a:rPr lang="LID4096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A</a:t>
            </a:r>
            <a:r>
              <a:rPr lang="en-US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 study was performed on</a:t>
            </a:r>
            <a:r>
              <a:rPr lang="LID4096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 AI/ML for NR air interface</a:t>
            </a:r>
            <a:r>
              <a:rPr lang="en-US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 led by RAN 1. 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Study includes</a:t>
            </a:r>
            <a:r>
              <a:rPr lang="LID4096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 a generic framework</a:t>
            </a:r>
            <a:r>
              <a:rPr lang="en-US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 for (Model ID/Functionality based) AI/ML model LCM and related procedures considering RAN1 identified use cases.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dirty="0">
              <a:solidFill>
                <a:sysClr val="windowText" lastClr="000000"/>
              </a:solidFill>
              <a:latin typeface="游ゴシック" panose="020F0502020204030204"/>
              <a:ea typeface="游ゴシック" panose="020B0400000000000000" pitchFamily="50" charset="-128"/>
            </a:endParaRPr>
          </a:p>
          <a:p>
            <a:pPr>
              <a:spcAft>
                <a:spcPts val="1200"/>
              </a:spcAft>
            </a:pPr>
            <a:r>
              <a:rPr lang="en-US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T</a:t>
            </a:r>
            <a:r>
              <a:rPr lang="LID4096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hree </a:t>
            </a:r>
            <a:r>
              <a:rPr lang="en-US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initial </a:t>
            </a:r>
            <a:r>
              <a:rPr lang="LID4096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use cases</a:t>
            </a:r>
            <a:r>
              <a:rPr lang="en-US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 identified to be studied by RAN1 are as follows: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C</a:t>
            </a:r>
            <a:r>
              <a:rPr lang="LID4096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SI feedback, </a:t>
            </a:r>
            <a:endParaRPr lang="en-US" sz="1600" dirty="0">
              <a:solidFill>
                <a:sysClr val="windowText" lastClr="000000"/>
              </a:solidFill>
              <a:latin typeface="游ゴシック" panose="020F0502020204030204"/>
              <a:ea typeface="游ゴシック" panose="020B0400000000000000" pitchFamily="50" charset="-128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B</a:t>
            </a:r>
            <a:r>
              <a:rPr lang="LID4096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eam management, and </a:t>
            </a:r>
            <a:endParaRPr lang="en-US" sz="1600" dirty="0">
              <a:solidFill>
                <a:sysClr val="windowText" lastClr="000000"/>
              </a:solidFill>
              <a:latin typeface="游ゴシック" panose="020F0502020204030204"/>
              <a:ea typeface="游ゴシック" panose="020B0400000000000000" pitchFamily="50" charset="-128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P</a:t>
            </a:r>
            <a:r>
              <a:rPr lang="LID4096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ositioning accuracy enhancements</a:t>
            </a:r>
          </a:p>
        </p:txBody>
      </p:sp>
    </p:spTree>
    <p:extLst>
      <p:ext uri="{BB962C8B-B14F-4D97-AF65-F5344CB8AC3E}">
        <p14:creationId xmlns:p14="http://schemas.microsoft.com/office/powerpoint/2010/main" val="28389607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>
            <a:extLst>
              <a:ext uri="{FF2B5EF4-FFF2-40B4-BE49-F238E27FC236}">
                <a16:creationId xmlns:a16="http://schemas.microsoft.com/office/drawing/2014/main" id="{035FB3E1-9BA3-12E9-5376-09220D1049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Sharp’s vision </a:t>
            </a:r>
            <a:r>
              <a:rPr lang="en-GB" altLang="ja-JP" dirty="0"/>
              <a:t>for AI/ML for Air Interface in Rel-19</a:t>
            </a:r>
            <a:endParaRPr lang="ja-JP" altLang="en-US" dirty="0"/>
          </a:p>
        </p:txBody>
      </p:sp>
      <p:sp>
        <p:nvSpPr>
          <p:cNvPr id="127" name="正方形/長方形 126">
            <a:extLst>
              <a:ext uri="{FF2B5EF4-FFF2-40B4-BE49-F238E27FC236}">
                <a16:creationId xmlns:a16="http://schemas.microsoft.com/office/drawing/2014/main" id="{C72B8995-5C60-4B78-88D1-D7596E63D61A}"/>
              </a:ext>
            </a:extLst>
          </p:cNvPr>
          <p:cNvSpPr/>
          <p:nvPr/>
        </p:nvSpPr>
        <p:spPr>
          <a:xfrm>
            <a:off x="9142855" y="6136304"/>
            <a:ext cx="110318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050" dirty="0">
                <a:solidFill>
                  <a:prstClr val="white"/>
                </a:solidFill>
                <a:latin typeface="游ゴシック" panose="020F0502020204030204"/>
                <a:ea typeface="游ゴシック" panose="020B0400000000000000" pitchFamily="50" charset="-128"/>
              </a:rPr>
              <a:t>rescue worker</a:t>
            </a:r>
          </a:p>
        </p:txBody>
      </p:sp>
      <p:sp>
        <p:nvSpPr>
          <p:cNvPr id="128" name="テキスト ボックス 127">
            <a:extLst>
              <a:ext uri="{FF2B5EF4-FFF2-40B4-BE49-F238E27FC236}">
                <a16:creationId xmlns:a16="http://schemas.microsoft.com/office/drawing/2014/main" id="{490BFD61-A29F-4039-91A4-087B0C79E6AE}"/>
              </a:ext>
            </a:extLst>
          </p:cNvPr>
          <p:cNvSpPr txBox="1"/>
          <p:nvPr/>
        </p:nvSpPr>
        <p:spPr>
          <a:xfrm>
            <a:off x="424564" y="1123741"/>
            <a:ext cx="10692351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fi-FI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Proposals</a:t>
            </a:r>
          </a:p>
          <a:p>
            <a:pPr>
              <a:spcAft>
                <a:spcPts val="600"/>
              </a:spcAft>
            </a:pPr>
            <a:endParaRPr lang="fi-FI" sz="2000" dirty="0">
              <a:solidFill>
                <a:sysClr val="windowText" lastClr="000000"/>
              </a:solidFill>
              <a:latin typeface="游ゴシック" panose="020F0502020204030204"/>
              <a:ea typeface="游ゴシック" panose="020B0400000000000000" pitchFamily="50" charset="-128"/>
            </a:endParaRP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i-FI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Based on the conclusions and findings of Rel-18 study on AI/ML for Air Interface, initiate an additional AI/ML air interface study item on mobility led by RAN2 in Rel-19 considering: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fi-FI" sz="1600" dirty="0">
              <a:solidFill>
                <a:sysClr val="windowText" lastClr="000000"/>
              </a:solidFill>
              <a:latin typeface="游ゴシック" panose="020F0502020204030204"/>
              <a:ea typeface="游ゴシック" panose="020B0400000000000000" pitchFamily="50" charset="-128"/>
            </a:endParaRPr>
          </a:p>
          <a:p>
            <a:pPr marL="1257300" lvl="2" indent="-342900">
              <a:spcAft>
                <a:spcPts val="120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ja-JP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HO optimization e.g., target cell/target beam predictions</a:t>
            </a:r>
          </a:p>
          <a:p>
            <a:pPr marL="1257300" lvl="2" indent="-34290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altLang="ja-JP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L3 and LTM triggered Mobility enhancements</a:t>
            </a:r>
          </a:p>
          <a:p>
            <a:pPr marL="1257300" lvl="2" indent="-34290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altLang="ja-JP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RRM and event/measurement prediction e.g., predicting and avoiding HoF etc.</a:t>
            </a:r>
          </a:p>
          <a:p>
            <a:pPr marL="1257300" lvl="2" indent="-34290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altLang="ja-JP" sz="1600" dirty="0">
                <a:solidFill>
                  <a:sysClr val="windowText" lastClr="000000"/>
                </a:solidFill>
                <a:latin typeface="游ゴシック" panose="020F0502020204030204"/>
                <a:ea typeface="游ゴシック" panose="020B0400000000000000" pitchFamily="50" charset="-128"/>
              </a:rPr>
              <a:t>Different scenarios e.g., high mobility, dense deployment, FR1/2 etc.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fi-FI" dirty="0">
              <a:solidFill>
                <a:sysClr val="windowText" lastClr="000000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344723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125097"/>
      </p:ext>
    </p:extLst>
  </p:cSld>
  <p:clrMapOvr>
    <a:masterClrMapping/>
  </p:clrMapOvr>
</p:sld>
</file>

<file path=ppt/theme/theme1.xml><?xml version="1.0" encoding="utf-8"?>
<a:theme xmlns:a="http://schemas.openxmlformats.org/drawingml/2006/main" name="Be Original.テーマ">
  <a:themeElements>
    <a:clrScheme name="スタイルガイドライン">
      <a:dk1>
        <a:srgbClr val="59574C"/>
      </a:dk1>
      <a:lt1>
        <a:srgbClr val="FBFAF1"/>
      </a:lt1>
      <a:dk2>
        <a:srgbClr val="44546A"/>
      </a:dk2>
      <a:lt2>
        <a:srgbClr val="E7E6E6"/>
      </a:lt2>
      <a:accent1>
        <a:srgbClr val="7BA6DE"/>
      </a:accent1>
      <a:accent2>
        <a:srgbClr val="D45D00"/>
      </a:accent2>
      <a:accent3>
        <a:srgbClr val="DBDACB"/>
      </a:accent3>
      <a:accent4>
        <a:srgbClr val="FFA300"/>
      </a:accent4>
      <a:accent5>
        <a:srgbClr val="236192"/>
      </a:accent5>
      <a:accent6>
        <a:srgbClr val="035F1D"/>
      </a:accent6>
      <a:hlink>
        <a:srgbClr val="0563C1"/>
      </a:hlink>
      <a:folHlink>
        <a:srgbClr val="954F72"/>
      </a:folHlink>
    </a:clrScheme>
    <a:fontScheme name="スタイルガイドライン準拠">
      <a:majorFont>
        <a:latin typeface="Source Sans Pro"/>
        <a:ea typeface="源ノ角ゴシック JP Medium"/>
        <a:cs typeface=""/>
      </a:majorFont>
      <a:minorFont>
        <a:latin typeface="Source Sans Pro Black"/>
        <a:ea typeface="源ノ角ゴシック JP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59574C"/>
          </a:solidFill>
        </a:ln>
      </a:spPr>
      <a:bodyPr rtlCol="0" anchor="ctr"/>
      <a:lstStyle>
        <a:defPPr algn="ctr">
          <a:defRPr kumimoji="1" dirty="0" smtClean="0">
            <a:solidFill>
              <a:srgbClr val="59574C"/>
            </a:solidFill>
            <a:latin typeface="HGSｺﾞｼｯｸM" panose="020B0600000000000000" pitchFamily="50" charset="-128"/>
            <a:ea typeface="HGS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kumimoji="1" dirty="0" smtClean="0"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BeOriginal_16x9</Template>
  <TotalTime>1495</TotalTime>
  <Words>246</Words>
  <Application>Microsoft Office PowerPoint</Application>
  <PresentationFormat>Widescreen</PresentationFormat>
  <Paragraphs>27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Yu Gothic</vt:lpstr>
      <vt:lpstr>Arial</vt:lpstr>
      <vt:lpstr>Calibri</vt:lpstr>
      <vt:lpstr>Wingdings</vt:lpstr>
      <vt:lpstr>Be Original.テーマ</vt:lpstr>
      <vt:lpstr> AI/ML For Air Interface (Mobility) SI Considerations for Rel 19</vt:lpstr>
      <vt:lpstr>Sharp’s vision for AI/ML for Air Interface in Rel-19</vt:lpstr>
      <vt:lpstr>Sharp’s vision for AI/ML for Air Interface in Rel-19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横枕一成/課長</dc:creator>
  <cp:lastModifiedBy>Sharp (Rudraksh)</cp:lastModifiedBy>
  <cp:revision>58</cp:revision>
  <dcterms:created xsi:type="dcterms:W3CDTF">2023-11-27T12:54:15Z</dcterms:created>
  <dcterms:modified xsi:type="dcterms:W3CDTF">2023-12-01T20:05:06Z</dcterms:modified>
</cp:coreProperties>
</file>