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60" r:id="rId7"/>
    <p:sldId id="961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58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20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4"/>
            <a:r>
              <a:rPr lang="en-US" altLang="en-US" dirty="0"/>
              <a:t>Fifth level</a:t>
            </a:r>
          </a:p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#102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Edinburgh, UK, </a:t>
            </a:r>
            <a:r>
              <a:rPr lang="fr-FR" altLang="en-US" sz="1400" b="1" dirty="0" err="1">
                <a:latin typeface="Arial "/>
              </a:rPr>
              <a:t>December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RP-233811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8669715" cy="1662098"/>
          </a:xfrm>
        </p:spPr>
        <p:txBody>
          <a:bodyPr/>
          <a:lstStyle/>
          <a:p>
            <a:pPr eaLnBrk="1" hangingPunct="1"/>
            <a:r>
              <a:rPr lang="en-GB" altLang="en-US" sz="5400" dirty="0"/>
              <a:t>Considerations for R19 work on NCR Enhancements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63" y="539750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NCR enhancements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7B5A592-A366-E253-F9D9-1AC61983AE10}"/>
              </a:ext>
            </a:extLst>
          </p:cNvPr>
          <p:cNvSpPr txBox="1">
            <a:spLocks/>
          </p:cNvSpPr>
          <p:nvPr/>
        </p:nvSpPr>
        <p:spPr bwMode="auto">
          <a:xfrm>
            <a:off x="336550" y="1824572"/>
            <a:ext cx="119252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dirty="0"/>
              <a:t> </a:t>
            </a:r>
            <a:r>
              <a:rPr lang="en-US" sz="2000" dirty="0"/>
              <a:t>NCR</a:t>
            </a:r>
            <a:r>
              <a:rPr lang="en-US" sz="2000" dirty="0">
                <a:ea typeface="+mn-lt"/>
                <a:cs typeface="+mn-lt"/>
              </a:rPr>
              <a:t> is an important enabler for the provision of fill-in coverage in difficult locations</a:t>
            </a:r>
            <a:endParaRPr lang="en-US" altLang="en-US" sz="2000" dirty="0"/>
          </a:p>
          <a:p>
            <a:pPr lvl="1"/>
            <a:r>
              <a:rPr lang="en-US" sz="1600" dirty="0">
                <a:ea typeface="+mn-lt"/>
                <a:cs typeface="+mn-lt"/>
              </a:rPr>
              <a:t>Rel-18 work limited the scope to fixed, operator-controlled installations using a common band for backhaul and control paths</a:t>
            </a:r>
            <a:endParaRPr lang="en-US" sz="1600" dirty="0">
              <a:cs typeface="Calibri"/>
            </a:endParaRPr>
          </a:p>
          <a:p>
            <a:endParaRPr lang="en-US"/>
          </a:p>
          <a:p>
            <a:r>
              <a:rPr lang="en-US" sz="2000" dirty="0">
                <a:ea typeface="+mn-lt"/>
                <a:cs typeface="+mn-lt"/>
              </a:rPr>
              <a:t>NCR should be enhanced to support more flexible operation. By providing swift resolution of coverage problems in ad-hoc deployments, for example, enhanced NCR becomes an important enabler for emergency and public safety applications.</a:t>
            </a:r>
            <a:endParaRPr lang="en-US" dirty="0"/>
          </a:p>
          <a:p>
            <a:pPr lvl="1"/>
            <a:r>
              <a:rPr lang="en-US" sz="1600" dirty="0">
                <a:ea typeface="+mn-lt"/>
                <a:cs typeface="+mn-lt"/>
              </a:rPr>
              <a:t>Self-installation and configuration</a:t>
            </a:r>
            <a:endParaRPr lang="en-US" sz="1600">
              <a:cs typeface="Calibri" panose="020F0502020204030204"/>
            </a:endParaRPr>
          </a:p>
          <a:p>
            <a:pPr lvl="1"/>
            <a:r>
              <a:rPr lang="en-US" sz="1600" dirty="0">
                <a:ea typeface="+mn-lt"/>
                <a:cs typeface="+mn-lt"/>
              </a:rPr>
              <a:t>Flexible multi-band operation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Effective management of link quality in backhaul and access channels</a:t>
            </a:r>
          </a:p>
        </p:txBody>
      </p:sp>
    </p:spTree>
    <p:extLst>
      <p:ext uri="{BB962C8B-B14F-4D97-AF65-F5344CB8AC3E}">
        <p14:creationId xmlns:p14="http://schemas.microsoft.com/office/powerpoint/2010/main" val="34688503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63" y="539750"/>
            <a:ext cx="10515600" cy="1130301"/>
          </a:xfrm>
        </p:spPr>
        <p:txBody>
          <a:bodyPr/>
          <a:lstStyle/>
          <a:p>
            <a:r>
              <a:rPr lang="en-US" altLang="en-US" sz="4000" dirty="0"/>
              <a:t>Scope for Enhanced NCR in Rel-19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07B5A592-A366-E253-F9D9-1AC61983AE10}"/>
              </a:ext>
            </a:extLst>
          </p:cNvPr>
          <p:cNvSpPr txBox="1">
            <a:spLocks/>
          </p:cNvSpPr>
          <p:nvPr/>
        </p:nvSpPr>
        <p:spPr bwMode="auto">
          <a:xfrm>
            <a:off x="336550" y="1824572"/>
            <a:ext cx="11925299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ea typeface="+mn-lt"/>
                <a:cs typeface="+mn-lt"/>
              </a:rPr>
              <a:t>multi band operation 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it should be possible for the </a:t>
            </a:r>
            <a:r>
              <a:rPr lang="en-US" sz="1600" dirty="0" err="1">
                <a:ea typeface="+mn-lt"/>
                <a:cs typeface="+mn-lt"/>
              </a:rPr>
              <a:t>Fwd</a:t>
            </a:r>
            <a:r>
              <a:rPr lang="en-US" sz="1600" dirty="0">
                <a:ea typeface="+mn-lt"/>
                <a:cs typeface="+mn-lt"/>
              </a:rPr>
              <a:t> and control paths to operate in different bands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For example, the </a:t>
            </a:r>
            <a:r>
              <a:rPr lang="en-US" sz="1600" dirty="0" err="1">
                <a:ea typeface="+mn-lt"/>
                <a:cs typeface="+mn-lt"/>
              </a:rPr>
              <a:t>Fwd</a:t>
            </a:r>
            <a:r>
              <a:rPr lang="en-US" sz="1600" dirty="0">
                <a:ea typeface="+mn-lt"/>
                <a:cs typeface="+mn-lt"/>
              </a:rPr>
              <a:t> path might operate in FR2, control in FR1</a:t>
            </a:r>
            <a:endParaRPr lang="en-US" dirty="0"/>
          </a:p>
          <a:p>
            <a:r>
              <a:rPr lang="en-US" sz="2000" dirty="0">
                <a:cs typeface="Calibri"/>
              </a:rPr>
              <a:t>Self-installation and configuration without OAM</a:t>
            </a:r>
          </a:p>
          <a:p>
            <a:pPr lvl="1"/>
            <a:r>
              <a:rPr lang="en-US" sz="1600" dirty="0">
                <a:cs typeface="Calibri"/>
              </a:rPr>
              <a:t>An Enhanced NCR node can find an NCR-ready </a:t>
            </a:r>
            <a:r>
              <a:rPr lang="en-US" sz="1600" dirty="0" err="1">
                <a:cs typeface="Calibri"/>
              </a:rPr>
              <a:t>gNB</a:t>
            </a:r>
            <a:r>
              <a:rPr lang="en-US" sz="1600" dirty="0">
                <a:cs typeface="Calibri"/>
              </a:rPr>
              <a:t> and autonomously negotiate beam settings and other parameters without requiring OAM configuration</a:t>
            </a:r>
          </a:p>
          <a:p>
            <a:r>
              <a:rPr lang="en-US" sz="2000" dirty="0" err="1">
                <a:ea typeface="+mn-lt"/>
                <a:cs typeface="+mn-lt"/>
              </a:rPr>
              <a:t>Fwd</a:t>
            </a:r>
            <a:r>
              <a:rPr lang="en-US" sz="2000" dirty="0">
                <a:ea typeface="+mn-lt"/>
                <a:cs typeface="+mn-lt"/>
              </a:rPr>
              <a:t> path monitoring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W</a:t>
            </a:r>
            <a:r>
              <a:rPr lang="en-US" sz="1600">
                <a:ea typeface="+mn-lt"/>
                <a:cs typeface="+mn-lt"/>
              </a:rPr>
              <a:t>hen </a:t>
            </a:r>
            <a:r>
              <a:rPr lang="en-US" sz="1600" dirty="0">
                <a:ea typeface="+mn-lt"/>
                <a:cs typeface="+mn-lt"/>
              </a:rPr>
              <a:t>the control and backhaul paths use different links, an enhanced NCR node can provide the </a:t>
            </a:r>
            <a:r>
              <a:rPr lang="en-US" sz="1600" dirty="0" err="1">
                <a:ea typeface="+mn-lt"/>
                <a:cs typeface="+mn-lt"/>
              </a:rPr>
              <a:t>gNB</a:t>
            </a:r>
            <a:r>
              <a:rPr lang="en-US" sz="1600" dirty="0">
                <a:ea typeface="+mn-lt"/>
                <a:cs typeface="+mn-lt"/>
              </a:rPr>
              <a:t> with information on backhaul DL and access UL channel qualities</a:t>
            </a:r>
          </a:p>
          <a:p>
            <a:r>
              <a:rPr lang="en-US" sz="2000" dirty="0">
                <a:ea typeface="+mn-lt"/>
                <a:cs typeface="+mn-lt"/>
              </a:rPr>
              <a:t>Multi-network usage</a:t>
            </a:r>
          </a:p>
          <a:p>
            <a:pPr lvl="1"/>
            <a:r>
              <a:rPr lang="en-US" sz="1600" dirty="0">
                <a:ea typeface="+mn-lt"/>
                <a:cs typeface="+mn-lt"/>
              </a:rPr>
              <a:t>It should be possible for the Enhanced NCR node to work with multiple networks and, optionally, allow the </a:t>
            </a:r>
            <a:r>
              <a:rPr lang="en-US" sz="1600" dirty="0" err="1">
                <a:ea typeface="+mn-lt"/>
                <a:cs typeface="+mn-lt"/>
              </a:rPr>
              <a:t>Fwd</a:t>
            </a:r>
            <a:r>
              <a:rPr lang="en-US" sz="1600" dirty="0">
                <a:ea typeface="+mn-lt"/>
                <a:cs typeface="+mn-lt"/>
              </a:rPr>
              <a:t> path to be shared by multiple networks </a:t>
            </a:r>
            <a:endParaRPr lang="en-US" dirty="0">
              <a:cs typeface="Calibri"/>
            </a:endParaRPr>
          </a:p>
          <a:p>
            <a:pPr marL="0" indent="0">
              <a:buNone/>
            </a:pPr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647549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e40374fb-a6cc-4854-989f-c1d94a7967ee" ContentTypeId="0x01" PreviousValue="false"/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customXml/itemProps2.xml><?xml version="1.0" encoding="utf-8"?>
<ds:datastoreItem xmlns:ds="http://schemas.openxmlformats.org/officeDocument/2006/customXml" ds:itemID="{FA89F1BA-4F9A-416C-88EF-34985678CCD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CDF1E0B-2ED5-4E2B-9EF8-B7737BC148E8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227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R19 work on NCR Enhancements</vt:lpstr>
      <vt:lpstr>NCR enhancements</vt:lpstr>
      <vt:lpstr>Scope for Enhanced NCR in Rel-19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Davies, Rob</cp:lastModifiedBy>
  <cp:revision>701</cp:revision>
  <dcterms:created xsi:type="dcterms:W3CDTF">2010-02-05T13:52:04Z</dcterms:created>
  <dcterms:modified xsi:type="dcterms:W3CDTF">2023-12-01T16:59:25Z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