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 id="2147483913" r:id="rId5"/>
  </p:sldMasterIdLst>
  <p:notesMasterIdLst>
    <p:notesMasterId r:id="rId20"/>
  </p:notesMasterIdLst>
  <p:sldIdLst>
    <p:sldId id="456" r:id="rId6"/>
    <p:sldId id="511" r:id="rId7"/>
    <p:sldId id="513" r:id="rId8"/>
    <p:sldId id="518" r:id="rId9"/>
    <p:sldId id="526" r:id="rId10"/>
    <p:sldId id="532" r:id="rId11"/>
    <p:sldId id="520" r:id="rId12"/>
    <p:sldId id="533" r:id="rId13"/>
    <p:sldId id="523" r:id="rId14"/>
    <p:sldId id="522" r:id="rId15"/>
    <p:sldId id="531" r:id="rId16"/>
    <p:sldId id="525" r:id="rId17"/>
    <p:sldId id="516" r:id="rId18"/>
    <p:sldId id="47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C1BE"/>
    <a:srgbClr val="008058"/>
    <a:srgbClr val="7EDDD3"/>
    <a:srgbClr val="00857E"/>
    <a:srgbClr val="E1C5DE"/>
    <a:srgbClr val="A70066"/>
    <a:srgbClr val="501A54"/>
    <a:srgbClr val="CF4520"/>
    <a:srgbClr val="0161A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D1DA26-FF76-4082-9C2C-194A4749C339}" v="4" dt="2023-12-04T18:04:05.8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39" autoAdjust="0"/>
    <p:restoredTop sz="85781" autoAdjust="0"/>
  </p:normalViewPr>
  <p:slideViewPr>
    <p:cSldViewPr snapToGrid="0" showGuides="1">
      <p:cViewPr varScale="1">
        <p:scale>
          <a:sx n="98" d="100"/>
          <a:sy n="98" d="100"/>
        </p:scale>
        <p:origin x="1452" y="78"/>
      </p:cViewPr>
      <p:guideLst>
        <p:guide orient="horz" pos="2160"/>
        <p:guide pos="3840"/>
      </p:guideLst>
    </p:cSldViewPr>
  </p:slideViewPr>
  <p:notesTextViewPr>
    <p:cViewPr>
      <p:scale>
        <a:sx n="3" d="2"/>
        <a:sy n="3" d="2"/>
      </p:scale>
      <p:origin x="0" y="0"/>
    </p:cViewPr>
  </p:notesTextViewPr>
  <p:sorterViewPr>
    <p:cViewPr>
      <p:scale>
        <a:sx n="100" d="100"/>
        <a:sy n="100" d="100"/>
      </p:scale>
      <p:origin x="0" y="-84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23D1DA26-FF76-4082-9C2C-194A4749C339}"/>
    <pc:docChg chg="undo custSel addSld delSld modSld sldOrd">
      <pc:chgData name="Luca Lodigiani" userId="dbecbdc4-19ea-4ab2-8160-ea7bc6df931a" providerId="ADAL" clId="{23D1DA26-FF76-4082-9C2C-194A4749C339}" dt="2023-12-04T20:33:47.309" v="4802" actId="20577"/>
      <pc:docMkLst>
        <pc:docMk/>
      </pc:docMkLst>
      <pc:sldChg chg="modSp mod">
        <pc:chgData name="Luca Lodigiani" userId="dbecbdc4-19ea-4ab2-8160-ea7bc6df931a" providerId="ADAL" clId="{23D1DA26-FF76-4082-9C2C-194A4749C339}" dt="2023-12-04T15:45:03.606" v="559" actId="20577"/>
        <pc:sldMkLst>
          <pc:docMk/>
          <pc:sldMk cId="3420027842" sldId="456"/>
        </pc:sldMkLst>
        <pc:spChg chg="mod">
          <ac:chgData name="Luca Lodigiani" userId="dbecbdc4-19ea-4ab2-8160-ea7bc6df931a" providerId="ADAL" clId="{23D1DA26-FF76-4082-9C2C-194A4749C339}" dt="2023-12-01T15:45:24.519" v="4" actId="20577"/>
          <ac:spMkLst>
            <pc:docMk/>
            <pc:sldMk cId="3420027842" sldId="456"/>
            <ac:spMk id="5" creationId="{249FA560-D63F-48C6-8256-41F52F9F07DE}"/>
          </ac:spMkLst>
        </pc:spChg>
        <pc:spChg chg="mod">
          <ac:chgData name="Luca Lodigiani" userId="dbecbdc4-19ea-4ab2-8160-ea7bc6df931a" providerId="ADAL" clId="{23D1DA26-FF76-4082-9C2C-194A4749C339}" dt="2023-12-04T15:45:03.606" v="559" actId="20577"/>
          <ac:spMkLst>
            <pc:docMk/>
            <pc:sldMk cId="3420027842" sldId="456"/>
            <ac:spMk id="6" creationId="{A3C33897-3B4D-4B1E-BB5D-AEFEE23D06F4}"/>
          </ac:spMkLst>
        </pc:spChg>
        <pc:spChg chg="mod">
          <ac:chgData name="Luca Lodigiani" userId="dbecbdc4-19ea-4ab2-8160-ea7bc6df931a" providerId="ADAL" clId="{23D1DA26-FF76-4082-9C2C-194A4749C339}" dt="2023-12-01T15:45:44.009" v="5"/>
          <ac:spMkLst>
            <pc:docMk/>
            <pc:sldMk cId="3420027842" sldId="456"/>
            <ac:spMk id="7" creationId="{B8643D37-26D0-1843-7EBC-B8589296AA0F}"/>
          </ac:spMkLst>
        </pc:spChg>
      </pc:sldChg>
      <pc:sldChg chg="add del">
        <pc:chgData name="Luca Lodigiani" userId="dbecbdc4-19ea-4ab2-8160-ea7bc6df931a" providerId="ADAL" clId="{23D1DA26-FF76-4082-9C2C-194A4749C339}" dt="2023-12-04T18:16:05.286" v="4051" actId="47"/>
        <pc:sldMkLst>
          <pc:docMk/>
          <pc:sldMk cId="1844898837" sldId="512"/>
        </pc:sldMkLst>
      </pc:sldChg>
      <pc:sldChg chg="modSp mod">
        <pc:chgData name="Luca Lodigiani" userId="dbecbdc4-19ea-4ab2-8160-ea7bc6df931a" providerId="ADAL" clId="{23D1DA26-FF76-4082-9C2C-194A4749C339}" dt="2023-12-04T20:33:41.075" v="4790" actId="20577"/>
        <pc:sldMkLst>
          <pc:docMk/>
          <pc:sldMk cId="31892486" sldId="513"/>
        </pc:sldMkLst>
        <pc:spChg chg="mod">
          <ac:chgData name="Luca Lodigiani" userId="dbecbdc4-19ea-4ab2-8160-ea7bc6df931a" providerId="ADAL" clId="{23D1DA26-FF76-4082-9C2C-194A4749C339}" dt="2023-12-04T20:33:41.075" v="4790" actId="20577"/>
          <ac:spMkLst>
            <pc:docMk/>
            <pc:sldMk cId="31892486" sldId="513"/>
            <ac:spMk id="2" creationId="{9B74128C-8A2F-FC8D-25F9-05325576462F}"/>
          </ac:spMkLst>
        </pc:spChg>
        <pc:spChg chg="mod">
          <ac:chgData name="Luca Lodigiani" userId="dbecbdc4-19ea-4ab2-8160-ea7bc6df931a" providerId="ADAL" clId="{23D1DA26-FF76-4082-9C2C-194A4749C339}" dt="2023-12-04T15:54:04.319" v="565" actId="20577"/>
          <ac:spMkLst>
            <pc:docMk/>
            <pc:sldMk cId="31892486" sldId="513"/>
            <ac:spMk id="5" creationId="{BE7301EA-F3B5-B38A-CC2A-CF0A0326C644}"/>
          </ac:spMkLst>
        </pc:spChg>
      </pc:sldChg>
      <pc:sldChg chg="add del">
        <pc:chgData name="Luca Lodigiani" userId="dbecbdc4-19ea-4ab2-8160-ea7bc6df931a" providerId="ADAL" clId="{23D1DA26-FF76-4082-9C2C-194A4749C339}" dt="2023-12-04T18:18:26.305" v="4070" actId="47"/>
        <pc:sldMkLst>
          <pc:docMk/>
          <pc:sldMk cId="1082645961" sldId="514"/>
        </pc:sldMkLst>
      </pc:sldChg>
      <pc:sldChg chg="add del">
        <pc:chgData name="Luca Lodigiani" userId="dbecbdc4-19ea-4ab2-8160-ea7bc6df931a" providerId="ADAL" clId="{23D1DA26-FF76-4082-9C2C-194A4749C339}" dt="2023-12-01T16:29:21.975" v="7" actId="47"/>
        <pc:sldMkLst>
          <pc:docMk/>
          <pc:sldMk cId="233463941" sldId="515"/>
        </pc:sldMkLst>
      </pc:sldChg>
      <pc:sldChg chg="add del">
        <pc:chgData name="Luca Lodigiani" userId="dbecbdc4-19ea-4ab2-8160-ea7bc6df931a" providerId="ADAL" clId="{23D1DA26-FF76-4082-9C2C-194A4749C339}" dt="2023-12-04T18:16:31.978" v="4053" actId="47"/>
        <pc:sldMkLst>
          <pc:docMk/>
          <pc:sldMk cId="2614290803" sldId="515"/>
        </pc:sldMkLst>
      </pc:sldChg>
      <pc:sldChg chg="modSp add mod">
        <pc:chgData name="Luca Lodigiani" userId="dbecbdc4-19ea-4ab2-8160-ea7bc6df931a" providerId="ADAL" clId="{23D1DA26-FF76-4082-9C2C-194A4749C339}" dt="2023-12-04T18:15:49.600" v="4050" actId="403"/>
        <pc:sldMkLst>
          <pc:docMk/>
          <pc:sldMk cId="2645447455" sldId="516"/>
        </pc:sldMkLst>
        <pc:spChg chg="mod">
          <ac:chgData name="Luca Lodigiani" userId="dbecbdc4-19ea-4ab2-8160-ea7bc6df931a" providerId="ADAL" clId="{23D1DA26-FF76-4082-9C2C-194A4749C339}" dt="2023-12-04T18:15:49.600" v="4050" actId="403"/>
          <ac:spMkLst>
            <pc:docMk/>
            <pc:sldMk cId="2645447455" sldId="516"/>
            <ac:spMk id="2" creationId="{3508B9BB-B45A-3CC4-EDE9-865C70101E0D}"/>
          </ac:spMkLst>
        </pc:spChg>
        <pc:spChg chg="mod">
          <ac:chgData name="Luca Lodigiani" userId="dbecbdc4-19ea-4ab2-8160-ea7bc6df931a" providerId="ADAL" clId="{23D1DA26-FF76-4082-9C2C-194A4749C339}" dt="2023-12-01T16:29:29.479" v="19" actId="20577"/>
          <ac:spMkLst>
            <pc:docMk/>
            <pc:sldMk cId="2645447455" sldId="516"/>
            <ac:spMk id="5" creationId="{48236C53-2EB3-E5E5-8C3E-FEAFAD1CE3A7}"/>
          </ac:spMkLst>
        </pc:spChg>
      </pc:sldChg>
      <pc:sldChg chg="modSp mod">
        <pc:chgData name="Luca Lodigiani" userId="dbecbdc4-19ea-4ab2-8160-ea7bc6df931a" providerId="ADAL" clId="{23D1DA26-FF76-4082-9C2C-194A4749C339}" dt="2023-12-04T16:16:40.053" v="1178" actId="20577"/>
        <pc:sldMkLst>
          <pc:docMk/>
          <pc:sldMk cId="64078786" sldId="518"/>
        </pc:sldMkLst>
        <pc:spChg chg="mod">
          <ac:chgData name="Luca Lodigiani" userId="dbecbdc4-19ea-4ab2-8160-ea7bc6df931a" providerId="ADAL" clId="{23D1DA26-FF76-4082-9C2C-194A4749C339}" dt="2023-12-04T16:16:40.053" v="1178" actId="20577"/>
          <ac:spMkLst>
            <pc:docMk/>
            <pc:sldMk cId="64078786" sldId="518"/>
            <ac:spMk id="2" creationId="{E3175CE5-352C-D551-CDF7-ACF74627BEC1}"/>
          </ac:spMkLst>
        </pc:spChg>
      </pc:sldChg>
      <pc:sldChg chg="del">
        <pc:chgData name="Luca Lodigiani" userId="dbecbdc4-19ea-4ab2-8160-ea7bc6df931a" providerId="ADAL" clId="{23D1DA26-FF76-4082-9C2C-194A4749C339}" dt="2023-12-01T16:29:45.787" v="20" actId="47"/>
        <pc:sldMkLst>
          <pc:docMk/>
          <pc:sldMk cId="3303684032" sldId="519"/>
        </pc:sldMkLst>
      </pc:sldChg>
      <pc:sldChg chg="modSp mod">
        <pc:chgData name="Luca Lodigiani" userId="dbecbdc4-19ea-4ab2-8160-ea7bc6df931a" providerId="ADAL" clId="{23D1DA26-FF76-4082-9C2C-194A4749C339}" dt="2023-12-04T20:29:33.904" v="4582" actId="27636"/>
        <pc:sldMkLst>
          <pc:docMk/>
          <pc:sldMk cId="1276085397" sldId="520"/>
        </pc:sldMkLst>
        <pc:spChg chg="mod">
          <ac:chgData name="Luca Lodigiani" userId="dbecbdc4-19ea-4ab2-8160-ea7bc6df931a" providerId="ADAL" clId="{23D1DA26-FF76-4082-9C2C-194A4749C339}" dt="2023-12-04T20:29:33.904" v="4582" actId="27636"/>
          <ac:spMkLst>
            <pc:docMk/>
            <pc:sldMk cId="1276085397" sldId="520"/>
            <ac:spMk id="2" creationId="{AE4A0468-A338-98B5-62C8-041F2F247C2C}"/>
          </ac:spMkLst>
        </pc:spChg>
        <pc:spChg chg="mod">
          <ac:chgData name="Luca Lodigiani" userId="dbecbdc4-19ea-4ab2-8160-ea7bc6df931a" providerId="ADAL" clId="{23D1DA26-FF76-4082-9C2C-194A4749C339}" dt="2023-12-04T14:35:16.559" v="532" actId="20577"/>
          <ac:spMkLst>
            <pc:docMk/>
            <pc:sldMk cId="1276085397" sldId="520"/>
            <ac:spMk id="5" creationId="{093E715D-C7E5-7A23-728E-7130C5EDDF75}"/>
          </ac:spMkLst>
        </pc:spChg>
      </pc:sldChg>
      <pc:sldChg chg="addSp delSp del mod">
        <pc:chgData name="Luca Lodigiani" userId="dbecbdc4-19ea-4ab2-8160-ea7bc6df931a" providerId="ADAL" clId="{23D1DA26-FF76-4082-9C2C-194A4749C339}" dt="2023-12-01T17:15:24.702" v="27" actId="47"/>
        <pc:sldMkLst>
          <pc:docMk/>
          <pc:sldMk cId="2853626092" sldId="521"/>
        </pc:sldMkLst>
        <pc:spChg chg="add del">
          <ac:chgData name="Luca Lodigiani" userId="dbecbdc4-19ea-4ab2-8160-ea7bc6df931a" providerId="ADAL" clId="{23D1DA26-FF76-4082-9C2C-194A4749C339}" dt="2023-12-01T17:13:23.942" v="24" actId="22"/>
          <ac:spMkLst>
            <pc:docMk/>
            <pc:sldMk cId="2853626092" sldId="521"/>
            <ac:spMk id="7" creationId="{DFBFCA4F-BF3B-720E-FBBD-5196580661D0}"/>
          </ac:spMkLst>
        </pc:spChg>
      </pc:sldChg>
      <pc:sldChg chg="addSp delSp modSp mod modNotesTx">
        <pc:chgData name="Luca Lodigiani" userId="dbecbdc4-19ea-4ab2-8160-ea7bc6df931a" providerId="ADAL" clId="{23D1DA26-FF76-4082-9C2C-194A4749C339}" dt="2023-12-04T18:30:10.550" v="4377" actId="478"/>
        <pc:sldMkLst>
          <pc:docMk/>
          <pc:sldMk cId="868625258" sldId="522"/>
        </pc:sldMkLst>
        <pc:spChg chg="mod">
          <ac:chgData name="Luca Lodigiani" userId="dbecbdc4-19ea-4ab2-8160-ea7bc6df931a" providerId="ADAL" clId="{23D1DA26-FF76-4082-9C2C-194A4749C339}" dt="2023-12-04T18:29:50.580" v="4376" actId="255"/>
          <ac:spMkLst>
            <pc:docMk/>
            <pc:sldMk cId="868625258" sldId="522"/>
            <ac:spMk id="2" creationId="{4F89A465-B7A1-4C59-5CE8-B3B93F7450B8}"/>
          </ac:spMkLst>
        </pc:spChg>
        <pc:spChg chg="del">
          <ac:chgData name="Luca Lodigiani" userId="dbecbdc4-19ea-4ab2-8160-ea7bc6df931a" providerId="ADAL" clId="{23D1DA26-FF76-4082-9C2C-194A4749C339}" dt="2023-12-04T18:04:11" v="3329" actId="478"/>
          <ac:spMkLst>
            <pc:docMk/>
            <pc:sldMk cId="868625258" sldId="522"/>
            <ac:spMk id="3" creationId="{DA19EFB3-A365-C6C7-4959-2E09388B22A3}"/>
          </ac:spMkLst>
        </pc:spChg>
        <pc:spChg chg="mod">
          <ac:chgData name="Luca Lodigiani" userId="dbecbdc4-19ea-4ab2-8160-ea7bc6df931a" providerId="ADAL" clId="{23D1DA26-FF76-4082-9C2C-194A4749C339}" dt="2023-12-01T17:15:19.743" v="26" actId="20577"/>
          <ac:spMkLst>
            <pc:docMk/>
            <pc:sldMk cId="868625258" sldId="522"/>
            <ac:spMk id="5" creationId="{C1DD03C7-6820-0F0E-32A8-B73BAEF117E5}"/>
          </ac:spMkLst>
        </pc:spChg>
        <pc:spChg chg="add del mod">
          <ac:chgData name="Luca Lodigiani" userId="dbecbdc4-19ea-4ab2-8160-ea7bc6df931a" providerId="ADAL" clId="{23D1DA26-FF76-4082-9C2C-194A4749C339}" dt="2023-12-04T18:30:10.550" v="4377" actId="478"/>
          <ac:spMkLst>
            <pc:docMk/>
            <pc:sldMk cId="868625258" sldId="522"/>
            <ac:spMk id="6" creationId="{836F8990-9851-8C3E-F7BF-97517FABF509}"/>
          </ac:spMkLst>
        </pc:spChg>
        <pc:spChg chg="add mod">
          <ac:chgData name="Luca Lodigiani" userId="dbecbdc4-19ea-4ab2-8160-ea7bc6df931a" providerId="ADAL" clId="{23D1DA26-FF76-4082-9C2C-194A4749C339}" dt="2023-12-04T18:04:15.519" v="3333" actId="404"/>
          <ac:spMkLst>
            <pc:docMk/>
            <pc:sldMk cId="868625258" sldId="522"/>
            <ac:spMk id="7" creationId="{871EDC58-8C70-576B-3BA3-2E5B1B1E0C98}"/>
          </ac:spMkLst>
        </pc:spChg>
      </pc:sldChg>
      <pc:sldChg chg="modSp mod">
        <pc:chgData name="Luca Lodigiani" userId="dbecbdc4-19ea-4ab2-8160-ea7bc6df931a" providerId="ADAL" clId="{23D1DA26-FF76-4082-9C2C-194A4749C339}" dt="2023-12-01T17:37:05.749" v="51" actId="20577"/>
        <pc:sldMkLst>
          <pc:docMk/>
          <pc:sldMk cId="3517566849" sldId="523"/>
        </pc:sldMkLst>
        <pc:spChg chg="mod">
          <ac:chgData name="Luca Lodigiani" userId="dbecbdc4-19ea-4ab2-8160-ea7bc6df931a" providerId="ADAL" clId="{23D1DA26-FF76-4082-9C2C-194A4749C339}" dt="2023-12-01T17:37:05.749" v="51" actId="20577"/>
          <ac:spMkLst>
            <pc:docMk/>
            <pc:sldMk cId="3517566849" sldId="523"/>
            <ac:spMk id="2" creationId="{01842780-EA7A-7B4E-481D-2DC728541213}"/>
          </ac:spMkLst>
        </pc:spChg>
        <pc:spChg chg="mod">
          <ac:chgData name="Luca Lodigiani" userId="dbecbdc4-19ea-4ab2-8160-ea7bc6df931a" providerId="ADAL" clId="{23D1DA26-FF76-4082-9C2C-194A4749C339}" dt="2023-12-01T17:36:59.677" v="49" actId="1076"/>
          <ac:spMkLst>
            <pc:docMk/>
            <pc:sldMk cId="3517566849" sldId="523"/>
            <ac:spMk id="5" creationId="{3F476406-FAF3-9960-20E0-830FEEA10AE1}"/>
          </ac:spMkLst>
        </pc:spChg>
      </pc:sldChg>
      <pc:sldChg chg="del">
        <pc:chgData name="Luca Lodigiani" userId="dbecbdc4-19ea-4ab2-8160-ea7bc6df931a" providerId="ADAL" clId="{23D1DA26-FF76-4082-9C2C-194A4749C339}" dt="2023-12-01T17:15:35.075" v="28" actId="47"/>
        <pc:sldMkLst>
          <pc:docMk/>
          <pc:sldMk cId="845988333" sldId="524"/>
        </pc:sldMkLst>
      </pc:sldChg>
      <pc:sldChg chg="modSp add mod">
        <pc:chgData name="Luca Lodigiani" userId="dbecbdc4-19ea-4ab2-8160-ea7bc6df931a" providerId="ADAL" clId="{23D1DA26-FF76-4082-9C2C-194A4749C339}" dt="2023-12-04T20:33:47.309" v="4802" actId="20577"/>
        <pc:sldMkLst>
          <pc:docMk/>
          <pc:sldMk cId="3216216143" sldId="525"/>
        </pc:sldMkLst>
        <pc:spChg chg="mod">
          <ac:chgData name="Luca Lodigiani" userId="dbecbdc4-19ea-4ab2-8160-ea7bc6df931a" providerId="ADAL" clId="{23D1DA26-FF76-4082-9C2C-194A4749C339}" dt="2023-12-04T20:33:47.309" v="4802" actId="20577"/>
          <ac:spMkLst>
            <pc:docMk/>
            <pc:sldMk cId="3216216143" sldId="525"/>
            <ac:spMk id="2" creationId="{9B74128C-8A2F-FC8D-25F9-05325576462F}"/>
          </ac:spMkLst>
        </pc:spChg>
      </pc:sldChg>
      <pc:sldChg chg="new del">
        <pc:chgData name="Luca Lodigiani" userId="dbecbdc4-19ea-4ab2-8160-ea7bc6df931a" providerId="ADAL" clId="{23D1DA26-FF76-4082-9C2C-194A4749C339}" dt="2023-12-01T17:35:58.822" v="45" actId="47"/>
        <pc:sldMkLst>
          <pc:docMk/>
          <pc:sldMk cId="57487312" sldId="526"/>
        </pc:sldMkLst>
      </pc:sldChg>
      <pc:sldChg chg="modSp new mod modNotesTx">
        <pc:chgData name="Luca Lodigiani" userId="dbecbdc4-19ea-4ab2-8160-ea7bc6df931a" providerId="ADAL" clId="{23D1DA26-FF76-4082-9C2C-194A4749C339}" dt="2023-12-04T20:30:25.151" v="4726" actId="14100"/>
        <pc:sldMkLst>
          <pc:docMk/>
          <pc:sldMk cId="3918888789" sldId="526"/>
        </pc:sldMkLst>
        <pc:spChg chg="mod">
          <ac:chgData name="Luca Lodigiani" userId="dbecbdc4-19ea-4ab2-8160-ea7bc6df931a" providerId="ADAL" clId="{23D1DA26-FF76-4082-9C2C-194A4749C339}" dt="2023-12-04T20:30:25.151" v="4726" actId="14100"/>
          <ac:spMkLst>
            <pc:docMk/>
            <pc:sldMk cId="3918888789" sldId="526"/>
            <ac:spMk id="2" creationId="{05C6A2E9-1B0C-B3BB-2770-D2BBABA864DC}"/>
          </ac:spMkLst>
        </pc:spChg>
        <pc:spChg chg="mod">
          <ac:chgData name="Luca Lodigiani" userId="dbecbdc4-19ea-4ab2-8160-ea7bc6df931a" providerId="ADAL" clId="{23D1DA26-FF76-4082-9C2C-194A4749C339}" dt="2023-12-04T14:31:27.168" v="470" actId="20577"/>
          <ac:spMkLst>
            <pc:docMk/>
            <pc:sldMk cId="3918888789" sldId="526"/>
            <ac:spMk id="5" creationId="{40221D0B-705B-F39C-C76F-B4000237C475}"/>
          </ac:spMkLst>
        </pc:spChg>
      </pc:sldChg>
      <pc:sldChg chg="add del">
        <pc:chgData name="Luca Lodigiani" userId="dbecbdc4-19ea-4ab2-8160-ea7bc6df931a" providerId="ADAL" clId="{23D1DA26-FF76-4082-9C2C-194A4749C339}" dt="2023-12-04T18:17:47.919" v="4059" actId="47"/>
        <pc:sldMkLst>
          <pc:docMk/>
          <pc:sldMk cId="2420063140" sldId="527"/>
        </pc:sldMkLst>
      </pc:sldChg>
      <pc:sldChg chg="add del">
        <pc:chgData name="Luca Lodigiani" userId="dbecbdc4-19ea-4ab2-8160-ea7bc6df931a" providerId="ADAL" clId="{23D1DA26-FF76-4082-9C2C-194A4749C339}" dt="2023-12-04T18:16:48.288" v="4056" actId="47"/>
        <pc:sldMkLst>
          <pc:docMk/>
          <pc:sldMk cId="2036121123" sldId="528"/>
        </pc:sldMkLst>
      </pc:sldChg>
      <pc:sldChg chg="new del">
        <pc:chgData name="Luca Lodigiani" userId="dbecbdc4-19ea-4ab2-8160-ea7bc6df931a" providerId="ADAL" clId="{23D1DA26-FF76-4082-9C2C-194A4749C339}" dt="2023-12-04T18:16:29.278" v="4052" actId="47"/>
        <pc:sldMkLst>
          <pc:docMk/>
          <pc:sldMk cId="4029885524" sldId="529"/>
        </pc:sldMkLst>
      </pc:sldChg>
      <pc:sldChg chg="new del">
        <pc:chgData name="Luca Lodigiani" userId="dbecbdc4-19ea-4ab2-8160-ea7bc6df931a" providerId="ADAL" clId="{23D1DA26-FF76-4082-9C2C-194A4749C339}" dt="2023-12-04T18:16:29.278" v="4052" actId="47"/>
        <pc:sldMkLst>
          <pc:docMk/>
          <pc:sldMk cId="2181941276" sldId="530"/>
        </pc:sldMkLst>
      </pc:sldChg>
      <pc:sldChg chg="modSp add mod modNotesTx">
        <pc:chgData name="Luca Lodigiani" userId="dbecbdc4-19ea-4ab2-8160-ea7bc6df931a" providerId="ADAL" clId="{23D1DA26-FF76-4082-9C2C-194A4749C339}" dt="2023-12-04T18:18:33.844" v="4071" actId="6549"/>
        <pc:sldMkLst>
          <pc:docMk/>
          <pc:sldMk cId="290065576" sldId="531"/>
        </pc:sldMkLst>
        <pc:spChg chg="mod">
          <ac:chgData name="Luca Lodigiani" userId="dbecbdc4-19ea-4ab2-8160-ea7bc6df931a" providerId="ADAL" clId="{23D1DA26-FF76-4082-9C2C-194A4749C339}" dt="2023-12-04T18:13:07.969" v="3935" actId="255"/>
          <ac:spMkLst>
            <pc:docMk/>
            <pc:sldMk cId="290065576" sldId="531"/>
            <ac:spMk id="2" creationId="{4F89A465-B7A1-4C59-5CE8-B3B93F7450B8}"/>
          </ac:spMkLst>
        </pc:spChg>
      </pc:sldChg>
      <pc:sldChg chg="modSp new del mod">
        <pc:chgData name="Luca Lodigiani" userId="dbecbdc4-19ea-4ab2-8160-ea7bc6df931a" providerId="ADAL" clId="{23D1DA26-FF76-4082-9C2C-194A4749C339}" dt="2023-12-04T16:56:57.194" v="1283" actId="2696"/>
        <pc:sldMkLst>
          <pc:docMk/>
          <pc:sldMk cId="2098089455" sldId="531"/>
        </pc:sldMkLst>
        <pc:spChg chg="mod">
          <ac:chgData name="Luca Lodigiani" userId="dbecbdc4-19ea-4ab2-8160-ea7bc6df931a" providerId="ADAL" clId="{23D1DA26-FF76-4082-9C2C-194A4749C339}" dt="2023-12-04T14:32:35.474" v="478"/>
          <ac:spMkLst>
            <pc:docMk/>
            <pc:sldMk cId="2098089455" sldId="531"/>
            <ac:spMk id="2" creationId="{F67492CD-A17B-AA45-42A9-F35F99C12DE9}"/>
          </ac:spMkLst>
        </pc:spChg>
      </pc:sldChg>
      <pc:sldChg chg="modSp add mod">
        <pc:chgData name="Luca Lodigiani" userId="dbecbdc4-19ea-4ab2-8160-ea7bc6df931a" providerId="ADAL" clId="{23D1DA26-FF76-4082-9C2C-194A4749C339}" dt="2023-12-04T20:29:16.985" v="4578" actId="27636"/>
        <pc:sldMkLst>
          <pc:docMk/>
          <pc:sldMk cId="904454495" sldId="532"/>
        </pc:sldMkLst>
        <pc:spChg chg="mod">
          <ac:chgData name="Luca Lodigiani" userId="dbecbdc4-19ea-4ab2-8160-ea7bc6df931a" providerId="ADAL" clId="{23D1DA26-FF76-4082-9C2C-194A4749C339}" dt="2023-12-04T20:29:16.985" v="4578" actId="27636"/>
          <ac:spMkLst>
            <pc:docMk/>
            <pc:sldMk cId="904454495" sldId="532"/>
            <ac:spMk id="2" creationId="{05C6A2E9-1B0C-B3BB-2770-D2BBABA864DC}"/>
          </ac:spMkLst>
        </pc:spChg>
      </pc:sldChg>
      <pc:sldChg chg="modSp add mod ord">
        <pc:chgData name="Luca Lodigiani" userId="dbecbdc4-19ea-4ab2-8160-ea7bc6df931a" providerId="ADAL" clId="{23D1DA26-FF76-4082-9C2C-194A4749C339}" dt="2023-12-04T20:32:11.895" v="4762" actId="14100"/>
        <pc:sldMkLst>
          <pc:docMk/>
          <pc:sldMk cId="3572062448" sldId="533"/>
        </pc:sldMkLst>
        <pc:spChg chg="mod">
          <ac:chgData name="Luca Lodigiani" userId="dbecbdc4-19ea-4ab2-8160-ea7bc6df931a" providerId="ADAL" clId="{23D1DA26-FF76-4082-9C2C-194A4749C339}" dt="2023-12-04T20:32:11.895" v="4762" actId="14100"/>
          <ac:spMkLst>
            <pc:docMk/>
            <pc:sldMk cId="3572062448" sldId="533"/>
            <ac:spMk id="2" creationId="{01842780-EA7A-7B4E-481D-2DC72854121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9D9C2-D75A-4D8E-A79E-4A9E96018D60}" type="datetimeFigureOut">
              <a:rPr lang="en-US" smtClean="0"/>
              <a:t>12/4/2023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0487E-C31C-472B-A8F6-5B563AF64981}" type="slidenum">
              <a:rPr lang="en-US" smtClean="0"/>
              <a:t>‹#›</a:t>
            </a:fld>
            <a:endParaRPr lang="en-US" dirty="0"/>
          </a:p>
        </p:txBody>
      </p:sp>
    </p:spTree>
    <p:extLst>
      <p:ext uri="{BB962C8B-B14F-4D97-AF65-F5344CB8AC3E}">
        <p14:creationId xmlns:p14="http://schemas.microsoft.com/office/powerpoint/2010/main" val="2073235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5</a:t>
            </a:fld>
            <a:endParaRPr lang="en-US" dirty="0"/>
          </a:p>
        </p:txBody>
      </p:sp>
    </p:spTree>
    <p:extLst>
      <p:ext uri="{BB962C8B-B14F-4D97-AF65-F5344CB8AC3E}">
        <p14:creationId xmlns:p14="http://schemas.microsoft.com/office/powerpoint/2010/main" val="4034707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6</a:t>
            </a:fld>
            <a:endParaRPr lang="en-US" dirty="0"/>
          </a:p>
        </p:txBody>
      </p:sp>
    </p:spTree>
    <p:extLst>
      <p:ext uri="{BB962C8B-B14F-4D97-AF65-F5344CB8AC3E}">
        <p14:creationId xmlns:p14="http://schemas.microsoft.com/office/powerpoint/2010/main" val="3775488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10</a:t>
            </a:fld>
            <a:endParaRPr lang="en-US" dirty="0"/>
          </a:p>
        </p:txBody>
      </p:sp>
    </p:spTree>
    <p:extLst>
      <p:ext uri="{BB962C8B-B14F-4D97-AF65-F5344CB8AC3E}">
        <p14:creationId xmlns:p14="http://schemas.microsoft.com/office/powerpoint/2010/main" val="4063139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11</a:t>
            </a:fld>
            <a:endParaRPr lang="en-US" dirty="0"/>
          </a:p>
        </p:txBody>
      </p:sp>
    </p:spTree>
    <p:extLst>
      <p:ext uri="{BB962C8B-B14F-4D97-AF65-F5344CB8AC3E}">
        <p14:creationId xmlns:p14="http://schemas.microsoft.com/office/powerpoint/2010/main" val="7289190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2"/>
                </a:solidFill>
              </a:defRPr>
            </a:lvl1pPr>
          </a:lstStyle>
          <a:p>
            <a:pPr lvl="0"/>
            <a:r>
              <a:rPr lang="en-US" dirty="0" err="1"/>
              <a:t>Subheadline</a:t>
            </a:r>
            <a:endParaRPr lang="en-US" dirty="0"/>
          </a:p>
        </p:txBody>
      </p:sp>
      <p:pic>
        <p:nvPicPr>
          <p:cNvPr id="11" name="Picture 10">
            <a:extLst>
              <a:ext uri="{FF2B5EF4-FFF2-40B4-BE49-F238E27FC236}">
                <a16:creationId xmlns:a16="http://schemas.microsoft.com/office/drawing/2014/main" id="{728A2FA7-4BAA-40D3-9223-E7FBD3F5C8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2" name="Subtitle 2">
            <a:extLst>
              <a:ext uri="{FF2B5EF4-FFF2-40B4-BE49-F238E27FC236}">
                <a16:creationId xmlns:a16="http://schemas.microsoft.com/office/drawing/2014/main" id="{FE11EC1E-64C0-42FD-914A-3852E7620EB9}"/>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ooter Placeholder 1">
            <a:extLst>
              <a:ext uri="{FF2B5EF4-FFF2-40B4-BE49-F238E27FC236}">
                <a16:creationId xmlns:a16="http://schemas.microsoft.com/office/drawing/2014/main" id="{A613D5BE-38CB-0242-BE78-13A3DE0F954E}"/>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11737465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030832C-3FFA-49BB-90A7-2FBD0B526D0A}"/>
              </a:ext>
            </a:extLst>
          </p:cNvPr>
          <p:cNvSpPr>
            <a:spLocks noGrp="1"/>
          </p:cNvSpPr>
          <p:nvPr>
            <p:ph sz="quarter" idx="11" hasCustomPrompt="1"/>
          </p:nvPr>
        </p:nvSpPr>
        <p:spPr>
          <a:xfrm>
            <a:off x="660400" y="1785495"/>
            <a:ext cx="10871200" cy="438670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13" name="Text Placeholder 2">
            <a:extLst>
              <a:ext uri="{FF2B5EF4-FFF2-40B4-BE49-F238E27FC236}">
                <a16:creationId xmlns:a16="http://schemas.microsoft.com/office/drawing/2014/main" id="{D3FD39ED-978B-4174-BA79-7A54EB1205A9}"/>
              </a:ext>
            </a:extLst>
          </p:cNvPr>
          <p:cNvSpPr>
            <a:spLocks noGrp="1"/>
          </p:cNvSpPr>
          <p:nvPr>
            <p:ph type="body" sz="quarter" idx="10" hasCustomPrompt="1"/>
          </p:nvPr>
        </p:nvSpPr>
        <p:spPr>
          <a:xfrm>
            <a:off x="660400" y="1328296"/>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2" name="Footer Placeholder 1">
            <a:extLst>
              <a:ext uri="{FF2B5EF4-FFF2-40B4-BE49-F238E27FC236}">
                <a16:creationId xmlns:a16="http://schemas.microsoft.com/office/drawing/2014/main" id="{123F767E-5515-6C4A-9951-79F41DA8F9DE}"/>
              </a:ext>
            </a:extLst>
          </p:cNvPr>
          <p:cNvSpPr>
            <a:spLocks noGrp="1"/>
          </p:cNvSpPr>
          <p:nvPr>
            <p:ph type="ftr" sz="quarter" idx="12"/>
          </p:nvPr>
        </p:nvSpPr>
        <p:spPr>
          <a:xfrm>
            <a:off x="6103088" y="6485397"/>
            <a:ext cx="4941767" cy="201168"/>
          </a:xfrm>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D962033-E54F-3B4D-BD95-069E97D59773}"/>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10" name="Title 1">
            <a:extLst>
              <a:ext uri="{FF2B5EF4-FFF2-40B4-BE49-F238E27FC236}">
                <a16:creationId xmlns:a16="http://schemas.microsoft.com/office/drawing/2014/main" id="{DB83A1CB-6F19-9144-AE54-CBC45706B878}"/>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
        <p:nvSpPr>
          <p:cNvPr id="5" name="TextBox 4">
            <a:extLst>
              <a:ext uri="{FF2B5EF4-FFF2-40B4-BE49-F238E27FC236}">
                <a16:creationId xmlns:a16="http://schemas.microsoft.com/office/drawing/2014/main" id="{C62CFCC3-2B24-1C4F-B05F-4598C64283ED}"/>
              </a:ext>
            </a:extLst>
          </p:cNvPr>
          <p:cNvSpPr txBox="1"/>
          <p:nvPr userDrawn="1"/>
        </p:nvSpPr>
        <p:spPr>
          <a:xfrm>
            <a:off x="6054811" y="-560173"/>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Tree>
    <p:extLst>
      <p:ext uri="{BB962C8B-B14F-4D97-AF65-F5344CB8AC3E}">
        <p14:creationId xmlns:p14="http://schemas.microsoft.com/office/powerpoint/2010/main" val="70396842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920C7CA4-1332-9843-9B14-942328E19F73}"/>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74CE0E2-9655-5240-AC67-ECF11B68B024}"/>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290561CB-E18D-394A-9D87-2AC5DB794E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74905238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4"/>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24601" y="0"/>
            <a:ext cx="5842000" cy="6858000"/>
          </a:xfrm>
          <a:prstGeom prst="rect">
            <a:avLst/>
          </a:prstGeom>
        </p:spPr>
        <p:txBody>
          <a:bodyPr tIns="182880" anchor="t">
            <a:normAutofit/>
          </a:bodyPr>
          <a:lstStyle>
            <a:lvl1pPr marL="0" indent="0" algn="ctr">
              <a:buNone/>
              <a:defRPr sz="1800">
                <a:solidFill>
                  <a:schemeClr val="bg2"/>
                </a:solidFill>
              </a:defRPr>
            </a:lvl1pPr>
          </a:lstStyle>
          <a:p>
            <a:pPr lvl="0"/>
            <a:r>
              <a:rPr lang="en-US" dirty="0"/>
              <a:t>Click icon to add image, chart, </a:t>
            </a:r>
            <a:br>
              <a:rPr lang="en-US" dirty="0"/>
            </a:br>
            <a:r>
              <a:rPr lang="en-US" dirty="0"/>
              <a:t>object or SmartArt</a:t>
            </a:r>
          </a:p>
        </p:txBody>
      </p:sp>
      <p:sp>
        <p:nvSpPr>
          <p:cNvPr id="9" name="Freeform 5">
            <a:extLst>
              <a:ext uri="{FF2B5EF4-FFF2-40B4-BE49-F238E27FC236}">
                <a16:creationId xmlns:a16="http://schemas.microsoft.com/office/drawing/2014/main" id="{BC16D722-0E25-4C91-9D40-1C132162DAC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Title 1">
            <a:extLst>
              <a:ext uri="{FF2B5EF4-FFF2-40B4-BE49-F238E27FC236}">
                <a16:creationId xmlns:a16="http://schemas.microsoft.com/office/drawing/2014/main" id="{C4D5F225-2746-9F45-B98D-E7202790F8EE}"/>
              </a:ext>
            </a:extLst>
          </p:cNvPr>
          <p:cNvSpPr>
            <a:spLocks noGrp="1"/>
          </p:cNvSpPr>
          <p:nvPr>
            <p:ph type="title"/>
          </p:nvPr>
        </p:nvSpPr>
        <p:spPr>
          <a:xfrm>
            <a:off x="660400" y="403225"/>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42361295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56D26BC4-A1B7-47A1-8D5F-5AAF2E5DCBEF}"/>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046672CF-00C9-493D-B360-ED555A0D59B7}"/>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26" name="Text Placeholder 4">
            <a:extLst>
              <a:ext uri="{FF2B5EF4-FFF2-40B4-BE49-F238E27FC236}">
                <a16:creationId xmlns:a16="http://schemas.microsoft.com/office/drawing/2014/main" id="{CB4934BA-A7B2-418E-AAA6-A5C815AC4670}"/>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25" name="Text Placeholder 9">
            <a:extLst>
              <a:ext uri="{FF2B5EF4-FFF2-40B4-BE49-F238E27FC236}">
                <a16:creationId xmlns:a16="http://schemas.microsoft.com/office/drawing/2014/main" id="{375C4747-1FC3-468C-A346-5DE6DBA30DB7}"/>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26" name="Text Placeholder 9">
            <a:extLst>
              <a:ext uri="{FF2B5EF4-FFF2-40B4-BE49-F238E27FC236}">
                <a16:creationId xmlns:a16="http://schemas.microsoft.com/office/drawing/2014/main" id="{BC90422A-1B1D-4821-9FAC-37E7780559BD}"/>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27" name="Text Placeholder 4">
            <a:extLst>
              <a:ext uri="{FF2B5EF4-FFF2-40B4-BE49-F238E27FC236}">
                <a16:creationId xmlns:a16="http://schemas.microsoft.com/office/drawing/2014/main" id="{2611983C-1A52-436E-A627-FAD6ECD4C3C3}"/>
              </a:ext>
            </a:extLst>
          </p:cNvPr>
          <p:cNvSpPr>
            <a:spLocks noGrp="1"/>
          </p:cNvSpPr>
          <p:nvPr>
            <p:ph type="body" sz="quarter" idx="56" hasCustomPrompt="1"/>
          </p:nvPr>
        </p:nvSpPr>
        <p:spPr>
          <a:xfrm>
            <a:off x="660400" y="2673940"/>
            <a:ext cx="800100" cy="799723"/>
          </a:xfrm>
          <a:prstGeom prst="rect">
            <a:avLst/>
          </a:prstGeom>
          <a:solidFill>
            <a:schemeClr val="accent2"/>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1" name="Text Placeholder 9">
            <a:extLst>
              <a:ext uri="{FF2B5EF4-FFF2-40B4-BE49-F238E27FC236}">
                <a16:creationId xmlns:a16="http://schemas.microsoft.com/office/drawing/2014/main" id="{3E8961A7-71AC-4490-8A5E-B6209CD7B9D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2" name="Text Placeholder 9">
            <a:extLst>
              <a:ext uri="{FF2B5EF4-FFF2-40B4-BE49-F238E27FC236}">
                <a16:creationId xmlns:a16="http://schemas.microsoft.com/office/drawing/2014/main" id="{694AA472-33BD-4246-B452-BA0FBCAF6DCB}"/>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3" name="Text Placeholder 4">
            <a:extLst>
              <a:ext uri="{FF2B5EF4-FFF2-40B4-BE49-F238E27FC236}">
                <a16:creationId xmlns:a16="http://schemas.microsoft.com/office/drawing/2014/main" id="{29F84068-7B59-4D1B-B8E4-F263C0818A38}"/>
              </a:ext>
            </a:extLst>
          </p:cNvPr>
          <p:cNvSpPr>
            <a:spLocks noGrp="1"/>
          </p:cNvSpPr>
          <p:nvPr>
            <p:ph type="body" sz="quarter" idx="62" hasCustomPrompt="1"/>
          </p:nvPr>
        </p:nvSpPr>
        <p:spPr>
          <a:xfrm>
            <a:off x="660400" y="3749867"/>
            <a:ext cx="800100" cy="799723"/>
          </a:xfrm>
          <a:prstGeom prst="rect">
            <a:avLst/>
          </a:prstGeom>
          <a:solidFill>
            <a:schemeClr val="accent3"/>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37" name="Text Placeholder 9">
            <a:extLst>
              <a:ext uri="{FF2B5EF4-FFF2-40B4-BE49-F238E27FC236}">
                <a16:creationId xmlns:a16="http://schemas.microsoft.com/office/drawing/2014/main" id="{0E20DB8B-DB9F-48F9-9A33-4459FB88B40F}"/>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38" name="Text Placeholder 9">
            <a:extLst>
              <a:ext uri="{FF2B5EF4-FFF2-40B4-BE49-F238E27FC236}">
                <a16:creationId xmlns:a16="http://schemas.microsoft.com/office/drawing/2014/main" id="{E0B4EF81-AC9B-4637-8AF0-35C63C80786F}"/>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39" name="Text Placeholder 4">
            <a:extLst>
              <a:ext uri="{FF2B5EF4-FFF2-40B4-BE49-F238E27FC236}">
                <a16:creationId xmlns:a16="http://schemas.microsoft.com/office/drawing/2014/main" id="{9B37FE0D-1CEA-4AE1-BBC5-E005BE160E67}"/>
              </a:ext>
            </a:extLst>
          </p:cNvPr>
          <p:cNvSpPr>
            <a:spLocks noGrp="1"/>
          </p:cNvSpPr>
          <p:nvPr>
            <p:ph type="body" sz="quarter" idx="68" hasCustomPrompt="1"/>
          </p:nvPr>
        </p:nvSpPr>
        <p:spPr>
          <a:xfrm>
            <a:off x="660400" y="4825794"/>
            <a:ext cx="800100" cy="799723"/>
          </a:xfrm>
          <a:prstGeom prst="rect">
            <a:avLst/>
          </a:prstGeom>
          <a:solidFill>
            <a:schemeClr val="accent5"/>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49" name="Text Placeholder 9">
            <a:extLst>
              <a:ext uri="{FF2B5EF4-FFF2-40B4-BE49-F238E27FC236}">
                <a16:creationId xmlns:a16="http://schemas.microsoft.com/office/drawing/2014/main" id="{EF0267D9-B18D-44CC-8F89-3867F06B4443}"/>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0" name="Text Placeholder 9">
            <a:extLst>
              <a:ext uri="{FF2B5EF4-FFF2-40B4-BE49-F238E27FC236}">
                <a16:creationId xmlns:a16="http://schemas.microsoft.com/office/drawing/2014/main" id="{52E36255-42AA-434D-9353-6511E8E6ED31}"/>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1" name="Text Placeholder 4">
            <a:extLst>
              <a:ext uri="{FF2B5EF4-FFF2-40B4-BE49-F238E27FC236}">
                <a16:creationId xmlns:a16="http://schemas.microsoft.com/office/drawing/2014/main" id="{8DB258FD-AF8C-4906-8EB7-B90340BD7399}"/>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2" name="Text Placeholder 9">
            <a:extLst>
              <a:ext uri="{FF2B5EF4-FFF2-40B4-BE49-F238E27FC236}">
                <a16:creationId xmlns:a16="http://schemas.microsoft.com/office/drawing/2014/main" id="{54681F42-A361-47BE-BF65-E907906BF8C8}"/>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3" name="Text Placeholder 9">
            <a:extLst>
              <a:ext uri="{FF2B5EF4-FFF2-40B4-BE49-F238E27FC236}">
                <a16:creationId xmlns:a16="http://schemas.microsoft.com/office/drawing/2014/main" id="{8718FFA3-7131-4F0D-9FA0-0A5F53676EF8}"/>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4" name="Text Placeholder 4">
            <a:extLst>
              <a:ext uri="{FF2B5EF4-FFF2-40B4-BE49-F238E27FC236}">
                <a16:creationId xmlns:a16="http://schemas.microsoft.com/office/drawing/2014/main" id="{B6D08E91-901B-4663-A56E-E3D975E7FF08}"/>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5" name="Text Placeholder 9">
            <a:extLst>
              <a:ext uri="{FF2B5EF4-FFF2-40B4-BE49-F238E27FC236}">
                <a16:creationId xmlns:a16="http://schemas.microsoft.com/office/drawing/2014/main" id="{6CD5ADE4-255D-400C-8088-AF8876E80E0F}"/>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6" name="Text Placeholder 9">
            <a:extLst>
              <a:ext uri="{FF2B5EF4-FFF2-40B4-BE49-F238E27FC236}">
                <a16:creationId xmlns:a16="http://schemas.microsoft.com/office/drawing/2014/main" id="{FE967416-23E7-4440-8909-FCB48DAFAD8F}"/>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57" name="Text Placeholder 4">
            <a:extLst>
              <a:ext uri="{FF2B5EF4-FFF2-40B4-BE49-F238E27FC236}">
                <a16:creationId xmlns:a16="http://schemas.microsoft.com/office/drawing/2014/main" id="{4F936DF6-AA0D-4354-A5FD-4F06A412B86D}"/>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158" name="Text Placeholder 9">
            <a:extLst>
              <a:ext uri="{FF2B5EF4-FFF2-40B4-BE49-F238E27FC236}">
                <a16:creationId xmlns:a16="http://schemas.microsoft.com/office/drawing/2014/main" id="{9C8C6D44-CED4-4DAB-8C47-53C998C73DF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dirty="0"/>
              <a:t>Edit Master text</a:t>
            </a:r>
          </a:p>
        </p:txBody>
      </p:sp>
      <p:sp>
        <p:nvSpPr>
          <p:cNvPr id="159" name="Text Placeholder 9">
            <a:extLst>
              <a:ext uri="{FF2B5EF4-FFF2-40B4-BE49-F238E27FC236}">
                <a16:creationId xmlns:a16="http://schemas.microsoft.com/office/drawing/2014/main" id="{55B846D6-2B81-4583-B724-D5306AF86CB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dirty="0"/>
              <a:t>Edit Master text</a:t>
            </a:r>
          </a:p>
        </p:txBody>
      </p:sp>
      <p:sp>
        <p:nvSpPr>
          <p:cNvPr id="160" name="Text Placeholder 4">
            <a:extLst>
              <a:ext uri="{FF2B5EF4-FFF2-40B4-BE49-F238E27FC236}">
                <a16:creationId xmlns:a16="http://schemas.microsoft.com/office/drawing/2014/main" id="{04F1A9E3-EED2-4BD0-8A30-A7D27C5A3D98}"/>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 name="Footer Placeholder 2">
            <a:extLst>
              <a:ext uri="{FF2B5EF4-FFF2-40B4-BE49-F238E27FC236}">
                <a16:creationId xmlns:a16="http://schemas.microsoft.com/office/drawing/2014/main" id="{967FF09B-FAF7-E94F-8E0D-5B710D7917F0}"/>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9DC095C-FD02-F046-8A84-6E6CAEE83EF4}"/>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29" name="Title 1">
            <a:extLst>
              <a:ext uri="{FF2B5EF4-FFF2-40B4-BE49-F238E27FC236}">
                <a16:creationId xmlns:a16="http://schemas.microsoft.com/office/drawing/2014/main" id="{0F58C9BC-90EF-7643-9256-C5FFA700C4CA}"/>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88942463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32951" y="1317625"/>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681067"/>
            <a:ext cx="2957608" cy="456873"/>
          </a:xfrm>
          <a:prstGeom prst="rect">
            <a:avLst/>
          </a:prstGeom>
          <a:solidFill>
            <a:schemeClr val="tx2"/>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681067"/>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681067"/>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D03A7A63-B17F-4049-80FD-080ADB45F332}"/>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EB21362D-436E-0B49-A1D5-20AC0060CBC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A6107DC5-3D4F-0146-9DF2-9A7446B40D7C}"/>
              </a:ext>
            </a:extLst>
          </p:cNvPr>
          <p:cNvSpPr>
            <a:spLocks noGrp="1"/>
          </p:cNvSpPr>
          <p:nvPr>
            <p:ph sz="quarter" idx="31"/>
          </p:nvPr>
        </p:nvSpPr>
        <p:spPr>
          <a:xfrm>
            <a:off x="800100"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0">
            <a:extLst>
              <a:ext uri="{FF2B5EF4-FFF2-40B4-BE49-F238E27FC236}">
                <a16:creationId xmlns:a16="http://schemas.microsoft.com/office/drawing/2014/main" id="{9D337C68-A93E-F847-AA5F-CFC4475F6970}"/>
              </a:ext>
            </a:extLst>
          </p:cNvPr>
          <p:cNvSpPr>
            <a:spLocks noGrp="1"/>
          </p:cNvSpPr>
          <p:nvPr>
            <p:ph sz="quarter" idx="32"/>
          </p:nvPr>
        </p:nvSpPr>
        <p:spPr>
          <a:xfrm>
            <a:off x="4623538"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0">
            <a:extLst>
              <a:ext uri="{FF2B5EF4-FFF2-40B4-BE49-F238E27FC236}">
                <a16:creationId xmlns:a16="http://schemas.microsoft.com/office/drawing/2014/main" id="{3F788C19-12CA-6A49-915F-D87694B091B9}"/>
              </a:ext>
            </a:extLst>
          </p:cNvPr>
          <p:cNvSpPr>
            <a:spLocks noGrp="1"/>
          </p:cNvSpPr>
          <p:nvPr>
            <p:ph sz="quarter" idx="33"/>
          </p:nvPr>
        </p:nvSpPr>
        <p:spPr>
          <a:xfrm>
            <a:off x="8433547"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itle 1">
            <a:extLst>
              <a:ext uri="{FF2B5EF4-FFF2-40B4-BE49-F238E27FC236}">
                <a16:creationId xmlns:a16="http://schemas.microsoft.com/office/drawing/2014/main" id="{225829C3-7D36-084F-93A9-36F6FA497918}"/>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95461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17624"/>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70050"/>
            <a:ext cx="2273300" cy="456873"/>
          </a:xfrm>
          <a:prstGeom prst="rect">
            <a:avLst/>
          </a:prstGeom>
          <a:solidFill>
            <a:schemeClr val="tx2"/>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70050"/>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70050"/>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70050"/>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C0ABE8A1-22D9-BD41-B1DD-F125BFFA06CB}"/>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9E5A3866-DE05-604A-AF93-603D9907C341}"/>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10">
            <a:extLst>
              <a:ext uri="{FF2B5EF4-FFF2-40B4-BE49-F238E27FC236}">
                <a16:creationId xmlns:a16="http://schemas.microsoft.com/office/drawing/2014/main" id="{9C7ECC2A-EFD5-D64A-8A34-6C3A06A3801F}"/>
              </a:ext>
            </a:extLst>
          </p:cNvPr>
          <p:cNvSpPr>
            <a:spLocks noGrp="1"/>
          </p:cNvSpPr>
          <p:nvPr>
            <p:ph sz="quarter" idx="32"/>
          </p:nvPr>
        </p:nvSpPr>
        <p:spPr>
          <a:xfrm>
            <a:off x="800100" y="2278062"/>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10">
            <a:extLst>
              <a:ext uri="{FF2B5EF4-FFF2-40B4-BE49-F238E27FC236}">
                <a16:creationId xmlns:a16="http://schemas.microsoft.com/office/drawing/2014/main" id="{412CE816-3450-4346-AAC9-407F35FED64E}"/>
              </a:ext>
            </a:extLst>
          </p:cNvPr>
          <p:cNvSpPr>
            <a:spLocks noGrp="1"/>
          </p:cNvSpPr>
          <p:nvPr>
            <p:ph sz="quarter" idx="33"/>
          </p:nvPr>
        </p:nvSpPr>
        <p:spPr>
          <a:xfrm>
            <a:off x="3571009"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10">
            <a:extLst>
              <a:ext uri="{FF2B5EF4-FFF2-40B4-BE49-F238E27FC236}">
                <a16:creationId xmlns:a16="http://schemas.microsoft.com/office/drawing/2014/main" id="{7E44FC31-EA7F-9949-850E-3502294C59ED}"/>
              </a:ext>
            </a:extLst>
          </p:cNvPr>
          <p:cNvSpPr>
            <a:spLocks noGrp="1"/>
          </p:cNvSpPr>
          <p:nvPr>
            <p:ph sz="quarter" idx="34"/>
          </p:nvPr>
        </p:nvSpPr>
        <p:spPr>
          <a:xfrm>
            <a:off x="6372225"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10">
            <a:extLst>
              <a:ext uri="{FF2B5EF4-FFF2-40B4-BE49-F238E27FC236}">
                <a16:creationId xmlns:a16="http://schemas.microsoft.com/office/drawing/2014/main" id="{F8639015-FCB3-8042-8772-F93A8618DE16}"/>
              </a:ext>
            </a:extLst>
          </p:cNvPr>
          <p:cNvSpPr>
            <a:spLocks noGrp="1"/>
          </p:cNvSpPr>
          <p:nvPr>
            <p:ph sz="quarter" idx="35"/>
          </p:nvPr>
        </p:nvSpPr>
        <p:spPr>
          <a:xfrm>
            <a:off x="9150351"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B16C4367-0EAB-BC4A-8C95-627BE97EF61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500443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20705"/>
            <a:ext cx="5212080" cy="4835957"/>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20705"/>
            <a:ext cx="5212080" cy="2284256"/>
          </a:xfr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87944"/>
            <a:ext cx="5212080" cy="2284256"/>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0F3407E9-FB82-E144-98BC-8D717553621A}"/>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6D7F229-20CC-4A45-BCBA-8E32959F8C4E}"/>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29DF51AA-2891-C04A-9384-6E3871EFFE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48983575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762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7176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7624"/>
            <a:ext cx="5212080" cy="4854575"/>
          </a:xfr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2C927F1-53AD-224F-A412-94E4E2962ACE}"/>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BC63938-2011-DA4D-A1AD-47DC2C3D72C3}"/>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85D8163C-AB15-E144-AA83-4D1847F68F4E}"/>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6326455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17625"/>
            <a:ext cx="5212080" cy="2299864"/>
          </a:xfr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72336"/>
            <a:ext cx="5212080" cy="2299864"/>
          </a:xfr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17625"/>
            <a:ext cx="5212080" cy="2299864"/>
          </a:xfr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72336"/>
            <a:ext cx="5212080" cy="2299864"/>
          </a:xfr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3B2DEAD-CF3F-0B4B-B352-00A90E71CC66}"/>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B51CCC4-59AC-2746-B7F5-4AE13DE5346D}"/>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32AF8268-45D1-814B-9522-CEB388933EF9}"/>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7335604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17625"/>
            <a:ext cx="3355848" cy="2900148"/>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50274061-A536-7E40-A844-7147CEA1D79A}"/>
              </a:ext>
            </a:extLst>
          </p:cNvPr>
          <p:cNvSpPr>
            <a:spLocks noGrp="1"/>
          </p:cNvSpPr>
          <p:nvPr>
            <p:ph type="ftr" sz="quarter" idx="23"/>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851322BD-B799-9E43-BACD-3E36CC3F90FA}"/>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3" name="Title 1">
            <a:extLst>
              <a:ext uri="{FF2B5EF4-FFF2-40B4-BE49-F238E27FC236}">
                <a16:creationId xmlns:a16="http://schemas.microsoft.com/office/drawing/2014/main" id="{FCE8DA54-F537-1644-844B-FFE0E3348743}"/>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1807237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 w/ light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15055776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50317907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92601013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6"/>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tx2"/>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1"/>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89CAF4FB-F738-2A4C-87E6-55E40193FEAF}"/>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69D04F89-62FD-2A4F-A275-99443D71B268}"/>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7A050525-E7AF-6F43-8E7C-0E11DB19284D}"/>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13423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2" y="3224530"/>
            <a:ext cx="5922675"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5" y="3224530"/>
            <a:ext cx="6269324"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5922808"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6724"/>
            <a:ext cx="3133344"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hasCustomPrompt="1"/>
          </p:nvPr>
        </p:nvSpPr>
        <p:spPr>
          <a:xfrm>
            <a:off x="9056019" y="5676724"/>
            <a:ext cx="3133344"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D1312D48-144D-B545-B4AC-5677FB1D1FA6}"/>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B37A81BD-1C66-5346-96B1-9C79D0AECDCB}"/>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700CDDDD-CAC9-CA46-ADE9-0D7EDFC5C5D2}"/>
              </a:ext>
            </a:extLst>
          </p:cNvPr>
          <p:cNvSpPr>
            <a:spLocks noGrp="1"/>
          </p:cNvSpPr>
          <p:nvPr>
            <p:ph sz="quarter" idx="30"/>
          </p:nvPr>
        </p:nvSpPr>
        <p:spPr>
          <a:xfrm>
            <a:off x="0" y="1317625"/>
            <a:ext cx="5922963"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338C228E-0916-E544-A9C6-FE3ECA8150C3}"/>
              </a:ext>
            </a:extLst>
          </p:cNvPr>
          <p:cNvSpPr>
            <a:spLocks noGrp="1"/>
          </p:cNvSpPr>
          <p:nvPr>
            <p:ph sz="quarter" idx="31"/>
          </p:nvPr>
        </p:nvSpPr>
        <p:spPr>
          <a:xfrm>
            <a:off x="5922673" y="1317625"/>
            <a:ext cx="6269327" cy="190650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AB14A915-EE85-504E-A156-CAFE29038D0C}"/>
              </a:ext>
            </a:extLst>
          </p:cNvPr>
          <p:cNvSpPr>
            <a:spLocks noGrp="1"/>
          </p:cNvSpPr>
          <p:nvPr>
            <p:ph sz="quarter" idx="32"/>
          </p:nvPr>
        </p:nvSpPr>
        <p:spPr>
          <a:xfrm>
            <a:off x="0" y="3718859"/>
            <a:ext cx="5922963"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024580E4-58D2-9240-B3C4-0997CB7F6CC0}"/>
              </a:ext>
            </a:extLst>
          </p:cNvPr>
          <p:cNvSpPr>
            <a:spLocks noGrp="1"/>
          </p:cNvSpPr>
          <p:nvPr>
            <p:ph sz="quarter" idx="33"/>
          </p:nvPr>
        </p:nvSpPr>
        <p:spPr>
          <a:xfrm>
            <a:off x="5922673"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1A2400B1-09EC-A342-BDEA-0FAF37AA9872}"/>
              </a:ext>
            </a:extLst>
          </p:cNvPr>
          <p:cNvSpPr>
            <a:spLocks noGrp="1"/>
          </p:cNvSpPr>
          <p:nvPr>
            <p:ph sz="quarter" idx="34"/>
          </p:nvPr>
        </p:nvSpPr>
        <p:spPr>
          <a:xfrm>
            <a:off x="9055729"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6C05449D-8190-844D-A7DF-375E9665BDC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952718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2BE4A-E9A9-C448-8CA1-411B020F366C}"/>
              </a:ext>
            </a:extLst>
          </p:cNvPr>
          <p:cNvSpPr txBox="1"/>
          <p:nvPr userDrawn="1"/>
        </p:nvSpPr>
        <p:spPr>
          <a:xfrm>
            <a:off x="2613025" y="6273800"/>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dirty="0">
              <a:solidFill>
                <a:schemeClr val="tx2"/>
              </a:solidFill>
              <a:latin typeface="+mn-lt"/>
              <a:ea typeface="+mn-ea"/>
              <a:cs typeface="+mn-cs"/>
            </a:endParaRPr>
          </a:p>
        </p:txBody>
      </p:sp>
      <p:sp>
        <p:nvSpPr>
          <p:cNvPr id="11" name="Footer Placeholder 10">
            <a:extLst>
              <a:ext uri="{FF2B5EF4-FFF2-40B4-BE49-F238E27FC236}">
                <a16:creationId xmlns:a16="http://schemas.microsoft.com/office/drawing/2014/main" id="{A0826AA8-AE13-8A4D-8B51-93FA243EDC2E}"/>
              </a:ext>
            </a:extLst>
          </p:cNvPr>
          <p:cNvSpPr>
            <a:spLocks noGrp="1"/>
          </p:cNvSpPr>
          <p:nvPr>
            <p:ph type="ftr" sz="quarter" idx="30"/>
          </p:nvPr>
        </p:nvSpPr>
        <p:spPr/>
        <p:txBody>
          <a:bodyPr/>
          <a:lstStyle/>
          <a:p>
            <a:r>
              <a:rPr lang="en-US"/>
              <a:t>Classification goes here</a:t>
            </a:r>
            <a:endParaRPr lang="en-US" dirty="0"/>
          </a:p>
        </p:txBody>
      </p:sp>
      <p:sp>
        <p:nvSpPr>
          <p:cNvPr id="12" name="Slide Number Placeholder 11">
            <a:extLst>
              <a:ext uri="{FF2B5EF4-FFF2-40B4-BE49-F238E27FC236}">
                <a16:creationId xmlns:a16="http://schemas.microsoft.com/office/drawing/2014/main" id="{E1C1EE0B-1E0F-3740-B8D1-72971A8EF5BF}"/>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6" name="Content Placeholder 5">
            <a:extLst>
              <a:ext uri="{FF2B5EF4-FFF2-40B4-BE49-F238E27FC236}">
                <a16:creationId xmlns:a16="http://schemas.microsoft.com/office/drawing/2014/main" id="{455E94F2-E125-7340-A3FF-5B43E1046510}"/>
              </a:ext>
            </a:extLst>
          </p:cNvPr>
          <p:cNvSpPr>
            <a:spLocks noGrp="1"/>
          </p:cNvSpPr>
          <p:nvPr>
            <p:ph sz="quarter" idx="32"/>
          </p:nvPr>
        </p:nvSpPr>
        <p:spPr>
          <a:xfrm>
            <a:off x="1" y="1524000"/>
            <a:ext cx="4062412" cy="184504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5">
            <a:extLst>
              <a:ext uri="{FF2B5EF4-FFF2-40B4-BE49-F238E27FC236}">
                <a16:creationId xmlns:a16="http://schemas.microsoft.com/office/drawing/2014/main" id="{E7D06A56-FF4F-AA4C-A9B1-243879DDFBC1}"/>
              </a:ext>
            </a:extLst>
          </p:cNvPr>
          <p:cNvSpPr>
            <a:spLocks noGrp="1"/>
          </p:cNvSpPr>
          <p:nvPr>
            <p:ph sz="quarter" idx="33"/>
          </p:nvPr>
        </p:nvSpPr>
        <p:spPr>
          <a:xfrm>
            <a:off x="4062413" y="1520028"/>
            <a:ext cx="4062412"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5">
            <a:extLst>
              <a:ext uri="{FF2B5EF4-FFF2-40B4-BE49-F238E27FC236}">
                <a16:creationId xmlns:a16="http://schemas.microsoft.com/office/drawing/2014/main" id="{DA421E65-2064-F242-9401-608B7F7924DF}"/>
              </a:ext>
            </a:extLst>
          </p:cNvPr>
          <p:cNvSpPr>
            <a:spLocks noGrp="1"/>
          </p:cNvSpPr>
          <p:nvPr>
            <p:ph sz="quarter" idx="34"/>
          </p:nvPr>
        </p:nvSpPr>
        <p:spPr>
          <a:xfrm>
            <a:off x="8125532" y="1520027"/>
            <a:ext cx="4066467" cy="1849828"/>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5">
            <a:extLst>
              <a:ext uri="{FF2B5EF4-FFF2-40B4-BE49-F238E27FC236}">
                <a16:creationId xmlns:a16="http://schemas.microsoft.com/office/drawing/2014/main" id="{A1EEFF23-CAF0-A942-9EB4-E268DF443E0D}"/>
              </a:ext>
            </a:extLst>
          </p:cNvPr>
          <p:cNvSpPr>
            <a:spLocks noGrp="1"/>
          </p:cNvSpPr>
          <p:nvPr>
            <p:ph sz="quarter" idx="35"/>
          </p:nvPr>
        </p:nvSpPr>
        <p:spPr>
          <a:xfrm>
            <a:off x="0" y="3864590"/>
            <a:ext cx="406100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5">
            <a:extLst>
              <a:ext uri="{FF2B5EF4-FFF2-40B4-BE49-F238E27FC236}">
                <a16:creationId xmlns:a16="http://schemas.microsoft.com/office/drawing/2014/main" id="{783CD63E-C262-AD49-BEE7-E3FEBA499D00}"/>
              </a:ext>
            </a:extLst>
          </p:cNvPr>
          <p:cNvSpPr>
            <a:spLocks noGrp="1"/>
          </p:cNvSpPr>
          <p:nvPr>
            <p:ph sz="quarter" idx="36"/>
          </p:nvPr>
        </p:nvSpPr>
        <p:spPr>
          <a:xfrm>
            <a:off x="4063825" y="3864590"/>
            <a:ext cx="4059588"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5">
            <a:extLst>
              <a:ext uri="{FF2B5EF4-FFF2-40B4-BE49-F238E27FC236}">
                <a16:creationId xmlns:a16="http://schemas.microsoft.com/office/drawing/2014/main" id="{F7D477B9-2A6D-0E45-8274-9A2DFCD3B730}"/>
              </a:ext>
            </a:extLst>
          </p:cNvPr>
          <p:cNvSpPr>
            <a:spLocks noGrp="1"/>
          </p:cNvSpPr>
          <p:nvPr>
            <p:ph sz="quarter" idx="37"/>
          </p:nvPr>
        </p:nvSpPr>
        <p:spPr>
          <a:xfrm>
            <a:off x="8131000" y="3864590"/>
            <a:ext cx="4056681" cy="1812133"/>
          </a:xfrm>
          <a:solidFill>
            <a:schemeClr val="bg2">
              <a:lumMod val="20000"/>
              <a:lumOff val="80000"/>
            </a:schemeClr>
          </a:solidFill>
        </p:spPr>
        <p:txBody>
          <a:bodyPr lIns="91440" tIns="91440" rIns="91440" bIns="91440">
            <a:normAutofit/>
          </a:bodyPr>
          <a:lstStyle>
            <a:lvl1pPr>
              <a:defRPr sz="2000"/>
            </a:lvl1pPr>
          </a:lstStyle>
          <a:p>
            <a:pPr lvl="0"/>
            <a:r>
              <a:rPr lang="en-US" dirty="0"/>
              <a:t>Edit Master text styles</a:t>
            </a:r>
          </a:p>
        </p:txBody>
      </p:sp>
      <p:sp>
        <p:nvSpPr>
          <p:cNvPr id="18" name="Title 1">
            <a:extLst>
              <a:ext uri="{FF2B5EF4-FFF2-40B4-BE49-F238E27FC236}">
                <a16:creationId xmlns:a16="http://schemas.microsoft.com/office/drawing/2014/main" id="{32D019C6-F395-844A-9A13-8E9BF73BCF7D}"/>
              </a:ext>
            </a:extLst>
          </p:cNvPr>
          <p:cNvSpPr>
            <a:spLocks noGrp="1"/>
          </p:cNvSpPr>
          <p:nvPr>
            <p:ph type="title"/>
          </p:nvPr>
        </p:nvSpPr>
        <p:spPr>
          <a:xfrm>
            <a:off x="660400" y="6096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0" y="3370262"/>
            <a:ext cx="4062413"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62413" y="3370261"/>
            <a:ext cx="4063122"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5" name="Text Placeholder 9">
            <a:extLst>
              <a:ext uri="{FF2B5EF4-FFF2-40B4-BE49-F238E27FC236}">
                <a16:creationId xmlns:a16="http://schemas.microsoft.com/office/drawing/2014/main" id="{D8A99836-0CD1-634C-ACBC-EEB502997185}"/>
              </a:ext>
            </a:extLst>
          </p:cNvPr>
          <p:cNvSpPr>
            <a:spLocks noGrp="1"/>
          </p:cNvSpPr>
          <p:nvPr>
            <p:ph type="body" sz="quarter" idx="29"/>
          </p:nvPr>
        </p:nvSpPr>
        <p:spPr>
          <a:xfrm>
            <a:off x="8124826" y="3370261"/>
            <a:ext cx="4065761"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4063120"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63119" y="5676724"/>
            <a:ext cx="4062856"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5975" y="5676724"/>
            <a:ext cx="4062856" cy="494329"/>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397043421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631092"/>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1892563"/>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154034"/>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744616"/>
            <a:ext cx="2726267" cy="208243"/>
          </a:xfrm>
          <a:prstGeom prst="rect">
            <a:avLst/>
          </a:prstGeom>
        </p:spPr>
        <p:txBody>
          <a:bodyPr anchor="b"/>
          <a:lstStyle>
            <a:lvl1pPr marL="0" indent="0" algn="l">
              <a:buNone/>
              <a:defRPr sz="1400" b="1">
                <a:solidFill>
                  <a:schemeClr val="tx2"/>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006087"/>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267558"/>
            <a:ext cx="2726267" cy="691588"/>
          </a:xfrm>
          <a:prstGeom prst="rect">
            <a:avLst/>
          </a:prstGeom>
        </p:spPr>
        <p:txBody>
          <a:bodyPr/>
          <a:lstStyle>
            <a:lvl1pPr marL="0" indent="0" algn="l">
              <a:buNone/>
              <a:defRPr sz="1050" b="0">
                <a:solidFill>
                  <a:schemeClr val="tx2"/>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BA257C03-D94B-3B41-A03A-3ADB8D19146B}"/>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D9D29F1-A694-D24A-A914-AE26BFCEAA42}"/>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226A5E96-3C04-BE47-AE48-DD8AB892C65D}"/>
              </a:ext>
            </a:extLst>
          </p:cNvPr>
          <p:cNvSpPr>
            <a:spLocks noGrp="1"/>
          </p:cNvSpPr>
          <p:nvPr>
            <p:ph type="title"/>
          </p:nvPr>
        </p:nvSpPr>
        <p:spPr>
          <a:xfrm>
            <a:off x="660400" y="39207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8515828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3435BA-25CB-4FA9-B4A1-D4CBE5965C2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6" name="Picture Placeholder 6">
            <a:extLst>
              <a:ext uri="{FF2B5EF4-FFF2-40B4-BE49-F238E27FC236}">
                <a16:creationId xmlns:a16="http://schemas.microsoft.com/office/drawing/2014/main" id="{09568601-B688-4DD9-AE70-8E72956E34DE}"/>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C4E31FDE-6A5C-C74F-B317-0E6234F05020}"/>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136DB53-5BA3-894B-BDBA-7518A2328373}"/>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6E32F0C0-E05E-544E-A3B9-6B361A570E40}"/>
              </a:ext>
            </a:extLst>
          </p:cNvPr>
          <p:cNvSpPr>
            <a:spLocks noGrp="1"/>
          </p:cNvSpPr>
          <p:nvPr>
            <p:ph type="title"/>
          </p:nvPr>
        </p:nvSpPr>
        <p:spPr>
          <a:xfrm>
            <a:off x="660400" y="40352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3797637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69522C-95BA-4643-BD48-5870C242AD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91815877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pic>
        <p:nvPicPr>
          <p:cNvPr id="5" name="Picture 4" descr="An iPhone">
            <a:extLst>
              <a:ext uri="{FF2B5EF4-FFF2-40B4-BE49-F238E27FC236}">
                <a16:creationId xmlns:a16="http://schemas.microsoft.com/office/drawing/2014/main" id="{C31BBAEC-5A74-E74E-B4BE-A4349B6806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9876590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pic>
        <p:nvPicPr>
          <p:cNvPr id="6" name="Picture 5" descr="An Android phone">
            <a:extLst>
              <a:ext uri="{FF2B5EF4-FFF2-40B4-BE49-F238E27FC236}">
                <a16:creationId xmlns:a16="http://schemas.microsoft.com/office/drawing/2014/main" id="{951E1178-6D73-6644-AB79-C3687A4038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6443085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 w/ dark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297492302"/>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4A73D7C7-B10D-A24D-BBAE-901E217D99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03576263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p:spPr>
        <p:txBody>
          <a:bodyPr tIns="182880" anchor="t"/>
          <a:lstStyle>
            <a:lvl1pPr marL="0" marR="0" indent="0" algn="ctr" defTabSz="685800" rtl="0" eaLnBrk="1" fontAlgn="auto" latinLnBrk="0" hangingPunct="1">
              <a:lnSpc>
                <a:spcPct val="100000"/>
              </a:lnSpc>
              <a:spcBef>
                <a:spcPts val="600"/>
              </a:spcBef>
              <a:spcAft>
                <a:spcPts val="600"/>
              </a:spcAft>
              <a:buClr>
                <a:schemeClr val="accent2"/>
              </a:buClr>
              <a:buSzPct val="120000"/>
              <a:buFont typeface="Verdana" panose="020B0604030504040204" pitchFamily="34" charset="0"/>
              <a:buNone/>
              <a:tabLst/>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2785234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0D56D858-133B-6545-ACE1-FC300F981BE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98205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50CA9C-24D4-CA45-8498-DD68F1BB573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2" name="Subtitle 2">
            <a:extLst>
              <a:ext uri="{FF2B5EF4-FFF2-40B4-BE49-F238E27FC236}">
                <a16:creationId xmlns:a16="http://schemas.microsoft.com/office/drawing/2014/main" id="{4E59FF91-2E82-4DD2-8957-91E17807F291}"/>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26CE08B7-D71A-D149-B8FD-127797423E71}"/>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ooter Placeholder 1">
            <a:extLst>
              <a:ext uri="{FF2B5EF4-FFF2-40B4-BE49-F238E27FC236}">
                <a16:creationId xmlns:a16="http://schemas.microsoft.com/office/drawing/2014/main" id="{B82024E8-7087-2F4F-ADAA-94EE4C029F9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48772202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32788741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dirty="0"/>
              <a:t>COVER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endParaRPr lang="en-US" dirty="0"/>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dirty="0"/>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dirty="0" err="1"/>
              <a:t>Subheadline</a:t>
            </a:r>
            <a:endParaRPr lang="en-US" dirty="0"/>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1805606688"/>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
        <p:nvSpPr>
          <p:cNvPr id="9" name="Freeform 5">
            <a:extLst>
              <a:ext uri="{FF2B5EF4-FFF2-40B4-BE49-F238E27FC236}">
                <a16:creationId xmlns:a16="http://schemas.microsoft.com/office/drawing/2014/main" id="{2347241C-D0FA-B84D-B5A4-8740490AB232}"/>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5650000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2"/>
            <a:ext cx="12192000" cy="6004845"/>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6004845">
                <a:moveTo>
                  <a:pt x="0" y="0"/>
                </a:moveTo>
                <a:lnTo>
                  <a:pt x="9144000" y="0"/>
                </a:lnTo>
                <a:lnTo>
                  <a:pt x="9144000" y="4992913"/>
                </a:lnTo>
                <a:lnTo>
                  <a:pt x="9142362" y="4992913"/>
                </a:lnTo>
                <a:lnTo>
                  <a:pt x="9142362" y="6004845"/>
                </a:lnTo>
                <a:lnTo>
                  <a:pt x="3652444" y="5580620"/>
                </a:lnTo>
                <a:lnTo>
                  <a:pt x="0" y="5297800"/>
                </a:ln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sp>
        <p:nvSpPr>
          <p:cNvPr id="9"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ooter Placeholder 1">
            <a:extLst>
              <a:ext uri="{FF2B5EF4-FFF2-40B4-BE49-F238E27FC236}">
                <a16:creationId xmlns:a16="http://schemas.microsoft.com/office/drawing/2014/main" id="{2BDCABF1-8CD4-1349-842E-3455134921BB}"/>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27163790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arge text, gray 1">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4" name="Footer Placeholder 3">
            <a:extLst>
              <a:ext uri="{FF2B5EF4-FFF2-40B4-BE49-F238E27FC236}">
                <a16:creationId xmlns:a16="http://schemas.microsoft.com/office/drawing/2014/main" id="{51909D1F-9C70-524A-91DF-E291164A933D}"/>
              </a:ext>
            </a:extLst>
          </p:cNvPr>
          <p:cNvSpPr>
            <a:spLocks noGrp="1"/>
          </p:cNvSpPr>
          <p:nvPr>
            <p:ph type="ftr" sz="quarter" idx="1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E1E2D395-43C5-AF4D-9E0B-696B54712925}"/>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29052507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2745AD-4FB2-B944-986C-F9FCB0959743}"/>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A112193-3F21-C34F-B7C4-36D05118073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
        <p:nvSpPr>
          <p:cNvPr id="5" name="Title 1">
            <a:extLst>
              <a:ext uri="{FF2B5EF4-FFF2-40B4-BE49-F238E27FC236}">
                <a16:creationId xmlns:a16="http://schemas.microsoft.com/office/drawing/2014/main" id="{C2C6B485-3603-274D-AFD2-F39FB58AED92}"/>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6479760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9303D-8A3C-AE41-9506-600F03E59F9B}"/>
              </a:ext>
            </a:extLst>
          </p:cNvPr>
          <p:cNvSpPr/>
          <p:nvPr userDrawn="1"/>
        </p:nvSpPr>
        <p:spPr>
          <a:xfrm>
            <a:off x="0" y="0"/>
            <a:ext cx="12192000" cy="52273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Tree>
    <p:extLst>
      <p:ext uri="{BB962C8B-B14F-4D97-AF65-F5344CB8AC3E}">
        <p14:creationId xmlns:p14="http://schemas.microsoft.com/office/powerpoint/2010/main" val="399519740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393B23-F1F0-4CF0-9C5A-7968F3BEFBA2}"/>
              </a:ext>
            </a:extLst>
          </p:cNvPr>
          <p:cNvSpPr>
            <a:spLocks noGrp="1"/>
          </p:cNvSpPr>
          <p:nvPr>
            <p:ph sz="quarter" idx="11" hasCustomPrompt="1"/>
          </p:nvPr>
        </p:nvSpPr>
        <p:spPr>
          <a:xfrm>
            <a:off x="660400" y="1331912"/>
            <a:ext cx="10871200" cy="4840288"/>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12ABB80F-FF98-F540-ABF4-2319647B2F2E}"/>
              </a:ext>
            </a:extLst>
          </p:cNvPr>
          <p:cNvSpPr>
            <a:spLocks noGrp="1"/>
          </p:cNvSpPr>
          <p:nvPr>
            <p:ph type="ftr" sz="quarter" idx="1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1558F4A-0546-1F4C-8B00-F5F345EA9887}"/>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6" name="Title 1">
            <a:extLst>
              <a:ext uri="{FF2B5EF4-FFF2-40B4-BE49-F238E27FC236}">
                <a16:creationId xmlns:a16="http://schemas.microsoft.com/office/drawing/2014/main" id="{805160FE-A132-F843-B0BF-209803987C4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6586967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686AF57-8308-49A5-ABCA-3BC86ECCDB04}"/>
              </a:ext>
            </a:extLst>
          </p:cNvPr>
          <p:cNvSpPr>
            <a:spLocks noGrp="1"/>
          </p:cNvSpPr>
          <p:nvPr>
            <p:ph sz="quarter" idx="11" hasCustomPrompt="1"/>
          </p:nvPr>
        </p:nvSpPr>
        <p:spPr>
          <a:xfrm>
            <a:off x="660400" y="1777999"/>
            <a:ext cx="10871200" cy="419100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6" name="Text Placeholder 2">
            <a:extLst>
              <a:ext uri="{FF2B5EF4-FFF2-40B4-BE49-F238E27FC236}">
                <a16:creationId xmlns:a16="http://schemas.microsoft.com/office/drawing/2014/main" id="{9297896E-74BC-4B67-BDB8-436C290E7796}"/>
              </a:ext>
            </a:extLst>
          </p:cNvPr>
          <p:cNvSpPr>
            <a:spLocks noGrp="1"/>
          </p:cNvSpPr>
          <p:nvPr>
            <p:ph type="body" sz="quarter" idx="10" hasCustomPrompt="1"/>
          </p:nvPr>
        </p:nvSpPr>
        <p:spPr>
          <a:xfrm>
            <a:off x="660400" y="1320800"/>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dirty="0" err="1"/>
              <a:t>Subheadline</a:t>
            </a:r>
            <a:endParaRPr lang="en-US" dirty="0"/>
          </a:p>
        </p:txBody>
      </p:sp>
      <p:sp>
        <p:nvSpPr>
          <p:cNvPr id="3" name="Footer Placeholder 2">
            <a:extLst>
              <a:ext uri="{FF2B5EF4-FFF2-40B4-BE49-F238E27FC236}">
                <a16:creationId xmlns:a16="http://schemas.microsoft.com/office/drawing/2014/main" id="{3E23ACA4-1DC9-D140-AE47-70A7DCAE0355}"/>
              </a:ext>
            </a:extLst>
          </p:cNvPr>
          <p:cNvSpPr>
            <a:spLocks noGrp="1"/>
          </p:cNvSpPr>
          <p:nvPr>
            <p:ph type="ftr" sz="quarter" idx="1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0A8DBA30-0C31-AB4F-A7DF-193A832F1EBA}"/>
              </a:ext>
            </a:extLst>
          </p:cNvPr>
          <p:cNvSpPr>
            <a:spLocks noGrp="1"/>
          </p:cNvSpPr>
          <p:nvPr>
            <p:ph type="sldNum" sz="quarter" idx="1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4F5E2B15-DDBC-AD43-9075-7DE904B342BF}"/>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48742644"/>
      </p:ext>
    </p:extLst>
  </p:cSld>
  <p:clrMapOvr>
    <a:masterClrMapping/>
  </p:clrMapOvr>
  <p:extLst>
    <p:ext uri="{DCECCB84-F9BA-43D5-87BE-67443E8EF086}">
      <p15:sldGuideLst xmlns:p15="http://schemas.microsoft.com/office/powerpoint/2012/main">
        <p15:guide id="1" orient="horz" pos="96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B13FF4BB-220F-4248-8DAC-2313D0470E1D}"/>
              </a:ext>
            </a:extLst>
          </p:cNvPr>
          <p:cNvSpPr>
            <a:spLocks noGrp="1"/>
          </p:cNvSpPr>
          <p:nvPr>
            <p:ph type="ftr" sz="quarter" idx="15"/>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560AC71-86E6-FA43-B367-96CDD1C33B9A}"/>
              </a:ext>
            </a:extLst>
          </p:cNvPr>
          <p:cNvSpPr>
            <a:spLocks noGrp="1"/>
          </p:cNvSpPr>
          <p:nvPr>
            <p:ph type="sldNum" sz="quarter" idx="16"/>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81EE5A3-A3F0-2049-A0D5-542303C936F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19307575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 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50000" y="0"/>
            <a:ext cx="584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a:t>
            </a:r>
            <a:br>
              <a:rPr lang="en-US" dirty="0"/>
            </a:br>
            <a:r>
              <a:rPr lang="en-US" dirty="0"/>
              <a:t>object or SmartArt</a:t>
            </a:r>
          </a:p>
        </p:txBody>
      </p:sp>
      <p:sp>
        <p:nvSpPr>
          <p:cNvPr id="10" name="Freeform 5">
            <a:extLst>
              <a:ext uri="{FF2B5EF4-FFF2-40B4-BE49-F238E27FC236}">
                <a16:creationId xmlns:a16="http://schemas.microsoft.com/office/drawing/2014/main" id="{DFCEB486-44D2-42A4-A6F1-9BA126270D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9" name="Title 1">
            <a:extLst>
              <a:ext uri="{FF2B5EF4-FFF2-40B4-BE49-F238E27FC236}">
                <a16:creationId xmlns:a16="http://schemas.microsoft.com/office/drawing/2014/main" id="{C3429A96-7A73-7F4E-80AB-C6AD0FB3CD98}"/>
              </a:ext>
            </a:extLst>
          </p:cNvPr>
          <p:cNvSpPr>
            <a:spLocks noGrp="1"/>
          </p:cNvSpPr>
          <p:nvPr>
            <p:ph type="title"/>
          </p:nvPr>
        </p:nvSpPr>
        <p:spPr>
          <a:xfrm>
            <a:off x="660400" y="406400"/>
            <a:ext cx="5207001"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2757006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6A5E77-F5E6-CA44-B1CD-475B53966C77}"/>
              </a:ext>
            </a:extLst>
          </p:cNvPr>
          <p:cNvSpPr>
            <a:spLocks noGrp="1"/>
          </p:cNvSpPr>
          <p:nvPr>
            <p:ph type="ftr" sz="quarter" idx="8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312152E-14F7-2943-A2CD-F4F82AA1AA51}"/>
              </a:ext>
            </a:extLst>
          </p:cNvPr>
          <p:cNvSpPr>
            <a:spLocks noGrp="1"/>
          </p:cNvSpPr>
          <p:nvPr>
            <p:ph type="sldNum" sz="quarter" idx="88"/>
          </p:nvPr>
        </p:nvSpPr>
        <p:spPr/>
        <p:txBody>
          <a:bodyPr/>
          <a:lstStyle/>
          <a:p>
            <a:fld id="{9D269874-3913-3E4A-9285-BA6A0CAD74F5}" type="slidenum">
              <a:rPr lang="en-US" smtClean="0"/>
              <a:pPr/>
              <a:t>‹#›</a:t>
            </a:fld>
            <a:endParaRPr lang="en-US" dirty="0"/>
          </a:p>
        </p:txBody>
      </p:sp>
      <p:sp>
        <p:nvSpPr>
          <p:cNvPr id="30" name="Text Placeholder 9">
            <a:extLst>
              <a:ext uri="{FF2B5EF4-FFF2-40B4-BE49-F238E27FC236}">
                <a16:creationId xmlns:a16="http://schemas.microsoft.com/office/drawing/2014/main" id="{9D76FEA4-E478-6140-8E99-3FC9338121EE}"/>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86F13B20-5150-8247-B7A8-74FD10023245}"/>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2" name="Text Placeholder 4">
            <a:extLst>
              <a:ext uri="{FF2B5EF4-FFF2-40B4-BE49-F238E27FC236}">
                <a16:creationId xmlns:a16="http://schemas.microsoft.com/office/drawing/2014/main" id="{6F67F0D9-A1E9-1A4C-B52E-38310F709D48}"/>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3" name="Text Placeholder 9">
            <a:extLst>
              <a:ext uri="{FF2B5EF4-FFF2-40B4-BE49-F238E27FC236}">
                <a16:creationId xmlns:a16="http://schemas.microsoft.com/office/drawing/2014/main" id="{2B9CC53A-2577-BB42-8BCD-F75F6A9FECFF}"/>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05640DA0-84F6-BF41-B1A0-D1BE8E6CA20E}"/>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5" name="Text Placeholder 4">
            <a:extLst>
              <a:ext uri="{FF2B5EF4-FFF2-40B4-BE49-F238E27FC236}">
                <a16:creationId xmlns:a16="http://schemas.microsoft.com/office/drawing/2014/main" id="{86B02D3C-A219-2747-847F-159DA12EFBEB}"/>
              </a:ext>
            </a:extLst>
          </p:cNvPr>
          <p:cNvSpPr>
            <a:spLocks noGrp="1"/>
          </p:cNvSpPr>
          <p:nvPr>
            <p:ph type="body" sz="quarter" idx="56" hasCustomPrompt="1"/>
          </p:nvPr>
        </p:nvSpPr>
        <p:spPr>
          <a:xfrm>
            <a:off x="660400"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6" name="Text Placeholder 9">
            <a:extLst>
              <a:ext uri="{FF2B5EF4-FFF2-40B4-BE49-F238E27FC236}">
                <a16:creationId xmlns:a16="http://schemas.microsoft.com/office/drawing/2014/main" id="{30689DF5-9B84-E34F-A9A9-23791FAE6BE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49554CD1-C933-8942-9EE9-B63C22E9D2A3}"/>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38" name="Text Placeholder 4">
            <a:extLst>
              <a:ext uri="{FF2B5EF4-FFF2-40B4-BE49-F238E27FC236}">
                <a16:creationId xmlns:a16="http://schemas.microsoft.com/office/drawing/2014/main" id="{EEEC8505-015C-F640-BC9A-D1B17FBB7E0A}"/>
              </a:ext>
            </a:extLst>
          </p:cNvPr>
          <p:cNvSpPr>
            <a:spLocks noGrp="1"/>
          </p:cNvSpPr>
          <p:nvPr>
            <p:ph type="body" sz="quarter" idx="62" hasCustomPrompt="1"/>
          </p:nvPr>
        </p:nvSpPr>
        <p:spPr>
          <a:xfrm>
            <a:off x="660400"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39" name="Text Placeholder 9">
            <a:extLst>
              <a:ext uri="{FF2B5EF4-FFF2-40B4-BE49-F238E27FC236}">
                <a16:creationId xmlns:a16="http://schemas.microsoft.com/office/drawing/2014/main" id="{8D0F0371-A0AC-3C47-B53A-11C6C7666C59}"/>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8CF132AF-C5D6-8D46-904D-95CF4C1CC5D2}"/>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1" name="Text Placeholder 4">
            <a:extLst>
              <a:ext uri="{FF2B5EF4-FFF2-40B4-BE49-F238E27FC236}">
                <a16:creationId xmlns:a16="http://schemas.microsoft.com/office/drawing/2014/main" id="{06B01A5F-1FE9-F342-ADB0-2984D1A12599}"/>
              </a:ext>
            </a:extLst>
          </p:cNvPr>
          <p:cNvSpPr>
            <a:spLocks noGrp="1"/>
          </p:cNvSpPr>
          <p:nvPr>
            <p:ph type="body" sz="quarter" idx="68" hasCustomPrompt="1"/>
          </p:nvPr>
        </p:nvSpPr>
        <p:spPr>
          <a:xfrm>
            <a:off x="660400"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2" name="Text Placeholder 9">
            <a:extLst>
              <a:ext uri="{FF2B5EF4-FFF2-40B4-BE49-F238E27FC236}">
                <a16:creationId xmlns:a16="http://schemas.microsoft.com/office/drawing/2014/main" id="{D1C5769E-E114-534C-B66A-4F5767A73BE9}"/>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3" name="Text Placeholder 9">
            <a:extLst>
              <a:ext uri="{FF2B5EF4-FFF2-40B4-BE49-F238E27FC236}">
                <a16:creationId xmlns:a16="http://schemas.microsoft.com/office/drawing/2014/main" id="{F50D4C72-03E2-7E4C-BBB2-35DCC5C26509}"/>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4" name="Text Placeholder 4">
            <a:extLst>
              <a:ext uri="{FF2B5EF4-FFF2-40B4-BE49-F238E27FC236}">
                <a16:creationId xmlns:a16="http://schemas.microsoft.com/office/drawing/2014/main" id="{302ECDF0-4591-2447-9751-1BE682D3F868}"/>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5" name="Text Placeholder 9">
            <a:extLst>
              <a:ext uri="{FF2B5EF4-FFF2-40B4-BE49-F238E27FC236}">
                <a16:creationId xmlns:a16="http://schemas.microsoft.com/office/drawing/2014/main" id="{C552D7CF-572F-A946-81C9-D41B6C2B662B}"/>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6" name="Text Placeholder 9">
            <a:extLst>
              <a:ext uri="{FF2B5EF4-FFF2-40B4-BE49-F238E27FC236}">
                <a16:creationId xmlns:a16="http://schemas.microsoft.com/office/drawing/2014/main" id="{92EF90DD-8741-DD40-9C38-0C1C3DC9C836}"/>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47" name="Text Placeholder 4">
            <a:extLst>
              <a:ext uri="{FF2B5EF4-FFF2-40B4-BE49-F238E27FC236}">
                <a16:creationId xmlns:a16="http://schemas.microsoft.com/office/drawing/2014/main" id="{DFDDCB7C-E3FE-9A4D-B785-B1820AA56485}"/>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48" name="Text Placeholder 9">
            <a:extLst>
              <a:ext uri="{FF2B5EF4-FFF2-40B4-BE49-F238E27FC236}">
                <a16:creationId xmlns:a16="http://schemas.microsoft.com/office/drawing/2014/main" id="{F32EBA3A-2C51-484C-9DF9-8BD141DC353A}"/>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49" name="Text Placeholder 9">
            <a:extLst>
              <a:ext uri="{FF2B5EF4-FFF2-40B4-BE49-F238E27FC236}">
                <a16:creationId xmlns:a16="http://schemas.microsoft.com/office/drawing/2014/main" id="{8AB2E07F-043D-2541-BE74-4C3AC1B8B6F0}"/>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0" name="Text Placeholder 4">
            <a:extLst>
              <a:ext uri="{FF2B5EF4-FFF2-40B4-BE49-F238E27FC236}">
                <a16:creationId xmlns:a16="http://schemas.microsoft.com/office/drawing/2014/main" id="{95B465AD-DEE4-9B4D-AA74-B48E88F3F55E}"/>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1" name="Text Placeholder 9">
            <a:extLst>
              <a:ext uri="{FF2B5EF4-FFF2-40B4-BE49-F238E27FC236}">
                <a16:creationId xmlns:a16="http://schemas.microsoft.com/office/drawing/2014/main" id="{CE27A615-B2A2-774C-A773-AE9A61B4933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dirty="0"/>
              <a:t>Edit Master text</a:t>
            </a:r>
          </a:p>
        </p:txBody>
      </p:sp>
      <p:sp>
        <p:nvSpPr>
          <p:cNvPr id="52" name="Text Placeholder 9">
            <a:extLst>
              <a:ext uri="{FF2B5EF4-FFF2-40B4-BE49-F238E27FC236}">
                <a16:creationId xmlns:a16="http://schemas.microsoft.com/office/drawing/2014/main" id="{5474AD45-B073-8340-86CA-77FBCC66CD5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dirty="0"/>
              <a:t>Edit Master text</a:t>
            </a:r>
          </a:p>
        </p:txBody>
      </p:sp>
      <p:sp>
        <p:nvSpPr>
          <p:cNvPr id="53" name="Text Placeholder 4">
            <a:extLst>
              <a:ext uri="{FF2B5EF4-FFF2-40B4-BE49-F238E27FC236}">
                <a16:creationId xmlns:a16="http://schemas.microsoft.com/office/drawing/2014/main" id="{B0B525CE-EAED-CD40-B7D7-E66F6A98C2F5}"/>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dirty="0"/>
              <a:t>##</a:t>
            </a:r>
          </a:p>
        </p:txBody>
      </p:sp>
      <p:sp>
        <p:nvSpPr>
          <p:cNvPr id="54" name="Title 1">
            <a:extLst>
              <a:ext uri="{FF2B5EF4-FFF2-40B4-BE49-F238E27FC236}">
                <a16:creationId xmlns:a16="http://schemas.microsoft.com/office/drawing/2014/main" id="{F2340808-1821-814D-980C-7AEAC9272A06}"/>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752836"/>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717389"/>
            <a:ext cx="2957608" cy="456873"/>
          </a:xfrm>
          <a:prstGeom prst="rect">
            <a:avLst/>
          </a:prstGeom>
          <a:solidFill>
            <a:srgbClr val="00B2AA"/>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717389"/>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717389"/>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dirty="0"/>
              <a:t>Edit Master text</a:t>
            </a:r>
          </a:p>
        </p:txBody>
      </p:sp>
      <p:sp>
        <p:nvSpPr>
          <p:cNvPr id="7" name="Footer Placeholder 6">
            <a:extLst>
              <a:ext uri="{FF2B5EF4-FFF2-40B4-BE49-F238E27FC236}">
                <a16:creationId xmlns:a16="http://schemas.microsoft.com/office/drawing/2014/main" id="{318897B6-397A-DF4E-BC82-72C36B61E893}"/>
              </a:ext>
            </a:extLst>
          </p:cNvPr>
          <p:cNvSpPr>
            <a:spLocks noGrp="1"/>
          </p:cNvSpPr>
          <p:nvPr>
            <p:ph type="ftr" sz="quarter" idx="29"/>
          </p:nvPr>
        </p:nvSpPr>
        <p:spPr/>
        <p:txBody>
          <a:bodyPr/>
          <a:lstStyle/>
          <a:p>
            <a:r>
              <a:rPr lang="en-US"/>
              <a:t>Classification goes here</a:t>
            </a:r>
            <a:endParaRPr lang="en-US" dirty="0"/>
          </a:p>
        </p:txBody>
      </p:sp>
      <p:sp>
        <p:nvSpPr>
          <p:cNvPr id="8" name="Slide Number Placeholder 7">
            <a:extLst>
              <a:ext uri="{FF2B5EF4-FFF2-40B4-BE49-F238E27FC236}">
                <a16:creationId xmlns:a16="http://schemas.microsoft.com/office/drawing/2014/main" id="{262BC914-7132-2E47-97BF-D8D4C686B925}"/>
              </a:ext>
            </a:extLst>
          </p:cNvPr>
          <p:cNvSpPr>
            <a:spLocks noGrp="1"/>
          </p:cNvSpPr>
          <p:nvPr>
            <p:ph type="sldNum" sz="quarter" idx="30"/>
          </p:nvPr>
        </p:nvSpPr>
        <p:spPr/>
        <p:txBody>
          <a:bodyPr/>
          <a:lstStyle/>
          <a:p>
            <a:fld id="{9D269874-3913-3E4A-9285-BA6A0CAD74F5}" type="slidenum">
              <a:rPr lang="en-US" smtClean="0"/>
              <a:pPr/>
              <a:t>‹#›</a:t>
            </a:fld>
            <a:endParaRPr lang="en-US" dirty="0"/>
          </a:p>
        </p:txBody>
      </p:sp>
      <p:sp>
        <p:nvSpPr>
          <p:cNvPr id="15" name="Content Placeholder 7">
            <a:extLst>
              <a:ext uri="{FF2B5EF4-FFF2-40B4-BE49-F238E27FC236}">
                <a16:creationId xmlns:a16="http://schemas.microsoft.com/office/drawing/2014/main" id="{E5F2967E-F0B1-0A40-927D-DBD1537C217D}"/>
              </a:ext>
            </a:extLst>
          </p:cNvPr>
          <p:cNvSpPr>
            <a:spLocks noGrp="1"/>
          </p:cNvSpPr>
          <p:nvPr>
            <p:ph sz="quarter" idx="31"/>
          </p:nvPr>
        </p:nvSpPr>
        <p:spPr>
          <a:xfrm>
            <a:off x="800100"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7">
            <a:extLst>
              <a:ext uri="{FF2B5EF4-FFF2-40B4-BE49-F238E27FC236}">
                <a16:creationId xmlns:a16="http://schemas.microsoft.com/office/drawing/2014/main" id="{858861F1-6817-9546-9130-DEB1400CB7BF}"/>
              </a:ext>
            </a:extLst>
          </p:cNvPr>
          <p:cNvSpPr>
            <a:spLocks noGrp="1"/>
          </p:cNvSpPr>
          <p:nvPr>
            <p:ph sz="quarter" idx="32"/>
          </p:nvPr>
        </p:nvSpPr>
        <p:spPr>
          <a:xfrm>
            <a:off x="4617196"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7">
            <a:extLst>
              <a:ext uri="{FF2B5EF4-FFF2-40B4-BE49-F238E27FC236}">
                <a16:creationId xmlns:a16="http://schemas.microsoft.com/office/drawing/2014/main" id="{FB29A337-D08F-814E-B5E6-F1CEBB7357B9}"/>
              </a:ext>
            </a:extLst>
          </p:cNvPr>
          <p:cNvSpPr>
            <a:spLocks noGrp="1"/>
          </p:cNvSpPr>
          <p:nvPr>
            <p:ph sz="quarter" idx="33"/>
          </p:nvPr>
        </p:nvSpPr>
        <p:spPr>
          <a:xfrm>
            <a:off x="8433547"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1">
            <a:extLst>
              <a:ext uri="{FF2B5EF4-FFF2-40B4-BE49-F238E27FC236}">
                <a16:creationId xmlns:a16="http://schemas.microsoft.com/office/drawing/2014/main" id="{D54B2EEA-C21F-F34D-B0DA-A62C6B30567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76321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dirty="0">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84338"/>
            <a:ext cx="2273300" cy="456873"/>
          </a:xfrm>
          <a:prstGeom prst="rect">
            <a:avLst/>
          </a:prstGeom>
          <a:solidFill>
            <a:srgbClr val="00B2AA"/>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84338"/>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84338"/>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dirty="0"/>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84338"/>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dirty="0"/>
              <a:t>Edit Master text</a:t>
            </a:r>
          </a:p>
        </p:txBody>
      </p:sp>
      <p:sp>
        <p:nvSpPr>
          <p:cNvPr id="8" name="Footer Placeholder 7">
            <a:extLst>
              <a:ext uri="{FF2B5EF4-FFF2-40B4-BE49-F238E27FC236}">
                <a16:creationId xmlns:a16="http://schemas.microsoft.com/office/drawing/2014/main" id="{86F1DD54-B3A0-8142-B280-0707A5D83E3C}"/>
              </a:ext>
            </a:extLst>
          </p:cNvPr>
          <p:cNvSpPr>
            <a:spLocks noGrp="1"/>
          </p:cNvSpPr>
          <p:nvPr>
            <p:ph type="ftr" sz="quarter" idx="30"/>
          </p:nvPr>
        </p:nvSpPr>
        <p:spPr/>
        <p:txBody>
          <a:bodyPr/>
          <a:lstStyle/>
          <a:p>
            <a:r>
              <a:rPr lang="en-US"/>
              <a:t>Classification goes here</a:t>
            </a:r>
            <a:endParaRPr lang="en-US" dirty="0"/>
          </a:p>
        </p:txBody>
      </p:sp>
      <p:sp>
        <p:nvSpPr>
          <p:cNvPr id="9" name="Slide Number Placeholder 8">
            <a:extLst>
              <a:ext uri="{FF2B5EF4-FFF2-40B4-BE49-F238E27FC236}">
                <a16:creationId xmlns:a16="http://schemas.microsoft.com/office/drawing/2014/main" id="{59959831-F7B6-9A40-8F66-94E5C0FE8DC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21" name="Content Placeholder 7">
            <a:extLst>
              <a:ext uri="{FF2B5EF4-FFF2-40B4-BE49-F238E27FC236}">
                <a16:creationId xmlns:a16="http://schemas.microsoft.com/office/drawing/2014/main" id="{6CC0387C-1567-E648-B217-7EB48D67F994}"/>
              </a:ext>
            </a:extLst>
          </p:cNvPr>
          <p:cNvSpPr>
            <a:spLocks noGrp="1"/>
          </p:cNvSpPr>
          <p:nvPr>
            <p:ph sz="quarter" idx="32"/>
          </p:nvPr>
        </p:nvSpPr>
        <p:spPr>
          <a:xfrm>
            <a:off x="800100"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7">
            <a:extLst>
              <a:ext uri="{FF2B5EF4-FFF2-40B4-BE49-F238E27FC236}">
                <a16:creationId xmlns:a16="http://schemas.microsoft.com/office/drawing/2014/main" id="{253A21EA-F424-2248-B4F5-68E99BF595CA}"/>
              </a:ext>
            </a:extLst>
          </p:cNvPr>
          <p:cNvSpPr>
            <a:spLocks noGrp="1"/>
          </p:cNvSpPr>
          <p:nvPr>
            <p:ph sz="quarter" idx="33"/>
          </p:nvPr>
        </p:nvSpPr>
        <p:spPr>
          <a:xfrm>
            <a:off x="3562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7">
            <a:extLst>
              <a:ext uri="{FF2B5EF4-FFF2-40B4-BE49-F238E27FC236}">
                <a16:creationId xmlns:a16="http://schemas.microsoft.com/office/drawing/2014/main" id="{0B21A0D8-D451-504E-BA63-432AE4E6579B}"/>
              </a:ext>
            </a:extLst>
          </p:cNvPr>
          <p:cNvSpPr>
            <a:spLocks noGrp="1"/>
          </p:cNvSpPr>
          <p:nvPr>
            <p:ph sz="quarter" idx="34"/>
          </p:nvPr>
        </p:nvSpPr>
        <p:spPr>
          <a:xfrm>
            <a:off x="6356353"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Content Placeholder 7">
            <a:extLst>
              <a:ext uri="{FF2B5EF4-FFF2-40B4-BE49-F238E27FC236}">
                <a16:creationId xmlns:a16="http://schemas.microsoft.com/office/drawing/2014/main" id="{6E9C1EEE-ED38-D149-9BF0-F3D3E05B1D4E}"/>
              </a:ext>
            </a:extLst>
          </p:cNvPr>
          <p:cNvSpPr>
            <a:spLocks noGrp="1"/>
          </p:cNvSpPr>
          <p:nvPr>
            <p:ph sz="quarter" idx="35"/>
          </p:nvPr>
        </p:nvSpPr>
        <p:spPr>
          <a:xfrm>
            <a:off x="9150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itle 1">
            <a:extLst>
              <a:ext uri="{FF2B5EF4-FFF2-40B4-BE49-F238E27FC236}">
                <a16:creationId xmlns:a16="http://schemas.microsoft.com/office/drawing/2014/main" id="{7CE82EC2-C52F-454F-A23B-4F9F6EC0095D}"/>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66982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31912"/>
            <a:ext cx="521208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31913"/>
            <a:ext cx="5212080" cy="2313031"/>
          </a:xfrm>
          <a:prstGeom prst="rect">
            <a:avLst/>
          </a:prstGeom>
        </p:spPr>
        <p:txBody>
          <a:bodyPr/>
          <a:lstStyle>
            <a:lvl1pPr>
              <a:defRPr/>
            </a:lvl1pPr>
          </a:lstStyle>
          <a:p>
            <a:pPr lvl="0"/>
            <a:r>
              <a:rPr lang="en-US" dirty="0"/>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59169"/>
            <a:ext cx="5212080" cy="2313031"/>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705EAD06-1D9C-E640-A53E-9D64A55D0B1F}"/>
              </a:ext>
            </a:extLst>
          </p:cNvPr>
          <p:cNvSpPr>
            <a:spLocks noGrp="1"/>
          </p:cNvSpPr>
          <p:nvPr>
            <p:ph type="ftr" sz="quarter" idx="19"/>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D073A678-D27D-B547-85BC-305D30D6972C}"/>
              </a:ext>
            </a:extLst>
          </p:cNvPr>
          <p:cNvSpPr>
            <a:spLocks noGrp="1"/>
          </p:cNvSpPr>
          <p:nvPr>
            <p:ph type="sldNum" sz="quarter" idx="20"/>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D4CEDD9-0F99-4549-9175-439A9ACC2E1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079443512"/>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1276"/>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49307"/>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dirty="0"/>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1275"/>
            <a:ext cx="5212080" cy="4860925"/>
          </a:xfrm>
          <a:prstGeom prst="rect">
            <a:avLst/>
          </a:prstGeom>
        </p:spPr>
        <p:txBody>
          <a:bodyPr/>
          <a:lstStyle>
            <a:lvl1pPr>
              <a:defRPr/>
            </a:lvl1pPr>
          </a:lstStyle>
          <a:p>
            <a:pPr lvl="0"/>
            <a:r>
              <a:rPr lang="en-US" dirty="0"/>
              <a:t>Click icon to add image, chart, object or SmartArt</a:t>
            </a:r>
          </a:p>
        </p:txBody>
      </p:sp>
      <p:sp>
        <p:nvSpPr>
          <p:cNvPr id="2" name="Footer Placeholder 1">
            <a:extLst>
              <a:ext uri="{FF2B5EF4-FFF2-40B4-BE49-F238E27FC236}">
                <a16:creationId xmlns:a16="http://schemas.microsoft.com/office/drawing/2014/main" id="{40EF97A3-AA46-3341-8715-927C2B873076}"/>
              </a:ext>
            </a:extLst>
          </p:cNvPr>
          <p:cNvSpPr>
            <a:spLocks noGrp="1"/>
          </p:cNvSpPr>
          <p:nvPr>
            <p:ph type="ftr" sz="quarter" idx="1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9701023-3B97-6945-A748-3B5B2D2E671A}"/>
              </a:ext>
            </a:extLst>
          </p:cNvPr>
          <p:cNvSpPr>
            <a:spLocks noGrp="1"/>
          </p:cNvSpPr>
          <p:nvPr>
            <p:ph type="sldNum" sz="quarter" idx="19"/>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48DBCAB-0632-4849-AF45-459085ADFA86}"/>
              </a:ext>
            </a:extLst>
          </p:cNvPr>
          <p:cNvSpPr>
            <a:spLocks noGrp="1"/>
          </p:cNvSpPr>
          <p:nvPr>
            <p:ph type="title"/>
          </p:nvPr>
        </p:nvSpPr>
        <p:spPr>
          <a:xfrm>
            <a:off x="660400" y="385763"/>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771565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31912"/>
            <a:ext cx="5212080" cy="2305757"/>
          </a:xfrm>
          <a:prstGeom prst="rect">
            <a:avLst/>
          </a:prstGeom>
        </p:spPr>
        <p:txBody>
          <a:bodyPr/>
          <a:lstStyle>
            <a:lvl1pPr>
              <a:defRPr/>
            </a:lvl1pPr>
          </a:lstStyle>
          <a:p>
            <a:pPr lvl="0"/>
            <a:r>
              <a:rPr lang="en-US" dirty="0"/>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66443"/>
            <a:ext cx="5212080" cy="2305757"/>
          </a:xfrm>
          <a:prstGeom prst="rect">
            <a:avLst/>
          </a:prstGeom>
        </p:spPr>
        <p:txBody>
          <a:bodyPr/>
          <a:lstStyle>
            <a:lvl1pPr>
              <a:defRPr/>
            </a:lvl1pPr>
          </a:lstStyle>
          <a:p>
            <a:pPr lvl="0"/>
            <a:r>
              <a:rPr lang="en-US" dirty="0"/>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31912"/>
            <a:ext cx="5212080" cy="2305757"/>
          </a:xfrm>
          <a:prstGeom prst="rect">
            <a:avLst/>
          </a:prstGeom>
        </p:spPr>
        <p:txBody>
          <a:bodyPr/>
          <a:lstStyle>
            <a:lvl1pPr>
              <a:defRPr/>
            </a:lvl1pPr>
          </a:lstStyle>
          <a:p>
            <a:pPr lvl="0"/>
            <a:r>
              <a:rPr lang="en-US" dirty="0"/>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66443"/>
            <a:ext cx="5212080" cy="2305757"/>
          </a:xfrm>
          <a:prstGeom prst="rect">
            <a:avLst/>
          </a:prstGeom>
        </p:spPr>
        <p:txBody>
          <a:bodyPr/>
          <a:lstStyle>
            <a:lvl1pPr>
              <a:defRPr/>
            </a:lvl1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59215D87-DF5D-9747-BECF-11D65C9D15E9}"/>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9C7F9E5A-F43C-534E-A9B1-58C841DACF50}"/>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ADDC4CC-99B4-2A47-96B9-5526211ED1C0}"/>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47998362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3"/>
            <a:ext cx="12192000" cy="6057940"/>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0 w 9144000"/>
              <a:gd name="connsiteY6" fmla="*/ 5297800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4424 w 9144000"/>
              <a:gd name="connsiteY6" fmla="*/ 5327297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6869 w 9144000"/>
              <a:gd name="connsiteY5" fmla="*/ 5598318 h 6057940"/>
              <a:gd name="connsiteX6" fmla="*/ 4424 w 9144000"/>
              <a:gd name="connsiteY6" fmla="*/ 5327297 h 6057940"/>
              <a:gd name="connsiteX7" fmla="*/ 0 w 9144000"/>
              <a:gd name="connsiteY7" fmla="*/ 0 h 605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6057940">
                <a:moveTo>
                  <a:pt x="0" y="0"/>
                </a:moveTo>
                <a:lnTo>
                  <a:pt x="9144000" y="0"/>
                </a:lnTo>
                <a:lnTo>
                  <a:pt x="9144000" y="4992913"/>
                </a:lnTo>
                <a:lnTo>
                  <a:pt x="9142362" y="4992913"/>
                </a:lnTo>
                <a:cubicBezTo>
                  <a:pt x="9139412" y="5347922"/>
                  <a:pt x="9136463" y="5702931"/>
                  <a:pt x="9133513" y="6057940"/>
                </a:cubicBezTo>
                <a:lnTo>
                  <a:pt x="3656869" y="5598318"/>
                </a:lnTo>
                <a:lnTo>
                  <a:pt x="4424" y="5327297"/>
                </a:lnTo>
                <a:cubicBezTo>
                  <a:pt x="2949" y="3551531"/>
                  <a:pt x="1475" y="1775766"/>
                  <a:pt x="0" y="0"/>
                </a:cubicBez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dirty="0"/>
              <a:t>DIVIDER INSTRUCTIONS</a:t>
            </a:r>
            <a:br>
              <a:rPr lang="en-US" dirty="0"/>
            </a:br>
            <a:r>
              <a:rPr lang="en-US" dirty="0"/>
              <a:t>1. Click icon to add image (BEFORE adding text)</a:t>
            </a:r>
            <a:br>
              <a:rPr lang="en-US" dirty="0"/>
            </a:br>
            <a:r>
              <a:rPr lang="en-US" dirty="0"/>
              <a:t>2. Right-click image &gt; Send to back &gt; Send to back</a:t>
            </a:r>
            <a:br>
              <a:rPr lang="en-US" dirty="0"/>
            </a:br>
            <a:r>
              <a:rPr lang="en-US" dirty="0"/>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dirty="0"/>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dirty="0"/>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9" name="Footer Placeholder 1">
            <a:extLst>
              <a:ext uri="{FF2B5EF4-FFF2-40B4-BE49-F238E27FC236}">
                <a16:creationId xmlns:a16="http://schemas.microsoft.com/office/drawing/2014/main" id="{F8578749-D008-1C41-B0AC-0FE3177B68B0}"/>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endParaRPr lang="en-US" dirty="0"/>
          </a:p>
        </p:txBody>
      </p:sp>
    </p:spTree>
    <p:extLst>
      <p:ext uri="{BB962C8B-B14F-4D97-AF65-F5344CB8AC3E}">
        <p14:creationId xmlns:p14="http://schemas.microsoft.com/office/powerpoint/2010/main" val="3799796551"/>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31912"/>
            <a:ext cx="3355848" cy="2883249"/>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29CCE7E7-576A-0E49-A5A3-84F2741D5B2E}"/>
              </a:ext>
            </a:extLst>
          </p:cNvPr>
          <p:cNvSpPr>
            <a:spLocks noGrp="1"/>
          </p:cNvSpPr>
          <p:nvPr>
            <p:ph type="ftr" sz="quarter" idx="2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24BDAA-13D8-294F-81D4-F21B52CAF1F8}"/>
              </a:ext>
            </a:extLst>
          </p:cNvPr>
          <p:cNvSpPr>
            <a:spLocks noGrp="1"/>
          </p:cNvSpPr>
          <p:nvPr>
            <p:ph type="sldNum" sz="quarter" idx="24"/>
          </p:nvPr>
        </p:nvSpPr>
        <p:spPr/>
        <p:txBody>
          <a:bodyPr/>
          <a:lstStyle/>
          <a:p>
            <a:fld id="{9D269874-3913-3E4A-9285-BA6A0CAD74F5}" type="slidenum">
              <a:rPr lang="en-US" smtClean="0"/>
              <a:pPr/>
              <a:t>‹#›</a:t>
            </a:fld>
            <a:endParaRPr lang="en-US" dirty="0"/>
          </a:p>
        </p:txBody>
      </p:sp>
      <p:sp>
        <p:nvSpPr>
          <p:cNvPr id="11" name="Title 1">
            <a:extLst>
              <a:ext uri="{FF2B5EF4-FFF2-40B4-BE49-F238E27FC236}">
                <a16:creationId xmlns:a16="http://schemas.microsoft.com/office/drawing/2014/main" id="{04F80426-0C2A-A942-8880-0B018E9E2D19}"/>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4225207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31912"/>
            <a:ext cx="10871200" cy="2890683"/>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3C7D1C6B-07A4-3E44-BE97-B99D342EF6A1}"/>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7FF234E8-48AC-D047-9DF9-172E4B6D1F3A}"/>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E2E2A338-E764-1447-A4DA-BD33B4E6BAFA}"/>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48018031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dirty="0"/>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0926022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dirty="0"/>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dirty="0"/>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C6579B"/>
                </a:solidFill>
                <a:latin typeface="+mj-lt"/>
              </a:defRPr>
            </a:lvl1pPr>
          </a:lstStyle>
          <a:p>
            <a:pPr lvl="0"/>
            <a:r>
              <a:rPr lang="en-US" dirty="0"/>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00B2AA"/>
                </a:solidFill>
                <a:latin typeface="+mj-lt"/>
              </a:defRPr>
            </a:lvl1pPr>
          </a:lstStyle>
          <a:p>
            <a:pPr lvl="0"/>
            <a:r>
              <a:rPr lang="en-US" dirty="0"/>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dirty="0"/>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dirty="0"/>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dirty="0"/>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bg2"/>
                </a:solidFill>
                <a:latin typeface="+mj-lt"/>
              </a:defRPr>
            </a:lvl1pPr>
          </a:lstStyle>
          <a:p>
            <a:pPr lvl="0"/>
            <a:r>
              <a:rPr lang="en-US" dirty="0"/>
              <a:t>Date</a:t>
            </a:r>
          </a:p>
        </p:txBody>
      </p:sp>
      <p:sp>
        <p:nvSpPr>
          <p:cNvPr id="3" name="Footer Placeholder 2">
            <a:extLst>
              <a:ext uri="{FF2B5EF4-FFF2-40B4-BE49-F238E27FC236}">
                <a16:creationId xmlns:a16="http://schemas.microsoft.com/office/drawing/2014/main" id="{40B8D258-991E-EE43-92C8-8CE8A34AC406}"/>
              </a:ext>
            </a:extLst>
          </p:cNvPr>
          <p:cNvSpPr>
            <a:spLocks noGrp="1"/>
          </p:cNvSpPr>
          <p:nvPr>
            <p:ph type="ftr" sz="quarter" idx="42"/>
          </p:nvPr>
        </p:nvSpPr>
        <p:spPr/>
        <p:txBody>
          <a:body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13E78059-5AB9-2A45-B063-A34B13A7067C}"/>
              </a:ext>
            </a:extLst>
          </p:cNvPr>
          <p:cNvSpPr>
            <a:spLocks noGrp="1"/>
          </p:cNvSpPr>
          <p:nvPr>
            <p:ph type="sldNum" sz="quarter" idx="43"/>
          </p:nvPr>
        </p:nvSpPr>
        <p:spPr/>
        <p:txBody>
          <a:bodyPr/>
          <a:lstStyle/>
          <a:p>
            <a:fld id="{9D269874-3913-3E4A-9285-BA6A0CAD74F5}" type="slidenum">
              <a:rPr lang="en-US" smtClean="0"/>
              <a:pPr/>
              <a:t>‹#›</a:t>
            </a:fld>
            <a:endParaRPr lang="en-US" dirty="0"/>
          </a:p>
        </p:txBody>
      </p:sp>
      <p:sp>
        <p:nvSpPr>
          <p:cNvPr id="20" name="Title 1">
            <a:extLst>
              <a:ext uri="{FF2B5EF4-FFF2-40B4-BE49-F238E27FC236}">
                <a16:creationId xmlns:a16="http://schemas.microsoft.com/office/drawing/2014/main" id="{3C60A60D-9EB0-F54D-A31F-0A809B7621CC}"/>
              </a:ext>
            </a:extLst>
          </p:cNvPr>
          <p:cNvSpPr>
            <a:spLocks noGrp="1"/>
          </p:cNvSpPr>
          <p:nvPr>
            <p:ph type="title"/>
          </p:nvPr>
        </p:nvSpPr>
        <p:spPr>
          <a:xfrm>
            <a:off x="660400" y="398966"/>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63096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48483"/>
            <a:ext cx="5922675"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6" y="3248483"/>
            <a:ext cx="6269324"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5922808" cy="489605"/>
          </a:xfrm>
          <a:prstGeom prst="rect">
            <a:avLst/>
          </a:prstGeom>
          <a:solidFill>
            <a:schemeClr val="accent4">
              <a:lumMod val="90000"/>
              <a:lumOff val="10000"/>
            </a:schemeClr>
          </a:solidFill>
          <a:ln>
            <a:noFill/>
          </a:ln>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0431"/>
            <a:ext cx="3133344"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9056019" y="5670431"/>
            <a:ext cx="3133344"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1E1A2BE1-14CD-4842-8A65-2CE1D193F3CF}"/>
              </a:ext>
            </a:extLst>
          </p:cNvPr>
          <p:cNvSpPr>
            <a:spLocks noGrp="1"/>
          </p:cNvSpPr>
          <p:nvPr>
            <p:ph type="ftr" sz="quarter" idx="28"/>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B6323F1-A8D8-5742-B273-E7D37D3C3189}"/>
              </a:ext>
            </a:extLst>
          </p:cNvPr>
          <p:cNvSpPr>
            <a:spLocks noGrp="1"/>
          </p:cNvSpPr>
          <p:nvPr>
            <p:ph type="sldNum" sz="quarter" idx="29"/>
          </p:nvPr>
        </p:nvSpPr>
        <p:spPr/>
        <p:txBody>
          <a:bodyPr/>
          <a:lstStyle/>
          <a:p>
            <a:fld id="{9D269874-3913-3E4A-9285-BA6A0CAD74F5}" type="slidenum">
              <a:rPr lang="en-US" smtClean="0"/>
              <a:pPr/>
              <a:t>‹#›</a:t>
            </a:fld>
            <a:endParaRPr lang="en-US" dirty="0"/>
          </a:p>
        </p:txBody>
      </p:sp>
      <p:sp>
        <p:nvSpPr>
          <p:cNvPr id="11" name="Content Placeholder 10">
            <a:extLst>
              <a:ext uri="{FF2B5EF4-FFF2-40B4-BE49-F238E27FC236}">
                <a16:creationId xmlns:a16="http://schemas.microsoft.com/office/drawing/2014/main" id="{E16F2CB5-8664-0643-944E-7E7838BBC4F2}"/>
              </a:ext>
            </a:extLst>
          </p:cNvPr>
          <p:cNvSpPr>
            <a:spLocks noGrp="1"/>
          </p:cNvSpPr>
          <p:nvPr>
            <p:ph sz="quarter" idx="30"/>
          </p:nvPr>
        </p:nvSpPr>
        <p:spPr>
          <a:xfrm>
            <a:off x="0" y="1311275"/>
            <a:ext cx="5922674"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Content Placeholder 10">
            <a:extLst>
              <a:ext uri="{FF2B5EF4-FFF2-40B4-BE49-F238E27FC236}">
                <a16:creationId xmlns:a16="http://schemas.microsoft.com/office/drawing/2014/main" id="{4CD8FAFD-7E15-9D49-84CD-738FC9364335}"/>
              </a:ext>
            </a:extLst>
          </p:cNvPr>
          <p:cNvSpPr>
            <a:spLocks noGrp="1"/>
          </p:cNvSpPr>
          <p:nvPr>
            <p:ph sz="quarter" idx="31"/>
          </p:nvPr>
        </p:nvSpPr>
        <p:spPr>
          <a:xfrm>
            <a:off x="5922673" y="1311275"/>
            <a:ext cx="6266689"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8" name="Content Placeholder 10">
            <a:extLst>
              <a:ext uri="{FF2B5EF4-FFF2-40B4-BE49-F238E27FC236}">
                <a16:creationId xmlns:a16="http://schemas.microsoft.com/office/drawing/2014/main" id="{C66B0CA9-228A-4849-A037-6994F79CEEDE}"/>
              </a:ext>
            </a:extLst>
          </p:cNvPr>
          <p:cNvSpPr>
            <a:spLocks noGrp="1"/>
          </p:cNvSpPr>
          <p:nvPr>
            <p:ph sz="quarter" idx="32"/>
          </p:nvPr>
        </p:nvSpPr>
        <p:spPr>
          <a:xfrm>
            <a:off x="-1" y="3738087"/>
            <a:ext cx="5922674"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9" name="Content Placeholder 10">
            <a:extLst>
              <a:ext uri="{FF2B5EF4-FFF2-40B4-BE49-F238E27FC236}">
                <a16:creationId xmlns:a16="http://schemas.microsoft.com/office/drawing/2014/main" id="{671DD8D2-BBE0-0A40-BE01-999AB38D2A32}"/>
              </a:ext>
            </a:extLst>
          </p:cNvPr>
          <p:cNvSpPr>
            <a:spLocks noGrp="1"/>
          </p:cNvSpPr>
          <p:nvPr>
            <p:ph sz="quarter" idx="33"/>
          </p:nvPr>
        </p:nvSpPr>
        <p:spPr>
          <a:xfrm>
            <a:off x="5922672" y="3738087"/>
            <a:ext cx="3133213"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EA8E8AB2-6CBE-FD46-804E-1E23AE56D84A}"/>
              </a:ext>
            </a:extLst>
          </p:cNvPr>
          <p:cNvSpPr>
            <a:spLocks noGrp="1"/>
          </p:cNvSpPr>
          <p:nvPr>
            <p:ph sz="quarter" idx="34"/>
          </p:nvPr>
        </p:nvSpPr>
        <p:spPr>
          <a:xfrm>
            <a:off x="9055885" y="3738087"/>
            <a:ext cx="3133212"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5" name="Title 1">
            <a:extLst>
              <a:ext uri="{FF2B5EF4-FFF2-40B4-BE49-F238E27FC236}">
                <a16:creationId xmlns:a16="http://schemas.microsoft.com/office/drawing/2014/main" id="{90EB3B8A-62D2-5849-BF0E-55BA5CA2BAA6}"/>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34605817"/>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676CC-D955-B342-9DD2-E4768E287EF4}"/>
              </a:ext>
            </a:extLst>
          </p:cNvPr>
          <p:cNvSpPr>
            <a:spLocks noGrp="1"/>
          </p:cNvSpPr>
          <p:nvPr>
            <p:ph type="ftr" sz="quarter" idx="3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8477719F-71B5-6E4C-A777-AC3DF4396CA0}"/>
              </a:ext>
            </a:extLst>
          </p:cNvPr>
          <p:cNvSpPr>
            <a:spLocks noGrp="1"/>
          </p:cNvSpPr>
          <p:nvPr>
            <p:ph type="sldNum" sz="quarter" idx="31"/>
          </p:nvPr>
        </p:nvSpPr>
        <p:spPr/>
        <p:txBody>
          <a:bodyPr/>
          <a:lstStyle/>
          <a:p>
            <a:fld id="{9D269874-3913-3E4A-9285-BA6A0CAD74F5}" type="slidenum">
              <a:rPr lang="en-US" smtClean="0"/>
              <a:pPr/>
              <a:t>‹#›</a:t>
            </a:fld>
            <a:endParaRPr lang="en-US" dirty="0"/>
          </a:p>
        </p:txBody>
      </p:sp>
      <p:sp>
        <p:nvSpPr>
          <p:cNvPr id="19" name="Content Placeholder 10">
            <a:extLst>
              <a:ext uri="{FF2B5EF4-FFF2-40B4-BE49-F238E27FC236}">
                <a16:creationId xmlns:a16="http://schemas.microsoft.com/office/drawing/2014/main" id="{F42F9E20-2986-DE43-B4F0-91C719FBFDB5}"/>
              </a:ext>
            </a:extLst>
          </p:cNvPr>
          <p:cNvSpPr>
            <a:spLocks noGrp="1"/>
          </p:cNvSpPr>
          <p:nvPr>
            <p:ph sz="quarter" idx="32"/>
          </p:nvPr>
        </p:nvSpPr>
        <p:spPr>
          <a:xfrm>
            <a:off x="0" y="1311275"/>
            <a:ext cx="4040388"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0" name="Content Placeholder 10">
            <a:extLst>
              <a:ext uri="{FF2B5EF4-FFF2-40B4-BE49-F238E27FC236}">
                <a16:creationId xmlns:a16="http://schemas.microsoft.com/office/drawing/2014/main" id="{D139B161-FA37-9D4D-89AB-14CAD6B5C564}"/>
              </a:ext>
            </a:extLst>
          </p:cNvPr>
          <p:cNvSpPr>
            <a:spLocks noGrp="1"/>
          </p:cNvSpPr>
          <p:nvPr>
            <p:ph sz="quarter" idx="33"/>
          </p:nvPr>
        </p:nvSpPr>
        <p:spPr>
          <a:xfrm>
            <a:off x="4038412" y="1311274"/>
            <a:ext cx="4082556"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4" name="Content Placeholder 10">
            <a:extLst>
              <a:ext uri="{FF2B5EF4-FFF2-40B4-BE49-F238E27FC236}">
                <a16:creationId xmlns:a16="http://schemas.microsoft.com/office/drawing/2014/main" id="{AEFC428E-3D1E-824C-A406-7D8AE344EDFB}"/>
              </a:ext>
            </a:extLst>
          </p:cNvPr>
          <p:cNvSpPr>
            <a:spLocks noGrp="1"/>
          </p:cNvSpPr>
          <p:nvPr>
            <p:ph sz="quarter" idx="34"/>
          </p:nvPr>
        </p:nvSpPr>
        <p:spPr>
          <a:xfrm>
            <a:off x="8120965" y="1311274"/>
            <a:ext cx="4078443" cy="1952659"/>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5" name="Content Placeholder 10">
            <a:extLst>
              <a:ext uri="{FF2B5EF4-FFF2-40B4-BE49-F238E27FC236}">
                <a16:creationId xmlns:a16="http://schemas.microsoft.com/office/drawing/2014/main" id="{185EFEF5-3142-8849-8786-9D83C1EE72CF}"/>
              </a:ext>
            </a:extLst>
          </p:cNvPr>
          <p:cNvSpPr>
            <a:spLocks noGrp="1"/>
          </p:cNvSpPr>
          <p:nvPr>
            <p:ph sz="quarter" idx="35"/>
          </p:nvPr>
        </p:nvSpPr>
        <p:spPr>
          <a:xfrm>
            <a:off x="0" y="3753539"/>
            <a:ext cx="4038410"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6" name="Content Placeholder 10">
            <a:extLst>
              <a:ext uri="{FF2B5EF4-FFF2-40B4-BE49-F238E27FC236}">
                <a16:creationId xmlns:a16="http://schemas.microsoft.com/office/drawing/2014/main" id="{DD6EC7DA-D195-5244-952F-CF40F8624623}"/>
              </a:ext>
            </a:extLst>
          </p:cNvPr>
          <p:cNvSpPr>
            <a:spLocks noGrp="1"/>
          </p:cNvSpPr>
          <p:nvPr>
            <p:ph sz="quarter" idx="36"/>
          </p:nvPr>
        </p:nvSpPr>
        <p:spPr>
          <a:xfrm>
            <a:off x="4038410" y="3753539"/>
            <a:ext cx="4085194"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27" name="Content Placeholder 10">
            <a:extLst>
              <a:ext uri="{FF2B5EF4-FFF2-40B4-BE49-F238E27FC236}">
                <a16:creationId xmlns:a16="http://schemas.microsoft.com/office/drawing/2014/main" id="{F1F4EDE9-9F7E-A141-BB52-78AB8B635372}"/>
              </a:ext>
            </a:extLst>
          </p:cNvPr>
          <p:cNvSpPr>
            <a:spLocks noGrp="1"/>
          </p:cNvSpPr>
          <p:nvPr>
            <p:ph sz="quarter" idx="37"/>
          </p:nvPr>
        </p:nvSpPr>
        <p:spPr>
          <a:xfrm>
            <a:off x="8128376" y="3753539"/>
            <a:ext cx="4053576"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dirty="0"/>
              <a:t>Edit Master text styles</a:t>
            </a:r>
          </a:p>
        </p:txBody>
      </p:sp>
      <p:sp>
        <p:nvSpPr>
          <p:cNvPr id="17" name="Title 1">
            <a:extLst>
              <a:ext uri="{FF2B5EF4-FFF2-40B4-BE49-F238E27FC236}">
                <a16:creationId xmlns:a16="http://schemas.microsoft.com/office/drawing/2014/main" id="{8D2F9F90-7E9D-E04D-A491-2336C7B595F8}"/>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63934"/>
            <a:ext cx="4033637" cy="489605"/>
          </a:xfrm>
          <a:prstGeom prst="rect">
            <a:avLst/>
          </a:prstGeom>
          <a:solidFill>
            <a:schemeClr val="accent3"/>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33636" y="3263934"/>
            <a:ext cx="4089967"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18" name="Text Placeholder 9">
            <a:extLst>
              <a:ext uri="{FF2B5EF4-FFF2-40B4-BE49-F238E27FC236}">
                <a16:creationId xmlns:a16="http://schemas.microsoft.com/office/drawing/2014/main" id="{941F6A20-14B4-7540-B6F0-13517DED0773}"/>
              </a:ext>
            </a:extLst>
          </p:cNvPr>
          <p:cNvSpPr>
            <a:spLocks noGrp="1"/>
          </p:cNvSpPr>
          <p:nvPr>
            <p:ph type="body" sz="quarter" idx="29"/>
          </p:nvPr>
        </p:nvSpPr>
        <p:spPr>
          <a:xfrm>
            <a:off x="8122941" y="3263934"/>
            <a:ext cx="4076467"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dirty="0"/>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4038411" cy="489605"/>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38410" y="5670431"/>
            <a:ext cx="4089966"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8376" y="5670431"/>
            <a:ext cx="4046982"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dirty="0"/>
              <a:t>Edit Master text</a:t>
            </a:r>
          </a:p>
        </p:txBody>
      </p:sp>
    </p:spTree>
    <p:extLst>
      <p:ext uri="{BB962C8B-B14F-4D97-AF65-F5344CB8AC3E}">
        <p14:creationId xmlns:p14="http://schemas.microsoft.com/office/powerpoint/2010/main" val="191077420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dirty="0"/>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743269"/>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2004740"/>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266211"/>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856793"/>
            <a:ext cx="2726267" cy="208243"/>
          </a:xfrm>
          <a:prstGeom prst="rect">
            <a:avLst/>
          </a:prstGeom>
        </p:spPr>
        <p:txBody>
          <a:bodyPr anchor="b"/>
          <a:lstStyle>
            <a:lvl1pPr marL="0" indent="0" algn="l">
              <a:buNone/>
              <a:defRPr sz="1400" b="1">
                <a:solidFill>
                  <a:schemeClr val="bg1"/>
                </a:solidFill>
              </a:defRPr>
            </a:lvl1pPr>
          </a:lstStyle>
          <a:p>
            <a:pPr lvl="0"/>
            <a:r>
              <a:rPr lang="en-US" dirty="0"/>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118264"/>
            <a:ext cx="2726267" cy="208242"/>
          </a:xfrm>
          <a:prstGeom prst="rect">
            <a:avLst/>
          </a:prstGeom>
        </p:spPr>
        <p:txBody>
          <a:bodyPr anchor="ctr"/>
          <a:lstStyle>
            <a:lvl1pPr marL="0" indent="0" algn="l">
              <a:buNone/>
              <a:defRPr sz="1200" b="0">
                <a:solidFill>
                  <a:schemeClr val="accent1"/>
                </a:solidFill>
              </a:defRPr>
            </a:lvl1pPr>
          </a:lstStyle>
          <a:p>
            <a:pPr lvl="0"/>
            <a:r>
              <a:rPr lang="en-US" dirty="0"/>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379735"/>
            <a:ext cx="2726267" cy="691588"/>
          </a:xfrm>
          <a:prstGeom prst="rect">
            <a:avLst/>
          </a:prstGeom>
        </p:spPr>
        <p:txBody>
          <a:bodyPr/>
          <a:lstStyle>
            <a:lvl1pPr marL="0" indent="0" algn="l">
              <a:buNone/>
              <a:defRPr sz="1050" b="0">
                <a:solidFill>
                  <a:schemeClr val="bg1"/>
                </a:solidFill>
              </a:defRPr>
            </a:lvl1pPr>
          </a:lstStyle>
          <a:p>
            <a:pPr lvl="0"/>
            <a:r>
              <a:rPr lang="en-US" dirty="0"/>
              <a:t>Edit Master text</a:t>
            </a:r>
          </a:p>
        </p:txBody>
      </p:sp>
      <p:sp>
        <p:nvSpPr>
          <p:cNvPr id="2" name="Footer Placeholder 1">
            <a:extLst>
              <a:ext uri="{FF2B5EF4-FFF2-40B4-BE49-F238E27FC236}">
                <a16:creationId xmlns:a16="http://schemas.microsoft.com/office/drawing/2014/main" id="{E6486D23-731E-0A43-A9B2-0BC5254BC3A3}"/>
              </a:ext>
            </a:extLst>
          </p:cNvPr>
          <p:cNvSpPr>
            <a:spLocks noGrp="1"/>
          </p:cNvSpPr>
          <p:nvPr>
            <p:ph type="ftr" sz="quarter" idx="27"/>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E96AAE9-C13A-CE48-BFA3-E9759179FE89}"/>
              </a:ext>
            </a:extLst>
          </p:cNvPr>
          <p:cNvSpPr>
            <a:spLocks noGrp="1"/>
          </p:cNvSpPr>
          <p:nvPr>
            <p:ph type="sldNum" sz="quarter" idx="28"/>
          </p:nvPr>
        </p:nvSpPr>
        <p:spPr/>
        <p:txBody>
          <a:bodyPr/>
          <a:lstStyle/>
          <a:p>
            <a:fld id="{9D269874-3913-3E4A-9285-BA6A0CAD74F5}" type="slidenum">
              <a:rPr lang="en-US" smtClean="0"/>
              <a:pPr/>
              <a:t>‹#›</a:t>
            </a:fld>
            <a:endParaRPr lang="en-US" dirty="0"/>
          </a:p>
        </p:txBody>
      </p:sp>
      <p:sp>
        <p:nvSpPr>
          <p:cNvPr id="24" name="Title 1">
            <a:extLst>
              <a:ext uri="{FF2B5EF4-FFF2-40B4-BE49-F238E27FC236}">
                <a16:creationId xmlns:a16="http://schemas.microsoft.com/office/drawing/2014/main" id="{A51B8F80-A548-9940-8E27-ECB85295E51B}"/>
              </a:ext>
            </a:extLst>
          </p:cNvPr>
          <p:cNvSpPr>
            <a:spLocks noGrp="1"/>
          </p:cNvSpPr>
          <p:nvPr>
            <p:ph type="title"/>
          </p:nvPr>
        </p:nvSpPr>
        <p:spPr>
          <a:xfrm>
            <a:off x="660400" y="413834"/>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586857574"/>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BA6BD23-76D2-6544-8CB0-FCFE74F88B1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8" name="Picture Placeholder 6">
            <a:extLst>
              <a:ext uri="{FF2B5EF4-FFF2-40B4-BE49-F238E27FC236}">
                <a16:creationId xmlns:a16="http://schemas.microsoft.com/office/drawing/2014/main" id="{5A70F76F-65C4-1642-A806-A2ABA6BBE9F6}"/>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EEF25913-E32F-9E40-81FB-F85CD081A6A2}"/>
              </a:ext>
            </a:extLst>
          </p:cNvPr>
          <p:cNvSpPr>
            <a:spLocks noGrp="1"/>
          </p:cNvSpPr>
          <p:nvPr>
            <p:ph type="ftr" sz="quarter" idx="21"/>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6F7926DB-EEC0-DE42-ABC6-056B9DA64F7B}"/>
              </a:ext>
            </a:extLst>
          </p:cNvPr>
          <p:cNvSpPr>
            <a:spLocks noGrp="1"/>
          </p:cNvSpPr>
          <p:nvPr>
            <p:ph type="sldNum" sz="quarter" idx="22"/>
          </p:nvPr>
        </p:nvSpPr>
        <p:spPr/>
        <p:txBody>
          <a:bodyPr/>
          <a:lstStyle/>
          <a:p>
            <a:fld id="{9D269874-3913-3E4A-9285-BA6A0CAD74F5}" type="slidenum">
              <a:rPr lang="en-US" smtClean="0"/>
              <a:pPr/>
              <a:t>‹#›</a:t>
            </a:fld>
            <a:endParaRPr lang="en-US" dirty="0"/>
          </a:p>
        </p:txBody>
      </p:sp>
      <p:sp>
        <p:nvSpPr>
          <p:cNvPr id="9" name="Title 1">
            <a:extLst>
              <a:ext uri="{FF2B5EF4-FFF2-40B4-BE49-F238E27FC236}">
                <a16:creationId xmlns:a16="http://schemas.microsoft.com/office/drawing/2014/main" id="{7B06DDBD-F573-704B-8675-5C22F72AD29A}"/>
              </a:ext>
            </a:extLst>
          </p:cNvPr>
          <p:cNvSpPr>
            <a:spLocks noGrp="1"/>
          </p:cNvSpPr>
          <p:nvPr>
            <p:ph type="title"/>
          </p:nvPr>
        </p:nvSpPr>
        <p:spPr>
          <a:xfrm>
            <a:off x="660400" y="423861"/>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902457398"/>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118EE6-7BA2-E243-AAC5-AD889F8785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12" name="Picture Placeholder 6">
            <a:extLst>
              <a:ext uri="{FF2B5EF4-FFF2-40B4-BE49-F238E27FC236}">
                <a16:creationId xmlns:a16="http://schemas.microsoft.com/office/drawing/2014/main" id="{CF75B251-E7EE-9E4D-90E8-55E4B8AA6ACA}"/>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a:t>
            </a:r>
          </a:p>
        </p:txBody>
      </p:sp>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388935577"/>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8" name="Picture 7" descr="An iPhone">
            <a:extLst>
              <a:ext uri="{FF2B5EF4-FFF2-40B4-BE49-F238E27FC236}">
                <a16:creationId xmlns:a16="http://schemas.microsoft.com/office/drawing/2014/main" id="{3E58663F-9405-5942-9831-5618AD25C8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9" name="Picture Placeholder 6">
            <a:extLst>
              <a:ext uri="{FF2B5EF4-FFF2-40B4-BE49-F238E27FC236}">
                <a16:creationId xmlns:a16="http://schemas.microsoft.com/office/drawing/2014/main" id="{F51F1D58-8259-1C4E-9008-FD80543CFC35}"/>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32306708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rge text, blue 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5" name="Freeform 5">
            <a:extLst>
              <a:ext uri="{FF2B5EF4-FFF2-40B4-BE49-F238E27FC236}">
                <a16:creationId xmlns:a16="http://schemas.microsoft.com/office/drawing/2014/main" id="{77C1858A-A22D-4FF6-B76F-A457D6C7AE9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 name="Footer Placeholder 2">
            <a:extLst>
              <a:ext uri="{FF2B5EF4-FFF2-40B4-BE49-F238E27FC236}">
                <a16:creationId xmlns:a16="http://schemas.microsoft.com/office/drawing/2014/main" id="{93B340C3-5E15-DB47-9218-592A3576DCA4}"/>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43725C88-22FD-6C42-B5A3-100415DCFC0C}"/>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3087851680"/>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n Android phone">
            <a:extLst>
              <a:ext uri="{FF2B5EF4-FFF2-40B4-BE49-F238E27FC236}">
                <a16:creationId xmlns:a16="http://schemas.microsoft.com/office/drawing/2014/main" id="{290B9A4B-7B91-9843-B31E-1BB87137E4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6" name="Picture Placeholder 6">
            <a:extLst>
              <a:ext uri="{FF2B5EF4-FFF2-40B4-BE49-F238E27FC236}">
                <a16:creationId xmlns:a16="http://schemas.microsoft.com/office/drawing/2014/main" id="{B1C02F69-60B8-1842-9960-13424CC1B65D}"/>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92118116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dirty="0"/>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dirty="0"/>
              <a:t>Click to edit Master title style</a:t>
            </a:r>
          </a:p>
        </p:txBody>
      </p:sp>
      <p:pic>
        <p:nvPicPr>
          <p:cNvPr id="5" name="Picture 4" descr="A screenshot of a computer&#10;&#10;Description automatically generated">
            <a:extLst>
              <a:ext uri="{FF2B5EF4-FFF2-40B4-BE49-F238E27FC236}">
                <a16:creationId xmlns:a16="http://schemas.microsoft.com/office/drawing/2014/main" id="{4269C933-3888-3440-A0DE-86F9A5E3D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6" name="Picture Placeholder 6">
            <a:extLst>
              <a:ext uri="{FF2B5EF4-FFF2-40B4-BE49-F238E27FC236}">
                <a16:creationId xmlns:a16="http://schemas.microsoft.com/office/drawing/2014/main" id="{73D34AD2-AD7D-BC40-947A-611983B0CB14}"/>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dirty="0"/>
              <a:t>Click icon to add screenshot  </a:t>
            </a:r>
          </a:p>
        </p:txBody>
      </p:sp>
    </p:spTree>
    <p:extLst>
      <p:ext uri="{BB962C8B-B14F-4D97-AF65-F5344CB8AC3E}">
        <p14:creationId xmlns:p14="http://schemas.microsoft.com/office/powerpoint/2010/main" val="226252390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a:prstGeom prst="rect">
            <a:avLst/>
          </a:prstGeom>
        </p:spPr>
        <p:txBody>
          <a:bodyPr tIns="182880" anchor="t"/>
          <a:lstStyle>
            <a:lvl1pPr marL="0" indent="0" algn="ctr">
              <a:buNone/>
              <a:defRPr>
                <a:solidFill>
                  <a:schemeClr val="bg2"/>
                </a:solidFill>
              </a:defRPr>
            </a:lvl1pPr>
          </a:lstStyle>
          <a:p>
            <a:pPr lvl="0"/>
            <a:r>
              <a:rPr lang="en-US" dirty="0"/>
              <a:t>Click icon to add image, chart, object or SmartArt</a:t>
            </a:r>
          </a:p>
        </p:txBody>
      </p:sp>
    </p:spTree>
    <p:extLst>
      <p:ext uri="{BB962C8B-B14F-4D97-AF65-F5344CB8AC3E}">
        <p14:creationId xmlns:p14="http://schemas.microsoft.com/office/powerpoint/2010/main" val="8726828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6E7B3A7-DF82-1646-AA45-FAAD4C15C10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204864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arge text, teal 1">
    <p:bg>
      <p:bgPr>
        <a:solidFill>
          <a:schemeClr val="accent4"/>
        </a:solidFill>
        <a:effectLst/>
      </p:bgPr>
    </p:bg>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A64DF27C-574C-A74A-8A6B-8D341965BCF0}"/>
              </a:ext>
            </a:extLst>
          </p:cNvPr>
          <p:cNvSpPr>
            <a:spLocks noGrp="1"/>
          </p:cNvSpPr>
          <p:nvPr>
            <p:ph type="ftr" sz="quarter" idx="10"/>
          </p:nvPr>
        </p:nvSpPr>
        <p:spPr/>
        <p:txBody>
          <a:bodyPr/>
          <a:lstStyle/>
          <a:p>
            <a:r>
              <a:rPr lang="en-US"/>
              <a:t>Classification goes here</a:t>
            </a:r>
            <a:endParaRPr lang="en-US" dirty="0"/>
          </a:p>
        </p:txBody>
      </p:sp>
      <p:sp>
        <p:nvSpPr>
          <p:cNvPr id="3" name="Slide Number Placeholder 2">
            <a:extLst>
              <a:ext uri="{FF2B5EF4-FFF2-40B4-BE49-F238E27FC236}">
                <a16:creationId xmlns:a16="http://schemas.microsoft.com/office/drawing/2014/main" id="{DE9D702B-2E44-6949-B9BF-8B9250FCFCF3}"/>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54578113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79294FB4-A0A2-9347-9F06-91F90C169C48}"/>
              </a:ext>
            </a:extLst>
          </p:cNvPr>
          <p:cNvSpPr>
            <a:spLocks noGrp="1"/>
          </p:cNvSpPr>
          <p:nvPr>
            <p:ph type="ftr" sz="quarter" idx="10"/>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FFF5DD46-2E09-564B-9774-054855B3AD2C}"/>
              </a:ext>
            </a:extLst>
          </p:cNvPr>
          <p:cNvSpPr>
            <a:spLocks noGrp="1"/>
          </p:cNvSpPr>
          <p:nvPr>
            <p:ph type="sldNum" sz="quarter" idx="11"/>
          </p:nvPr>
        </p:nvSpPr>
        <p:spPr/>
        <p:txBody>
          <a:bodyPr/>
          <a:lstStyle/>
          <a:p>
            <a:fld id="{9D269874-3913-3E4A-9285-BA6A0CAD74F5}" type="slidenum">
              <a:rPr lang="en-US" smtClean="0"/>
              <a:pPr/>
              <a:t>‹#›</a:t>
            </a:fld>
            <a:endParaRPr lang="en-US" dirty="0"/>
          </a:p>
        </p:txBody>
      </p:sp>
    </p:spTree>
    <p:extLst>
      <p:ext uri="{BB962C8B-B14F-4D97-AF65-F5344CB8AC3E}">
        <p14:creationId xmlns:p14="http://schemas.microsoft.com/office/powerpoint/2010/main" val="143534568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64926755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theme" Target="../theme/theme2.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7C52E2-1E49-45DA-8C28-09D413E61B05}"/>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3" name="Text Placeholder 2">
            <a:extLst>
              <a:ext uri="{FF2B5EF4-FFF2-40B4-BE49-F238E27FC236}">
                <a16:creationId xmlns:a16="http://schemas.microsoft.com/office/drawing/2014/main" id="{061F9DDA-55D0-4DDA-BB85-08B991C5D3B8}"/>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reeform 5">
            <a:extLst>
              <a:ext uri="{FF2B5EF4-FFF2-40B4-BE49-F238E27FC236}">
                <a16:creationId xmlns:a16="http://schemas.microsoft.com/office/drawing/2014/main" id="{B4045941-D110-4E42-B03E-967ECE24D59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Footer Placeholder 3">
            <a:extLst>
              <a:ext uri="{FF2B5EF4-FFF2-40B4-BE49-F238E27FC236}">
                <a16:creationId xmlns:a16="http://schemas.microsoft.com/office/drawing/2014/main" id="{04CE44DE-FDA6-5642-9A16-A7F433045AA7}"/>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5" name="Slide Number Placeholder 4">
            <a:extLst>
              <a:ext uri="{FF2B5EF4-FFF2-40B4-BE49-F238E27FC236}">
                <a16:creationId xmlns:a16="http://schemas.microsoft.com/office/drawing/2014/main" id="{41ADAB15-2ACC-224B-AB7E-E50C7D6D5269}"/>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8" name="Rectangle 7">
            <a:extLst>
              <a:ext uri="{FF2B5EF4-FFF2-40B4-BE49-F238E27FC236}">
                <a16:creationId xmlns:a16="http://schemas.microsoft.com/office/drawing/2014/main" id="{947F31A2-F786-5E45-A405-7A411F0ED190}"/>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7" name="TextBox 6">
            <a:extLst>
              <a:ext uri="{FF2B5EF4-FFF2-40B4-BE49-F238E27FC236}">
                <a16:creationId xmlns:a16="http://schemas.microsoft.com/office/drawing/2014/main" id="{90E6D750-1E0C-0379-2C69-86E900520D40}"/>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337208294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10" r:id="rId3"/>
    <p:sldLayoutId id="2147484000" r:id="rId4"/>
    <p:sldLayoutId id="2147483992" r:id="rId5"/>
    <p:sldLayoutId id="2147483837" r:id="rId6"/>
    <p:sldLayoutId id="2147483836" r:id="rId7"/>
    <p:sldLayoutId id="2147483829" r:id="rId8"/>
    <p:sldLayoutId id="2147483966" r:id="rId9"/>
    <p:sldLayoutId id="2147483832" r:id="rId10"/>
    <p:sldLayoutId id="2147484001" r:id="rId11"/>
    <p:sldLayoutId id="2147483794" r:id="rId12"/>
    <p:sldLayoutId id="2147483796" r:id="rId13"/>
    <p:sldLayoutId id="2147483830" r:id="rId14"/>
    <p:sldLayoutId id="2147483825" r:id="rId15"/>
    <p:sldLayoutId id="2147483799" r:id="rId16"/>
    <p:sldLayoutId id="2147483800" r:id="rId17"/>
    <p:sldLayoutId id="2147483801" r:id="rId18"/>
    <p:sldLayoutId id="2147483803" r:id="rId19"/>
    <p:sldLayoutId id="2147483804" r:id="rId20"/>
    <p:sldLayoutId id="2147484008" r:id="rId21"/>
    <p:sldLayoutId id="2147483827" r:id="rId22"/>
    <p:sldLayoutId id="2147483824" r:id="rId23"/>
    <p:sldLayoutId id="2147483994" r:id="rId24"/>
    <p:sldLayoutId id="2147483820" r:id="rId25"/>
    <p:sldLayoutId id="2147483813" r:id="rId26"/>
    <p:sldLayoutId id="2147483834" r:id="rId27"/>
    <p:sldLayoutId id="2147484002" r:id="rId28"/>
    <p:sldLayoutId id="2147484003" r:id="rId29"/>
    <p:sldLayoutId id="2147484004" r:id="rId30"/>
    <p:sldLayoutId id="2147483912" r:id="rId31"/>
    <p:sldLayoutId id="2147483767" r:id="rId32"/>
  </p:sldLayoutIdLst>
  <p:hf hdr="0" dt="0"/>
  <p:txStyles>
    <p:titleStyle>
      <a:lvl1pPr algn="l" defTabSz="685800" rtl="0" eaLnBrk="1" latinLnBrk="0" hangingPunct="1">
        <a:lnSpc>
          <a:spcPct val="90000"/>
        </a:lnSpc>
        <a:spcBef>
          <a:spcPct val="0"/>
        </a:spcBef>
        <a:buNone/>
        <a:defRPr sz="3200" b="0" kern="1200" cap="none" baseline="0">
          <a:solidFill>
            <a:schemeClr val="tx2"/>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dirty="0" smtClean="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dirty="0" smtClean="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64" userDrawn="1">
          <p15:clr>
            <a:srgbClr val="F26B43"/>
          </p15:clr>
        </p15:guide>
        <p15:guide id="6" orient="horz" pos="3888" userDrawn="1">
          <p15:clr>
            <a:srgbClr val="F26B43"/>
          </p15:clr>
        </p15:guide>
        <p15:guide id="8" orient="horz" pos="830" userDrawn="1">
          <p15:clr>
            <a:srgbClr val="F26B43"/>
          </p15:clr>
        </p15:guide>
        <p15:guide id="10" orient="horz" pos="782" userDrawn="1">
          <p15:clr>
            <a:srgbClr val="F26B43"/>
          </p15:clr>
        </p15:guide>
        <p15:guide id="11" orient="horz" pos="2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7A6A514-9200-4820-8CB1-56A0488960F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1" name="Slide Number Placeholder 4">
            <a:extLst>
              <a:ext uri="{FF2B5EF4-FFF2-40B4-BE49-F238E27FC236}">
                <a16:creationId xmlns:a16="http://schemas.microsoft.com/office/drawing/2014/main" id="{5A1F398B-343F-C440-941B-CB9F4D3F37E3}"/>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dirty="0"/>
          </a:p>
        </p:txBody>
      </p:sp>
      <p:sp>
        <p:nvSpPr>
          <p:cNvPr id="12" name="Footer Placeholder 11">
            <a:extLst>
              <a:ext uri="{FF2B5EF4-FFF2-40B4-BE49-F238E27FC236}">
                <a16:creationId xmlns:a16="http://schemas.microsoft.com/office/drawing/2014/main" id="{97827200-92D3-9146-BB60-524CEB58F72B}"/>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endParaRPr lang="en-US" dirty="0"/>
          </a:p>
        </p:txBody>
      </p:sp>
      <p:sp>
        <p:nvSpPr>
          <p:cNvPr id="10" name="Rectangle 9">
            <a:extLst>
              <a:ext uri="{FF2B5EF4-FFF2-40B4-BE49-F238E27FC236}">
                <a16:creationId xmlns:a16="http://schemas.microsoft.com/office/drawing/2014/main" id="{11350093-D01D-D449-B079-47FF76F58926}"/>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dirty="0">
              <a:solidFill>
                <a:schemeClr val="bg1"/>
              </a:solidFill>
              <a:latin typeface="+mj-lt"/>
            </a:endParaRPr>
          </a:p>
        </p:txBody>
      </p:sp>
      <p:sp>
        <p:nvSpPr>
          <p:cNvPr id="13" name="Title Placeholder 1">
            <a:extLst>
              <a:ext uri="{FF2B5EF4-FFF2-40B4-BE49-F238E27FC236}">
                <a16:creationId xmlns:a16="http://schemas.microsoft.com/office/drawing/2014/main" id="{C2D7B2A4-6A4F-B340-8A29-9065D4D9A82A}"/>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dirty="0"/>
              <a:t>Headline goes here</a:t>
            </a:r>
          </a:p>
        </p:txBody>
      </p:sp>
      <p:sp>
        <p:nvSpPr>
          <p:cNvPr id="14" name="Text Placeholder 2">
            <a:extLst>
              <a:ext uri="{FF2B5EF4-FFF2-40B4-BE49-F238E27FC236}">
                <a16:creationId xmlns:a16="http://schemas.microsoft.com/office/drawing/2014/main" id="{CA05C2DC-CA44-EC41-AFEA-FFD3319AD6F1}"/>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Box 2">
            <a:extLst>
              <a:ext uri="{FF2B5EF4-FFF2-40B4-BE49-F238E27FC236}">
                <a16:creationId xmlns:a16="http://schemas.microsoft.com/office/drawing/2014/main" id="{46018D58-9AF6-2CE5-5129-DC491140DD66}"/>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2353697029"/>
      </p:ext>
    </p:extLst>
  </p:cSld>
  <p:clrMap bg1="lt1" tx1="dk1" bg2="lt2" tx2="dk2" accent1="accent1" accent2="accent2" accent3="accent3" accent4="accent4" accent5="accent5" accent6="accent6" hlink="hlink" folHlink="folHlink"/>
  <p:sldLayoutIdLst>
    <p:sldLayoutId id="2147483914" r:id="rId1"/>
    <p:sldLayoutId id="2147483984" r:id="rId2"/>
    <p:sldLayoutId id="2147484011" r:id="rId3"/>
    <p:sldLayoutId id="2147483997" r:id="rId4"/>
    <p:sldLayoutId id="2147483986" r:id="rId5"/>
    <p:sldLayoutId id="2147483993" r:id="rId6"/>
    <p:sldLayoutId id="2147483918" r:id="rId7"/>
    <p:sldLayoutId id="2147483927" r:id="rId8"/>
    <p:sldLayoutId id="2147483928" r:id="rId9"/>
    <p:sldLayoutId id="2147483936" r:id="rId10"/>
    <p:sldLayoutId id="2147483937" r:id="rId11"/>
    <p:sldLayoutId id="2147483946" r:id="rId12"/>
    <p:sldLayoutId id="2147483947" r:id="rId13"/>
    <p:sldLayoutId id="2147483948" r:id="rId14"/>
    <p:sldLayoutId id="2147483949" r:id="rId15"/>
    <p:sldLayoutId id="2147483950" r:id="rId16"/>
    <p:sldLayoutId id="2147483951" r:id="rId17"/>
    <p:sldLayoutId id="2147483953" r:id="rId18"/>
    <p:sldLayoutId id="2147483954" r:id="rId19"/>
    <p:sldLayoutId id="2147484009" r:id="rId20"/>
    <p:sldLayoutId id="2147483955" r:id="rId21"/>
    <p:sldLayoutId id="2147483956" r:id="rId22"/>
    <p:sldLayoutId id="2147483996" r:id="rId23"/>
    <p:sldLayoutId id="2147483959" r:id="rId24"/>
    <p:sldLayoutId id="2147483960" r:id="rId25"/>
    <p:sldLayoutId id="2147483961" r:id="rId26"/>
    <p:sldLayoutId id="2147484005" r:id="rId27"/>
    <p:sldLayoutId id="2147484006" r:id="rId28"/>
    <p:sldLayoutId id="2147484007" r:id="rId29"/>
    <p:sldLayoutId id="2147483962" r:id="rId30"/>
    <p:sldLayoutId id="2147483963" r:id="rId31"/>
  </p:sldLayoutIdLst>
  <p:hf hdr="0" dt="0"/>
  <p:txStyles>
    <p:titleStyle>
      <a:lvl1pPr algn="l" defTabSz="685800" rtl="0" eaLnBrk="1" latinLnBrk="0" hangingPunct="1">
        <a:lnSpc>
          <a:spcPct val="90000"/>
        </a:lnSpc>
        <a:spcBef>
          <a:spcPct val="0"/>
        </a:spcBef>
        <a:buNone/>
        <a:defRPr sz="3200" b="0" kern="1200" cap="none" baseline="0">
          <a:solidFill>
            <a:schemeClr val="bg1"/>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bg1"/>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chemeClr val="bg2"/>
        </a:buClr>
        <a:buSzPct val="100000"/>
        <a:buFont typeface="Wingdings" pitchFamily="2" charset="2"/>
        <a:buChar char="§"/>
        <a:defRPr lang="en-US" sz="1600" kern="1200" dirty="0" smtClean="0">
          <a:solidFill>
            <a:schemeClr val="bg1"/>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chemeClr val="bg2"/>
        </a:buClr>
        <a:buFont typeface="System Font Regular"/>
        <a:buChar char="›"/>
        <a:defRPr lang="en-US" sz="1400" kern="1200" dirty="0" smtClean="0">
          <a:solidFill>
            <a:schemeClr val="bg1"/>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bg1"/>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64">
          <p15:clr>
            <a:srgbClr val="F26B43"/>
          </p15:clr>
        </p15:guide>
        <p15:guide id="3" orient="horz" pos="256" userDrawn="1">
          <p15:clr>
            <a:srgbClr val="F26B43"/>
          </p15:clr>
        </p15:guide>
        <p15:guide id="6" orient="horz" pos="3888">
          <p15:clr>
            <a:srgbClr val="F26B43"/>
          </p15:clr>
        </p15:guide>
        <p15:guide id="8" orient="horz" pos="826" userDrawn="1">
          <p15:clr>
            <a:srgbClr val="F26B43"/>
          </p15:clr>
        </p15:guide>
        <p15:guide id="9" orient="horz" pos="7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un.org/en/climatechange/early-warnings-for-all"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FA560-D63F-48C6-8256-41F52F9F07DE}"/>
              </a:ext>
            </a:extLst>
          </p:cNvPr>
          <p:cNvSpPr>
            <a:spLocks noGrp="1"/>
          </p:cNvSpPr>
          <p:nvPr>
            <p:ph type="ctrTitle"/>
          </p:nvPr>
        </p:nvSpPr>
        <p:spPr>
          <a:xfrm>
            <a:off x="629414" y="1109786"/>
            <a:ext cx="8930332" cy="1157928"/>
          </a:xfrm>
        </p:spPr>
        <p:txBody>
          <a:bodyPr/>
          <a:lstStyle/>
          <a:p>
            <a:r>
              <a:rPr lang="en-US" sz="4400" dirty="0"/>
              <a:t>Satellite operator priorities for IoT NTN Evolution in Release 19</a:t>
            </a:r>
          </a:p>
        </p:txBody>
      </p:sp>
      <p:sp>
        <p:nvSpPr>
          <p:cNvPr id="6" name="Text Placeholder 5">
            <a:extLst>
              <a:ext uri="{FF2B5EF4-FFF2-40B4-BE49-F238E27FC236}">
                <a16:creationId xmlns:a16="http://schemas.microsoft.com/office/drawing/2014/main" id="{A3C33897-3B4D-4B1E-BB5D-AEFEE23D06F4}"/>
              </a:ext>
            </a:extLst>
          </p:cNvPr>
          <p:cNvSpPr>
            <a:spLocks noGrp="1"/>
          </p:cNvSpPr>
          <p:nvPr>
            <p:ph type="body" sz="quarter" idx="10"/>
          </p:nvPr>
        </p:nvSpPr>
        <p:spPr>
          <a:xfrm>
            <a:off x="629414" y="2267713"/>
            <a:ext cx="8930332" cy="504031"/>
          </a:xfrm>
        </p:spPr>
        <p:txBody>
          <a:bodyPr>
            <a:normAutofit/>
          </a:bodyPr>
          <a:lstStyle/>
          <a:p>
            <a:r>
              <a:rPr lang="en-US" sz="2800" dirty="0">
                <a:solidFill>
                  <a:schemeClr val="accent1"/>
                </a:solidFill>
              </a:rPr>
              <a:t>Viasat, Inmarsat, </a:t>
            </a:r>
            <a:r>
              <a:rPr lang="en-US" sz="2800" dirty="0" err="1">
                <a:solidFill>
                  <a:schemeClr val="accent1"/>
                </a:solidFill>
              </a:rPr>
              <a:t>Omnispace</a:t>
            </a:r>
            <a:r>
              <a:rPr lang="en-US" sz="2800" dirty="0">
                <a:solidFill>
                  <a:schemeClr val="accent1"/>
                </a:solidFill>
              </a:rPr>
              <a:t>, </a:t>
            </a:r>
            <a:r>
              <a:rPr lang="en-US" sz="2800" dirty="0" err="1">
                <a:solidFill>
                  <a:schemeClr val="accent1"/>
                </a:solidFill>
              </a:rPr>
              <a:t>Ligado</a:t>
            </a:r>
            <a:r>
              <a:rPr lang="en-US" sz="2800" dirty="0">
                <a:solidFill>
                  <a:schemeClr val="accent1"/>
                </a:solidFill>
              </a:rPr>
              <a:t>, </a:t>
            </a:r>
            <a:r>
              <a:rPr lang="en-US" sz="2800" dirty="0" err="1">
                <a:solidFill>
                  <a:schemeClr val="accent1"/>
                </a:solidFill>
              </a:rPr>
              <a:t>Skylo</a:t>
            </a:r>
            <a:endParaRPr lang="en-US" sz="2800" dirty="0">
              <a:solidFill>
                <a:schemeClr val="accent1"/>
              </a:solidFill>
            </a:endParaRPr>
          </a:p>
        </p:txBody>
      </p:sp>
      <p:sp>
        <p:nvSpPr>
          <p:cNvPr id="2" name="Text Placeholder 1">
            <a:extLst>
              <a:ext uri="{FF2B5EF4-FFF2-40B4-BE49-F238E27FC236}">
                <a16:creationId xmlns:a16="http://schemas.microsoft.com/office/drawing/2014/main" id="{0D40C29B-2415-47D2-B192-1DD256EBDC3E}"/>
              </a:ext>
            </a:extLst>
          </p:cNvPr>
          <p:cNvSpPr>
            <a:spLocks noGrp="1"/>
          </p:cNvSpPr>
          <p:nvPr>
            <p:ph type="subTitle" idx="1"/>
          </p:nvPr>
        </p:nvSpPr>
        <p:spPr>
          <a:xfrm>
            <a:off x="623824" y="2897869"/>
            <a:ext cx="5435600" cy="1877185"/>
          </a:xfrm>
        </p:spPr>
        <p:txBody>
          <a:bodyPr/>
          <a:lstStyle/>
          <a:p>
            <a:r>
              <a:rPr lang="en-US" dirty="0"/>
              <a:t>11-15</a:t>
            </a:r>
            <a:r>
              <a:rPr lang="en-US" baseline="30000" dirty="0"/>
              <a:t>th</a:t>
            </a:r>
            <a:r>
              <a:rPr lang="en-US" dirty="0"/>
              <a:t> Dec 2023, 3GPP TSG RAN#102, Edinburgh</a:t>
            </a:r>
          </a:p>
        </p:txBody>
      </p:sp>
      <p:sp>
        <p:nvSpPr>
          <p:cNvPr id="9" name="Footer Placeholder 8">
            <a:extLst>
              <a:ext uri="{FF2B5EF4-FFF2-40B4-BE49-F238E27FC236}">
                <a16:creationId xmlns:a16="http://schemas.microsoft.com/office/drawing/2014/main" id="{4DF9D4D1-7F88-E247-99FC-752B6FD162E3}"/>
              </a:ext>
            </a:extLst>
          </p:cNvPr>
          <p:cNvSpPr>
            <a:spLocks noGrp="1"/>
          </p:cNvSpPr>
          <p:nvPr>
            <p:ph type="ftr" sz="quarter" idx="12"/>
          </p:nvPr>
        </p:nvSpPr>
        <p:spPr/>
        <p:txBody>
          <a:bodyPr/>
          <a:lstStyle/>
          <a:p>
            <a:r>
              <a:rPr lang="en-US" dirty="0"/>
              <a:t>PUBLIC</a:t>
            </a:r>
          </a:p>
        </p:txBody>
      </p:sp>
      <p:sp>
        <p:nvSpPr>
          <p:cNvPr id="7" name="Text Placeholder 1">
            <a:extLst>
              <a:ext uri="{FF2B5EF4-FFF2-40B4-BE49-F238E27FC236}">
                <a16:creationId xmlns:a16="http://schemas.microsoft.com/office/drawing/2014/main" id="{B8643D37-26D0-1843-7EBC-B8589296AA0F}"/>
              </a:ext>
            </a:extLst>
          </p:cNvPr>
          <p:cNvSpPr txBox="1">
            <a:spLocks/>
          </p:cNvSpPr>
          <p:nvPr/>
        </p:nvSpPr>
        <p:spPr>
          <a:xfrm>
            <a:off x="260408" y="172989"/>
            <a:ext cx="1435530" cy="366274"/>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dirty="0"/>
              <a:t>RP-233783</a:t>
            </a:r>
          </a:p>
        </p:txBody>
      </p:sp>
    </p:spTree>
    <p:extLst>
      <p:ext uri="{BB962C8B-B14F-4D97-AF65-F5344CB8AC3E}">
        <p14:creationId xmlns:p14="http://schemas.microsoft.com/office/powerpoint/2010/main" val="34200278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89A465-B7A1-4C59-5CE8-B3B93F7450B8}"/>
              </a:ext>
            </a:extLst>
          </p:cNvPr>
          <p:cNvSpPr>
            <a:spLocks noGrp="1"/>
          </p:cNvSpPr>
          <p:nvPr>
            <p:ph sz="quarter" idx="12"/>
          </p:nvPr>
        </p:nvSpPr>
        <p:spPr>
          <a:xfrm>
            <a:off x="592306" y="1337080"/>
            <a:ext cx="10691779" cy="4854575"/>
          </a:xfrm>
        </p:spPr>
        <p:txBody>
          <a:bodyPr>
            <a:normAutofit/>
          </a:bodyPr>
          <a:lstStyle/>
          <a:p>
            <a:pPr marL="0" indent="0">
              <a:buNone/>
            </a:pPr>
            <a:r>
              <a:rPr lang="en-GB" sz="1600" b="1" dirty="0"/>
              <a:t>Rationale:</a:t>
            </a:r>
          </a:p>
          <a:p>
            <a:r>
              <a:rPr lang="en-GB" sz="1400" dirty="0"/>
              <a:t>Satellite is by nature a broadcast medium, that can quickly reach very large coverage areas even when terrestrial networks are down.</a:t>
            </a:r>
          </a:p>
          <a:p>
            <a:r>
              <a:rPr lang="en-GB" sz="1400" b="1" dirty="0"/>
              <a:t>Radio resource density </a:t>
            </a:r>
            <a:r>
              <a:rPr lang="en-GB" sz="1400" dirty="0"/>
              <a:t>per km^2 of NTN systems is </a:t>
            </a:r>
            <a:r>
              <a:rPr lang="en-GB" sz="1400" b="1" dirty="0"/>
              <a:t>much, much smaller than TN</a:t>
            </a:r>
            <a:endParaRPr lang="en-GB" sz="1400" dirty="0"/>
          </a:p>
          <a:p>
            <a:r>
              <a:rPr lang="en-GB" sz="1400" dirty="0"/>
              <a:t>Delivery of same data to a very large UE population in the same area via </a:t>
            </a:r>
            <a:r>
              <a:rPr lang="en-GB" sz="1400" b="1" dirty="0"/>
              <a:t>Unicast is not scalable</a:t>
            </a:r>
            <a:r>
              <a:rPr lang="en-GB" sz="1400" dirty="0"/>
              <a:t> (resource requirement scales with the number of UE, which </a:t>
            </a:r>
            <a:r>
              <a:rPr lang="en-GB" sz="1400" b="1" dirty="0"/>
              <a:t>for NTN with large coverage areas per-cell is simply not viable!</a:t>
            </a:r>
            <a:r>
              <a:rPr lang="en-GB" sz="1400" dirty="0"/>
              <a:t>)</a:t>
            </a:r>
          </a:p>
          <a:p>
            <a:r>
              <a:rPr lang="en-GB" sz="1400" u="sng" dirty="0"/>
              <a:t>With Multicast/</a:t>
            </a:r>
            <a:r>
              <a:rPr lang="en-GB" sz="1400" u="sng" dirty="0" err="1"/>
              <a:t>Broadast</a:t>
            </a:r>
            <a:r>
              <a:rPr lang="en-GB" sz="1400" u="sng" dirty="0"/>
              <a:t>, service delivery becomes more and more efficient with more and more UE are targeted!</a:t>
            </a:r>
          </a:p>
          <a:p>
            <a:pPr marL="0" indent="0">
              <a:buNone/>
            </a:pPr>
            <a:r>
              <a:rPr lang="en-GB" sz="1600" b="1" dirty="0"/>
              <a:t>Use Cases include (but not limited):</a:t>
            </a:r>
          </a:p>
          <a:p>
            <a:r>
              <a:rPr lang="en-GB" sz="1400" dirty="0"/>
              <a:t>Firmware and configuration delivery (for </a:t>
            </a:r>
            <a:r>
              <a:rPr lang="en-GB" sz="1400" dirty="0" err="1"/>
              <a:t>IIoT</a:t>
            </a:r>
            <a:r>
              <a:rPr lang="en-GB" sz="1400" dirty="0"/>
              <a:t>, Automotive, etc) </a:t>
            </a:r>
          </a:p>
          <a:p>
            <a:r>
              <a:rPr lang="en-GB" sz="1400" dirty="0"/>
              <a:t>Emergency broadcast messaging (e.g. EW4All)</a:t>
            </a:r>
          </a:p>
          <a:p>
            <a:r>
              <a:rPr lang="en-GB" sz="1400" dirty="0"/>
              <a:t>Public safety communications (e.g. such as first responders, emergency services, disaster response teams) and Other Group Communications:  media and news network teams exchanging information during a news coverage event, private citizens within a closed communications group.</a:t>
            </a:r>
          </a:p>
          <a:p>
            <a:pPr lvl="1"/>
            <a:r>
              <a:rPr lang="en-GB" sz="1400" dirty="0"/>
              <a:t>Services will include group messaging,  group data and file sharing, group PTT voice, etc.</a:t>
            </a:r>
          </a:p>
        </p:txBody>
      </p:sp>
      <p:sp>
        <p:nvSpPr>
          <p:cNvPr id="4" name="Slide Number Placeholder 3">
            <a:extLst>
              <a:ext uri="{FF2B5EF4-FFF2-40B4-BE49-F238E27FC236}">
                <a16:creationId xmlns:a16="http://schemas.microsoft.com/office/drawing/2014/main" id="{CDD0226C-768C-902B-C1D6-2BAD113D1173}"/>
              </a:ext>
            </a:extLst>
          </p:cNvPr>
          <p:cNvSpPr>
            <a:spLocks noGrp="1"/>
          </p:cNvSpPr>
          <p:nvPr>
            <p:ph type="sldNum" sz="quarter" idx="14"/>
          </p:nvPr>
        </p:nvSpPr>
        <p:spPr/>
        <p:txBody>
          <a:bodyPr/>
          <a:lstStyle/>
          <a:p>
            <a:fld id="{9D269874-3913-3E4A-9285-BA6A0CAD74F5}" type="slidenum">
              <a:rPr lang="en-US" smtClean="0"/>
              <a:pPr/>
              <a:t>10</a:t>
            </a:fld>
            <a:endParaRPr lang="en-US" dirty="0"/>
          </a:p>
        </p:txBody>
      </p:sp>
      <p:sp>
        <p:nvSpPr>
          <p:cNvPr id="5" name="Title 4">
            <a:extLst>
              <a:ext uri="{FF2B5EF4-FFF2-40B4-BE49-F238E27FC236}">
                <a16:creationId xmlns:a16="http://schemas.microsoft.com/office/drawing/2014/main" id="{C1DD03C7-6820-0F0E-32A8-B73BAEF117E5}"/>
              </a:ext>
            </a:extLst>
          </p:cNvPr>
          <p:cNvSpPr>
            <a:spLocks noGrp="1"/>
          </p:cNvSpPr>
          <p:nvPr>
            <p:ph type="title"/>
          </p:nvPr>
        </p:nvSpPr>
        <p:spPr/>
        <p:txBody>
          <a:bodyPr/>
          <a:lstStyle/>
          <a:p>
            <a:r>
              <a:rPr lang="en-GB" dirty="0"/>
              <a:t>Multicast and Broadcast Support for IoT NTN</a:t>
            </a:r>
          </a:p>
        </p:txBody>
      </p:sp>
      <p:sp>
        <p:nvSpPr>
          <p:cNvPr id="7" name="TextBox 6">
            <a:extLst>
              <a:ext uri="{FF2B5EF4-FFF2-40B4-BE49-F238E27FC236}">
                <a16:creationId xmlns:a16="http://schemas.microsoft.com/office/drawing/2014/main" id="{871EDC58-8C70-576B-3BA3-2E5B1B1E0C98}"/>
              </a:ext>
            </a:extLst>
          </p:cNvPr>
          <p:cNvSpPr txBox="1"/>
          <p:nvPr/>
        </p:nvSpPr>
        <p:spPr>
          <a:xfrm>
            <a:off x="5780660" y="6452622"/>
            <a:ext cx="6094378" cy="261610"/>
          </a:xfrm>
          <a:prstGeom prst="rect">
            <a:avLst/>
          </a:prstGeom>
          <a:noFill/>
        </p:spPr>
        <p:txBody>
          <a:bodyPr wrap="square">
            <a:spAutoFit/>
          </a:bodyPr>
          <a:lstStyle/>
          <a:p>
            <a:r>
              <a:rPr lang="en-GB" sz="1050" dirty="0"/>
              <a:t>Source:  </a:t>
            </a:r>
            <a:r>
              <a:rPr lang="en-GB" sz="1050" dirty="0">
                <a:hlinkClick r:id="rId3"/>
              </a:rPr>
              <a:t>https://www.un.org/en/climatechange/early-warnings-for-all</a:t>
            </a:r>
            <a:r>
              <a:rPr lang="en-GB" sz="1050" dirty="0"/>
              <a:t> </a:t>
            </a:r>
          </a:p>
        </p:txBody>
      </p:sp>
    </p:spTree>
    <p:extLst>
      <p:ext uri="{BB962C8B-B14F-4D97-AF65-F5344CB8AC3E}">
        <p14:creationId xmlns:p14="http://schemas.microsoft.com/office/powerpoint/2010/main" val="868625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89A465-B7A1-4C59-5CE8-B3B93F7450B8}"/>
              </a:ext>
            </a:extLst>
          </p:cNvPr>
          <p:cNvSpPr>
            <a:spLocks noGrp="1"/>
          </p:cNvSpPr>
          <p:nvPr>
            <p:ph sz="quarter" idx="12"/>
          </p:nvPr>
        </p:nvSpPr>
        <p:spPr/>
        <p:txBody>
          <a:bodyPr>
            <a:normAutofit/>
          </a:bodyPr>
          <a:lstStyle/>
          <a:p>
            <a:pPr marL="0" indent="0">
              <a:buNone/>
            </a:pPr>
            <a:r>
              <a:rPr lang="en-GB" sz="1600" b="1" dirty="0"/>
              <a:t>Assumptions:</a:t>
            </a:r>
          </a:p>
          <a:p>
            <a:r>
              <a:rPr lang="en-GB" sz="1600" dirty="0"/>
              <a:t>No impact to physical layer channels</a:t>
            </a:r>
          </a:p>
          <a:p>
            <a:r>
              <a:rPr lang="en-GB" sz="1600" dirty="0"/>
              <a:t>Some liaison with SA might be required </a:t>
            </a:r>
          </a:p>
          <a:p>
            <a:pPr marL="0" indent="0">
              <a:buNone/>
            </a:pPr>
            <a:r>
              <a:rPr lang="en-GB" sz="1600" b="1" dirty="0"/>
              <a:t>Objectives</a:t>
            </a:r>
          </a:p>
          <a:p>
            <a:r>
              <a:rPr lang="en-GB" sz="1600" dirty="0"/>
              <a:t>Identify and specify enhancement to current SC-PTM implementation with reduced signalling overhead and more flexible resource allocation, to improve efficiency and delivery times. [RAN2]</a:t>
            </a:r>
          </a:p>
          <a:p>
            <a:pPr lvl="1"/>
            <a:r>
              <a:rPr lang="en-GB" sz="1400" dirty="0"/>
              <a:t>Reduction of requirements for periodic service announcements (and corresponding UE monitoring requirement), i.e. only when data is actually available via on-demand paging</a:t>
            </a:r>
          </a:p>
          <a:p>
            <a:pPr lvl="1"/>
            <a:r>
              <a:rPr lang="en-GB" sz="1400" dirty="0"/>
              <a:t>Network-directed service delivery (removal of mandatory UE-driven joining requirement)</a:t>
            </a:r>
          </a:p>
          <a:p>
            <a:pPr lvl="1"/>
            <a:r>
              <a:rPr lang="en-GB" sz="1400" dirty="0"/>
              <a:t>e.g. semi-persistent scheduling, more flexible packet size and TBS</a:t>
            </a:r>
          </a:p>
          <a:p>
            <a:pPr lvl="1"/>
            <a:r>
              <a:rPr lang="en-GB" sz="1400" dirty="0"/>
              <a:t>Emergency broadcast message with priority – entire cell or sub-set of the UE in a cell</a:t>
            </a:r>
          </a:p>
          <a:p>
            <a:r>
              <a:rPr lang="en-GB" sz="1600" b="1" dirty="0"/>
              <a:t>We think making Multicast/Broadcast work well on IoT NTN is a key aspect and a very low hanging fruit which can significantly improve the addressable market and quality of services provided via NTN</a:t>
            </a:r>
          </a:p>
        </p:txBody>
      </p:sp>
      <p:sp>
        <p:nvSpPr>
          <p:cNvPr id="3" name="Footer Placeholder 2">
            <a:extLst>
              <a:ext uri="{FF2B5EF4-FFF2-40B4-BE49-F238E27FC236}">
                <a16:creationId xmlns:a16="http://schemas.microsoft.com/office/drawing/2014/main" id="{DA19EFB3-A365-C6C7-4959-2E09388B22A3}"/>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CDD0226C-768C-902B-C1D6-2BAD113D1173}"/>
              </a:ext>
            </a:extLst>
          </p:cNvPr>
          <p:cNvSpPr>
            <a:spLocks noGrp="1"/>
          </p:cNvSpPr>
          <p:nvPr>
            <p:ph type="sldNum" sz="quarter" idx="14"/>
          </p:nvPr>
        </p:nvSpPr>
        <p:spPr/>
        <p:txBody>
          <a:bodyPr/>
          <a:lstStyle/>
          <a:p>
            <a:fld id="{9D269874-3913-3E4A-9285-BA6A0CAD74F5}" type="slidenum">
              <a:rPr lang="en-US" smtClean="0"/>
              <a:pPr/>
              <a:t>11</a:t>
            </a:fld>
            <a:endParaRPr lang="en-US" dirty="0"/>
          </a:p>
        </p:txBody>
      </p:sp>
      <p:sp>
        <p:nvSpPr>
          <p:cNvPr id="5" name="Title 4">
            <a:extLst>
              <a:ext uri="{FF2B5EF4-FFF2-40B4-BE49-F238E27FC236}">
                <a16:creationId xmlns:a16="http://schemas.microsoft.com/office/drawing/2014/main" id="{C1DD03C7-6820-0F0E-32A8-B73BAEF117E5}"/>
              </a:ext>
            </a:extLst>
          </p:cNvPr>
          <p:cNvSpPr>
            <a:spLocks noGrp="1"/>
          </p:cNvSpPr>
          <p:nvPr>
            <p:ph type="title"/>
          </p:nvPr>
        </p:nvSpPr>
        <p:spPr/>
        <p:txBody>
          <a:bodyPr/>
          <a:lstStyle/>
          <a:p>
            <a:r>
              <a:rPr lang="en-GB" dirty="0"/>
              <a:t>Multicast and Broadcast Support for IoT NTN</a:t>
            </a:r>
          </a:p>
        </p:txBody>
      </p:sp>
    </p:spTree>
    <p:extLst>
      <p:ext uri="{BB962C8B-B14F-4D97-AF65-F5344CB8AC3E}">
        <p14:creationId xmlns:p14="http://schemas.microsoft.com/office/powerpoint/2010/main" val="290065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74128C-8A2F-FC8D-25F9-05325576462F}"/>
              </a:ext>
            </a:extLst>
          </p:cNvPr>
          <p:cNvSpPr>
            <a:spLocks noGrp="1"/>
          </p:cNvSpPr>
          <p:nvPr>
            <p:ph sz="quarter" idx="12"/>
          </p:nvPr>
        </p:nvSpPr>
        <p:spPr>
          <a:xfrm>
            <a:off x="660400" y="1655064"/>
            <a:ext cx="10871200" cy="4517136"/>
          </a:xfrm>
        </p:spPr>
        <p:txBody>
          <a:bodyPr>
            <a:normAutofit/>
          </a:bodyPr>
          <a:lstStyle/>
          <a:p>
            <a:pPr marL="0" indent="0">
              <a:buNone/>
            </a:pPr>
            <a:r>
              <a:rPr lang="en-GB" b="1" u="sng" dirty="0"/>
              <a:t>IoT NTN</a:t>
            </a:r>
          </a:p>
          <a:p>
            <a:pPr marL="342900" indent="-342900">
              <a:buFont typeface="+mj-lt"/>
              <a:buAutoNum type="arabicPeriod"/>
            </a:pPr>
            <a:r>
              <a:rPr lang="en-GB" u="sng"/>
              <a:t>HPUE for IoT NTN</a:t>
            </a:r>
            <a:r>
              <a:rPr lang="en-GB"/>
              <a:t> </a:t>
            </a:r>
            <a:r>
              <a:rPr lang="en-GB" dirty="0"/>
              <a:t>- For all FR1 IoT NTN bands including especially for NB-IoT NTN, with support for PC2 (+26 dBm), PC1.5 (+29 dBm) and PC1 (31 dBm).</a:t>
            </a:r>
          </a:p>
          <a:p>
            <a:pPr lvl="1"/>
            <a:r>
              <a:rPr lang="en-GB" dirty="0"/>
              <a:t>Duty-cycle and SAR related aspects may need to be considered.</a:t>
            </a:r>
          </a:p>
          <a:p>
            <a:pPr marL="228600" lvl="1" indent="0">
              <a:buNone/>
            </a:pPr>
            <a:endParaRPr lang="en-GB" dirty="0"/>
          </a:p>
          <a:p>
            <a:pPr marL="342900" indent="-342900">
              <a:buFont typeface="+mj-lt"/>
              <a:buAutoNum type="arabicPeriod"/>
            </a:pPr>
            <a:r>
              <a:rPr lang="en-GB" u="sng" dirty="0"/>
              <a:t>In-Band NB-IoT and </a:t>
            </a:r>
            <a:r>
              <a:rPr lang="en-GB" u="sng" dirty="0" err="1"/>
              <a:t>eMTC</a:t>
            </a:r>
            <a:r>
              <a:rPr lang="en-GB" dirty="0"/>
              <a:t> – Currently, deployment of NB-IoT and </a:t>
            </a:r>
            <a:r>
              <a:rPr lang="en-GB" dirty="0" err="1"/>
              <a:t>eMTC</a:t>
            </a:r>
            <a:r>
              <a:rPr lang="en-GB" dirty="0"/>
              <a:t> within or in guard-band of 5G NR carriers is already supported for terrestrial networks, helping greatly improve spectrum usage efficiency. This is a key missing feature and low hanging fruit for NTN. </a:t>
            </a:r>
            <a:endParaRPr lang="en-GB" u="sng" dirty="0"/>
          </a:p>
          <a:p>
            <a:pPr marL="0" indent="0">
              <a:buNone/>
            </a:pPr>
            <a:endParaRPr lang="en-GB" b="1" u="sng" dirty="0"/>
          </a:p>
        </p:txBody>
      </p:sp>
      <p:sp>
        <p:nvSpPr>
          <p:cNvPr id="3" name="Footer Placeholder 2">
            <a:extLst>
              <a:ext uri="{FF2B5EF4-FFF2-40B4-BE49-F238E27FC236}">
                <a16:creationId xmlns:a16="http://schemas.microsoft.com/office/drawing/2014/main" id="{F6B34DE9-B3CF-4FE4-B24D-521E402EB8DA}"/>
              </a:ext>
            </a:extLst>
          </p:cNvPr>
          <p:cNvSpPr>
            <a:spLocks noGrp="1"/>
          </p:cNvSpPr>
          <p:nvPr>
            <p:ph type="ftr" sz="quarter" idx="13"/>
          </p:nvPr>
        </p:nvSpPr>
        <p:spPr/>
        <p:txBody>
          <a:bodyPr/>
          <a:lstStyle/>
          <a:p>
            <a:r>
              <a:rPr lang="en-US" dirty="0"/>
              <a:t>Classification goes here</a:t>
            </a:r>
          </a:p>
        </p:txBody>
      </p:sp>
      <p:sp>
        <p:nvSpPr>
          <p:cNvPr id="4" name="Slide Number Placeholder 3">
            <a:extLst>
              <a:ext uri="{FF2B5EF4-FFF2-40B4-BE49-F238E27FC236}">
                <a16:creationId xmlns:a16="http://schemas.microsoft.com/office/drawing/2014/main" id="{365B0DE1-E0E0-54F3-19AC-5C27FD7520E7}"/>
              </a:ext>
            </a:extLst>
          </p:cNvPr>
          <p:cNvSpPr>
            <a:spLocks noGrp="1"/>
          </p:cNvSpPr>
          <p:nvPr>
            <p:ph type="sldNum" sz="quarter" idx="14"/>
          </p:nvPr>
        </p:nvSpPr>
        <p:spPr/>
        <p:txBody>
          <a:bodyPr/>
          <a:lstStyle/>
          <a:p>
            <a:fld id="{9D269874-3913-3E4A-9285-BA6A0CAD74F5}" type="slidenum">
              <a:rPr lang="en-US" smtClean="0"/>
              <a:pPr/>
              <a:t>12</a:t>
            </a:fld>
            <a:endParaRPr lang="en-US" dirty="0"/>
          </a:p>
        </p:txBody>
      </p:sp>
      <p:sp>
        <p:nvSpPr>
          <p:cNvPr id="5" name="Title 4">
            <a:extLst>
              <a:ext uri="{FF2B5EF4-FFF2-40B4-BE49-F238E27FC236}">
                <a16:creationId xmlns:a16="http://schemas.microsoft.com/office/drawing/2014/main" id="{BE7301EA-F3B5-B38A-CC2A-CF0A0326C644}"/>
              </a:ext>
            </a:extLst>
          </p:cNvPr>
          <p:cNvSpPr>
            <a:spLocks noGrp="1"/>
          </p:cNvSpPr>
          <p:nvPr>
            <p:ph type="title"/>
          </p:nvPr>
        </p:nvSpPr>
        <p:spPr/>
        <p:txBody>
          <a:bodyPr/>
          <a:lstStyle/>
          <a:p>
            <a:r>
              <a:rPr lang="en-GB" dirty="0"/>
              <a:t>RAN4 NTN Operator Priorities</a:t>
            </a:r>
          </a:p>
        </p:txBody>
      </p:sp>
    </p:spTree>
    <p:extLst>
      <p:ext uri="{BB962C8B-B14F-4D97-AF65-F5344CB8AC3E}">
        <p14:creationId xmlns:p14="http://schemas.microsoft.com/office/powerpoint/2010/main" val="3216216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08B9BB-B45A-3CC4-EDE9-865C70101E0D}"/>
              </a:ext>
            </a:extLst>
          </p:cNvPr>
          <p:cNvSpPr>
            <a:spLocks noGrp="1"/>
          </p:cNvSpPr>
          <p:nvPr>
            <p:ph sz="quarter" idx="12"/>
          </p:nvPr>
        </p:nvSpPr>
        <p:spPr>
          <a:xfrm>
            <a:off x="660400" y="1317625"/>
            <a:ext cx="10871200" cy="5015081"/>
          </a:xfrm>
        </p:spPr>
        <p:txBody>
          <a:bodyPr>
            <a:normAutofit fontScale="92500" lnSpcReduction="20000"/>
          </a:bodyPr>
          <a:lstStyle/>
          <a:p>
            <a:pPr marL="0" indent="0">
              <a:buNone/>
            </a:pPr>
            <a:r>
              <a:rPr lang="en-GB" sz="1700" b="1" kern="100" dirty="0">
                <a:effectLst/>
                <a:ea typeface="Calibri" panose="020F0502020204030204" pitchFamily="34" charset="0"/>
                <a:cs typeface="Times New Roman" panose="02020603050405020304" pitchFamily="18" charset="0"/>
              </a:rPr>
              <a:t>Background:</a:t>
            </a:r>
          </a:p>
          <a:p>
            <a:r>
              <a:rPr lang="en-GB" sz="1400" kern="100" dirty="0">
                <a:effectLst/>
                <a:ea typeface="Calibri" panose="020F0502020204030204" pitchFamily="34" charset="0"/>
                <a:cs typeface="Times New Roman" panose="02020603050405020304" pitchFamily="18" charset="0"/>
              </a:rPr>
              <a:t>Current NTN systems in are both coverage and capacity challenged in UL due to the tight link budget, especially when taking realistic antenna gain assumptions (e</a:t>
            </a:r>
            <a:r>
              <a:rPr lang="en-GB" sz="1400" kern="100" dirty="0">
                <a:ea typeface="Calibri" panose="020F0502020204030204" pitchFamily="34" charset="0"/>
                <a:cs typeface="Times New Roman" panose="02020603050405020304" pitchFamily="18" charset="0"/>
              </a:rPr>
              <a:t>.g. -5.5 </a:t>
            </a:r>
            <a:r>
              <a:rPr lang="en-GB" sz="1400" kern="100" dirty="0" err="1">
                <a:ea typeface="Calibri" panose="020F0502020204030204" pitchFamily="34" charset="0"/>
                <a:cs typeface="Times New Roman" panose="02020603050405020304" pitchFamily="18" charset="0"/>
              </a:rPr>
              <a:t>dBi</a:t>
            </a:r>
            <a:r>
              <a:rPr lang="en-GB" sz="1400" kern="100" dirty="0">
                <a:ea typeface="Calibri" panose="020F0502020204030204" pitchFamily="34" charset="0"/>
                <a:cs typeface="Times New Roman" panose="02020603050405020304" pitchFamily="18" charset="0"/>
              </a:rPr>
              <a:t> gain)</a:t>
            </a:r>
            <a:endParaRPr lang="en-GB" sz="1400" kern="100" dirty="0">
              <a:effectLst/>
              <a:ea typeface="Calibri" panose="020F0502020204030204" pitchFamily="34" charset="0"/>
              <a:cs typeface="Times New Roman" panose="02020603050405020304" pitchFamily="18" charset="0"/>
            </a:endParaRPr>
          </a:p>
          <a:p>
            <a:r>
              <a:rPr lang="en-GB" sz="1400" kern="100" dirty="0">
                <a:effectLst/>
                <a:ea typeface="Calibri" panose="020F0502020204030204" pitchFamily="34" charset="0"/>
                <a:cs typeface="Times New Roman" panose="02020603050405020304" pitchFamily="18" charset="0"/>
              </a:rPr>
              <a:t>Current solutions to improve coverage are mostly based on repetitions, which severely affect system capacity.</a:t>
            </a:r>
          </a:p>
          <a:p>
            <a:r>
              <a:rPr lang="en-GB" sz="1400" kern="100" dirty="0">
                <a:effectLst/>
                <a:ea typeface="Calibri" panose="020F0502020204030204" pitchFamily="34" charset="0"/>
                <a:cs typeface="Times New Roman" panose="02020603050405020304" pitchFamily="18" charset="0"/>
              </a:rPr>
              <a:t>This issue was raised during RAN#97 and later RAN#99 and was postponed to Rel-19.</a:t>
            </a:r>
          </a:p>
          <a:p>
            <a:r>
              <a:rPr lang="en-GB" sz="1400" dirty="0"/>
              <a:t>Satellite UE transmission regulation allow transmission powers up to 15 </a:t>
            </a:r>
            <a:r>
              <a:rPr lang="en-GB" sz="1400" dirty="0" err="1"/>
              <a:t>dBW</a:t>
            </a:r>
            <a:r>
              <a:rPr lang="en-GB" sz="1400" dirty="0"/>
              <a:t> for hand-held type terminals (e.g. satellite phones) and far higher for non-handheld. 3GPP should better align with what is allowed within the current satellite regulatory framework.</a:t>
            </a:r>
          </a:p>
          <a:p>
            <a:r>
              <a:rPr lang="en-GB" sz="1400" u="sng" dirty="0"/>
              <a:t>The lack of this capability is currently severely limiting ongoing NTN deployments and use cases, which are starting with NB-IoT.</a:t>
            </a:r>
          </a:p>
          <a:p>
            <a:pPr marL="0" indent="0">
              <a:buNone/>
            </a:pPr>
            <a:r>
              <a:rPr lang="en-GB" sz="1700" b="1" dirty="0"/>
              <a:t>Objectives:</a:t>
            </a:r>
            <a:endParaRPr lang="en-GB" sz="1700" dirty="0"/>
          </a:p>
          <a:p>
            <a:pPr>
              <a:lnSpc>
                <a:spcPct val="107000"/>
              </a:lnSpc>
              <a:spcAft>
                <a:spcPts val="800"/>
              </a:spcAft>
            </a:pPr>
            <a:r>
              <a:rPr lang="en-GB" sz="1400" kern="100" dirty="0">
                <a:effectLst/>
                <a:ea typeface="Calibri" panose="020F0502020204030204" pitchFamily="34" charset="0"/>
                <a:cs typeface="Times New Roman" panose="02020603050405020304" pitchFamily="18" charset="0"/>
              </a:rPr>
              <a:t>Taking reference NTN bands 255, 256</a:t>
            </a:r>
            <a:r>
              <a:rPr lang="en-GB" sz="1400" kern="100" dirty="0">
                <a:ea typeface="Calibri" panose="020F0502020204030204" pitchFamily="34" charset="0"/>
                <a:cs typeface="Times New Roman" panose="02020603050405020304" pitchFamily="18" charset="0"/>
              </a:rPr>
              <a:t>, </a:t>
            </a:r>
            <a:r>
              <a:rPr lang="en-GB" sz="1400" kern="100" dirty="0">
                <a:effectLst/>
                <a:ea typeface="Calibri" panose="020F0502020204030204" pitchFamily="34" charset="0"/>
                <a:cs typeface="Times New Roman" panose="02020603050405020304" pitchFamily="18" charset="0"/>
              </a:rPr>
              <a:t>254 and 253 into consideration:</a:t>
            </a:r>
          </a:p>
          <a:p>
            <a:pPr marL="342900" indent="-342900" fontAlgn="base" hangingPunct="0">
              <a:lnSpc>
                <a:spcPct val="107000"/>
              </a:lnSpc>
              <a:spcAft>
                <a:spcPts val="800"/>
              </a:spcAft>
              <a:buFont typeface="Calibri" panose="020F0502020204030204" pitchFamily="34" charset="0"/>
              <a:buChar char="−"/>
            </a:pPr>
            <a:r>
              <a:rPr lang="en-GB" sz="1400" kern="100" dirty="0">
                <a:cs typeface="Times New Roman" panose="02020603050405020304" pitchFamily="18" charset="0"/>
              </a:rPr>
              <a:t>For </a:t>
            </a:r>
            <a:r>
              <a:rPr lang="en-GB" sz="1400" kern="100" dirty="0" err="1">
                <a:cs typeface="Times New Roman" panose="02020603050405020304" pitchFamily="18" charset="0"/>
              </a:rPr>
              <a:t>eMTC</a:t>
            </a:r>
            <a:r>
              <a:rPr lang="en-GB" sz="1400" kern="100" dirty="0">
                <a:cs typeface="Times New Roman" panose="02020603050405020304" pitchFamily="18" charset="0"/>
              </a:rPr>
              <a:t> IoT NTN UEs (Cat M1): Specify support of UE Power class 2 (+26 dBm) for smartphone form factor; Power class 1.5 (+29 dBm) UE Power class 1 (+31 dBm) at least for non-smartphone form factor;</a:t>
            </a:r>
          </a:p>
          <a:p>
            <a:pPr marL="342900" lvl="0" indent="-342900" fontAlgn="base" hangingPunct="0">
              <a:lnSpc>
                <a:spcPct val="107000"/>
              </a:lnSpc>
              <a:spcAft>
                <a:spcPts val="800"/>
              </a:spcAft>
              <a:buFont typeface="Calibri" panose="020F0502020204030204" pitchFamily="34" charset="0"/>
              <a:buChar char="−"/>
            </a:pPr>
            <a:r>
              <a:rPr lang="en-GB" sz="1400" kern="100" dirty="0">
                <a:cs typeface="Times New Roman" panose="02020603050405020304" pitchFamily="18" charset="0"/>
              </a:rPr>
              <a:t>For NB-IoT </a:t>
            </a:r>
            <a:r>
              <a:rPr lang="en-GB" sz="1400" kern="100" dirty="0">
                <a:effectLst/>
                <a:ea typeface="Calibri" panose="020F0502020204030204" pitchFamily="34" charset="0"/>
                <a:cs typeface="Times New Roman" panose="02020603050405020304" pitchFamily="18" charset="0"/>
              </a:rPr>
              <a:t>NTN UEs (Cat NB1, NB2): Specify support for a new UE Power Class with MOP of +26 dBm; Power Class with MOP of +29 dBm)</a:t>
            </a:r>
            <a:r>
              <a:rPr lang="en-GB" sz="1400" kern="100" dirty="0">
                <a:ea typeface="Calibri" panose="020F0502020204030204" pitchFamily="34" charset="0"/>
                <a:cs typeface="Times New Roman" panose="02020603050405020304" pitchFamily="18" charset="0"/>
              </a:rPr>
              <a:t> and </a:t>
            </a:r>
            <a:r>
              <a:rPr lang="en-GB" sz="1400" kern="100" dirty="0">
                <a:effectLst/>
                <a:ea typeface="Calibri" panose="020F0502020204030204" pitchFamily="34" charset="0"/>
                <a:cs typeface="Times New Roman" panose="02020603050405020304" pitchFamily="18" charset="0"/>
              </a:rPr>
              <a:t>Power Class with MOP of +31 dBm;</a:t>
            </a:r>
          </a:p>
          <a:p>
            <a:pPr marL="342900" lvl="0" indent="-342900" fontAlgn="base" hangingPunct="0">
              <a:lnSpc>
                <a:spcPct val="107000"/>
              </a:lnSpc>
              <a:spcAft>
                <a:spcPts val="800"/>
              </a:spcAft>
              <a:buFont typeface="Calibri" panose="020F0502020204030204" pitchFamily="34" charset="0"/>
              <a:buChar char="−"/>
            </a:pPr>
            <a:r>
              <a:rPr lang="en-GB" sz="1400" kern="100" dirty="0">
                <a:effectLst/>
                <a:ea typeface="Calibri" panose="020F0502020204030204" pitchFamily="34" charset="0"/>
                <a:cs typeface="Times New Roman" panose="02020603050405020304" pitchFamily="18" charset="0"/>
              </a:rPr>
              <a:t>Consider aspects related to duty cycle to control Specific Absorption Rate (SAR) for smartphone applications (NB-IoT might be used for smartphones)</a:t>
            </a:r>
          </a:p>
          <a:p>
            <a:pPr marL="342900" lvl="0" indent="-342900" fontAlgn="base" hangingPunct="0">
              <a:lnSpc>
                <a:spcPct val="107000"/>
              </a:lnSpc>
              <a:spcAft>
                <a:spcPts val="800"/>
              </a:spcAft>
              <a:buFont typeface="Calibri" panose="020F0502020204030204" pitchFamily="34" charset="0"/>
              <a:buChar char="−"/>
            </a:pPr>
            <a:r>
              <a:rPr lang="en-GB" sz="1400" kern="100" dirty="0">
                <a:effectLst/>
                <a:ea typeface="Calibri" panose="020F0502020204030204" pitchFamily="34" charset="0"/>
                <a:cs typeface="Times New Roman" panose="02020603050405020304" pitchFamily="18" charset="0"/>
              </a:rPr>
              <a:t>UE TX PA architecture may need to be analysed for NB-IoT</a:t>
            </a:r>
          </a:p>
          <a:p>
            <a:pPr marL="342900" indent="-342900" fontAlgn="base" hangingPunct="0">
              <a:lnSpc>
                <a:spcPct val="107000"/>
              </a:lnSpc>
              <a:spcAft>
                <a:spcPts val="800"/>
              </a:spcAft>
              <a:buFont typeface="Calibri" panose="020F0502020204030204" pitchFamily="34" charset="0"/>
              <a:buChar char="−"/>
            </a:pPr>
            <a:r>
              <a:rPr lang="en-GB" sz="1400" kern="100" dirty="0">
                <a:ea typeface="Calibri" panose="020F0502020204030204" pitchFamily="34" charset="0"/>
                <a:cs typeface="Times New Roman" panose="02020603050405020304" pitchFamily="18" charset="0"/>
              </a:rPr>
              <a:t>Consider the introduction of New optional VSAT power classes for FR1 as well (similar to current legacy satcom systems)</a:t>
            </a:r>
            <a:endParaRPr lang="en-GB" sz="1400" kern="100" dirty="0">
              <a:effectLst/>
              <a:ea typeface="Calibri" panose="020F0502020204030204" pitchFamily="34" charset="0"/>
              <a:cs typeface="Times New Roman" panose="02020603050405020304" pitchFamily="18" charset="0"/>
            </a:endParaRPr>
          </a:p>
        </p:txBody>
      </p:sp>
      <p:sp>
        <p:nvSpPr>
          <p:cNvPr id="3" name="Footer Placeholder 2">
            <a:extLst>
              <a:ext uri="{FF2B5EF4-FFF2-40B4-BE49-F238E27FC236}">
                <a16:creationId xmlns:a16="http://schemas.microsoft.com/office/drawing/2014/main" id="{16C42E63-E11E-57E9-4BA8-3A2199B62201}"/>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6FF72AE-878B-7085-EB77-88FB8087F947}"/>
              </a:ext>
            </a:extLst>
          </p:cNvPr>
          <p:cNvSpPr>
            <a:spLocks noGrp="1"/>
          </p:cNvSpPr>
          <p:nvPr>
            <p:ph type="sldNum" sz="quarter" idx="14"/>
          </p:nvPr>
        </p:nvSpPr>
        <p:spPr/>
        <p:txBody>
          <a:bodyPr/>
          <a:lstStyle/>
          <a:p>
            <a:fld id="{9D269874-3913-3E4A-9285-BA6A0CAD74F5}" type="slidenum">
              <a:rPr lang="en-US" smtClean="0"/>
              <a:pPr/>
              <a:t>13</a:t>
            </a:fld>
            <a:endParaRPr lang="en-US" dirty="0"/>
          </a:p>
        </p:txBody>
      </p:sp>
      <p:sp>
        <p:nvSpPr>
          <p:cNvPr id="5" name="Title 4">
            <a:extLst>
              <a:ext uri="{FF2B5EF4-FFF2-40B4-BE49-F238E27FC236}">
                <a16:creationId xmlns:a16="http://schemas.microsoft.com/office/drawing/2014/main" id="{48236C53-2EB3-E5E5-8C3E-FEAFAD1CE3A7}"/>
              </a:ext>
            </a:extLst>
          </p:cNvPr>
          <p:cNvSpPr>
            <a:spLocks noGrp="1"/>
          </p:cNvSpPr>
          <p:nvPr>
            <p:ph type="title"/>
          </p:nvPr>
        </p:nvSpPr>
        <p:spPr/>
        <p:txBody>
          <a:bodyPr/>
          <a:lstStyle/>
          <a:p>
            <a:r>
              <a:rPr lang="en-GB" dirty="0"/>
              <a:t>HPUE support for IoT NTN</a:t>
            </a:r>
          </a:p>
        </p:txBody>
      </p:sp>
    </p:spTree>
    <p:extLst>
      <p:ext uri="{BB962C8B-B14F-4D97-AF65-F5344CB8AC3E}">
        <p14:creationId xmlns:p14="http://schemas.microsoft.com/office/powerpoint/2010/main" val="2645447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74D92-677B-DE45-9A88-FB3A4186131F}"/>
              </a:ext>
            </a:extLst>
          </p:cNvPr>
          <p:cNvSpPr>
            <a:spLocks noGrp="1"/>
          </p:cNvSpPr>
          <p:nvPr>
            <p:ph type="title"/>
          </p:nvPr>
        </p:nvSpPr>
        <p:spPr/>
        <p:txBody>
          <a:bodyPr/>
          <a:lstStyle/>
          <a:p>
            <a:r>
              <a:rPr lang="en-US" dirty="0"/>
              <a:t>Thank You!</a:t>
            </a:r>
          </a:p>
        </p:txBody>
      </p:sp>
      <p:sp>
        <p:nvSpPr>
          <p:cNvPr id="5" name="Footer Placeholder 4">
            <a:extLst>
              <a:ext uri="{FF2B5EF4-FFF2-40B4-BE49-F238E27FC236}">
                <a16:creationId xmlns:a16="http://schemas.microsoft.com/office/drawing/2014/main" id="{9F090901-FB60-7540-A90F-6B2E6DA5AFCC}"/>
              </a:ext>
            </a:extLst>
          </p:cNvPr>
          <p:cNvSpPr>
            <a:spLocks noGrp="1"/>
          </p:cNvSpPr>
          <p:nvPr>
            <p:ph type="ftr" sz="quarter" idx="12"/>
          </p:nvPr>
        </p:nvSpPr>
        <p:spPr/>
        <p:txBody>
          <a:bodyPr/>
          <a:lstStyle/>
          <a:p>
            <a:r>
              <a:rPr lang="en-US" dirty="0"/>
              <a:t>PUBLIC</a:t>
            </a:r>
          </a:p>
        </p:txBody>
      </p:sp>
    </p:spTree>
    <p:extLst>
      <p:ext uri="{BB962C8B-B14F-4D97-AF65-F5344CB8AC3E}">
        <p14:creationId xmlns:p14="http://schemas.microsoft.com/office/powerpoint/2010/main" val="962776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463352-F8F4-9FF3-2BCD-45CF96FB9A68}"/>
              </a:ext>
            </a:extLst>
          </p:cNvPr>
          <p:cNvSpPr>
            <a:spLocks noGrp="1"/>
          </p:cNvSpPr>
          <p:nvPr>
            <p:ph sz="quarter" idx="12"/>
          </p:nvPr>
        </p:nvSpPr>
        <p:spPr>
          <a:xfrm>
            <a:off x="660400" y="1609344"/>
            <a:ext cx="10871200" cy="4626864"/>
          </a:xfrm>
        </p:spPr>
        <p:txBody>
          <a:bodyPr>
            <a:normAutofit/>
          </a:bodyPr>
          <a:lstStyle/>
          <a:p>
            <a:r>
              <a:rPr lang="en-GB" b="1" u="sng" dirty="0"/>
              <a:t>NTN is a reality now, with networks being deployed as we speak.</a:t>
            </a:r>
            <a:endParaRPr lang="en-GB" dirty="0"/>
          </a:p>
          <a:p>
            <a:r>
              <a:rPr lang="en-GB" dirty="0"/>
              <a:t>Initial focus of deployments and products has been NB-IoT NTN in FR1, but systems will evolve in time</a:t>
            </a:r>
          </a:p>
          <a:p>
            <a:r>
              <a:rPr lang="en-GB" dirty="0"/>
              <a:t>NB-IoT NTN devices are being released to the market, even before the Release 17 and 18 work has been fully finalized</a:t>
            </a:r>
          </a:p>
          <a:p>
            <a:pPr lvl="1"/>
            <a:r>
              <a:rPr lang="en-GB" dirty="0"/>
              <a:t>NB-IoT NTN was slightly rushed to market with a shorter Work Item phase in R17, this achieved the proposed goal of meeting market demand, but meant some aspects were missed.</a:t>
            </a:r>
          </a:p>
          <a:p>
            <a:endParaRPr lang="en-GB" dirty="0"/>
          </a:p>
          <a:p>
            <a:r>
              <a:rPr lang="en-GB" dirty="0"/>
              <a:t>We </a:t>
            </a:r>
            <a:r>
              <a:rPr lang="en-GB" b="1" dirty="0"/>
              <a:t>must </a:t>
            </a:r>
            <a:r>
              <a:rPr lang="en-GB" dirty="0"/>
              <a:t>focus on:</a:t>
            </a:r>
          </a:p>
          <a:p>
            <a:pPr lvl="1"/>
            <a:r>
              <a:rPr lang="en-GB" b="1" u="sng" dirty="0"/>
              <a:t>Features that ensure better system efficiency based on learnings from field</a:t>
            </a:r>
          </a:p>
          <a:p>
            <a:pPr lvl="1"/>
            <a:r>
              <a:rPr lang="en-GB" b="1" u="sng" dirty="0"/>
              <a:t>Features that facilitate deployment and ROI</a:t>
            </a:r>
          </a:p>
          <a:p>
            <a:r>
              <a:rPr lang="en-GB" dirty="0"/>
              <a:t>Release 19 is likely the last chance to improve what’s missing before too many products are already on the market.</a:t>
            </a:r>
          </a:p>
        </p:txBody>
      </p:sp>
      <p:sp>
        <p:nvSpPr>
          <p:cNvPr id="3" name="Footer Placeholder 2">
            <a:extLst>
              <a:ext uri="{FF2B5EF4-FFF2-40B4-BE49-F238E27FC236}">
                <a16:creationId xmlns:a16="http://schemas.microsoft.com/office/drawing/2014/main" id="{EC21D0EC-442F-62F3-4A8F-7BD47094DD4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BCF522D-4AC2-60CC-F5F8-1FE576AB5094}"/>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EFEF8AD8-A4B2-D067-6E31-8EB446836B5A}"/>
              </a:ext>
            </a:extLst>
          </p:cNvPr>
          <p:cNvSpPr>
            <a:spLocks noGrp="1"/>
          </p:cNvSpPr>
          <p:nvPr>
            <p:ph type="title"/>
          </p:nvPr>
        </p:nvSpPr>
        <p:spPr/>
        <p:txBody>
          <a:bodyPr/>
          <a:lstStyle/>
          <a:p>
            <a:r>
              <a:rPr lang="en-GB" dirty="0"/>
              <a:t>Introduction and General Views</a:t>
            </a:r>
          </a:p>
        </p:txBody>
      </p:sp>
    </p:spTree>
    <p:extLst>
      <p:ext uri="{BB962C8B-B14F-4D97-AF65-F5344CB8AC3E}">
        <p14:creationId xmlns:p14="http://schemas.microsoft.com/office/powerpoint/2010/main" val="272611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74128C-8A2F-FC8D-25F9-05325576462F}"/>
              </a:ext>
            </a:extLst>
          </p:cNvPr>
          <p:cNvSpPr>
            <a:spLocks noGrp="1"/>
          </p:cNvSpPr>
          <p:nvPr>
            <p:ph sz="quarter" idx="12"/>
          </p:nvPr>
        </p:nvSpPr>
        <p:spPr>
          <a:xfrm>
            <a:off x="660400" y="2091446"/>
            <a:ext cx="10871200" cy="4080753"/>
          </a:xfrm>
        </p:spPr>
        <p:txBody>
          <a:bodyPr>
            <a:normAutofit/>
          </a:bodyPr>
          <a:lstStyle/>
          <a:p>
            <a:r>
              <a:rPr lang="en-GB" b="1" dirty="0"/>
              <a:t>IoT NTN (focus on NB-IoT NTN)</a:t>
            </a:r>
          </a:p>
          <a:p>
            <a:pPr marL="342900" indent="-342900">
              <a:buFont typeface="+mj-lt"/>
              <a:buAutoNum type="arabicPeriod"/>
            </a:pPr>
            <a:r>
              <a:rPr lang="en-GB" u="sng" dirty="0"/>
              <a:t>Network Capacity Enhancements</a:t>
            </a:r>
            <a:r>
              <a:rPr lang="en-GB" dirty="0"/>
              <a:t> [RAN1, RAN2]</a:t>
            </a:r>
          </a:p>
          <a:p>
            <a:pPr marL="342900" indent="-342900">
              <a:buFont typeface="+mj-lt"/>
              <a:buAutoNum type="arabicPeriod"/>
            </a:pPr>
            <a:r>
              <a:rPr lang="en-GB" u="sng" dirty="0"/>
              <a:t>Network-Controlled/Steered Anchor-to-Anchor Carrier Switching</a:t>
            </a:r>
            <a:r>
              <a:rPr lang="en-GB" dirty="0"/>
              <a:t> [RAN2]</a:t>
            </a:r>
            <a:endParaRPr lang="en-GB" u="sng" dirty="0"/>
          </a:p>
          <a:p>
            <a:pPr marL="342900" indent="-342900">
              <a:buFont typeface="+mj-lt"/>
              <a:buAutoNum type="arabicPeriod"/>
            </a:pPr>
            <a:r>
              <a:rPr lang="en-GB" u="sng" dirty="0"/>
              <a:t>Efficient Multicast and Broadcast Data Transmission Support</a:t>
            </a:r>
            <a:r>
              <a:rPr lang="en-GB" dirty="0"/>
              <a:t>  [RAN2]</a:t>
            </a:r>
          </a:p>
          <a:p>
            <a:pPr marL="342900" indent="-342900">
              <a:buFont typeface="+mj-lt"/>
              <a:buAutoNum type="arabicPeriod"/>
            </a:pPr>
            <a:r>
              <a:rPr lang="en-GB" u="sng" dirty="0"/>
              <a:t>Avoid sending UE capability update during TAU update upon TN to NTN mobility </a:t>
            </a:r>
            <a:r>
              <a:rPr lang="en-GB" dirty="0"/>
              <a:t>[RAN2]</a:t>
            </a:r>
          </a:p>
          <a:p>
            <a:pPr marL="342900" indent="-342900">
              <a:buFont typeface="+mj-lt"/>
              <a:buAutoNum type="arabicPeriod"/>
            </a:pPr>
            <a:r>
              <a:rPr lang="en-GB" u="sng" dirty="0"/>
              <a:t>5GC Support for IoT NTN</a:t>
            </a:r>
            <a:r>
              <a:rPr lang="en-GB" dirty="0"/>
              <a:t> [RAN3, RAN2]</a:t>
            </a:r>
            <a:endParaRPr lang="en-GB" u="sng" dirty="0"/>
          </a:p>
          <a:p>
            <a:endParaRPr lang="en-GB" b="1" dirty="0"/>
          </a:p>
        </p:txBody>
      </p:sp>
      <p:sp>
        <p:nvSpPr>
          <p:cNvPr id="3" name="Footer Placeholder 2">
            <a:extLst>
              <a:ext uri="{FF2B5EF4-FFF2-40B4-BE49-F238E27FC236}">
                <a16:creationId xmlns:a16="http://schemas.microsoft.com/office/drawing/2014/main" id="{F6B34DE9-B3CF-4FE4-B24D-521E402EB8DA}"/>
              </a:ext>
            </a:extLst>
          </p:cNvPr>
          <p:cNvSpPr>
            <a:spLocks noGrp="1"/>
          </p:cNvSpPr>
          <p:nvPr>
            <p:ph type="ftr" sz="quarter" idx="13"/>
          </p:nvPr>
        </p:nvSpPr>
        <p:spPr/>
        <p:txBody>
          <a:bodyPr/>
          <a:lstStyle/>
          <a:p>
            <a:r>
              <a:rPr lang="en-US" dirty="0"/>
              <a:t>Classification goes here</a:t>
            </a:r>
          </a:p>
        </p:txBody>
      </p:sp>
      <p:sp>
        <p:nvSpPr>
          <p:cNvPr id="4" name="Slide Number Placeholder 3">
            <a:extLst>
              <a:ext uri="{FF2B5EF4-FFF2-40B4-BE49-F238E27FC236}">
                <a16:creationId xmlns:a16="http://schemas.microsoft.com/office/drawing/2014/main" id="{365B0DE1-E0E0-54F3-19AC-5C27FD7520E7}"/>
              </a:ext>
            </a:extLst>
          </p:cNvPr>
          <p:cNvSpPr>
            <a:spLocks noGrp="1"/>
          </p:cNvSpPr>
          <p:nvPr>
            <p:ph type="sldNum" sz="quarter" idx="14"/>
          </p:nvPr>
        </p:nvSpPr>
        <p:spPr/>
        <p:txBody>
          <a:bodyPr/>
          <a:lstStyle/>
          <a:p>
            <a:fld id="{9D269874-3913-3E4A-9285-BA6A0CAD74F5}" type="slidenum">
              <a:rPr lang="en-US" smtClean="0"/>
              <a:pPr/>
              <a:t>3</a:t>
            </a:fld>
            <a:endParaRPr lang="en-US" dirty="0"/>
          </a:p>
        </p:txBody>
      </p:sp>
      <p:sp>
        <p:nvSpPr>
          <p:cNvPr id="5" name="Title 4">
            <a:extLst>
              <a:ext uri="{FF2B5EF4-FFF2-40B4-BE49-F238E27FC236}">
                <a16:creationId xmlns:a16="http://schemas.microsoft.com/office/drawing/2014/main" id="{BE7301EA-F3B5-B38A-CC2A-CF0A0326C644}"/>
              </a:ext>
            </a:extLst>
          </p:cNvPr>
          <p:cNvSpPr>
            <a:spLocks noGrp="1"/>
          </p:cNvSpPr>
          <p:nvPr>
            <p:ph type="title"/>
          </p:nvPr>
        </p:nvSpPr>
        <p:spPr/>
        <p:txBody>
          <a:bodyPr/>
          <a:lstStyle/>
          <a:p>
            <a:r>
              <a:rPr lang="en-GB" dirty="0"/>
              <a:t>RAN123 IoT NTN Operator Priorities</a:t>
            </a:r>
          </a:p>
        </p:txBody>
      </p:sp>
    </p:spTree>
    <p:extLst>
      <p:ext uri="{BB962C8B-B14F-4D97-AF65-F5344CB8AC3E}">
        <p14:creationId xmlns:p14="http://schemas.microsoft.com/office/powerpoint/2010/main" val="31892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175CE5-352C-D551-CDF7-ACF74627BEC1}"/>
              </a:ext>
            </a:extLst>
          </p:cNvPr>
          <p:cNvSpPr>
            <a:spLocks noGrp="1"/>
          </p:cNvSpPr>
          <p:nvPr>
            <p:ph sz="quarter" idx="12"/>
          </p:nvPr>
        </p:nvSpPr>
        <p:spPr/>
        <p:txBody>
          <a:bodyPr/>
          <a:lstStyle/>
          <a:p>
            <a:r>
              <a:rPr lang="en-GB" dirty="0"/>
              <a:t>Network and System capacity will be the most important and fundamental factor for NTN systems after link reliability </a:t>
            </a:r>
          </a:p>
          <a:p>
            <a:r>
              <a:rPr lang="en-GB" dirty="0"/>
              <a:t>Network Capacity directly affects </a:t>
            </a:r>
            <a:r>
              <a:rPr lang="en-GB" b="1" dirty="0"/>
              <a:t>economics and user experience</a:t>
            </a:r>
          </a:p>
          <a:p>
            <a:r>
              <a:rPr lang="en-GB" dirty="0"/>
              <a:t>Coverage improvements typically lead to capacity loss – It’s a trade-off</a:t>
            </a:r>
          </a:p>
          <a:p>
            <a:r>
              <a:rPr lang="en-GB" dirty="0"/>
              <a:t>Most new and emerging non-3GPP satellite communication systems already support modes of operation geared at maximizing system capacity over large, uniform coverage areas, by:</a:t>
            </a:r>
          </a:p>
          <a:p>
            <a:pPr lvl="1"/>
            <a:r>
              <a:rPr lang="en-GB" dirty="0"/>
              <a:t>including code-domain multiplexing (e.g. CDM/OCC/CDMA) on top of other existing methods</a:t>
            </a:r>
          </a:p>
          <a:p>
            <a:pPr lvl="1"/>
            <a:r>
              <a:rPr lang="en-GB" dirty="0"/>
              <a:t>allowing multiple concurrent transmissions to/from numerous Users in overlapping or partially overlapping time-frequency resources, in many cases in a partially- or fully-untimed manner</a:t>
            </a:r>
          </a:p>
          <a:p>
            <a:pPr lvl="1"/>
            <a:r>
              <a:rPr lang="en-GB" dirty="0"/>
              <a:t>minimizing the required signalling for users to access the network and initiate a data transmission</a:t>
            </a:r>
          </a:p>
          <a:p>
            <a:r>
              <a:rPr lang="en-GB" b="1" dirty="0"/>
              <a:t>3GPP NTN Solutions must be able to support equal or better capacity economics, in order to outmatch other competing non-3GPP solutions at scale</a:t>
            </a:r>
          </a:p>
          <a:p>
            <a:pPr lvl="1"/>
            <a:endParaRPr lang="en-GB" dirty="0"/>
          </a:p>
          <a:p>
            <a:pPr lvl="1"/>
            <a:endParaRPr lang="en-GB" dirty="0"/>
          </a:p>
        </p:txBody>
      </p:sp>
      <p:sp>
        <p:nvSpPr>
          <p:cNvPr id="3" name="Footer Placeholder 2">
            <a:extLst>
              <a:ext uri="{FF2B5EF4-FFF2-40B4-BE49-F238E27FC236}">
                <a16:creationId xmlns:a16="http://schemas.microsoft.com/office/drawing/2014/main" id="{BCABF5CF-8102-8F28-B32D-BF9EFBD13905}"/>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532C4B11-4900-9C51-60A5-3D3CE4CC7590}"/>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FB470983-E3BF-6F5B-4957-9D1EBADFE7EE}"/>
              </a:ext>
            </a:extLst>
          </p:cNvPr>
          <p:cNvSpPr>
            <a:spLocks noGrp="1"/>
          </p:cNvSpPr>
          <p:nvPr>
            <p:ph type="title"/>
          </p:nvPr>
        </p:nvSpPr>
        <p:spPr/>
        <p:txBody>
          <a:bodyPr/>
          <a:lstStyle/>
          <a:p>
            <a:r>
              <a:rPr lang="en-GB" dirty="0"/>
              <a:t>Focus on Capacity Improvements - Rationale</a:t>
            </a:r>
          </a:p>
        </p:txBody>
      </p:sp>
    </p:spTree>
    <p:extLst>
      <p:ext uri="{BB962C8B-B14F-4D97-AF65-F5344CB8AC3E}">
        <p14:creationId xmlns:p14="http://schemas.microsoft.com/office/powerpoint/2010/main" val="64078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C6A2E9-1B0C-B3BB-2770-D2BBABA864DC}"/>
              </a:ext>
            </a:extLst>
          </p:cNvPr>
          <p:cNvSpPr>
            <a:spLocks noGrp="1"/>
          </p:cNvSpPr>
          <p:nvPr>
            <p:ph sz="quarter" idx="12"/>
          </p:nvPr>
        </p:nvSpPr>
        <p:spPr>
          <a:xfrm>
            <a:off x="660400" y="1585609"/>
            <a:ext cx="10871200" cy="4586591"/>
          </a:xfrm>
        </p:spPr>
        <p:txBody>
          <a:bodyPr>
            <a:normAutofit/>
          </a:bodyPr>
          <a:lstStyle/>
          <a:p>
            <a:r>
              <a:rPr lang="en-GB" sz="1800" kern="100" dirty="0">
                <a:effectLst/>
                <a:latin typeface="Calibri" panose="020F0502020204030204" pitchFamily="34" charset="0"/>
                <a:ea typeface="Calibri" panose="020F0502020204030204" pitchFamily="34" charset="0"/>
                <a:cs typeface="Times New Roman" panose="02020603050405020304" pitchFamily="18" charset="0"/>
              </a:rPr>
              <a:t>NB-IoT NTN is already being deployed live at this very moment. </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kern="100" dirty="0">
                <a:latin typeface="Calibri" panose="020F0502020204030204" pitchFamily="34" charset="0"/>
                <a:ea typeface="Calibri" panose="020F0502020204030204" pitchFamily="34" charset="0"/>
                <a:cs typeface="Times New Roman" panose="02020603050405020304" pitchFamily="18" charset="0"/>
              </a:rPr>
              <a:t>C</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urrent </a:t>
            </a: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NB-IoT NTN system capacity is </a:t>
            </a:r>
            <a:r>
              <a:rPr lang="en-GB" b="1" kern="100" dirty="0">
                <a:latin typeface="Calibri" panose="020F0502020204030204" pitchFamily="34" charset="0"/>
                <a:ea typeface="Calibri" panose="020F0502020204030204" pitchFamily="34" charset="0"/>
                <a:cs typeface="Times New Roman" panose="02020603050405020304" pitchFamily="18" charset="0"/>
              </a:rPr>
              <a:t>severely</a:t>
            </a: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 limited </a:t>
            </a:r>
          </a:p>
          <a:p>
            <a:r>
              <a:rPr lang="en-GB" b="1" kern="100" dirty="0">
                <a:latin typeface="Calibri" panose="020F0502020204030204" pitchFamily="34" charset="0"/>
                <a:ea typeface="Calibri" panose="020F0502020204030204" pitchFamily="34" charset="0"/>
                <a:cs typeface="Times New Roman" panose="02020603050405020304" pitchFamily="18" charset="0"/>
              </a:rPr>
              <a:t>The main limiting factors are:</a:t>
            </a:r>
          </a:p>
          <a:p>
            <a:pPr lvl="1"/>
            <a:r>
              <a:rPr lang="en-GB" u="sng" kern="100" dirty="0">
                <a:effectLst/>
                <a:latin typeface="Calibri" panose="020F0502020204030204" pitchFamily="34" charset="0"/>
                <a:ea typeface="Calibri" panose="020F0502020204030204" pitchFamily="34" charset="0"/>
                <a:cs typeface="Times New Roman" panose="02020603050405020304" pitchFamily="18" charset="0"/>
              </a:rPr>
              <a:t>The </a:t>
            </a:r>
            <a:r>
              <a:rPr lang="en-GB" u="sng" kern="100" dirty="0">
                <a:latin typeface="Calibri" panose="020F0502020204030204" pitchFamily="34" charset="0"/>
                <a:ea typeface="Calibri" panose="020F0502020204030204" pitchFamily="34" charset="0"/>
                <a:cs typeface="Times New Roman" panose="02020603050405020304" pitchFamily="18" charset="0"/>
              </a:rPr>
              <a:t>heavy signalling and dependencies between UL and DL, especially on DL signalling</a:t>
            </a:r>
            <a:endParaRPr lang="en-GB" u="sng" kern="100"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en-GB" u="sng" kern="100" dirty="0">
                <a:latin typeface="Calibri" panose="020F0502020204030204" pitchFamily="34" charset="0"/>
                <a:ea typeface="Calibri" panose="020F0502020204030204" pitchFamily="34" charset="0"/>
                <a:cs typeface="Times New Roman" panose="02020603050405020304" pitchFamily="18" charset="0"/>
              </a:rPr>
              <a:t>The limit in number of simultaneous UE UL transmissions per TTI</a:t>
            </a:r>
          </a:p>
          <a:p>
            <a:pPr lvl="1"/>
            <a:r>
              <a:rPr lang="en-GB" u="sng" kern="100" dirty="0">
                <a:effectLst/>
                <a:latin typeface="Calibri" panose="020F0502020204030204" pitchFamily="34" charset="0"/>
                <a:ea typeface="Calibri" panose="020F0502020204030204" pitchFamily="34" charset="0"/>
                <a:cs typeface="Times New Roman" panose="02020603050405020304" pitchFamily="18" charset="0"/>
              </a:rPr>
              <a:t>Lack of ability to handle concurrent MO UL transmissions (i.e. UL shared resource pooling) without explicit signalling and scheduling request, even when UE </a:t>
            </a:r>
            <a:r>
              <a:rPr lang="en-GB" u="sng" kern="100" dirty="0" err="1">
                <a:effectLst/>
                <a:latin typeface="Calibri" panose="020F0502020204030204" pitchFamily="34" charset="0"/>
                <a:ea typeface="Calibri" panose="020F0502020204030204" pitchFamily="34" charset="0"/>
                <a:cs typeface="Times New Roman" panose="02020603050405020304" pitchFamily="18" charset="0"/>
              </a:rPr>
              <a:t>stil</a:t>
            </a:r>
            <a:r>
              <a:rPr lang="en-GB" u="sng" kern="100" dirty="0">
                <a:effectLst/>
                <a:latin typeface="Calibri" panose="020F0502020204030204" pitchFamily="34" charset="0"/>
                <a:ea typeface="Calibri" panose="020F0502020204030204" pitchFamily="34" charset="0"/>
                <a:cs typeface="Times New Roman" panose="02020603050405020304" pitchFamily="18" charset="0"/>
              </a:rPr>
              <a:t> have a valid TA</a:t>
            </a:r>
            <a:r>
              <a:rPr lang="en-GB" u="sng" kern="100" dirty="0">
                <a:latin typeface="Calibri" panose="020F0502020204030204" pitchFamily="34" charset="0"/>
                <a:ea typeface="Calibri" panose="020F0502020204030204" pitchFamily="34" charset="0"/>
                <a:cs typeface="Times New Roman" panose="02020603050405020304" pitchFamily="18" charset="0"/>
              </a:rPr>
              <a:t> </a:t>
            </a:r>
            <a:endParaRPr lang="en-GB" u="sng"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kern="100" dirty="0">
                <a:effectLst/>
                <a:latin typeface="Calibri" panose="020F0502020204030204" pitchFamily="34" charset="0"/>
                <a:ea typeface="Calibri" panose="020F0502020204030204" pitchFamily="34" charset="0"/>
                <a:cs typeface="Times New Roman" panose="02020603050405020304" pitchFamily="18" charset="0"/>
              </a:rPr>
              <a:t>Today we are also gated by DL capacity</a:t>
            </a:r>
            <a:r>
              <a:rPr lang="en-GB" kern="100" dirty="0">
                <a:effectLst/>
                <a:latin typeface="Calibri" panose="020F0502020204030204" pitchFamily="34" charset="0"/>
                <a:ea typeface="Calibri" panose="020F0502020204030204" pitchFamily="34" charset="0"/>
                <a:cs typeface="Times New Roman" panose="02020603050405020304" pitchFamily="18" charset="0"/>
              </a:rPr>
              <a:t>, due to the larger signalling overhead in the downlink (up to ~53%), and the tight coupling between UL and DL signalling. This impacts predominantly UL-heavy traffic, such as Mobile Originated (MO) transmissions, which are the primary target of massive IoT and initial emergency messaging use cases supported by IoT NTN.  In order to unlock the additional UL capacity, there is a need to reduce dependency on DL as much as possible. </a:t>
            </a:r>
          </a:p>
        </p:txBody>
      </p:sp>
      <p:sp>
        <p:nvSpPr>
          <p:cNvPr id="3" name="Footer Placeholder 2">
            <a:extLst>
              <a:ext uri="{FF2B5EF4-FFF2-40B4-BE49-F238E27FC236}">
                <a16:creationId xmlns:a16="http://schemas.microsoft.com/office/drawing/2014/main" id="{5B2536DF-F439-2A50-8DD0-7C8E6648561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F53B1FE-FF21-599F-A1A3-8CDADCEA6C22}"/>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40221D0B-705B-F39C-C76F-B4000237C475}"/>
              </a:ext>
            </a:extLst>
          </p:cNvPr>
          <p:cNvSpPr>
            <a:spLocks noGrp="1"/>
          </p:cNvSpPr>
          <p:nvPr>
            <p:ph type="title"/>
          </p:nvPr>
        </p:nvSpPr>
        <p:spPr/>
        <p:txBody>
          <a:bodyPr/>
          <a:lstStyle/>
          <a:p>
            <a:r>
              <a:rPr lang="en-GB" dirty="0"/>
              <a:t>Network Capacity Enhancements for IoT NTN (NB-IoT)</a:t>
            </a:r>
          </a:p>
        </p:txBody>
      </p:sp>
    </p:spTree>
    <p:extLst>
      <p:ext uri="{BB962C8B-B14F-4D97-AF65-F5344CB8AC3E}">
        <p14:creationId xmlns:p14="http://schemas.microsoft.com/office/powerpoint/2010/main" val="3918888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C6A2E9-1B0C-B3BB-2770-D2BBABA864DC}"/>
              </a:ext>
            </a:extLst>
          </p:cNvPr>
          <p:cNvSpPr>
            <a:spLocks noGrp="1"/>
          </p:cNvSpPr>
          <p:nvPr>
            <p:ph sz="quarter" idx="12"/>
          </p:nvPr>
        </p:nvSpPr>
        <p:spPr>
          <a:xfrm>
            <a:off x="660400" y="1595336"/>
            <a:ext cx="10871200" cy="4576864"/>
          </a:xfrm>
        </p:spPr>
        <p:txBody>
          <a:bodyPr>
            <a:normAutofit fontScale="92500" lnSpcReduction="20000"/>
          </a:bodyPr>
          <a:lstStyle/>
          <a:p>
            <a:pPr marL="0" indent="0">
              <a:lnSpc>
                <a:spcPct val="107000"/>
              </a:lnSpc>
              <a:spcAft>
                <a:spcPts val="800"/>
              </a:spcAft>
              <a:buNone/>
            </a:pPr>
            <a:r>
              <a:rPr lang="en-GB" b="1" kern="100" dirty="0">
                <a:effectLst/>
                <a:ea typeface="Calibri" panose="020F0502020204030204" pitchFamily="34" charset="0"/>
                <a:cs typeface="Times New Roman" panose="02020603050405020304" pitchFamily="18" charset="0"/>
              </a:rPr>
              <a:t>UL transmission in shared resources:</a:t>
            </a:r>
            <a:endParaRPr lang="en-GB" kern="100" dirty="0">
              <a:effectLst/>
              <a:ea typeface="Calibri" panose="020F0502020204030204" pitchFamily="34" charset="0"/>
              <a:cs typeface="Times New Roman" panose="02020603050405020304" pitchFamily="18" charset="0"/>
            </a:endParaRPr>
          </a:p>
          <a:p>
            <a:pPr>
              <a:lnSpc>
                <a:spcPct val="107000"/>
              </a:lnSpc>
              <a:spcAft>
                <a:spcPts val="800"/>
              </a:spcAft>
            </a:pPr>
            <a:r>
              <a:rPr lang="en-GB" sz="1400" kern="100" dirty="0">
                <a:effectLst/>
                <a:ea typeface="Calibri" panose="020F0502020204030204" pitchFamily="34" charset="0"/>
                <a:cs typeface="Times New Roman" panose="02020603050405020304" pitchFamily="18" charset="0"/>
              </a:rPr>
              <a:t>Some techniques, such as Preconfigured Uplink Resource (PUR) with Shared Resource and the adoption of a Random Access procedure similar to 2-step RACH, already supported in 5G NR Small Data Transmission (SDT), could be used to achieve this and thus significantly increase the UL system capacity by reducing the reliance on DL signalling. However:</a:t>
            </a:r>
          </a:p>
          <a:p>
            <a:pPr marL="342900" lvl="0" indent="-342900">
              <a:lnSpc>
                <a:spcPct val="107000"/>
              </a:lnSpc>
              <a:buFont typeface="Symbol" panose="05050102010706020507" pitchFamily="18" charset="2"/>
              <a:buChar char=""/>
            </a:pPr>
            <a:r>
              <a:rPr lang="en-GB" sz="1400" kern="100" dirty="0">
                <a:effectLst/>
                <a:ea typeface="Calibri" panose="020F0502020204030204" pitchFamily="34" charset="0"/>
                <a:cs typeface="Times New Roman" panose="02020603050405020304" pitchFamily="18" charset="0"/>
              </a:rPr>
              <a:t>NB-IoT does not currently support 2-step RACH or similar procedures;</a:t>
            </a:r>
          </a:p>
          <a:p>
            <a:pPr marL="342900" lvl="0" indent="-342900">
              <a:lnSpc>
                <a:spcPct val="107000"/>
              </a:lnSpc>
              <a:buFont typeface="Symbol" panose="05050102010706020507" pitchFamily="18" charset="2"/>
              <a:buChar char=""/>
            </a:pPr>
            <a:r>
              <a:rPr lang="en-GB" sz="1400" kern="100" dirty="0">
                <a:effectLst/>
                <a:ea typeface="Calibri" panose="020F0502020204030204" pitchFamily="34" charset="0"/>
                <a:cs typeface="Times New Roman" panose="02020603050405020304" pitchFamily="18" charset="0"/>
              </a:rPr>
              <a:t>Dedicated PUR schemes rely on persistent periodic resources that have to be reserved for specific UE, thus significantly reducing the network capacity available to other users.</a:t>
            </a:r>
          </a:p>
          <a:p>
            <a:pPr marL="342900" lvl="0" indent="-342900">
              <a:lnSpc>
                <a:spcPct val="107000"/>
              </a:lnSpc>
              <a:buFont typeface="Symbol" panose="05050102010706020507" pitchFamily="18" charset="2"/>
              <a:buChar char=""/>
            </a:pPr>
            <a:r>
              <a:rPr lang="en-GB" sz="1400" kern="100" dirty="0">
                <a:effectLst/>
                <a:ea typeface="Calibri" panose="020F0502020204030204" pitchFamily="34" charset="0"/>
                <a:cs typeface="Times New Roman" panose="02020603050405020304" pitchFamily="18" charset="0"/>
              </a:rPr>
              <a:t>Current Contention Free Shared (CFS) PUR schemes currently only allow a limited number of pre-configured UL sequences (up to 2 for 12 tones, or less), thus significantly limiting the potential gains.</a:t>
            </a:r>
          </a:p>
          <a:p>
            <a:pPr marL="342900" lvl="0" indent="-342900">
              <a:lnSpc>
                <a:spcPct val="107000"/>
              </a:lnSpc>
              <a:spcAft>
                <a:spcPts val="800"/>
              </a:spcAft>
              <a:buFont typeface="Symbol" panose="05050102010706020507" pitchFamily="18" charset="2"/>
              <a:buChar char=""/>
            </a:pPr>
            <a:r>
              <a:rPr lang="en-GB" sz="1400" kern="100" dirty="0">
                <a:effectLst/>
                <a:ea typeface="Calibri" panose="020F0502020204030204" pitchFamily="34" charset="0"/>
                <a:cs typeface="Times New Roman" panose="02020603050405020304" pitchFamily="18" charset="0"/>
              </a:rPr>
              <a:t>In addition, for single tone transmissions, NB-IoT does not allow the possibility of multiplexing multiple UEs in the same tone at all, which significantly reduces capacity in power-limited scenarios.</a:t>
            </a:r>
          </a:p>
          <a:p>
            <a:pPr>
              <a:lnSpc>
                <a:spcPct val="107000"/>
              </a:lnSpc>
              <a:spcAft>
                <a:spcPts val="800"/>
              </a:spcAft>
            </a:pPr>
            <a:r>
              <a:rPr lang="en-GB" sz="1600" kern="100" dirty="0">
                <a:effectLst/>
                <a:ea typeface="Calibri" panose="020F0502020204030204" pitchFamily="34" charset="0"/>
                <a:cs typeface="Times New Roman" panose="02020603050405020304" pitchFamily="18" charset="0"/>
              </a:rPr>
              <a:t>In the past 3GPP had studied the specification of Contention-Based schemes for PUR with Shared resources (CBS PUR), with the specification of additional signatures, based on CDM orthogonal cover codes, additional DMRS configurations, etc, which had shown the potential for significant gains in UL capacity.</a:t>
            </a:r>
          </a:p>
          <a:p>
            <a:pPr lvl="1">
              <a:lnSpc>
                <a:spcPct val="107000"/>
              </a:lnSpc>
              <a:spcAft>
                <a:spcPts val="800"/>
              </a:spcAft>
            </a:pPr>
            <a:r>
              <a:rPr lang="en-GB" sz="1400" kern="100" dirty="0">
                <a:effectLst/>
                <a:ea typeface="Calibri" panose="020F0502020204030204" pitchFamily="34" charset="0"/>
                <a:cs typeface="Times New Roman" panose="02020603050405020304" pitchFamily="18" charset="0"/>
              </a:rPr>
              <a:t>The </a:t>
            </a:r>
            <a:r>
              <a:rPr lang="en-GB" sz="1400" kern="100" dirty="0">
                <a:ea typeface="Calibri" panose="020F0502020204030204" pitchFamily="34" charset="0"/>
                <a:cs typeface="Times New Roman" panose="02020603050405020304" pitchFamily="18" charset="0"/>
              </a:rPr>
              <a:t>Network should be capable of configuring </a:t>
            </a:r>
            <a:r>
              <a:rPr lang="en-GB" sz="1400" b="1" kern="100" dirty="0">
                <a:ea typeface="Calibri" panose="020F0502020204030204" pitchFamily="34" charset="0"/>
                <a:cs typeface="Times New Roman" panose="02020603050405020304" pitchFamily="18" charset="0"/>
              </a:rPr>
              <a:t>a pool of UL resources that the UE can access in a contention-based way.</a:t>
            </a:r>
            <a:endParaRPr lang="en-GB" sz="1400" kern="100" dirty="0">
              <a:effectLst/>
              <a:ea typeface="Calibri" panose="020F0502020204030204" pitchFamily="34" charset="0"/>
              <a:cs typeface="Times New Roman" panose="02020603050405020304" pitchFamily="18" charset="0"/>
            </a:endParaRPr>
          </a:p>
          <a:p>
            <a:pPr lvl="1">
              <a:lnSpc>
                <a:spcPct val="107000"/>
              </a:lnSpc>
              <a:spcAft>
                <a:spcPts val="800"/>
              </a:spcAft>
            </a:pPr>
            <a:r>
              <a:rPr lang="en-GB" sz="1400" kern="100" dirty="0">
                <a:ea typeface="Calibri" panose="020F0502020204030204" pitchFamily="34" charset="0"/>
                <a:cs typeface="Times New Roman" panose="02020603050405020304" pitchFamily="18" charset="0"/>
              </a:rPr>
              <a:t>Current legacy PUR procedures are incomplete and insufficient, EDT requires heavy signalling and is not applicable to the initial access.</a:t>
            </a:r>
            <a:endParaRPr lang="en-GB" sz="1400" kern="100" dirty="0">
              <a:effectLst/>
              <a:ea typeface="Calibri" panose="020F0502020204030204" pitchFamily="34" charset="0"/>
              <a:cs typeface="Times New Roman" panose="02020603050405020304" pitchFamily="18" charset="0"/>
            </a:endParaRPr>
          </a:p>
          <a:p>
            <a:endParaRPr lang="en-GB" sz="1400" dirty="0"/>
          </a:p>
        </p:txBody>
      </p:sp>
      <p:sp>
        <p:nvSpPr>
          <p:cNvPr id="3" name="Footer Placeholder 2">
            <a:extLst>
              <a:ext uri="{FF2B5EF4-FFF2-40B4-BE49-F238E27FC236}">
                <a16:creationId xmlns:a16="http://schemas.microsoft.com/office/drawing/2014/main" id="{5B2536DF-F439-2A50-8DD0-7C8E66485610}"/>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0F53B1FE-FF21-599F-A1A3-8CDADCEA6C22}"/>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40221D0B-705B-F39C-C76F-B4000237C475}"/>
              </a:ext>
            </a:extLst>
          </p:cNvPr>
          <p:cNvSpPr>
            <a:spLocks noGrp="1"/>
          </p:cNvSpPr>
          <p:nvPr>
            <p:ph type="title"/>
          </p:nvPr>
        </p:nvSpPr>
        <p:spPr/>
        <p:txBody>
          <a:bodyPr/>
          <a:lstStyle/>
          <a:p>
            <a:r>
              <a:rPr lang="en-GB" dirty="0"/>
              <a:t>Network Capacity Enhancements for IoT NTN (NB-IoT)</a:t>
            </a:r>
          </a:p>
        </p:txBody>
      </p:sp>
    </p:spTree>
    <p:extLst>
      <p:ext uri="{BB962C8B-B14F-4D97-AF65-F5344CB8AC3E}">
        <p14:creationId xmlns:p14="http://schemas.microsoft.com/office/powerpoint/2010/main" val="904454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4A0468-A338-98B5-62C8-041F2F247C2C}"/>
              </a:ext>
            </a:extLst>
          </p:cNvPr>
          <p:cNvSpPr>
            <a:spLocks noGrp="1"/>
          </p:cNvSpPr>
          <p:nvPr>
            <p:ph sz="quarter" idx="12"/>
          </p:nvPr>
        </p:nvSpPr>
        <p:spPr>
          <a:xfrm>
            <a:off x="660400" y="1317625"/>
            <a:ext cx="10871200" cy="4917805"/>
          </a:xfrm>
        </p:spPr>
        <p:txBody>
          <a:bodyPr>
            <a:normAutofit fontScale="92500"/>
          </a:bodyPr>
          <a:lstStyle/>
          <a:p>
            <a:pPr marL="0" indent="0">
              <a:buNone/>
            </a:pPr>
            <a:r>
              <a:rPr lang="en-GB" b="1" dirty="0"/>
              <a:t>Objectives:</a:t>
            </a:r>
          </a:p>
          <a:p>
            <a:r>
              <a:rPr lang="en-GB" sz="1600" dirty="0"/>
              <a:t>Specify enhancements to enable multiplexing of multiple UEs (e.g. at least up to 4) in a single 3.75kHz or 15 kHz subcarrier via orthogonal cover codes for NPUSCH and NPRACH [RAN1]</a:t>
            </a:r>
          </a:p>
          <a:p>
            <a:pPr lvl="1"/>
            <a:r>
              <a:rPr lang="en-GB" sz="1400" u="sng" dirty="0"/>
              <a:t>Multi-tone support should also be included </a:t>
            </a:r>
            <a:r>
              <a:rPr lang="en-GB" sz="1400" dirty="0"/>
              <a:t> (to allow scheduling flexibility and different transmission strategies depending on UE type)</a:t>
            </a:r>
          </a:p>
          <a:p>
            <a:pPr lvl="1"/>
            <a:r>
              <a:rPr lang="en-GB" sz="1400" dirty="0"/>
              <a:t>NOTE 1: The enhancements in this objective can be combined with the enhancements in the following objectives.</a:t>
            </a:r>
          </a:p>
          <a:p>
            <a:pPr lvl="1"/>
            <a:r>
              <a:rPr lang="en-GB" sz="1400" dirty="0"/>
              <a:t>NOTE 2: Impact of frequency offset shall be taken into account</a:t>
            </a:r>
          </a:p>
          <a:p>
            <a:r>
              <a:rPr lang="en-GB" sz="1600" dirty="0"/>
              <a:t>Specify enhancements to existing PUR/EDT procedure to minimize the amount of necessary downlink/uplink signalling to complete a PUR/EDT transaction [RAN1, RAN2], e.g.</a:t>
            </a:r>
          </a:p>
          <a:p>
            <a:pPr lvl="1"/>
            <a:r>
              <a:rPr lang="en-GB" sz="1400" dirty="0"/>
              <a:t>UL transmission time/frequency resource pool to be configurable across one or more anchor/non-anchor carriers. </a:t>
            </a:r>
          </a:p>
          <a:p>
            <a:pPr lvl="1"/>
            <a:r>
              <a:rPr lang="en-GB" sz="1400" dirty="0"/>
              <a:t>RRC early data complete delivery</a:t>
            </a:r>
          </a:p>
          <a:p>
            <a:pPr lvl="1"/>
            <a:r>
              <a:rPr lang="en-GB" sz="1400" dirty="0"/>
              <a:t>Msg3 contention-based operation without PRACH and Random Access Response</a:t>
            </a:r>
          </a:p>
          <a:p>
            <a:pPr lvl="1"/>
            <a:r>
              <a:rPr lang="en-GB" sz="1400" dirty="0"/>
              <a:t>Consider primarily for Mobile Originated (MO) data transmissions</a:t>
            </a:r>
          </a:p>
          <a:p>
            <a:pPr lvl="1"/>
            <a:r>
              <a:rPr lang="en-GB" sz="1400" dirty="0"/>
              <a:t>NOTE 3: PUR/EDT enhancement may be used also independently from the use of OCC</a:t>
            </a:r>
          </a:p>
          <a:p>
            <a:r>
              <a:rPr lang="en-GB" sz="1600" dirty="0"/>
              <a:t>Consider mechanisms to reduce the signalling required for UE initial access in a similar manner to existing 2-step RACH mechanisms supported for NR</a:t>
            </a:r>
          </a:p>
        </p:txBody>
      </p:sp>
      <p:sp>
        <p:nvSpPr>
          <p:cNvPr id="3" name="Footer Placeholder 2">
            <a:extLst>
              <a:ext uri="{FF2B5EF4-FFF2-40B4-BE49-F238E27FC236}">
                <a16:creationId xmlns:a16="http://schemas.microsoft.com/office/drawing/2014/main" id="{3261B2BC-A437-AF98-2A67-CD8EF0BCF9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D0C705FC-02EF-35B4-31AD-A9DF55601BF6}"/>
              </a:ext>
            </a:extLst>
          </p:cNvPr>
          <p:cNvSpPr>
            <a:spLocks noGrp="1"/>
          </p:cNvSpPr>
          <p:nvPr>
            <p:ph type="sldNum" sz="quarter" idx="14"/>
          </p:nvPr>
        </p:nvSpPr>
        <p:spPr/>
        <p:txBody>
          <a:bodyPr/>
          <a:lstStyle/>
          <a:p>
            <a:fld id="{9D269874-3913-3E4A-9285-BA6A0CAD74F5}" type="slidenum">
              <a:rPr lang="en-US" smtClean="0"/>
              <a:pPr/>
              <a:t>7</a:t>
            </a:fld>
            <a:endParaRPr lang="en-US" dirty="0"/>
          </a:p>
        </p:txBody>
      </p:sp>
      <p:sp>
        <p:nvSpPr>
          <p:cNvPr id="5" name="Title 4">
            <a:extLst>
              <a:ext uri="{FF2B5EF4-FFF2-40B4-BE49-F238E27FC236}">
                <a16:creationId xmlns:a16="http://schemas.microsoft.com/office/drawing/2014/main" id="{093E715D-C7E5-7A23-728E-7130C5EDDF75}"/>
              </a:ext>
            </a:extLst>
          </p:cNvPr>
          <p:cNvSpPr>
            <a:spLocks noGrp="1"/>
          </p:cNvSpPr>
          <p:nvPr>
            <p:ph type="title"/>
          </p:nvPr>
        </p:nvSpPr>
        <p:spPr/>
        <p:txBody>
          <a:bodyPr/>
          <a:lstStyle/>
          <a:p>
            <a:r>
              <a:rPr lang="en-GB" dirty="0"/>
              <a:t>Network Capacity Enhancements for IoT NTN (NB-IoT)</a:t>
            </a:r>
          </a:p>
        </p:txBody>
      </p:sp>
    </p:spTree>
    <p:extLst>
      <p:ext uri="{BB962C8B-B14F-4D97-AF65-F5344CB8AC3E}">
        <p14:creationId xmlns:p14="http://schemas.microsoft.com/office/powerpoint/2010/main" val="1276085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842780-EA7A-7B4E-481D-2DC728541213}"/>
              </a:ext>
            </a:extLst>
          </p:cNvPr>
          <p:cNvSpPr>
            <a:spLocks noGrp="1"/>
          </p:cNvSpPr>
          <p:nvPr>
            <p:ph sz="quarter" idx="12"/>
          </p:nvPr>
        </p:nvSpPr>
        <p:spPr>
          <a:xfrm>
            <a:off x="660400" y="1712068"/>
            <a:ext cx="10871200" cy="4460132"/>
          </a:xfrm>
        </p:spPr>
        <p:txBody>
          <a:bodyPr>
            <a:normAutofit fontScale="92500" lnSpcReduction="20000"/>
          </a:bodyPr>
          <a:lstStyle/>
          <a:p>
            <a:pPr marL="0" indent="0">
              <a:buNone/>
            </a:pPr>
            <a:r>
              <a:rPr lang="en-GB" sz="2000" b="1" dirty="0"/>
              <a:t>Rationale/Background:</a:t>
            </a:r>
          </a:p>
          <a:p>
            <a:r>
              <a:rPr lang="en-GB" sz="1800" dirty="0"/>
              <a:t>Satellite and satellite beam coverage areas are very large, with different beam sizes or tiers and will very likely include multiple  NB-IoT NTN cells deployed as different </a:t>
            </a:r>
            <a:r>
              <a:rPr lang="en-GB" sz="1800" dirty="0" err="1"/>
              <a:t>carreirs</a:t>
            </a:r>
            <a:r>
              <a:rPr lang="en-GB" sz="1800" dirty="0"/>
              <a:t> in the same footprint</a:t>
            </a:r>
          </a:p>
          <a:p>
            <a:r>
              <a:rPr lang="en-GB" sz="1800" dirty="0"/>
              <a:t>There are very common situations in which the network may need to move one or more UE between NB-IoT NTN carriers for load-balancing or frequency management purposes</a:t>
            </a:r>
          </a:p>
          <a:p>
            <a:r>
              <a:rPr lang="en-GB" sz="1800" dirty="0"/>
              <a:t>There are also very common situations in which the network may want to instruct one or more UE to move between beams for mobility, coverage, frequency or load-balancing purposes</a:t>
            </a:r>
          </a:p>
          <a:p>
            <a:r>
              <a:rPr lang="en-GB" sz="1800" dirty="0"/>
              <a:t>NB-IoT currently does not support CONNECTED_MODE mobility or any kind of Network-controlled mobility or load-balancing</a:t>
            </a:r>
          </a:p>
          <a:p>
            <a:r>
              <a:rPr lang="en-GB" sz="1800" dirty="0"/>
              <a:t>A combination of multiple NB-IoT NTN Anchor and Non-anchor carriers may be deployed within any given satellite beam coverage area</a:t>
            </a:r>
          </a:p>
          <a:p>
            <a:r>
              <a:rPr lang="en-GB" sz="1800" dirty="0"/>
              <a:t>NTN operators may have a constraint of being able to deploy only Anchor carriers in adjacent beams or within the same beam</a:t>
            </a:r>
          </a:p>
          <a:p>
            <a:r>
              <a:rPr lang="en-GB" sz="1800" dirty="0"/>
              <a:t>Moreover, it is likely expected that additional Non-Anchor carriers associated with a given Anchor carrier are only deployed within the same beam, and that adjacent beams will mostly be associated with different Anchor carriers</a:t>
            </a:r>
          </a:p>
        </p:txBody>
      </p:sp>
      <p:sp>
        <p:nvSpPr>
          <p:cNvPr id="3" name="Footer Placeholder 2">
            <a:extLst>
              <a:ext uri="{FF2B5EF4-FFF2-40B4-BE49-F238E27FC236}">
                <a16:creationId xmlns:a16="http://schemas.microsoft.com/office/drawing/2014/main" id="{110A50C8-F64F-0072-8B6A-25ABCE09EFFC}"/>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6E2C018-3002-FF05-CF58-39083A7AE93E}"/>
              </a:ext>
            </a:extLst>
          </p:cNvPr>
          <p:cNvSpPr>
            <a:spLocks noGrp="1"/>
          </p:cNvSpPr>
          <p:nvPr>
            <p:ph type="sldNum" sz="quarter" idx="14"/>
          </p:nvPr>
        </p:nvSpPr>
        <p:spPr/>
        <p:txBody>
          <a:bodyPr/>
          <a:lstStyle/>
          <a:p>
            <a:fld id="{9D269874-3913-3E4A-9285-BA6A0CAD74F5}" type="slidenum">
              <a:rPr lang="en-US" smtClean="0"/>
              <a:pPr/>
              <a:t>8</a:t>
            </a:fld>
            <a:endParaRPr lang="en-US" dirty="0"/>
          </a:p>
        </p:txBody>
      </p:sp>
      <p:sp>
        <p:nvSpPr>
          <p:cNvPr id="5" name="Title 4">
            <a:extLst>
              <a:ext uri="{FF2B5EF4-FFF2-40B4-BE49-F238E27FC236}">
                <a16:creationId xmlns:a16="http://schemas.microsoft.com/office/drawing/2014/main" id="{3F476406-FAF3-9960-20E0-830FEEA10AE1}"/>
              </a:ext>
            </a:extLst>
          </p:cNvPr>
          <p:cNvSpPr>
            <a:spLocks noGrp="1"/>
          </p:cNvSpPr>
          <p:nvPr>
            <p:ph type="title"/>
          </p:nvPr>
        </p:nvSpPr>
        <p:spPr>
          <a:xfrm>
            <a:off x="660400" y="543856"/>
            <a:ext cx="10871200" cy="838200"/>
          </a:xfrm>
        </p:spPr>
        <p:txBody>
          <a:bodyPr/>
          <a:lstStyle/>
          <a:p>
            <a:r>
              <a:rPr lang="en-GB" dirty="0"/>
              <a:t>Network-Controlled/Steered Anchor-to-Anchor Carrier Switching for NB-IoT</a:t>
            </a:r>
          </a:p>
        </p:txBody>
      </p:sp>
    </p:spTree>
    <p:extLst>
      <p:ext uri="{BB962C8B-B14F-4D97-AF65-F5344CB8AC3E}">
        <p14:creationId xmlns:p14="http://schemas.microsoft.com/office/powerpoint/2010/main" val="3572062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842780-EA7A-7B4E-481D-2DC728541213}"/>
              </a:ext>
            </a:extLst>
          </p:cNvPr>
          <p:cNvSpPr>
            <a:spLocks noGrp="1"/>
          </p:cNvSpPr>
          <p:nvPr>
            <p:ph sz="quarter" idx="12"/>
          </p:nvPr>
        </p:nvSpPr>
        <p:spPr>
          <a:xfrm>
            <a:off x="660400" y="1538654"/>
            <a:ext cx="10871200" cy="4633546"/>
          </a:xfrm>
        </p:spPr>
        <p:txBody>
          <a:bodyPr/>
          <a:lstStyle/>
          <a:p>
            <a:pPr marL="0" indent="0">
              <a:buNone/>
            </a:pPr>
            <a:r>
              <a:rPr lang="en-GB" sz="2000" b="1" dirty="0"/>
              <a:t>Objectives:</a:t>
            </a:r>
          </a:p>
          <a:p>
            <a:r>
              <a:rPr lang="en-GB" dirty="0"/>
              <a:t>Identify and specify NB-IoT enhancements to support an efficient mechanism for Network-controlled or steered anchor to anchor carrier switching for UE [RAN2]</a:t>
            </a:r>
          </a:p>
          <a:p>
            <a:pPr lvl="1"/>
            <a:r>
              <a:rPr lang="en-GB" dirty="0"/>
              <a:t>Including in Connected Mode</a:t>
            </a:r>
          </a:p>
          <a:p>
            <a:pPr lvl="1"/>
            <a:r>
              <a:rPr lang="en-GB" dirty="0"/>
              <a:t>Note : No impact on connected measurements</a:t>
            </a:r>
          </a:p>
          <a:p>
            <a:r>
              <a:rPr lang="en-GB" dirty="0"/>
              <a:t>Identify and specify NB-IoT enhancements (e.g. SIB signalling) to allow the Network to support UE in carrier switching [RAN2]</a:t>
            </a:r>
          </a:p>
          <a:p>
            <a:pPr lvl="1"/>
            <a:r>
              <a:rPr lang="en-GB" dirty="0"/>
              <a:t>Include Anchor to anchor, anchor to non-anchor and non-anchor to anchor carrier switching</a:t>
            </a:r>
          </a:p>
          <a:p>
            <a:pPr lvl="1"/>
            <a:r>
              <a:rPr lang="en-GB" dirty="0"/>
              <a:t>Note:  How carriers are mapped to same or different satellite beams is left to an Operator’s deployment considerations</a:t>
            </a:r>
          </a:p>
          <a:p>
            <a:endParaRPr lang="en-GB" dirty="0"/>
          </a:p>
        </p:txBody>
      </p:sp>
      <p:sp>
        <p:nvSpPr>
          <p:cNvPr id="3" name="Footer Placeholder 2">
            <a:extLst>
              <a:ext uri="{FF2B5EF4-FFF2-40B4-BE49-F238E27FC236}">
                <a16:creationId xmlns:a16="http://schemas.microsoft.com/office/drawing/2014/main" id="{110A50C8-F64F-0072-8B6A-25ABCE09EFFC}"/>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26E2C018-3002-FF05-CF58-39083A7AE93E}"/>
              </a:ext>
            </a:extLst>
          </p:cNvPr>
          <p:cNvSpPr>
            <a:spLocks noGrp="1"/>
          </p:cNvSpPr>
          <p:nvPr>
            <p:ph type="sldNum" sz="quarter" idx="14"/>
          </p:nvPr>
        </p:nvSpPr>
        <p:spPr/>
        <p:txBody>
          <a:bodyPr/>
          <a:lstStyle/>
          <a:p>
            <a:fld id="{9D269874-3913-3E4A-9285-BA6A0CAD74F5}" type="slidenum">
              <a:rPr lang="en-US" smtClean="0"/>
              <a:pPr/>
              <a:t>9</a:t>
            </a:fld>
            <a:endParaRPr lang="en-US" dirty="0"/>
          </a:p>
        </p:txBody>
      </p:sp>
      <p:sp>
        <p:nvSpPr>
          <p:cNvPr id="5" name="Title 4">
            <a:extLst>
              <a:ext uri="{FF2B5EF4-FFF2-40B4-BE49-F238E27FC236}">
                <a16:creationId xmlns:a16="http://schemas.microsoft.com/office/drawing/2014/main" id="{3F476406-FAF3-9960-20E0-830FEEA10AE1}"/>
              </a:ext>
            </a:extLst>
          </p:cNvPr>
          <p:cNvSpPr>
            <a:spLocks noGrp="1"/>
          </p:cNvSpPr>
          <p:nvPr>
            <p:ph type="title"/>
          </p:nvPr>
        </p:nvSpPr>
        <p:spPr>
          <a:xfrm>
            <a:off x="660400" y="543856"/>
            <a:ext cx="10871200" cy="838200"/>
          </a:xfrm>
        </p:spPr>
        <p:txBody>
          <a:bodyPr/>
          <a:lstStyle/>
          <a:p>
            <a:r>
              <a:rPr lang="en-GB" dirty="0"/>
              <a:t>Network-Controlled/Steered Anchor-to-Anchor Carrier Switching for NB-IoT</a:t>
            </a:r>
          </a:p>
        </p:txBody>
      </p:sp>
    </p:spTree>
    <p:extLst>
      <p:ext uri="{BB962C8B-B14F-4D97-AF65-F5344CB8AC3E}">
        <p14:creationId xmlns:p14="http://schemas.microsoft.com/office/powerpoint/2010/main" val="3517566849"/>
      </p:ext>
    </p:extLst>
  </p:cSld>
  <p:clrMapOvr>
    <a:masterClrMapping/>
  </p:clrMapOvr>
</p:sld>
</file>

<file path=ppt/theme/theme1.xml><?xml version="1.0" encoding="utf-8"?>
<a:theme xmlns:a="http://schemas.openxmlformats.org/drawingml/2006/main" name="Light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err="1" smtClean="0">
            <a:solidFill>
              <a:schemeClr val="bg1"/>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4fc1b7d-2491-4325-b4ba-4ded840cc5c3" xsi:nil="true"/>
    <lcf76f155ced4ddcb4097134ff3c332f xmlns="9521437f-7a5f-4c0e-989d-711dce789f2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4" ma:contentTypeDescription="Create a new document." ma:contentTypeScope="" ma:versionID="299ef42c602ccffb503a0c4be46bee70">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76b5314b937eaebd908d7da13d291b5b"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A1C244-4453-4D01-9DE9-D0B563C546C8}">
  <ds:schemaRefs>
    <ds:schemaRef ds:uri="http://purl.org/dc/elements/1.1/"/>
    <ds:schemaRef ds:uri="9521437f-7a5f-4c0e-989d-711dce789f28"/>
    <ds:schemaRef ds:uri="http://purl.org/dc/terms/"/>
    <ds:schemaRef ds:uri="74454b63-66bb-4212-8455-87ee665820ff"/>
    <ds:schemaRef ds:uri="http://schemas.microsoft.com/office/infopath/2007/PartnerControls"/>
    <ds:schemaRef ds:uri="http://schemas.microsoft.com/office/2006/documentManagement/types"/>
    <ds:schemaRef ds:uri="74fc1b7d-2491-4325-b4ba-4ded840cc5c3"/>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E7C5AE7E-D932-45B6-B636-A30A26C9F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154D18-EC69-463D-9332-2F3339CCC629}">
  <ds:schemaRefs>
    <ds:schemaRef ds:uri="http://schemas.microsoft.com/sharepoint/v3/contenttype/forms"/>
  </ds:schemaRefs>
</ds:datastoreItem>
</file>

<file path=docMetadata/LabelInfo.xml><?xml version="1.0" encoding="utf-8"?>
<clbl:labelList xmlns:clbl="http://schemas.microsoft.com/office/2020/mipLabelMetadata">
  <clbl:label id="{215603bf-d331-4615-a04c-c64506795477}" enabled="1" method="Privileged" siteId="{43eba056-5ca4-4871-89ac-bdd09160ce7e}" removed="0"/>
</clbl:labelList>
</file>

<file path=docProps/app.xml><?xml version="1.0" encoding="utf-8"?>
<Properties xmlns="http://schemas.openxmlformats.org/officeDocument/2006/extended-properties" xmlns:vt="http://schemas.openxmlformats.org/officeDocument/2006/docPropsVTypes">
  <TotalTime>26221</TotalTime>
  <Words>2209</Words>
  <Application>Microsoft Office PowerPoint</Application>
  <PresentationFormat>Widescreen</PresentationFormat>
  <Paragraphs>151</Paragraphs>
  <Slides>14</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Arial</vt:lpstr>
      <vt:lpstr>Calibri</vt:lpstr>
      <vt:lpstr>Symbol</vt:lpstr>
      <vt:lpstr>System Font Regular</vt:lpstr>
      <vt:lpstr>Verdana</vt:lpstr>
      <vt:lpstr>Wingdings</vt:lpstr>
      <vt:lpstr>Light Theme</vt:lpstr>
      <vt:lpstr>Dark Theme</vt:lpstr>
      <vt:lpstr>Satellite operator priorities for IoT NTN Evolution in Release 19</vt:lpstr>
      <vt:lpstr>Introduction and General Views</vt:lpstr>
      <vt:lpstr>RAN123 IoT NTN Operator Priorities</vt:lpstr>
      <vt:lpstr>Focus on Capacity Improvements - Rationale</vt:lpstr>
      <vt:lpstr>Network Capacity Enhancements for IoT NTN (NB-IoT)</vt:lpstr>
      <vt:lpstr>Network Capacity Enhancements for IoT NTN (NB-IoT)</vt:lpstr>
      <vt:lpstr>Network Capacity Enhancements for IoT NTN (NB-IoT)</vt:lpstr>
      <vt:lpstr>Network-Controlled/Steered Anchor-to-Anchor Carrier Switching for NB-IoT</vt:lpstr>
      <vt:lpstr>Network-Controlled/Steered Anchor-to-Anchor Carrier Switching for NB-IoT</vt:lpstr>
      <vt:lpstr>Multicast and Broadcast Support for IoT NTN</vt:lpstr>
      <vt:lpstr>Multicast and Broadcast Support for IoT NTN</vt:lpstr>
      <vt:lpstr>RAN4 NTN Operator Priorities</vt:lpstr>
      <vt:lpstr>HPUE support for IoT NTN</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Viasat, Inc.</dc:creator>
  <cp:keywords/>
  <dc:description/>
  <cp:lastModifiedBy>Luca Lodigiani</cp:lastModifiedBy>
  <cp:revision>642</cp:revision>
  <dcterms:created xsi:type="dcterms:W3CDTF">2017-07-28T19:18:52Z</dcterms:created>
  <dcterms:modified xsi:type="dcterms:W3CDTF">2023-12-04T20:33:50Z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
    <vt:lpwstr>Classification goes here</vt:lpwstr>
  </property>
  <property fmtid="{D5CDD505-2E9C-101B-9397-08002B2CF9AE}" pid="3" name="MediaServiceImageTags">
    <vt:lpwstr/>
  </property>
  <property fmtid="{D5CDD505-2E9C-101B-9397-08002B2CF9AE}" pid="4" name="ClassificationContentMarkingFooterLocations">
    <vt:lpwstr>Light Theme:7\Dark Theme:3</vt:lpwstr>
  </property>
  <property fmtid="{D5CDD505-2E9C-101B-9397-08002B2CF9AE}" pid="5" name="ClassificationContentMarkingFooterText">
    <vt:lpwstr>PUBLIC  |  © INMARSAT</vt:lpwstr>
  </property>
  <property fmtid="{D5CDD505-2E9C-101B-9397-08002B2CF9AE}" pid="6" name="ContentTypeId">
    <vt:lpwstr>0x010100B98573469650B343AF314866C5FCEB84</vt:lpwstr>
  </property>
</Properties>
</file>