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0" r:id="rId4"/>
    <p:sldMasterId id="2147483913" r:id="rId5"/>
  </p:sldMasterIdLst>
  <p:notesMasterIdLst>
    <p:notesMasterId r:id="rId19"/>
  </p:notesMasterIdLst>
  <p:sldIdLst>
    <p:sldId id="456" r:id="rId6"/>
    <p:sldId id="511" r:id="rId7"/>
    <p:sldId id="513" r:id="rId8"/>
    <p:sldId id="518" r:id="rId9"/>
    <p:sldId id="519" r:id="rId10"/>
    <p:sldId id="521" r:id="rId11"/>
    <p:sldId id="526" r:id="rId12"/>
    <p:sldId id="522" r:id="rId13"/>
    <p:sldId id="527" r:id="rId14"/>
    <p:sldId id="525" r:id="rId15"/>
    <p:sldId id="515" r:id="rId16"/>
    <p:sldId id="516" r:id="rId17"/>
    <p:sldId id="478" r:id="rId1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EC1BE"/>
    <a:srgbClr val="008058"/>
    <a:srgbClr val="7EDDD3"/>
    <a:srgbClr val="00857E"/>
    <a:srgbClr val="E1C5DE"/>
    <a:srgbClr val="A70066"/>
    <a:srgbClr val="501A54"/>
    <a:srgbClr val="CF4520"/>
    <a:srgbClr val="0161A0"/>
    <a:srgbClr val="F2F2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CF35D31-3682-4B45-B6C3-A77450F2E026}" v="22" dt="2023-12-04T18:24:51.14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339" autoAdjust="0"/>
    <p:restoredTop sz="92714" autoAdjust="0"/>
  </p:normalViewPr>
  <p:slideViewPr>
    <p:cSldViewPr snapToGrid="0" showGuides="1">
      <p:cViewPr varScale="1">
        <p:scale>
          <a:sx n="106" d="100"/>
          <a:sy n="106" d="100"/>
        </p:scale>
        <p:origin x="1170" y="96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-8478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microsoft.com/office/2016/11/relationships/changesInfo" Target="changesInfos/changesInfo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tableStyles" Target="tableStyles.xml"/><Relationship Id="rId10" Type="http://schemas.openxmlformats.org/officeDocument/2006/relationships/slide" Target="slides/slide5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uca Lodigiani" userId="dbecbdc4-19ea-4ab2-8160-ea7bc6df931a" providerId="ADAL" clId="{9C5A031B-C5C9-4AFF-8155-B22217916868}"/>
    <pc:docChg chg="undo custSel mod addSld delSld modSld sldOrd modMainMaster delSection modSection">
      <pc:chgData name="Luca Lodigiani" userId="dbecbdc4-19ea-4ab2-8160-ea7bc6df931a" providerId="ADAL" clId="{9C5A031B-C5C9-4AFF-8155-B22217916868}" dt="2023-09-11T05:14:20.494" v="5088" actId="20577"/>
      <pc:docMkLst>
        <pc:docMk/>
      </pc:docMkLst>
      <pc:sldChg chg="del">
        <pc:chgData name="Luca Lodigiani" userId="dbecbdc4-19ea-4ab2-8160-ea7bc6df931a" providerId="ADAL" clId="{9C5A031B-C5C9-4AFF-8155-B22217916868}" dt="2023-09-04T13:07:24.012" v="14" actId="47"/>
        <pc:sldMkLst>
          <pc:docMk/>
          <pc:sldMk cId="598206566" sldId="258"/>
        </pc:sldMkLst>
      </pc:sldChg>
      <pc:sldChg chg="del">
        <pc:chgData name="Luca Lodigiani" userId="dbecbdc4-19ea-4ab2-8160-ea7bc6df931a" providerId="ADAL" clId="{9C5A031B-C5C9-4AFF-8155-B22217916868}" dt="2023-09-04T13:07:24.012" v="14" actId="47"/>
        <pc:sldMkLst>
          <pc:docMk/>
          <pc:sldMk cId="3815594068" sldId="262"/>
        </pc:sldMkLst>
      </pc:sldChg>
      <pc:sldChg chg="del">
        <pc:chgData name="Luca Lodigiani" userId="dbecbdc4-19ea-4ab2-8160-ea7bc6df931a" providerId="ADAL" clId="{9C5A031B-C5C9-4AFF-8155-B22217916868}" dt="2023-09-04T13:07:24.012" v="14" actId="47"/>
        <pc:sldMkLst>
          <pc:docMk/>
          <pc:sldMk cId="354183886" sldId="263"/>
        </pc:sldMkLst>
      </pc:sldChg>
      <pc:sldChg chg="del">
        <pc:chgData name="Luca Lodigiani" userId="dbecbdc4-19ea-4ab2-8160-ea7bc6df931a" providerId="ADAL" clId="{9C5A031B-C5C9-4AFF-8155-B22217916868}" dt="2023-09-04T13:07:24.012" v="14" actId="47"/>
        <pc:sldMkLst>
          <pc:docMk/>
          <pc:sldMk cId="290544672" sldId="265"/>
        </pc:sldMkLst>
      </pc:sldChg>
      <pc:sldChg chg="del">
        <pc:chgData name="Luca Lodigiani" userId="dbecbdc4-19ea-4ab2-8160-ea7bc6df931a" providerId="ADAL" clId="{9C5A031B-C5C9-4AFF-8155-B22217916868}" dt="2023-09-04T13:07:24.012" v="14" actId="47"/>
        <pc:sldMkLst>
          <pc:docMk/>
          <pc:sldMk cId="3745807091" sldId="268"/>
        </pc:sldMkLst>
      </pc:sldChg>
      <pc:sldChg chg="del">
        <pc:chgData name="Luca Lodigiani" userId="dbecbdc4-19ea-4ab2-8160-ea7bc6df931a" providerId="ADAL" clId="{9C5A031B-C5C9-4AFF-8155-B22217916868}" dt="2023-09-04T13:07:24.012" v="14" actId="47"/>
        <pc:sldMkLst>
          <pc:docMk/>
          <pc:sldMk cId="316907905" sldId="269"/>
        </pc:sldMkLst>
      </pc:sldChg>
      <pc:sldChg chg="del">
        <pc:chgData name="Luca Lodigiani" userId="dbecbdc4-19ea-4ab2-8160-ea7bc6df931a" providerId="ADAL" clId="{9C5A031B-C5C9-4AFF-8155-B22217916868}" dt="2023-09-04T13:07:24.012" v="14" actId="47"/>
        <pc:sldMkLst>
          <pc:docMk/>
          <pc:sldMk cId="765525603" sldId="270"/>
        </pc:sldMkLst>
      </pc:sldChg>
      <pc:sldChg chg="del">
        <pc:chgData name="Luca Lodigiani" userId="dbecbdc4-19ea-4ab2-8160-ea7bc6df931a" providerId="ADAL" clId="{9C5A031B-C5C9-4AFF-8155-B22217916868}" dt="2023-09-04T13:07:24.012" v="14" actId="47"/>
        <pc:sldMkLst>
          <pc:docMk/>
          <pc:sldMk cId="3047181687" sldId="272"/>
        </pc:sldMkLst>
      </pc:sldChg>
      <pc:sldChg chg="del">
        <pc:chgData name="Luca Lodigiani" userId="dbecbdc4-19ea-4ab2-8160-ea7bc6df931a" providerId="ADAL" clId="{9C5A031B-C5C9-4AFF-8155-B22217916868}" dt="2023-09-04T13:07:24.012" v="14" actId="47"/>
        <pc:sldMkLst>
          <pc:docMk/>
          <pc:sldMk cId="115998442" sldId="282"/>
        </pc:sldMkLst>
      </pc:sldChg>
      <pc:sldChg chg="del">
        <pc:chgData name="Luca Lodigiani" userId="dbecbdc4-19ea-4ab2-8160-ea7bc6df931a" providerId="ADAL" clId="{9C5A031B-C5C9-4AFF-8155-B22217916868}" dt="2023-09-04T13:07:24.012" v="14" actId="47"/>
        <pc:sldMkLst>
          <pc:docMk/>
          <pc:sldMk cId="841108172" sldId="289"/>
        </pc:sldMkLst>
      </pc:sldChg>
      <pc:sldChg chg="del">
        <pc:chgData name="Luca Lodigiani" userId="dbecbdc4-19ea-4ab2-8160-ea7bc6df931a" providerId="ADAL" clId="{9C5A031B-C5C9-4AFF-8155-B22217916868}" dt="2023-09-04T13:07:24.012" v="14" actId="47"/>
        <pc:sldMkLst>
          <pc:docMk/>
          <pc:sldMk cId="2732882460" sldId="315"/>
        </pc:sldMkLst>
      </pc:sldChg>
      <pc:sldChg chg="del">
        <pc:chgData name="Luca Lodigiani" userId="dbecbdc4-19ea-4ab2-8160-ea7bc6df931a" providerId="ADAL" clId="{9C5A031B-C5C9-4AFF-8155-B22217916868}" dt="2023-09-04T13:07:24.012" v="14" actId="47"/>
        <pc:sldMkLst>
          <pc:docMk/>
          <pc:sldMk cId="728562618" sldId="319"/>
        </pc:sldMkLst>
      </pc:sldChg>
      <pc:sldChg chg="del">
        <pc:chgData name="Luca Lodigiani" userId="dbecbdc4-19ea-4ab2-8160-ea7bc6df931a" providerId="ADAL" clId="{9C5A031B-C5C9-4AFF-8155-B22217916868}" dt="2023-09-04T13:07:24.012" v="14" actId="47"/>
        <pc:sldMkLst>
          <pc:docMk/>
          <pc:sldMk cId="3483722438" sldId="320"/>
        </pc:sldMkLst>
      </pc:sldChg>
      <pc:sldChg chg="del">
        <pc:chgData name="Luca Lodigiani" userId="dbecbdc4-19ea-4ab2-8160-ea7bc6df931a" providerId="ADAL" clId="{9C5A031B-C5C9-4AFF-8155-B22217916868}" dt="2023-09-04T13:07:24.012" v="14" actId="47"/>
        <pc:sldMkLst>
          <pc:docMk/>
          <pc:sldMk cId="4266836328" sldId="324"/>
        </pc:sldMkLst>
      </pc:sldChg>
      <pc:sldChg chg="del">
        <pc:chgData name="Luca Lodigiani" userId="dbecbdc4-19ea-4ab2-8160-ea7bc6df931a" providerId="ADAL" clId="{9C5A031B-C5C9-4AFF-8155-B22217916868}" dt="2023-09-04T13:07:24.012" v="14" actId="47"/>
        <pc:sldMkLst>
          <pc:docMk/>
          <pc:sldMk cId="4101994981" sldId="325"/>
        </pc:sldMkLst>
      </pc:sldChg>
      <pc:sldChg chg="del">
        <pc:chgData name="Luca Lodigiani" userId="dbecbdc4-19ea-4ab2-8160-ea7bc6df931a" providerId="ADAL" clId="{9C5A031B-C5C9-4AFF-8155-B22217916868}" dt="2023-09-04T13:07:00.877" v="2" actId="47"/>
        <pc:sldMkLst>
          <pc:docMk/>
          <pc:sldMk cId="111072112" sldId="350"/>
        </pc:sldMkLst>
      </pc:sldChg>
      <pc:sldChg chg="del">
        <pc:chgData name="Luca Lodigiani" userId="dbecbdc4-19ea-4ab2-8160-ea7bc6df931a" providerId="ADAL" clId="{9C5A031B-C5C9-4AFF-8155-B22217916868}" dt="2023-09-04T13:07:24.012" v="14" actId="47"/>
        <pc:sldMkLst>
          <pc:docMk/>
          <pc:sldMk cId="3681476785" sldId="353"/>
        </pc:sldMkLst>
      </pc:sldChg>
      <pc:sldChg chg="del">
        <pc:chgData name="Luca Lodigiani" userId="dbecbdc4-19ea-4ab2-8160-ea7bc6df931a" providerId="ADAL" clId="{9C5A031B-C5C9-4AFF-8155-B22217916868}" dt="2023-09-04T13:07:24.012" v="14" actId="47"/>
        <pc:sldMkLst>
          <pc:docMk/>
          <pc:sldMk cId="219377639" sldId="354"/>
        </pc:sldMkLst>
      </pc:sldChg>
      <pc:sldChg chg="del">
        <pc:chgData name="Luca Lodigiani" userId="dbecbdc4-19ea-4ab2-8160-ea7bc6df931a" providerId="ADAL" clId="{9C5A031B-C5C9-4AFF-8155-B22217916868}" dt="2023-09-04T13:07:24.012" v="14" actId="47"/>
        <pc:sldMkLst>
          <pc:docMk/>
          <pc:sldMk cId="1432440847" sldId="355"/>
        </pc:sldMkLst>
      </pc:sldChg>
      <pc:sldChg chg="del">
        <pc:chgData name="Luca Lodigiani" userId="dbecbdc4-19ea-4ab2-8160-ea7bc6df931a" providerId="ADAL" clId="{9C5A031B-C5C9-4AFF-8155-B22217916868}" dt="2023-09-04T13:07:24.012" v="14" actId="47"/>
        <pc:sldMkLst>
          <pc:docMk/>
          <pc:sldMk cId="1501250194" sldId="357"/>
        </pc:sldMkLst>
      </pc:sldChg>
      <pc:sldChg chg="del">
        <pc:chgData name="Luca Lodigiani" userId="dbecbdc4-19ea-4ab2-8160-ea7bc6df931a" providerId="ADAL" clId="{9C5A031B-C5C9-4AFF-8155-B22217916868}" dt="2023-09-04T13:07:24.012" v="14" actId="47"/>
        <pc:sldMkLst>
          <pc:docMk/>
          <pc:sldMk cId="3103461113" sldId="358"/>
        </pc:sldMkLst>
      </pc:sldChg>
      <pc:sldChg chg="del">
        <pc:chgData name="Luca Lodigiani" userId="dbecbdc4-19ea-4ab2-8160-ea7bc6df931a" providerId="ADAL" clId="{9C5A031B-C5C9-4AFF-8155-B22217916868}" dt="2023-09-04T13:07:24.012" v="14" actId="47"/>
        <pc:sldMkLst>
          <pc:docMk/>
          <pc:sldMk cId="1607495323" sldId="368"/>
        </pc:sldMkLst>
      </pc:sldChg>
      <pc:sldChg chg="del">
        <pc:chgData name="Luca Lodigiani" userId="dbecbdc4-19ea-4ab2-8160-ea7bc6df931a" providerId="ADAL" clId="{9C5A031B-C5C9-4AFF-8155-B22217916868}" dt="2023-09-04T13:07:24.012" v="14" actId="47"/>
        <pc:sldMkLst>
          <pc:docMk/>
          <pc:sldMk cId="3638306880" sldId="377"/>
        </pc:sldMkLst>
      </pc:sldChg>
      <pc:sldChg chg="del">
        <pc:chgData name="Luca Lodigiani" userId="dbecbdc4-19ea-4ab2-8160-ea7bc6df931a" providerId="ADAL" clId="{9C5A031B-C5C9-4AFF-8155-B22217916868}" dt="2023-09-04T13:07:24.012" v="14" actId="47"/>
        <pc:sldMkLst>
          <pc:docMk/>
          <pc:sldMk cId="2377715375" sldId="389"/>
        </pc:sldMkLst>
      </pc:sldChg>
      <pc:sldChg chg="del">
        <pc:chgData name="Luca Lodigiani" userId="dbecbdc4-19ea-4ab2-8160-ea7bc6df931a" providerId="ADAL" clId="{9C5A031B-C5C9-4AFF-8155-B22217916868}" dt="2023-09-04T13:07:24.012" v="14" actId="47"/>
        <pc:sldMkLst>
          <pc:docMk/>
          <pc:sldMk cId="1924415556" sldId="390"/>
        </pc:sldMkLst>
      </pc:sldChg>
      <pc:sldChg chg="del">
        <pc:chgData name="Luca Lodigiani" userId="dbecbdc4-19ea-4ab2-8160-ea7bc6df931a" providerId="ADAL" clId="{9C5A031B-C5C9-4AFF-8155-B22217916868}" dt="2023-09-04T13:07:24.012" v="14" actId="47"/>
        <pc:sldMkLst>
          <pc:docMk/>
          <pc:sldMk cId="100609587" sldId="391"/>
        </pc:sldMkLst>
      </pc:sldChg>
      <pc:sldChg chg="del">
        <pc:chgData name="Luca Lodigiani" userId="dbecbdc4-19ea-4ab2-8160-ea7bc6df931a" providerId="ADAL" clId="{9C5A031B-C5C9-4AFF-8155-B22217916868}" dt="2023-09-04T13:07:24.012" v="14" actId="47"/>
        <pc:sldMkLst>
          <pc:docMk/>
          <pc:sldMk cId="4019320423" sldId="393"/>
        </pc:sldMkLst>
      </pc:sldChg>
      <pc:sldChg chg="del">
        <pc:chgData name="Luca Lodigiani" userId="dbecbdc4-19ea-4ab2-8160-ea7bc6df931a" providerId="ADAL" clId="{9C5A031B-C5C9-4AFF-8155-B22217916868}" dt="2023-09-04T13:07:24.012" v="14" actId="47"/>
        <pc:sldMkLst>
          <pc:docMk/>
          <pc:sldMk cId="3021057833" sldId="396"/>
        </pc:sldMkLst>
      </pc:sldChg>
      <pc:sldChg chg="del">
        <pc:chgData name="Luca Lodigiani" userId="dbecbdc4-19ea-4ab2-8160-ea7bc6df931a" providerId="ADAL" clId="{9C5A031B-C5C9-4AFF-8155-B22217916868}" dt="2023-09-04T13:07:24.012" v="14" actId="47"/>
        <pc:sldMkLst>
          <pc:docMk/>
          <pc:sldMk cId="2417852832" sldId="402"/>
        </pc:sldMkLst>
      </pc:sldChg>
      <pc:sldChg chg="del">
        <pc:chgData name="Luca Lodigiani" userId="dbecbdc4-19ea-4ab2-8160-ea7bc6df931a" providerId="ADAL" clId="{9C5A031B-C5C9-4AFF-8155-B22217916868}" dt="2023-09-04T13:07:24.012" v="14" actId="47"/>
        <pc:sldMkLst>
          <pc:docMk/>
          <pc:sldMk cId="3349889881" sldId="403"/>
        </pc:sldMkLst>
      </pc:sldChg>
      <pc:sldChg chg="del">
        <pc:chgData name="Luca Lodigiani" userId="dbecbdc4-19ea-4ab2-8160-ea7bc6df931a" providerId="ADAL" clId="{9C5A031B-C5C9-4AFF-8155-B22217916868}" dt="2023-09-04T13:07:24.012" v="14" actId="47"/>
        <pc:sldMkLst>
          <pc:docMk/>
          <pc:sldMk cId="2495177787" sldId="405"/>
        </pc:sldMkLst>
      </pc:sldChg>
      <pc:sldChg chg="del">
        <pc:chgData name="Luca Lodigiani" userId="dbecbdc4-19ea-4ab2-8160-ea7bc6df931a" providerId="ADAL" clId="{9C5A031B-C5C9-4AFF-8155-B22217916868}" dt="2023-09-04T13:07:24.012" v="14" actId="47"/>
        <pc:sldMkLst>
          <pc:docMk/>
          <pc:sldMk cId="3786213038" sldId="406"/>
        </pc:sldMkLst>
      </pc:sldChg>
      <pc:sldChg chg="del">
        <pc:chgData name="Luca Lodigiani" userId="dbecbdc4-19ea-4ab2-8160-ea7bc6df931a" providerId="ADAL" clId="{9C5A031B-C5C9-4AFF-8155-B22217916868}" dt="2023-09-04T13:07:24.012" v="14" actId="47"/>
        <pc:sldMkLst>
          <pc:docMk/>
          <pc:sldMk cId="181836199" sldId="408"/>
        </pc:sldMkLst>
      </pc:sldChg>
      <pc:sldChg chg="del">
        <pc:chgData name="Luca Lodigiani" userId="dbecbdc4-19ea-4ab2-8160-ea7bc6df931a" providerId="ADAL" clId="{9C5A031B-C5C9-4AFF-8155-B22217916868}" dt="2023-09-04T13:07:24.012" v="14" actId="47"/>
        <pc:sldMkLst>
          <pc:docMk/>
          <pc:sldMk cId="4151143220" sldId="411"/>
        </pc:sldMkLst>
      </pc:sldChg>
      <pc:sldChg chg="del">
        <pc:chgData name="Luca Lodigiani" userId="dbecbdc4-19ea-4ab2-8160-ea7bc6df931a" providerId="ADAL" clId="{9C5A031B-C5C9-4AFF-8155-B22217916868}" dt="2023-09-04T13:07:24.012" v="14" actId="47"/>
        <pc:sldMkLst>
          <pc:docMk/>
          <pc:sldMk cId="486270032" sldId="412"/>
        </pc:sldMkLst>
      </pc:sldChg>
      <pc:sldChg chg="del">
        <pc:chgData name="Luca Lodigiani" userId="dbecbdc4-19ea-4ab2-8160-ea7bc6df931a" providerId="ADAL" clId="{9C5A031B-C5C9-4AFF-8155-B22217916868}" dt="2023-09-04T13:07:24.012" v="14" actId="47"/>
        <pc:sldMkLst>
          <pc:docMk/>
          <pc:sldMk cId="4276207449" sldId="414"/>
        </pc:sldMkLst>
      </pc:sldChg>
      <pc:sldChg chg="del">
        <pc:chgData name="Luca Lodigiani" userId="dbecbdc4-19ea-4ab2-8160-ea7bc6df931a" providerId="ADAL" clId="{9C5A031B-C5C9-4AFF-8155-B22217916868}" dt="2023-09-04T13:07:24.012" v="14" actId="47"/>
        <pc:sldMkLst>
          <pc:docMk/>
          <pc:sldMk cId="4045791837" sldId="415"/>
        </pc:sldMkLst>
      </pc:sldChg>
      <pc:sldChg chg="del">
        <pc:chgData name="Luca Lodigiani" userId="dbecbdc4-19ea-4ab2-8160-ea7bc6df931a" providerId="ADAL" clId="{9C5A031B-C5C9-4AFF-8155-B22217916868}" dt="2023-09-04T13:07:24.012" v="14" actId="47"/>
        <pc:sldMkLst>
          <pc:docMk/>
          <pc:sldMk cId="228503017" sldId="416"/>
        </pc:sldMkLst>
      </pc:sldChg>
      <pc:sldChg chg="del">
        <pc:chgData name="Luca Lodigiani" userId="dbecbdc4-19ea-4ab2-8160-ea7bc6df931a" providerId="ADAL" clId="{9C5A031B-C5C9-4AFF-8155-B22217916868}" dt="2023-09-04T13:07:24.012" v="14" actId="47"/>
        <pc:sldMkLst>
          <pc:docMk/>
          <pc:sldMk cId="1899313343" sldId="417"/>
        </pc:sldMkLst>
      </pc:sldChg>
      <pc:sldChg chg="del">
        <pc:chgData name="Luca Lodigiani" userId="dbecbdc4-19ea-4ab2-8160-ea7bc6df931a" providerId="ADAL" clId="{9C5A031B-C5C9-4AFF-8155-B22217916868}" dt="2023-09-04T13:07:24.012" v="14" actId="47"/>
        <pc:sldMkLst>
          <pc:docMk/>
          <pc:sldMk cId="712250791" sldId="422"/>
        </pc:sldMkLst>
      </pc:sldChg>
      <pc:sldChg chg="del">
        <pc:chgData name="Luca Lodigiani" userId="dbecbdc4-19ea-4ab2-8160-ea7bc6df931a" providerId="ADAL" clId="{9C5A031B-C5C9-4AFF-8155-B22217916868}" dt="2023-09-04T13:07:24.012" v="14" actId="47"/>
        <pc:sldMkLst>
          <pc:docMk/>
          <pc:sldMk cId="784857306" sldId="423"/>
        </pc:sldMkLst>
      </pc:sldChg>
      <pc:sldChg chg="del">
        <pc:chgData name="Luca Lodigiani" userId="dbecbdc4-19ea-4ab2-8160-ea7bc6df931a" providerId="ADAL" clId="{9C5A031B-C5C9-4AFF-8155-B22217916868}" dt="2023-09-04T13:07:24.012" v="14" actId="47"/>
        <pc:sldMkLst>
          <pc:docMk/>
          <pc:sldMk cId="4250808511" sldId="424"/>
        </pc:sldMkLst>
      </pc:sldChg>
      <pc:sldChg chg="del">
        <pc:chgData name="Luca Lodigiani" userId="dbecbdc4-19ea-4ab2-8160-ea7bc6df931a" providerId="ADAL" clId="{9C5A031B-C5C9-4AFF-8155-B22217916868}" dt="2023-09-04T13:07:24.012" v="14" actId="47"/>
        <pc:sldMkLst>
          <pc:docMk/>
          <pc:sldMk cId="1492750171" sldId="425"/>
        </pc:sldMkLst>
      </pc:sldChg>
      <pc:sldChg chg="del">
        <pc:chgData name="Luca Lodigiani" userId="dbecbdc4-19ea-4ab2-8160-ea7bc6df931a" providerId="ADAL" clId="{9C5A031B-C5C9-4AFF-8155-B22217916868}" dt="2023-09-04T13:07:24.012" v="14" actId="47"/>
        <pc:sldMkLst>
          <pc:docMk/>
          <pc:sldMk cId="4292841160" sldId="427"/>
        </pc:sldMkLst>
      </pc:sldChg>
      <pc:sldChg chg="del">
        <pc:chgData name="Luca Lodigiani" userId="dbecbdc4-19ea-4ab2-8160-ea7bc6df931a" providerId="ADAL" clId="{9C5A031B-C5C9-4AFF-8155-B22217916868}" dt="2023-09-04T13:07:00.877" v="2" actId="47"/>
        <pc:sldMkLst>
          <pc:docMk/>
          <pc:sldMk cId="1573284607" sldId="430"/>
        </pc:sldMkLst>
      </pc:sldChg>
      <pc:sldChg chg="del">
        <pc:chgData name="Luca Lodigiani" userId="dbecbdc4-19ea-4ab2-8160-ea7bc6df931a" providerId="ADAL" clId="{9C5A031B-C5C9-4AFF-8155-B22217916868}" dt="2023-09-04T13:07:00.877" v="2" actId="47"/>
        <pc:sldMkLst>
          <pc:docMk/>
          <pc:sldMk cId="2128471563" sldId="431"/>
        </pc:sldMkLst>
      </pc:sldChg>
      <pc:sldChg chg="del">
        <pc:chgData name="Luca Lodigiani" userId="dbecbdc4-19ea-4ab2-8160-ea7bc6df931a" providerId="ADAL" clId="{9C5A031B-C5C9-4AFF-8155-B22217916868}" dt="2023-09-04T13:07:00.877" v="2" actId="47"/>
        <pc:sldMkLst>
          <pc:docMk/>
          <pc:sldMk cId="2771156407" sldId="432"/>
        </pc:sldMkLst>
      </pc:sldChg>
      <pc:sldChg chg="del">
        <pc:chgData name="Luca Lodigiani" userId="dbecbdc4-19ea-4ab2-8160-ea7bc6df931a" providerId="ADAL" clId="{9C5A031B-C5C9-4AFF-8155-B22217916868}" dt="2023-09-04T13:07:24.012" v="14" actId="47"/>
        <pc:sldMkLst>
          <pc:docMk/>
          <pc:sldMk cId="181205322" sldId="435"/>
        </pc:sldMkLst>
      </pc:sldChg>
      <pc:sldChg chg="del">
        <pc:chgData name="Luca Lodigiani" userId="dbecbdc4-19ea-4ab2-8160-ea7bc6df931a" providerId="ADAL" clId="{9C5A031B-C5C9-4AFF-8155-B22217916868}" dt="2023-09-04T13:07:00.877" v="2" actId="47"/>
        <pc:sldMkLst>
          <pc:docMk/>
          <pc:sldMk cId="2018958968" sldId="437"/>
        </pc:sldMkLst>
      </pc:sldChg>
      <pc:sldChg chg="del">
        <pc:chgData name="Luca Lodigiani" userId="dbecbdc4-19ea-4ab2-8160-ea7bc6df931a" providerId="ADAL" clId="{9C5A031B-C5C9-4AFF-8155-B22217916868}" dt="2023-09-04T13:07:00.877" v="2" actId="47"/>
        <pc:sldMkLst>
          <pc:docMk/>
          <pc:sldMk cId="2874747530" sldId="439"/>
        </pc:sldMkLst>
      </pc:sldChg>
      <pc:sldChg chg="del">
        <pc:chgData name="Luca Lodigiani" userId="dbecbdc4-19ea-4ab2-8160-ea7bc6df931a" providerId="ADAL" clId="{9C5A031B-C5C9-4AFF-8155-B22217916868}" dt="2023-09-04T13:06:31.399" v="1" actId="47"/>
        <pc:sldMkLst>
          <pc:docMk/>
          <pc:sldMk cId="2011055154" sldId="440"/>
        </pc:sldMkLst>
      </pc:sldChg>
      <pc:sldChg chg="del">
        <pc:chgData name="Luca Lodigiani" userId="dbecbdc4-19ea-4ab2-8160-ea7bc6df931a" providerId="ADAL" clId="{9C5A031B-C5C9-4AFF-8155-B22217916868}" dt="2023-09-04T13:07:00.877" v="2" actId="47"/>
        <pc:sldMkLst>
          <pc:docMk/>
          <pc:sldMk cId="3602998144" sldId="444"/>
        </pc:sldMkLst>
      </pc:sldChg>
      <pc:sldChg chg="del">
        <pc:chgData name="Luca Lodigiani" userId="dbecbdc4-19ea-4ab2-8160-ea7bc6df931a" providerId="ADAL" clId="{9C5A031B-C5C9-4AFF-8155-B22217916868}" dt="2023-09-04T13:07:00.877" v="2" actId="47"/>
        <pc:sldMkLst>
          <pc:docMk/>
          <pc:sldMk cId="193438269" sldId="446"/>
        </pc:sldMkLst>
      </pc:sldChg>
      <pc:sldChg chg="del">
        <pc:chgData name="Luca Lodigiani" userId="dbecbdc4-19ea-4ab2-8160-ea7bc6df931a" providerId="ADAL" clId="{9C5A031B-C5C9-4AFF-8155-B22217916868}" dt="2023-09-04T13:07:00.877" v="2" actId="47"/>
        <pc:sldMkLst>
          <pc:docMk/>
          <pc:sldMk cId="1713908451" sldId="447"/>
        </pc:sldMkLst>
      </pc:sldChg>
      <pc:sldChg chg="del">
        <pc:chgData name="Luca Lodigiani" userId="dbecbdc4-19ea-4ab2-8160-ea7bc6df931a" providerId="ADAL" clId="{9C5A031B-C5C9-4AFF-8155-B22217916868}" dt="2023-09-04T13:07:00.877" v="2" actId="47"/>
        <pc:sldMkLst>
          <pc:docMk/>
          <pc:sldMk cId="1409548619" sldId="448"/>
        </pc:sldMkLst>
      </pc:sldChg>
      <pc:sldChg chg="del">
        <pc:chgData name="Luca Lodigiani" userId="dbecbdc4-19ea-4ab2-8160-ea7bc6df931a" providerId="ADAL" clId="{9C5A031B-C5C9-4AFF-8155-B22217916868}" dt="2023-09-04T13:07:24.012" v="14" actId="47"/>
        <pc:sldMkLst>
          <pc:docMk/>
          <pc:sldMk cId="1153747269" sldId="451"/>
        </pc:sldMkLst>
      </pc:sldChg>
      <pc:sldChg chg="del">
        <pc:chgData name="Luca Lodigiani" userId="dbecbdc4-19ea-4ab2-8160-ea7bc6df931a" providerId="ADAL" clId="{9C5A031B-C5C9-4AFF-8155-B22217916868}" dt="2023-09-04T13:07:24.012" v="14" actId="47"/>
        <pc:sldMkLst>
          <pc:docMk/>
          <pc:sldMk cId="3967849076" sldId="452"/>
        </pc:sldMkLst>
      </pc:sldChg>
      <pc:sldChg chg="del">
        <pc:chgData name="Luca Lodigiani" userId="dbecbdc4-19ea-4ab2-8160-ea7bc6df931a" providerId="ADAL" clId="{9C5A031B-C5C9-4AFF-8155-B22217916868}" dt="2023-09-04T13:07:24.012" v="14" actId="47"/>
        <pc:sldMkLst>
          <pc:docMk/>
          <pc:sldMk cId="480561927" sldId="453"/>
        </pc:sldMkLst>
      </pc:sldChg>
      <pc:sldChg chg="del">
        <pc:chgData name="Luca Lodigiani" userId="dbecbdc4-19ea-4ab2-8160-ea7bc6df931a" providerId="ADAL" clId="{9C5A031B-C5C9-4AFF-8155-B22217916868}" dt="2023-09-04T13:07:24.012" v="14" actId="47"/>
        <pc:sldMkLst>
          <pc:docMk/>
          <pc:sldMk cId="2215014971" sldId="454"/>
        </pc:sldMkLst>
      </pc:sldChg>
      <pc:sldChg chg="modSp mod">
        <pc:chgData name="Luca Lodigiani" userId="dbecbdc4-19ea-4ab2-8160-ea7bc6df931a" providerId="ADAL" clId="{9C5A031B-C5C9-4AFF-8155-B22217916868}" dt="2023-09-07T09:13:00.098" v="4057" actId="20577"/>
        <pc:sldMkLst>
          <pc:docMk/>
          <pc:sldMk cId="3420027842" sldId="456"/>
        </pc:sldMkLst>
        <pc:spChg chg="mod">
          <ac:chgData name="Luca Lodigiani" userId="dbecbdc4-19ea-4ab2-8160-ea7bc6df931a" providerId="ADAL" clId="{9C5A031B-C5C9-4AFF-8155-B22217916868}" dt="2023-09-04T13:09:51.513" v="251" actId="20577"/>
          <ac:spMkLst>
            <pc:docMk/>
            <pc:sldMk cId="3420027842" sldId="456"/>
            <ac:spMk id="2" creationId="{0D40C29B-2415-47D2-B192-1DD256EBDC3E}"/>
          </ac:spMkLst>
        </pc:spChg>
        <pc:spChg chg="mod">
          <ac:chgData name="Luca Lodigiani" userId="dbecbdc4-19ea-4ab2-8160-ea7bc6df931a" providerId="ADAL" clId="{9C5A031B-C5C9-4AFF-8155-B22217916868}" dt="2023-09-04T13:10:41.873" v="264" actId="20577"/>
          <ac:spMkLst>
            <pc:docMk/>
            <pc:sldMk cId="3420027842" sldId="456"/>
            <ac:spMk id="5" creationId="{249FA560-D63F-48C6-8256-41F52F9F07DE}"/>
          </ac:spMkLst>
        </pc:spChg>
        <pc:spChg chg="mod">
          <ac:chgData name="Luca Lodigiani" userId="dbecbdc4-19ea-4ab2-8160-ea7bc6df931a" providerId="ADAL" clId="{9C5A031B-C5C9-4AFF-8155-B22217916868}" dt="2023-09-07T09:13:00.098" v="4057" actId="20577"/>
          <ac:spMkLst>
            <pc:docMk/>
            <pc:sldMk cId="3420027842" sldId="456"/>
            <ac:spMk id="6" creationId="{A3C33897-3B4D-4B1E-BB5D-AEFEE23D06F4}"/>
          </ac:spMkLst>
        </pc:spChg>
        <pc:spChg chg="mod">
          <ac:chgData name="Luca Lodigiani" userId="dbecbdc4-19ea-4ab2-8160-ea7bc6df931a" providerId="ADAL" clId="{9C5A031B-C5C9-4AFF-8155-B22217916868}" dt="2023-09-04T13:07:46.914" v="29" actId="20577"/>
          <ac:spMkLst>
            <pc:docMk/>
            <pc:sldMk cId="3420027842" sldId="456"/>
            <ac:spMk id="9" creationId="{4DF9D4D1-7F88-E247-99FC-752B6FD162E3}"/>
          </ac:spMkLst>
        </pc:spChg>
      </pc:sldChg>
      <pc:sldChg chg="del">
        <pc:chgData name="Luca Lodigiani" userId="dbecbdc4-19ea-4ab2-8160-ea7bc6df931a" providerId="ADAL" clId="{9C5A031B-C5C9-4AFF-8155-B22217916868}" dt="2023-09-04T13:06:31.399" v="1" actId="47"/>
        <pc:sldMkLst>
          <pc:docMk/>
          <pc:sldMk cId="1555435351" sldId="457"/>
        </pc:sldMkLst>
      </pc:sldChg>
      <pc:sldChg chg="del">
        <pc:chgData name="Luca Lodigiani" userId="dbecbdc4-19ea-4ab2-8160-ea7bc6df931a" providerId="ADAL" clId="{9C5A031B-C5C9-4AFF-8155-B22217916868}" dt="2023-09-04T13:07:00.877" v="2" actId="47"/>
        <pc:sldMkLst>
          <pc:docMk/>
          <pc:sldMk cId="109075377" sldId="461"/>
        </pc:sldMkLst>
      </pc:sldChg>
      <pc:sldChg chg="del">
        <pc:chgData name="Luca Lodigiani" userId="dbecbdc4-19ea-4ab2-8160-ea7bc6df931a" providerId="ADAL" clId="{9C5A031B-C5C9-4AFF-8155-B22217916868}" dt="2023-09-04T13:07:00.877" v="2" actId="47"/>
        <pc:sldMkLst>
          <pc:docMk/>
          <pc:sldMk cId="2008831949" sldId="471"/>
        </pc:sldMkLst>
      </pc:sldChg>
      <pc:sldChg chg="del">
        <pc:chgData name="Luca Lodigiani" userId="dbecbdc4-19ea-4ab2-8160-ea7bc6df931a" providerId="ADAL" clId="{9C5A031B-C5C9-4AFF-8155-B22217916868}" dt="2023-09-04T13:07:00.877" v="2" actId="47"/>
        <pc:sldMkLst>
          <pc:docMk/>
          <pc:sldMk cId="115263109" sldId="472"/>
        </pc:sldMkLst>
      </pc:sldChg>
      <pc:sldChg chg="del">
        <pc:chgData name="Luca Lodigiani" userId="dbecbdc4-19ea-4ab2-8160-ea7bc6df931a" providerId="ADAL" clId="{9C5A031B-C5C9-4AFF-8155-B22217916868}" dt="2023-09-04T13:07:24.012" v="14" actId="47"/>
        <pc:sldMkLst>
          <pc:docMk/>
          <pc:sldMk cId="3186773112" sldId="475"/>
        </pc:sldMkLst>
      </pc:sldChg>
      <pc:sldChg chg="del">
        <pc:chgData name="Luca Lodigiani" userId="dbecbdc4-19ea-4ab2-8160-ea7bc6df931a" providerId="ADAL" clId="{9C5A031B-C5C9-4AFF-8155-B22217916868}" dt="2023-09-04T13:07:24.012" v="14" actId="47"/>
        <pc:sldMkLst>
          <pc:docMk/>
          <pc:sldMk cId="1781386682" sldId="476"/>
        </pc:sldMkLst>
      </pc:sldChg>
      <pc:sldChg chg="del">
        <pc:chgData name="Luca Lodigiani" userId="dbecbdc4-19ea-4ab2-8160-ea7bc6df931a" providerId="ADAL" clId="{9C5A031B-C5C9-4AFF-8155-B22217916868}" dt="2023-09-04T13:07:24.012" v="14" actId="47"/>
        <pc:sldMkLst>
          <pc:docMk/>
          <pc:sldMk cId="1271286851" sldId="477"/>
        </pc:sldMkLst>
      </pc:sldChg>
      <pc:sldChg chg="modSp mod">
        <pc:chgData name="Luca Lodigiani" userId="dbecbdc4-19ea-4ab2-8160-ea7bc6df931a" providerId="ADAL" clId="{9C5A031B-C5C9-4AFF-8155-B22217916868}" dt="2023-09-04T13:07:40.609" v="23" actId="20577"/>
        <pc:sldMkLst>
          <pc:docMk/>
          <pc:sldMk cId="962776714" sldId="478"/>
        </pc:sldMkLst>
        <pc:spChg chg="mod">
          <ac:chgData name="Luca Lodigiani" userId="dbecbdc4-19ea-4ab2-8160-ea7bc6df931a" providerId="ADAL" clId="{9C5A031B-C5C9-4AFF-8155-B22217916868}" dt="2023-09-04T13:07:06.953" v="12" actId="20577"/>
          <ac:spMkLst>
            <pc:docMk/>
            <pc:sldMk cId="962776714" sldId="478"/>
            <ac:spMk id="2" creationId="{DB374D92-677B-DE45-9A88-FB3A4186131F}"/>
          </ac:spMkLst>
        </pc:spChg>
        <pc:spChg chg="mod">
          <ac:chgData name="Luca Lodigiani" userId="dbecbdc4-19ea-4ab2-8160-ea7bc6df931a" providerId="ADAL" clId="{9C5A031B-C5C9-4AFF-8155-B22217916868}" dt="2023-09-04T13:07:40.609" v="23" actId="20577"/>
          <ac:spMkLst>
            <pc:docMk/>
            <pc:sldMk cId="962776714" sldId="478"/>
            <ac:spMk id="5" creationId="{9F090901-FB60-7540-A90F-6B2E6DA5AFCC}"/>
          </ac:spMkLst>
        </pc:spChg>
      </pc:sldChg>
      <pc:sldChg chg="del">
        <pc:chgData name="Luca Lodigiani" userId="dbecbdc4-19ea-4ab2-8160-ea7bc6df931a" providerId="ADAL" clId="{9C5A031B-C5C9-4AFF-8155-B22217916868}" dt="2023-09-04T13:06:31.399" v="1" actId="47"/>
        <pc:sldMkLst>
          <pc:docMk/>
          <pc:sldMk cId="2022923544" sldId="479"/>
        </pc:sldMkLst>
      </pc:sldChg>
      <pc:sldChg chg="del">
        <pc:chgData name="Luca Lodigiani" userId="dbecbdc4-19ea-4ab2-8160-ea7bc6df931a" providerId="ADAL" clId="{9C5A031B-C5C9-4AFF-8155-B22217916868}" dt="2023-09-04T13:07:24.012" v="14" actId="47"/>
        <pc:sldMkLst>
          <pc:docMk/>
          <pc:sldMk cId="207108399" sldId="480"/>
        </pc:sldMkLst>
      </pc:sldChg>
      <pc:sldChg chg="del">
        <pc:chgData name="Luca Lodigiani" userId="dbecbdc4-19ea-4ab2-8160-ea7bc6df931a" providerId="ADAL" clId="{9C5A031B-C5C9-4AFF-8155-B22217916868}" dt="2023-09-04T13:07:24.012" v="14" actId="47"/>
        <pc:sldMkLst>
          <pc:docMk/>
          <pc:sldMk cId="1635368423" sldId="481"/>
        </pc:sldMkLst>
      </pc:sldChg>
      <pc:sldChg chg="del">
        <pc:chgData name="Luca Lodigiani" userId="dbecbdc4-19ea-4ab2-8160-ea7bc6df931a" providerId="ADAL" clId="{9C5A031B-C5C9-4AFF-8155-B22217916868}" dt="2023-09-04T13:07:24.012" v="14" actId="47"/>
        <pc:sldMkLst>
          <pc:docMk/>
          <pc:sldMk cId="302146248" sldId="483"/>
        </pc:sldMkLst>
      </pc:sldChg>
      <pc:sldChg chg="del">
        <pc:chgData name="Luca Lodigiani" userId="dbecbdc4-19ea-4ab2-8160-ea7bc6df931a" providerId="ADAL" clId="{9C5A031B-C5C9-4AFF-8155-B22217916868}" dt="2023-09-04T13:07:24.012" v="14" actId="47"/>
        <pc:sldMkLst>
          <pc:docMk/>
          <pc:sldMk cId="1490040917" sldId="485"/>
        </pc:sldMkLst>
      </pc:sldChg>
      <pc:sldChg chg="del">
        <pc:chgData name="Luca Lodigiani" userId="dbecbdc4-19ea-4ab2-8160-ea7bc6df931a" providerId="ADAL" clId="{9C5A031B-C5C9-4AFF-8155-B22217916868}" dt="2023-09-04T13:07:24.012" v="14" actId="47"/>
        <pc:sldMkLst>
          <pc:docMk/>
          <pc:sldMk cId="3344475124" sldId="487"/>
        </pc:sldMkLst>
      </pc:sldChg>
      <pc:sldChg chg="del">
        <pc:chgData name="Luca Lodigiani" userId="dbecbdc4-19ea-4ab2-8160-ea7bc6df931a" providerId="ADAL" clId="{9C5A031B-C5C9-4AFF-8155-B22217916868}" dt="2023-09-04T13:07:24.012" v="14" actId="47"/>
        <pc:sldMkLst>
          <pc:docMk/>
          <pc:sldMk cId="1062403638" sldId="488"/>
        </pc:sldMkLst>
      </pc:sldChg>
      <pc:sldChg chg="del">
        <pc:chgData name="Luca Lodigiani" userId="dbecbdc4-19ea-4ab2-8160-ea7bc6df931a" providerId="ADAL" clId="{9C5A031B-C5C9-4AFF-8155-B22217916868}" dt="2023-09-04T13:07:24.012" v="14" actId="47"/>
        <pc:sldMkLst>
          <pc:docMk/>
          <pc:sldMk cId="3650885215" sldId="489"/>
        </pc:sldMkLst>
      </pc:sldChg>
      <pc:sldChg chg="del">
        <pc:chgData name="Luca Lodigiani" userId="dbecbdc4-19ea-4ab2-8160-ea7bc6df931a" providerId="ADAL" clId="{9C5A031B-C5C9-4AFF-8155-B22217916868}" dt="2023-09-04T13:07:24.012" v="14" actId="47"/>
        <pc:sldMkLst>
          <pc:docMk/>
          <pc:sldMk cId="404839644" sldId="490"/>
        </pc:sldMkLst>
      </pc:sldChg>
      <pc:sldChg chg="del">
        <pc:chgData name="Luca Lodigiani" userId="dbecbdc4-19ea-4ab2-8160-ea7bc6df931a" providerId="ADAL" clId="{9C5A031B-C5C9-4AFF-8155-B22217916868}" dt="2023-09-04T13:07:24.012" v="14" actId="47"/>
        <pc:sldMkLst>
          <pc:docMk/>
          <pc:sldMk cId="2815758168" sldId="491"/>
        </pc:sldMkLst>
      </pc:sldChg>
      <pc:sldChg chg="del">
        <pc:chgData name="Luca Lodigiani" userId="dbecbdc4-19ea-4ab2-8160-ea7bc6df931a" providerId="ADAL" clId="{9C5A031B-C5C9-4AFF-8155-B22217916868}" dt="2023-09-04T13:07:24.012" v="14" actId="47"/>
        <pc:sldMkLst>
          <pc:docMk/>
          <pc:sldMk cId="3922490496" sldId="492"/>
        </pc:sldMkLst>
      </pc:sldChg>
      <pc:sldChg chg="del">
        <pc:chgData name="Luca Lodigiani" userId="dbecbdc4-19ea-4ab2-8160-ea7bc6df931a" providerId="ADAL" clId="{9C5A031B-C5C9-4AFF-8155-B22217916868}" dt="2023-09-04T13:07:10.771" v="13" actId="47"/>
        <pc:sldMkLst>
          <pc:docMk/>
          <pc:sldMk cId="3580734517" sldId="500"/>
        </pc:sldMkLst>
      </pc:sldChg>
      <pc:sldChg chg="del">
        <pc:chgData name="Luca Lodigiani" userId="dbecbdc4-19ea-4ab2-8160-ea7bc6df931a" providerId="ADAL" clId="{9C5A031B-C5C9-4AFF-8155-B22217916868}" dt="2023-09-04T13:07:10.771" v="13" actId="47"/>
        <pc:sldMkLst>
          <pc:docMk/>
          <pc:sldMk cId="3405728848" sldId="501"/>
        </pc:sldMkLst>
      </pc:sldChg>
      <pc:sldChg chg="del">
        <pc:chgData name="Luca Lodigiani" userId="dbecbdc4-19ea-4ab2-8160-ea7bc6df931a" providerId="ADAL" clId="{9C5A031B-C5C9-4AFF-8155-B22217916868}" dt="2023-09-04T13:07:24.012" v="14" actId="47"/>
        <pc:sldMkLst>
          <pc:docMk/>
          <pc:sldMk cId="2993341807" sldId="502"/>
        </pc:sldMkLst>
      </pc:sldChg>
      <pc:sldChg chg="del">
        <pc:chgData name="Luca Lodigiani" userId="dbecbdc4-19ea-4ab2-8160-ea7bc6df931a" providerId="ADAL" clId="{9C5A031B-C5C9-4AFF-8155-B22217916868}" dt="2023-09-04T13:07:24.012" v="14" actId="47"/>
        <pc:sldMkLst>
          <pc:docMk/>
          <pc:sldMk cId="1203591397" sldId="503"/>
        </pc:sldMkLst>
      </pc:sldChg>
      <pc:sldChg chg="del">
        <pc:chgData name="Luca Lodigiani" userId="dbecbdc4-19ea-4ab2-8160-ea7bc6df931a" providerId="ADAL" clId="{9C5A031B-C5C9-4AFF-8155-B22217916868}" dt="2023-09-04T13:07:24.012" v="14" actId="47"/>
        <pc:sldMkLst>
          <pc:docMk/>
          <pc:sldMk cId="4187690001" sldId="504"/>
        </pc:sldMkLst>
      </pc:sldChg>
      <pc:sldChg chg="del">
        <pc:chgData name="Luca Lodigiani" userId="dbecbdc4-19ea-4ab2-8160-ea7bc6df931a" providerId="ADAL" clId="{9C5A031B-C5C9-4AFF-8155-B22217916868}" dt="2023-09-04T13:07:24.012" v="14" actId="47"/>
        <pc:sldMkLst>
          <pc:docMk/>
          <pc:sldMk cId="1195822697" sldId="505"/>
        </pc:sldMkLst>
      </pc:sldChg>
      <pc:sldChg chg="del">
        <pc:chgData name="Luca Lodigiani" userId="dbecbdc4-19ea-4ab2-8160-ea7bc6df931a" providerId="ADAL" clId="{9C5A031B-C5C9-4AFF-8155-B22217916868}" dt="2023-09-04T13:07:24.012" v="14" actId="47"/>
        <pc:sldMkLst>
          <pc:docMk/>
          <pc:sldMk cId="1712016208" sldId="506"/>
        </pc:sldMkLst>
      </pc:sldChg>
      <pc:sldChg chg="del">
        <pc:chgData name="Luca Lodigiani" userId="dbecbdc4-19ea-4ab2-8160-ea7bc6df931a" providerId="ADAL" clId="{9C5A031B-C5C9-4AFF-8155-B22217916868}" dt="2023-09-04T13:07:24.012" v="14" actId="47"/>
        <pc:sldMkLst>
          <pc:docMk/>
          <pc:sldMk cId="2431972167" sldId="507"/>
        </pc:sldMkLst>
      </pc:sldChg>
      <pc:sldChg chg="del">
        <pc:chgData name="Luca Lodigiani" userId="dbecbdc4-19ea-4ab2-8160-ea7bc6df931a" providerId="ADAL" clId="{9C5A031B-C5C9-4AFF-8155-B22217916868}" dt="2023-09-04T13:07:24.012" v="14" actId="47"/>
        <pc:sldMkLst>
          <pc:docMk/>
          <pc:sldMk cId="829641369" sldId="508"/>
        </pc:sldMkLst>
      </pc:sldChg>
      <pc:sldChg chg="del">
        <pc:chgData name="Luca Lodigiani" userId="dbecbdc4-19ea-4ab2-8160-ea7bc6df931a" providerId="ADAL" clId="{9C5A031B-C5C9-4AFF-8155-B22217916868}" dt="2023-09-04T13:07:24.012" v="14" actId="47"/>
        <pc:sldMkLst>
          <pc:docMk/>
          <pc:sldMk cId="1213332220" sldId="509"/>
        </pc:sldMkLst>
      </pc:sldChg>
      <pc:sldChg chg="del">
        <pc:chgData name="Luca Lodigiani" userId="dbecbdc4-19ea-4ab2-8160-ea7bc6df931a" providerId="ADAL" clId="{9C5A031B-C5C9-4AFF-8155-B22217916868}" dt="2023-09-04T13:07:24.012" v="14" actId="47"/>
        <pc:sldMkLst>
          <pc:docMk/>
          <pc:sldMk cId="991097872" sldId="510"/>
        </pc:sldMkLst>
      </pc:sldChg>
      <pc:sldChg chg="modSp new mod">
        <pc:chgData name="Luca Lodigiani" userId="dbecbdc4-19ea-4ab2-8160-ea7bc6df931a" providerId="ADAL" clId="{9C5A031B-C5C9-4AFF-8155-B22217916868}" dt="2023-09-10T17:25:02.448" v="4117" actId="20577"/>
        <pc:sldMkLst>
          <pc:docMk/>
          <pc:sldMk cId="272611678" sldId="511"/>
        </pc:sldMkLst>
        <pc:spChg chg="mod">
          <ac:chgData name="Luca Lodigiani" userId="dbecbdc4-19ea-4ab2-8160-ea7bc6df931a" providerId="ADAL" clId="{9C5A031B-C5C9-4AFF-8155-B22217916868}" dt="2023-09-10T17:25:02.448" v="4117" actId="20577"/>
          <ac:spMkLst>
            <pc:docMk/>
            <pc:sldMk cId="272611678" sldId="511"/>
            <ac:spMk id="2" creationId="{06463352-F8F4-9FF3-2BCD-45CF96FB9A68}"/>
          </ac:spMkLst>
        </pc:spChg>
        <pc:spChg chg="mod">
          <ac:chgData name="Luca Lodigiani" userId="dbecbdc4-19ea-4ab2-8160-ea7bc6df931a" providerId="ADAL" clId="{9C5A031B-C5C9-4AFF-8155-B22217916868}" dt="2023-09-04T13:23:21.318" v="595" actId="20577"/>
          <ac:spMkLst>
            <pc:docMk/>
            <pc:sldMk cId="272611678" sldId="511"/>
            <ac:spMk id="5" creationId="{EFEF8AD8-A4B2-D067-6E31-8EB446836B5A}"/>
          </ac:spMkLst>
        </pc:spChg>
      </pc:sldChg>
      <pc:sldChg chg="modSp new mod">
        <pc:chgData name="Luca Lodigiani" userId="dbecbdc4-19ea-4ab2-8160-ea7bc6df931a" providerId="ADAL" clId="{9C5A031B-C5C9-4AFF-8155-B22217916868}" dt="2023-09-05T08:57:35.009" v="3949"/>
        <pc:sldMkLst>
          <pc:docMk/>
          <pc:sldMk cId="1844898837" sldId="512"/>
        </pc:sldMkLst>
        <pc:spChg chg="mod">
          <ac:chgData name="Luca Lodigiani" userId="dbecbdc4-19ea-4ab2-8160-ea7bc6df931a" providerId="ADAL" clId="{9C5A031B-C5C9-4AFF-8155-B22217916868}" dt="2023-09-05T08:57:35.009" v="3949"/>
          <ac:spMkLst>
            <pc:docMk/>
            <pc:sldMk cId="1844898837" sldId="512"/>
            <ac:spMk id="2" creationId="{2AD06F13-2BD3-59F4-5306-E09848B74B09}"/>
          </ac:spMkLst>
        </pc:spChg>
        <pc:spChg chg="mod">
          <ac:chgData name="Luca Lodigiani" userId="dbecbdc4-19ea-4ab2-8160-ea7bc6df931a" providerId="ADAL" clId="{9C5A031B-C5C9-4AFF-8155-B22217916868}" dt="2023-09-04T20:31:19.944" v="3223" actId="20577"/>
          <ac:spMkLst>
            <pc:docMk/>
            <pc:sldMk cId="1844898837" sldId="512"/>
            <ac:spMk id="5" creationId="{C3BB0329-1DF3-7807-0B24-A1731792436C}"/>
          </ac:spMkLst>
        </pc:spChg>
      </pc:sldChg>
      <pc:sldChg chg="addSp modSp new mod">
        <pc:chgData name="Luca Lodigiani" userId="dbecbdc4-19ea-4ab2-8160-ea7bc6df931a" providerId="ADAL" clId="{9C5A031B-C5C9-4AFF-8155-B22217916868}" dt="2023-09-11T05:10:20.215" v="4937" actId="20577"/>
        <pc:sldMkLst>
          <pc:docMk/>
          <pc:sldMk cId="31892486" sldId="513"/>
        </pc:sldMkLst>
        <pc:spChg chg="mod">
          <ac:chgData name="Luca Lodigiani" userId="dbecbdc4-19ea-4ab2-8160-ea7bc6df931a" providerId="ADAL" clId="{9C5A031B-C5C9-4AFF-8155-B22217916868}" dt="2023-09-11T05:10:20.215" v="4937" actId="20577"/>
          <ac:spMkLst>
            <pc:docMk/>
            <pc:sldMk cId="31892486" sldId="513"/>
            <ac:spMk id="2" creationId="{9B74128C-8A2F-FC8D-25F9-05325576462F}"/>
          </ac:spMkLst>
        </pc:spChg>
        <pc:spChg chg="mod">
          <ac:chgData name="Luca Lodigiani" userId="dbecbdc4-19ea-4ab2-8160-ea7bc6df931a" providerId="ADAL" clId="{9C5A031B-C5C9-4AFF-8155-B22217916868}" dt="2023-09-04T20:48:33.175" v="3272" actId="20577"/>
          <ac:spMkLst>
            <pc:docMk/>
            <pc:sldMk cId="31892486" sldId="513"/>
            <ac:spMk id="5" creationId="{BE7301EA-F3B5-B38A-CC2A-CF0A0326C644}"/>
          </ac:spMkLst>
        </pc:spChg>
        <pc:spChg chg="add mod">
          <ac:chgData name="Luca Lodigiani" userId="dbecbdc4-19ea-4ab2-8160-ea7bc6df931a" providerId="ADAL" clId="{9C5A031B-C5C9-4AFF-8155-B22217916868}" dt="2023-09-11T05:05:04.273" v="4635" actId="1076"/>
          <ac:spMkLst>
            <pc:docMk/>
            <pc:sldMk cId="31892486" sldId="513"/>
            <ac:spMk id="7" creationId="{148750A3-33CF-FD09-AF10-3A7D28B62A12}"/>
          </ac:spMkLst>
        </pc:spChg>
      </pc:sldChg>
      <pc:sldChg chg="new del">
        <pc:chgData name="Luca Lodigiani" userId="dbecbdc4-19ea-4ab2-8160-ea7bc6df931a" providerId="ADAL" clId="{9C5A031B-C5C9-4AFF-8155-B22217916868}" dt="2023-09-04T15:28:04.571" v="2190" actId="680"/>
        <pc:sldMkLst>
          <pc:docMk/>
          <pc:sldMk cId="3307860052" sldId="513"/>
        </pc:sldMkLst>
      </pc:sldChg>
      <pc:sldChg chg="modSp new mod">
        <pc:chgData name="Luca Lodigiani" userId="dbecbdc4-19ea-4ab2-8160-ea7bc6df931a" providerId="ADAL" clId="{9C5A031B-C5C9-4AFF-8155-B22217916868}" dt="2023-09-11T04:54:36.439" v="4543" actId="113"/>
        <pc:sldMkLst>
          <pc:docMk/>
          <pc:sldMk cId="1082645961" sldId="514"/>
        </pc:sldMkLst>
        <pc:spChg chg="mod">
          <ac:chgData name="Luca Lodigiani" userId="dbecbdc4-19ea-4ab2-8160-ea7bc6df931a" providerId="ADAL" clId="{9C5A031B-C5C9-4AFF-8155-B22217916868}" dt="2023-09-11T04:54:36.439" v="4543" actId="113"/>
          <ac:spMkLst>
            <pc:docMk/>
            <pc:sldMk cId="1082645961" sldId="514"/>
            <ac:spMk id="2" creationId="{12540906-291B-5E44-9B6B-D2CB0ECCA7C5}"/>
          </ac:spMkLst>
        </pc:spChg>
        <pc:spChg chg="mod">
          <ac:chgData name="Luca Lodigiani" userId="dbecbdc4-19ea-4ab2-8160-ea7bc6df931a" providerId="ADAL" clId="{9C5A031B-C5C9-4AFF-8155-B22217916868}" dt="2023-09-04T20:51:48.143" v="3474" actId="20577"/>
          <ac:spMkLst>
            <pc:docMk/>
            <pc:sldMk cId="1082645961" sldId="514"/>
            <ac:spMk id="5" creationId="{89582FF0-F758-7093-3CE3-5210AC9A0EFE}"/>
          </ac:spMkLst>
        </pc:spChg>
      </pc:sldChg>
      <pc:sldChg chg="modSp new mod">
        <pc:chgData name="Luca Lodigiani" userId="dbecbdc4-19ea-4ab2-8160-ea7bc6df931a" providerId="ADAL" clId="{9C5A031B-C5C9-4AFF-8155-B22217916868}" dt="2023-09-11T03:43:29.678" v="4148" actId="20577"/>
        <pc:sldMkLst>
          <pc:docMk/>
          <pc:sldMk cId="2614290803" sldId="515"/>
        </pc:sldMkLst>
        <pc:spChg chg="mod">
          <ac:chgData name="Luca Lodigiani" userId="dbecbdc4-19ea-4ab2-8160-ea7bc6df931a" providerId="ADAL" clId="{9C5A031B-C5C9-4AFF-8155-B22217916868}" dt="2023-09-11T03:43:29.678" v="4148" actId="20577"/>
          <ac:spMkLst>
            <pc:docMk/>
            <pc:sldMk cId="2614290803" sldId="515"/>
            <ac:spMk id="2" creationId="{4F8687EB-83E6-3E5F-37D0-51C4E1F7CB02}"/>
          </ac:spMkLst>
        </pc:spChg>
        <pc:spChg chg="mod">
          <ac:chgData name="Luca Lodigiani" userId="dbecbdc4-19ea-4ab2-8160-ea7bc6df931a" providerId="ADAL" clId="{9C5A031B-C5C9-4AFF-8155-B22217916868}" dt="2023-09-04T20:56:46.091" v="3849" actId="20577"/>
          <ac:spMkLst>
            <pc:docMk/>
            <pc:sldMk cId="2614290803" sldId="515"/>
            <ac:spMk id="5" creationId="{6BAF751C-4D7A-7755-7AE1-B06E5B95694F}"/>
          </ac:spMkLst>
        </pc:spChg>
      </pc:sldChg>
      <pc:sldChg chg="modSp new del mod">
        <pc:chgData name="Luca Lodigiani" userId="dbecbdc4-19ea-4ab2-8160-ea7bc6df931a" providerId="ADAL" clId="{9C5A031B-C5C9-4AFF-8155-B22217916868}" dt="2023-09-04T20:53:05.184" v="3541" actId="47"/>
        <pc:sldMkLst>
          <pc:docMk/>
          <pc:sldMk cId="1258667929" sldId="516"/>
        </pc:sldMkLst>
        <pc:spChg chg="mod">
          <ac:chgData name="Luca Lodigiani" userId="dbecbdc4-19ea-4ab2-8160-ea7bc6df931a" providerId="ADAL" clId="{9C5A031B-C5C9-4AFF-8155-B22217916868}" dt="2023-09-04T20:53:03.301" v="3540"/>
          <ac:spMkLst>
            <pc:docMk/>
            <pc:sldMk cId="1258667929" sldId="516"/>
            <ac:spMk id="2" creationId="{A7878D0E-A94F-17AE-3E6F-4A4B95859DFF}"/>
          </ac:spMkLst>
        </pc:spChg>
        <pc:spChg chg="mod">
          <ac:chgData name="Luca Lodigiani" userId="dbecbdc4-19ea-4ab2-8160-ea7bc6df931a" providerId="ADAL" clId="{9C5A031B-C5C9-4AFF-8155-B22217916868}" dt="2023-09-04T20:53:01.007" v="3538" actId="20577"/>
          <ac:spMkLst>
            <pc:docMk/>
            <pc:sldMk cId="1258667929" sldId="516"/>
            <ac:spMk id="5" creationId="{D9D11AAD-EE7C-FDAE-1900-73F820736879}"/>
          </ac:spMkLst>
        </pc:spChg>
      </pc:sldChg>
      <pc:sldChg chg="modSp new mod ord">
        <pc:chgData name="Luca Lodigiani" userId="dbecbdc4-19ea-4ab2-8160-ea7bc6df931a" providerId="ADAL" clId="{9C5A031B-C5C9-4AFF-8155-B22217916868}" dt="2023-09-11T05:14:20.494" v="5088" actId="20577"/>
        <pc:sldMkLst>
          <pc:docMk/>
          <pc:sldMk cId="2036121123" sldId="516"/>
        </pc:sldMkLst>
        <pc:spChg chg="mod">
          <ac:chgData name="Luca Lodigiani" userId="dbecbdc4-19ea-4ab2-8160-ea7bc6df931a" providerId="ADAL" clId="{9C5A031B-C5C9-4AFF-8155-B22217916868}" dt="2023-09-11T05:14:20.494" v="5088" actId="20577"/>
          <ac:spMkLst>
            <pc:docMk/>
            <pc:sldMk cId="2036121123" sldId="516"/>
            <ac:spMk id="2" creationId="{7F515D20-B738-EB04-6E1A-BD5126E110F8}"/>
          </ac:spMkLst>
        </pc:spChg>
        <pc:spChg chg="mod">
          <ac:chgData name="Luca Lodigiani" userId="dbecbdc4-19ea-4ab2-8160-ea7bc6df931a" providerId="ADAL" clId="{9C5A031B-C5C9-4AFF-8155-B22217916868}" dt="2023-09-04T20:54:06.216" v="3621" actId="20577"/>
          <ac:spMkLst>
            <pc:docMk/>
            <pc:sldMk cId="2036121123" sldId="516"/>
            <ac:spMk id="5" creationId="{23B20B7C-1B8E-F97E-D786-9B9981809F4D}"/>
          </ac:spMkLst>
        </pc:spChg>
      </pc:sldChg>
      <pc:sldChg chg="modSp new del mod">
        <pc:chgData name="Luca Lodigiani" userId="dbecbdc4-19ea-4ab2-8160-ea7bc6df931a" providerId="ADAL" clId="{9C5A031B-C5C9-4AFF-8155-B22217916868}" dt="2023-09-11T04:53:49.364" v="4482" actId="47"/>
        <pc:sldMkLst>
          <pc:docMk/>
          <pc:sldMk cId="2688034550" sldId="517"/>
        </pc:sldMkLst>
        <pc:spChg chg="mod">
          <ac:chgData name="Luca Lodigiani" userId="dbecbdc4-19ea-4ab2-8160-ea7bc6df931a" providerId="ADAL" clId="{9C5A031B-C5C9-4AFF-8155-B22217916868}" dt="2023-09-11T03:46:09.484" v="4477" actId="20577"/>
          <ac:spMkLst>
            <pc:docMk/>
            <pc:sldMk cId="2688034550" sldId="517"/>
            <ac:spMk id="2" creationId="{DEB65D0B-9538-0543-1FD3-D4D3343C889A}"/>
          </ac:spMkLst>
        </pc:spChg>
        <pc:spChg chg="mod">
          <ac:chgData name="Luca Lodigiani" userId="dbecbdc4-19ea-4ab2-8160-ea7bc6df931a" providerId="ADAL" clId="{9C5A031B-C5C9-4AFF-8155-B22217916868}" dt="2023-09-07T09:13:58.615" v="4097" actId="20577"/>
          <ac:spMkLst>
            <pc:docMk/>
            <pc:sldMk cId="2688034550" sldId="517"/>
            <ac:spMk id="5" creationId="{A4AFC63A-C6AD-099F-D2C3-06AF297B62DE}"/>
          </ac:spMkLst>
        </pc:spChg>
      </pc:sldChg>
      <pc:sldChg chg="modSp new del mod">
        <pc:chgData name="Luca Lodigiani" userId="dbecbdc4-19ea-4ab2-8160-ea7bc6df931a" providerId="ADAL" clId="{9C5A031B-C5C9-4AFF-8155-B22217916868}" dt="2023-09-11T04:53:49.364" v="4482" actId="47"/>
        <pc:sldMkLst>
          <pc:docMk/>
          <pc:sldMk cId="1948040004" sldId="518"/>
        </pc:sldMkLst>
        <pc:spChg chg="mod">
          <ac:chgData name="Luca Lodigiani" userId="dbecbdc4-19ea-4ab2-8160-ea7bc6df931a" providerId="ADAL" clId="{9C5A031B-C5C9-4AFF-8155-B22217916868}" dt="2023-09-11T03:46:27.514" v="4481" actId="20577"/>
          <ac:spMkLst>
            <pc:docMk/>
            <pc:sldMk cId="1948040004" sldId="518"/>
            <ac:spMk id="5" creationId="{09C751E3-A60F-51F4-6E8E-935049BB416E}"/>
          </ac:spMkLst>
        </pc:spChg>
      </pc:sldChg>
      <pc:sldMasterChg chg="modSp mod">
        <pc:chgData name="Luca Lodigiani" userId="dbecbdc4-19ea-4ab2-8160-ea7bc6df931a" providerId="ADAL" clId="{9C5A031B-C5C9-4AFF-8155-B22217916868}" dt="2023-09-04T13:07:53.094" v="30" actId="33475"/>
        <pc:sldMasterMkLst>
          <pc:docMk/>
          <pc:sldMasterMk cId="3372082947" sldId="2147483710"/>
        </pc:sldMasterMkLst>
        <pc:spChg chg="add mod">
          <ac:chgData name="Luca Lodigiani" userId="dbecbdc4-19ea-4ab2-8160-ea7bc6df931a" providerId="ADAL" clId="{9C5A031B-C5C9-4AFF-8155-B22217916868}" dt="2023-09-04T13:07:53.094" v="30" actId="33475"/>
          <ac:spMkLst>
            <pc:docMk/>
            <pc:sldMasterMk cId="3372082947" sldId="2147483710"/>
            <ac:spMk id="7" creationId="{90E6D750-1E0C-0379-2C69-86E900520D40}"/>
          </ac:spMkLst>
        </pc:spChg>
      </pc:sldMasterChg>
      <pc:sldMasterChg chg="modSp mod">
        <pc:chgData name="Luca Lodigiani" userId="dbecbdc4-19ea-4ab2-8160-ea7bc6df931a" providerId="ADAL" clId="{9C5A031B-C5C9-4AFF-8155-B22217916868}" dt="2023-09-04T13:07:53.094" v="30" actId="33475"/>
        <pc:sldMasterMkLst>
          <pc:docMk/>
          <pc:sldMasterMk cId="2353697029" sldId="2147483913"/>
        </pc:sldMasterMkLst>
        <pc:spChg chg="add mod">
          <ac:chgData name="Luca Lodigiani" userId="dbecbdc4-19ea-4ab2-8160-ea7bc6df931a" providerId="ADAL" clId="{9C5A031B-C5C9-4AFF-8155-B22217916868}" dt="2023-09-04T13:07:53.094" v="30" actId="33475"/>
          <ac:spMkLst>
            <pc:docMk/>
            <pc:sldMasterMk cId="2353697029" sldId="2147483913"/>
            <ac:spMk id="3" creationId="{46018D58-9AF6-2CE5-5129-DC491140DD66}"/>
          </ac:spMkLst>
        </pc:spChg>
      </pc:sldMasterChg>
    </pc:docChg>
  </pc:docChgLst>
  <pc:docChgLst>
    <pc:chgData name="Luca Lodigiani" userId="dbecbdc4-19ea-4ab2-8160-ea7bc6df931a" providerId="ADAL" clId="{3CF35D31-3682-4B45-B6C3-A77450F2E026}"/>
    <pc:docChg chg="undo redo custSel addSld delSld modSld sldOrd delSection modSection">
      <pc:chgData name="Luca Lodigiani" userId="dbecbdc4-19ea-4ab2-8160-ea7bc6df931a" providerId="ADAL" clId="{3CF35D31-3682-4B45-B6C3-A77450F2E026}" dt="2023-12-04T20:33:58.446" v="13570" actId="20577"/>
      <pc:docMkLst>
        <pc:docMk/>
      </pc:docMkLst>
      <pc:sldChg chg="addSp delSp modSp mod">
        <pc:chgData name="Luca Lodigiani" userId="dbecbdc4-19ea-4ab2-8160-ea7bc6df931a" providerId="ADAL" clId="{3CF35D31-3682-4B45-B6C3-A77450F2E026}" dt="2023-12-04T15:44:52.710" v="5367" actId="20577"/>
        <pc:sldMkLst>
          <pc:docMk/>
          <pc:sldMk cId="3420027842" sldId="456"/>
        </pc:sldMkLst>
        <pc:spChg chg="mod">
          <ac:chgData name="Luca Lodigiani" userId="dbecbdc4-19ea-4ab2-8160-ea7bc6df931a" providerId="ADAL" clId="{3CF35D31-3682-4B45-B6C3-A77450F2E026}" dt="2023-12-01T11:39:45.317" v="104" actId="20577"/>
          <ac:spMkLst>
            <pc:docMk/>
            <pc:sldMk cId="3420027842" sldId="456"/>
            <ac:spMk id="2" creationId="{0D40C29B-2415-47D2-B192-1DD256EBDC3E}"/>
          </ac:spMkLst>
        </pc:spChg>
        <pc:spChg chg="mod">
          <ac:chgData name="Luca Lodigiani" userId="dbecbdc4-19ea-4ab2-8160-ea7bc6df931a" providerId="ADAL" clId="{3CF35D31-3682-4B45-B6C3-A77450F2E026}" dt="2023-12-01T15:36:52.372" v="5167" actId="20577"/>
          <ac:spMkLst>
            <pc:docMk/>
            <pc:sldMk cId="3420027842" sldId="456"/>
            <ac:spMk id="5" creationId="{249FA560-D63F-48C6-8256-41F52F9F07DE}"/>
          </ac:spMkLst>
        </pc:spChg>
        <pc:spChg chg="mod">
          <ac:chgData name="Luca Lodigiani" userId="dbecbdc4-19ea-4ab2-8160-ea7bc6df931a" providerId="ADAL" clId="{3CF35D31-3682-4B45-B6C3-A77450F2E026}" dt="2023-12-04T15:44:52.710" v="5367" actId="20577"/>
          <ac:spMkLst>
            <pc:docMk/>
            <pc:sldMk cId="3420027842" sldId="456"/>
            <ac:spMk id="6" creationId="{A3C33897-3B4D-4B1E-BB5D-AEFEE23D06F4}"/>
          </ac:spMkLst>
        </pc:spChg>
        <pc:spChg chg="add mod">
          <ac:chgData name="Luca Lodigiani" userId="dbecbdc4-19ea-4ab2-8160-ea7bc6df931a" providerId="ADAL" clId="{3CF35D31-3682-4B45-B6C3-A77450F2E026}" dt="2023-12-01T14:21:00.985" v="4063"/>
          <ac:spMkLst>
            <pc:docMk/>
            <pc:sldMk cId="3420027842" sldId="456"/>
            <ac:spMk id="7" creationId="{B8643D37-26D0-1843-7EBC-B8589296AA0F}"/>
          </ac:spMkLst>
        </pc:spChg>
        <pc:graphicFrameChg chg="add del mod">
          <ac:chgData name="Luca Lodigiani" userId="dbecbdc4-19ea-4ab2-8160-ea7bc6df931a" providerId="ADAL" clId="{3CF35D31-3682-4B45-B6C3-A77450F2E026}" dt="2023-12-01T11:38:37.964" v="36"/>
          <ac:graphicFrameMkLst>
            <pc:docMk/>
            <pc:sldMk cId="3420027842" sldId="456"/>
            <ac:graphicFrameMk id="3" creationId="{5239D6E3-6E80-0294-1C17-FF755515D461}"/>
          </ac:graphicFrameMkLst>
        </pc:graphicFrameChg>
        <pc:graphicFrameChg chg="del mod">
          <ac:chgData name="Luca Lodigiani" userId="dbecbdc4-19ea-4ab2-8160-ea7bc6df931a" providerId="ADAL" clId="{3CF35D31-3682-4B45-B6C3-A77450F2E026}" dt="2023-12-01T11:38:37.964" v="36"/>
          <ac:graphicFrameMkLst>
            <pc:docMk/>
            <pc:sldMk cId="3420027842" sldId="456"/>
            <ac:graphicFrameMk id="4" creationId="{5C279BCF-9775-BC1B-0AFC-DBA4A0E8336D}"/>
          </ac:graphicFrameMkLst>
        </pc:graphicFrameChg>
      </pc:sldChg>
      <pc:sldChg chg="modSp mod">
        <pc:chgData name="Luca Lodigiani" userId="dbecbdc4-19ea-4ab2-8160-ea7bc6df931a" providerId="ADAL" clId="{3CF35D31-3682-4B45-B6C3-A77450F2E026}" dt="2023-12-01T11:41:06.357" v="189" actId="20577"/>
        <pc:sldMkLst>
          <pc:docMk/>
          <pc:sldMk cId="272611678" sldId="511"/>
        </pc:sldMkLst>
        <pc:spChg chg="mod">
          <ac:chgData name="Luca Lodigiani" userId="dbecbdc4-19ea-4ab2-8160-ea7bc6df931a" providerId="ADAL" clId="{3CF35D31-3682-4B45-B6C3-A77450F2E026}" dt="2023-12-01T11:41:06.357" v="189" actId="20577"/>
          <ac:spMkLst>
            <pc:docMk/>
            <pc:sldMk cId="272611678" sldId="511"/>
            <ac:spMk id="2" creationId="{06463352-F8F4-9FF3-2BCD-45CF96FB9A68}"/>
          </ac:spMkLst>
        </pc:spChg>
      </pc:sldChg>
      <pc:sldChg chg="del ord">
        <pc:chgData name="Luca Lodigiani" userId="dbecbdc4-19ea-4ab2-8160-ea7bc6df931a" providerId="ADAL" clId="{3CF35D31-3682-4B45-B6C3-A77450F2E026}" dt="2023-12-01T14:14:16.044" v="3875" actId="47"/>
        <pc:sldMkLst>
          <pc:docMk/>
          <pc:sldMk cId="1844898837" sldId="512"/>
        </pc:sldMkLst>
      </pc:sldChg>
      <pc:sldChg chg="delSp modSp mod">
        <pc:chgData name="Luca Lodigiani" userId="dbecbdc4-19ea-4ab2-8160-ea7bc6df931a" providerId="ADAL" clId="{3CF35D31-3682-4B45-B6C3-A77450F2E026}" dt="2023-12-04T20:33:30.149" v="13551" actId="20577"/>
        <pc:sldMkLst>
          <pc:docMk/>
          <pc:sldMk cId="31892486" sldId="513"/>
        </pc:sldMkLst>
        <pc:spChg chg="mod">
          <ac:chgData name="Luca Lodigiani" userId="dbecbdc4-19ea-4ab2-8160-ea7bc6df931a" providerId="ADAL" clId="{3CF35D31-3682-4B45-B6C3-A77450F2E026}" dt="2023-12-04T20:33:30.149" v="13551" actId="20577"/>
          <ac:spMkLst>
            <pc:docMk/>
            <pc:sldMk cId="31892486" sldId="513"/>
            <ac:spMk id="2" creationId="{9B74128C-8A2F-FC8D-25F9-05325576462F}"/>
          </ac:spMkLst>
        </pc:spChg>
        <pc:spChg chg="mod">
          <ac:chgData name="Luca Lodigiani" userId="dbecbdc4-19ea-4ab2-8160-ea7bc6df931a" providerId="ADAL" clId="{3CF35D31-3682-4B45-B6C3-A77450F2E026}" dt="2023-12-04T18:21:58.647" v="12396" actId="20577"/>
          <ac:spMkLst>
            <pc:docMk/>
            <pc:sldMk cId="31892486" sldId="513"/>
            <ac:spMk id="5" creationId="{BE7301EA-F3B5-B38A-CC2A-CF0A0326C644}"/>
          </ac:spMkLst>
        </pc:spChg>
        <pc:spChg chg="del">
          <ac:chgData name="Luca Lodigiani" userId="dbecbdc4-19ea-4ab2-8160-ea7bc6df931a" providerId="ADAL" clId="{3CF35D31-3682-4B45-B6C3-A77450F2E026}" dt="2023-12-01T12:00:10.387" v="674" actId="478"/>
          <ac:spMkLst>
            <pc:docMk/>
            <pc:sldMk cId="31892486" sldId="513"/>
            <ac:spMk id="7" creationId="{148750A3-33CF-FD09-AF10-3A7D28B62A12}"/>
          </ac:spMkLst>
        </pc:spChg>
      </pc:sldChg>
      <pc:sldChg chg="del">
        <pc:chgData name="Luca Lodigiani" userId="dbecbdc4-19ea-4ab2-8160-ea7bc6df931a" providerId="ADAL" clId="{3CF35D31-3682-4B45-B6C3-A77450F2E026}" dt="2023-12-01T14:14:11.408" v="3874" actId="47"/>
        <pc:sldMkLst>
          <pc:docMk/>
          <pc:sldMk cId="1082645961" sldId="514"/>
        </pc:sldMkLst>
      </pc:sldChg>
      <pc:sldChg chg="modSp add mod">
        <pc:chgData name="Luca Lodigiani" userId="dbecbdc4-19ea-4ab2-8160-ea7bc6df931a" providerId="ADAL" clId="{3CF35D31-3682-4B45-B6C3-A77450F2E026}" dt="2023-12-04T17:30:27.512" v="10585" actId="20577"/>
        <pc:sldMkLst>
          <pc:docMk/>
          <pc:sldMk cId="233463941" sldId="515"/>
        </pc:sldMkLst>
        <pc:spChg chg="mod">
          <ac:chgData name="Luca Lodigiani" userId="dbecbdc4-19ea-4ab2-8160-ea7bc6df931a" providerId="ADAL" clId="{3CF35D31-3682-4B45-B6C3-A77450F2E026}" dt="2023-12-04T17:30:27.512" v="10585" actId="20577"/>
          <ac:spMkLst>
            <pc:docMk/>
            <pc:sldMk cId="233463941" sldId="515"/>
            <ac:spMk id="2" creationId="{D7B549CB-F5FA-8DD8-0908-3BB811224454}"/>
          </ac:spMkLst>
        </pc:spChg>
      </pc:sldChg>
      <pc:sldChg chg="del">
        <pc:chgData name="Luca Lodigiani" userId="dbecbdc4-19ea-4ab2-8160-ea7bc6df931a" providerId="ADAL" clId="{3CF35D31-3682-4B45-B6C3-A77450F2E026}" dt="2023-12-01T13:49:16.764" v="3212" actId="47"/>
        <pc:sldMkLst>
          <pc:docMk/>
          <pc:sldMk cId="2614290803" sldId="515"/>
        </pc:sldMkLst>
      </pc:sldChg>
      <pc:sldChg chg="del ord">
        <pc:chgData name="Luca Lodigiani" userId="dbecbdc4-19ea-4ab2-8160-ea7bc6df931a" providerId="ADAL" clId="{3CF35D31-3682-4B45-B6C3-A77450F2E026}" dt="2023-12-01T14:14:16.044" v="3875" actId="47"/>
        <pc:sldMkLst>
          <pc:docMk/>
          <pc:sldMk cId="2036121123" sldId="516"/>
        </pc:sldMkLst>
      </pc:sldChg>
      <pc:sldChg chg="modSp add mod">
        <pc:chgData name="Luca Lodigiani" userId="dbecbdc4-19ea-4ab2-8160-ea7bc6df931a" providerId="ADAL" clId="{3CF35D31-3682-4B45-B6C3-A77450F2E026}" dt="2023-12-04T18:14:58.916" v="12393" actId="27636"/>
        <pc:sldMkLst>
          <pc:docMk/>
          <pc:sldMk cId="2645447455" sldId="516"/>
        </pc:sldMkLst>
        <pc:spChg chg="mod">
          <ac:chgData name="Luca Lodigiani" userId="dbecbdc4-19ea-4ab2-8160-ea7bc6df931a" providerId="ADAL" clId="{3CF35D31-3682-4B45-B6C3-A77450F2E026}" dt="2023-12-04T18:14:58.916" v="12393" actId="27636"/>
          <ac:spMkLst>
            <pc:docMk/>
            <pc:sldMk cId="2645447455" sldId="516"/>
            <ac:spMk id="2" creationId="{3508B9BB-B45A-3CC4-EDE9-865C70101E0D}"/>
          </ac:spMkLst>
        </pc:spChg>
        <pc:spChg chg="mod">
          <ac:chgData name="Luca Lodigiani" userId="dbecbdc4-19ea-4ab2-8160-ea7bc6df931a" providerId="ADAL" clId="{3CF35D31-3682-4B45-B6C3-A77450F2E026}" dt="2023-12-01T18:55:22.969" v="5313" actId="20577"/>
          <ac:spMkLst>
            <pc:docMk/>
            <pc:sldMk cId="2645447455" sldId="516"/>
            <ac:spMk id="5" creationId="{48236C53-2EB3-E5E5-8C3E-FEAFAD1CE3A7}"/>
          </ac:spMkLst>
        </pc:spChg>
      </pc:sldChg>
      <pc:sldChg chg="add del ord">
        <pc:chgData name="Luca Lodigiani" userId="dbecbdc4-19ea-4ab2-8160-ea7bc6df931a" providerId="ADAL" clId="{3CF35D31-3682-4B45-B6C3-A77450F2E026}" dt="2023-12-01T14:14:16.044" v="3875" actId="47"/>
        <pc:sldMkLst>
          <pc:docMk/>
          <pc:sldMk cId="466581078" sldId="517"/>
        </pc:sldMkLst>
      </pc:sldChg>
      <pc:sldChg chg="modSp new mod ord">
        <pc:chgData name="Luca Lodigiani" userId="dbecbdc4-19ea-4ab2-8160-ea7bc6df931a" providerId="ADAL" clId="{3CF35D31-3682-4B45-B6C3-A77450F2E026}" dt="2023-12-04T16:16:49.475" v="5378" actId="20577"/>
        <pc:sldMkLst>
          <pc:docMk/>
          <pc:sldMk cId="64078786" sldId="518"/>
        </pc:sldMkLst>
        <pc:spChg chg="mod">
          <ac:chgData name="Luca Lodigiani" userId="dbecbdc4-19ea-4ab2-8160-ea7bc6df931a" providerId="ADAL" clId="{3CF35D31-3682-4B45-B6C3-A77450F2E026}" dt="2023-12-04T16:16:49.475" v="5378" actId="20577"/>
          <ac:spMkLst>
            <pc:docMk/>
            <pc:sldMk cId="64078786" sldId="518"/>
            <ac:spMk id="2" creationId="{E3175CE5-352C-D551-CDF7-ACF74627BEC1}"/>
          </ac:spMkLst>
        </pc:spChg>
        <pc:spChg chg="mod">
          <ac:chgData name="Luca Lodigiani" userId="dbecbdc4-19ea-4ab2-8160-ea7bc6df931a" providerId="ADAL" clId="{3CF35D31-3682-4B45-B6C3-A77450F2E026}" dt="2023-12-01T12:54:28.623" v="2395" actId="20577"/>
          <ac:spMkLst>
            <pc:docMk/>
            <pc:sldMk cId="64078786" sldId="518"/>
            <ac:spMk id="5" creationId="{FB470983-E3BF-6F5B-4957-9D1EBADFE7EE}"/>
          </ac:spMkLst>
        </pc:spChg>
      </pc:sldChg>
      <pc:sldChg chg="new del">
        <pc:chgData name="Luca Lodigiani" userId="dbecbdc4-19ea-4ab2-8160-ea7bc6df931a" providerId="ADAL" clId="{3CF35D31-3682-4B45-B6C3-A77450F2E026}" dt="2023-12-01T12:17:38.863" v="678" actId="680"/>
        <pc:sldMkLst>
          <pc:docMk/>
          <pc:sldMk cId="2961085541" sldId="518"/>
        </pc:sldMkLst>
      </pc:sldChg>
      <pc:sldChg chg="modSp new mod ord">
        <pc:chgData name="Luca Lodigiani" userId="dbecbdc4-19ea-4ab2-8160-ea7bc6df931a" providerId="ADAL" clId="{3CF35D31-3682-4B45-B6C3-A77450F2E026}" dt="2023-12-01T14:09:12.547" v="3475" actId="20577"/>
        <pc:sldMkLst>
          <pc:docMk/>
          <pc:sldMk cId="3303684032" sldId="519"/>
        </pc:sldMkLst>
        <pc:spChg chg="mod">
          <ac:chgData name="Luca Lodigiani" userId="dbecbdc4-19ea-4ab2-8160-ea7bc6df931a" providerId="ADAL" clId="{3CF35D31-3682-4B45-B6C3-A77450F2E026}" dt="2023-12-01T14:09:12.547" v="3475" actId="20577"/>
          <ac:spMkLst>
            <pc:docMk/>
            <pc:sldMk cId="3303684032" sldId="519"/>
            <ac:spMk id="2" creationId="{AA8A34BA-843E-882C-1AE9-175E78BF883E}"/>
          </ac:spMkLst>
        </pc:spChg>
        <pc:spChg chg="mod">
          <ac:chgData name="Luca Lodigiani" userId="dbecbdc4-19ea-4ab2-8160-ea7bc6df931a" providerId="ADAL" clId="{3CF35D31-3682-4B45-B6C3-A77450F2E026}" dt="2023-12-01T13:48:21.235" v="3208" actId="20577"/>
          <ac:spMkLst>
            <pc:docMk/>
            <pc:sldMk cId="3303684032" sldId="519"/>
            <ac:spMk id="5" creationId="{E63CEE6E-3CD3-135C-68D4-28524B78A324}"/>
          </ac:spMkLst>
        </pc:spChg>
      </pc:sldChg>
      <pc:sldChg chg="modSp new del mod">
        <pc:chgData name="Luca Lodigiani" userId="dbecbdc4-19ea-4ab2-8160-ea7bc6df931a" providerId="ADAL" clId="{3CF35D31-3682-4B45-B6C3-A77450F2E026}" dt="2023-12-01T13:53:49.833" v="3324" actId="47"/>
        <pc:sldMkLst>
          <pc:docMk/>
          <pc:sldMk cId="1026432263" sldId="520"/>
        </pc:sldMkLst>
        <pc:spChg chg="mod">
          <ac:chgData name="Luca Lodigiani" userId="dbecbdc4-19ea-4ab2-8160-ea7bc6df931a" providerId="ADAL" clId="{3CF35D31-3682-4B45-B6C3-A77450F2E026}" dt="2023-12-01T13:51:19.231" v="3323"/>
          <ac:spMkLst>
            <pc:docMk/>
            <pc:sldMk cId="1026432263" sldId="520"/>
            <ac:spMk id="5" creationId="{1362BE75-1FDA-A372-0337-12AB9504CBBD}"/>
          </ac:spMkLst>
        </pc:spChg>
      </pc:sldChg>
      <pc:sldChg chg="modSp new del mod">
        <pc:chgData name="Luca Lodigiani" userId="dbecbdc4-19ea-4ab2-8160-ea7bc6df931a" providerId="ADAL" clId="{3CF35D31-3682-4B45-B6C3-A77450F2E026}" dt="2023-12-01T18:17:42.292" v="5180" actId="47"/>
        <pc:sldMkLst>
          <pc:docMk/>
          <pc:sldMk cId="1276085397" sldId="520"/>
        </pc:sldMkLst>
        <pc:spChg chg="mod">
          <ac:chgData name="Luca Lodigiani" userId="dbecbdc4-19ea-4ab2-8160-ea7bc6df931a" providerId="ADAL" clId="{3CF35D31-3682-4B45-B6C3-A77450F2E026}" dt="2023-12-01T14:13:47.355" v="3873" actId="20577"/>
          <ac:spMkLst>
            <pc:docMk/>
            <pc:sldMk cId="1276085397" sldId="520"/>
            <ac:spMk id="2" creationId="{AE4A0468-A338-98B5-62C8-041F2F247C2C}"/>
          </ac:spMkLst>
        </pc:spChg>
        <pc:spChg chg="mod">
          <ac:chgData name="Luca Lodigiani" userId="dbecbdc4-19ea-4ab2-8160-ea7bc6df931a" providerId="ADAL" clId="{3CF35D31-3682-4B45-B6C3-A77450F2E026}" dt="2023-12-01T13:54:29.475" v="3379" actId="20577"/>
          <ac:spMkLst>
            <pc:docMk/>
            <pc:sldMk cId="1276085397" sldId="520"/>
            <ac:spMk id="5" creationId="{093E715D-C7E5-7A23-728E-7130C5EDDF75}"/>
          </ac:spMkLst>
        </pc:spChg>
      </pc:sldChg>
      <pc:sldChg chg="modSp new mod ord">
        <pc:chgData name="Luca Lodigiani" userId="dbecbdc4-19ea-4ab2-8160-ea7bc6df931a" providerId="ADAL" clId="{3CF35D31-3682-4B45-B6C3-A77450F2E026}" dt="2023-12-04T17:45:12.816" v="12197" actId="115"/>
        <pc:sldMkLst>
          <pc:docMk/>
          <pc:sldMk cId="2853626092" sldId="521"/>
        </pc:sldMkLst>
        <pc:spChg chg="mod">
          <ac:chgData name="Luca Lodigiani" userId="dbecbdc4-19ea-4ab2-8160-ea7bc6df931a" providerId="ADAL" clId="{3CF35D31-3682-4B45-B6C3-A77450F2E026}" dt="2023-12-04T17:45:12.816" v="12197" actId="115"/>
          <ac:spMkLst>
            <pc:docMk/>
            <pc:sldMk cId="2853626092" sldId="521"/>
            <ac:spMk id="2" creationId="{9F7F60B9-7AFA-9ED5-65E9-F89F59F13D13}"/>
          </ac:spMkLst>
        </pc:spChg>
        <pc:spChg chg="mod">
          <ac:chgData name="Luca Lodigiani" userId="dbecbdc4-19ea-4ab2-8160-ea7bc6df931a" providerId="ADAL" clId="{3CF35D31-3682-4B45-B6C3-A77450F2E026}" dt="2023-12-04T17:03:10.029" v="9193" actId="1036"/>
          <ac:spMkLst>
            <pc:docMk/>
            <pc:sldMk cId="2853626092" sldId="521"/>
            <ac:spMk id="5" creationId="{4039AD36-0BA7-42B4-02F5-22160DD44C19}"/>
          </ac:spMkLst>
        </pc:spChg>
      </pc:sldChg>
      <pc:sldChg chg="addSp modSp new mod">
        <pc:chgData name="Luca Lodigiani" userId="dbecbdc4-19ea-4ab2-8160-ea7bc6df931a" providerId="ADAL" clId="{3CF35D31-3682-4B45-B6C3-A77450F2E026}" dt="2023-12-04T18:29:00.543" v="12674" actId="122"/>
        <pc:sldMkLst>
          <pc:docMk/>
          <pc:sldMk cId="868625258" sldId="522"/>
        </pc:sldMkLst>
        <pc:spChg chg="mod">
          <ac:chgData name="Luca Lodigiani" userId="dbecbdc4-19ea-4ab2-8160-ea7bc6df931a" providerId="ADAL" clId="{3CF35D31-3682-4B45-B6C3-A77450F2E026}" dt="2023-12-04T18:28:49.870" v="12673" actId="27636"/>
          <ac:spMkLst>
            <pc:docMk/>
            <pc:sldMk cId="868625258" sldId="522"/>
            <ac:spMk id="2" creationId="{4F89A465-B7A1-4C59-5CE8-B3B93F7450B8}"/>
          </ac:spMkLst>
        </pc:spChg>
        <pc:spChg chg="mod">
          <ac:chgData name="Luca Lodigiani" userId="dbecbdc4-19ea-4ab2-8160-ea7bc6df931a" providerId="ADAL" clId="{3CF35D31-3682-4B45-B6C3-A77450F2E026}" dt="2023-12-01T17:15:09.603" v="5178" actId="20577"/>
          <ac:spMkLst>
            <pc:docMk/>
            <pc:sldMk cId="868625258" sldId="522"/>
            <ac:spMk id="5" creationId="{C1DD03C7-6820-0F0E-32A8-B73BAEF117E5}"/>
          </ac:spMkLst>
        </pc:spChg>
        <pc:spChg chg="add mod">
          <ac:chgData name="Luca Lodigiani" userId="dbecbdc4-19ea-4ab2-8160-ea7bc6df931a" providerId="ADAL" clId="{3CF35D31-3682-4B45-B6C3-A77450F2E026}" dt="2023-12-04T18:24:51.148" v="12421"/>
          <ac:spMkLst>
            <pc:docMk/>
            <pc:sldMk cId="868625258" sldId="522"/>
            <ac:spMk id="6" creationId="{E8E3ADC0-E5A1-4457-2F93-F03AB013836D}"/>
          </ac:spMkLst>
        </pc:spChg>
        <pc:spChg chg="add mod">
          <ac:chgData name="Luca Lodigiani" userId="dbecbdc4-19ea-4ab2-8160-ea7bc6df931a" providerId="ADAL" clId="{3CF35D31-3682-4B45-B6C3-A77450F2E026}" dt="2023-12-04T18:29:00.543" v="12674" actId="122"/>
          <ac:spMkLst>
            <pc:docMk/>
            <pc:sldMk cId="868625258" sldId="522"/>
            <ac:spMk id="8" creationId="{EC9980C5-C4E8-9D60-0BCA-1C756A104B40}"/>
          </ac:spMkLst>
        </pc:spChg>
      </pc:sldChg>
      <pc:sldChg chg="modSp new del mod">
        <pc:chgData name="Luca Lodigiani" userId="dbecbdc4-19ea-4ab2-8160-ea7bc6df931a" providerId="ADAL" clId="{3CF35D31-3682-4B45-B6C3-A77450F2E026}" dt="2023-12-01T18:17:44.274" v="5181" actId="47"/>
        <pc:sldMkLst>
          <pc:docMk/>
          <pc:sldMk cId="3517566849" sldId="523"/>
        </pc:sldMkLst>
        <pc:spChg chg="mod">
          <ac:chgData name="Luca Lodigiani" userId="dbecbdc4-19ea-4ab2-8160-ea7bc6df931a" providerId="ADAL" clId="{3CF35D31-3682-4B45-B6C3-A77450F2E026}" dt="2023-12-01T14:35:03.241" v="4733" actId="20577"/>
          <ac:spMkLst>
            <pc:docMk/>
            <pc:sldMk cId="3517566849" sldId="523"/>
            <ac:spMk id="2" creationId="{01842780-EA7A-7B4E-481D-2DC728541213}"/>
          </ac:spMkLst>
        </pc:spChg>
        <pc:spChg chg="mod">
          <ac:chgData name="Luca Lodigiani" userId="dbecbdc4-19ea-4ab2-8160-ea7bc6df931a" providerId="ADAL" clId="{3CF35D31-3682-4B45-B6C3-A77450F2E026}" dt="2023-12-01T14:18:01.786" v="4025" actId="20577"/>
          <ac:spMkLst>
            <pc:docMk/>
            <pc:sldMk cId="3517566849" sldId="523"/>
            <ac:spMk id="5" creationId="{3F476406-FAF3-9960-20E0-830FEEA10AE1}"/>
          </ac:spMkLst>
        </pc:spChg>
      </pc:sldChg>
      <pc:sldChg chg="modSp add del mod">
        <pc:chgData name="Luca Lodigiani" userId="dbecbdc4-19ea-4ab2-8160-ea7bc6df931a" providerId="ADAL" clId="{3CF35D31-3682-4B45-B6C3-A77450F2E026}" dt="2023-12-01T17:13:35.632" v="5174" actId="47"/>
        <pc:sldMkLst>
          <pc:docMk/>
          <pc:sldMk cId="845988333" sldId="524"/>
        </pc:sldMkLst>
        <pc:spChg chg="mod">
          <ac:chgData name="Luca Lodigiani" userId="dbecbdc4-19ea-4ab2-8160-ea7bc6df931a" providerId="ADAL" clId="{3CF35D31-3682-4B45-B6C3-A77450F2E026}" dt="2023-12-01T16:27:33.696" v="5172" actId="5793"/>
          <ac:spMkLst>
            <pc:docMk/>
            <pc:sldMk cId="845988333" sldId="524"/>
            <ac:spMk id="2" creationId="{9B74128C-8A2F-FC8D-25F9-05325576462F}"/>
          </ac:spMkLst>
        </pc:spChg>
        <pc:spChg chg="mod">
          <ac:chgData name="Luca Lodigiani" userId="dbecbdc4-19ea-4ab2-8160-ea7bc6df931a" providerId="ADAL" clId="{3CF35D31-3682-4B45-B6C3-A77450F2E026}" dt="2023-12-01T15:07:12.759" v="4747" actId="20577"/>
          <ac:spMkLst>
            <pc:docMk/>
            <pc:sldMk cId="845988333" sldId="524"/>
            <ac:spMk id="5" creationId="{BE7301EA-F3B5-B38A-CC2A-CF0A0326C644}"/>
          </ac:spMkLst>
        </pc:spChg>
      </pc:sldChg>
      <pc:sldChg chg="modSp add mod">
        <pc:chgData name="Luca Lodigiani" userId="dbecbdc4-19ea-4ab2-8160-ea7bc6df931a" providerId="ADAL" clId="{3CF35D31-3682-4B45-B6C3-A77450F2E026}" dt="2023-12-04T20:33:58.446" v="13570" actId="20577"/>
        <pc:sldMkLst>
          <pc:docMk/>
          <pc:sldMk cId="809741720" sldId="525"/>
        </pc:sldMkLst>
        <pc:spChg chg="mod">
          <ac:chgData name="Luca Lodigiani" userId="dbecbdc4-19ea-4ab2-8160-ea7bc6df931a" providerId="ADAL" clId="{3CF35D31-3682-4B45-B6C3-A77450F2E026}" dt="2023-12-04T20:33:58.446" v="13570" actId="20577"/>
          <ac:spMkLst>
            <pc:docMk/>
            <pc:sldMk cId="809741720" sldId="525"/>
            <ac:spMk id="2" creationId="{9B74128C-8A2F-FC8D-25F9-05325576462F}"/>
          </ac:spMkLst>
        </pc:spChg>
        <pc:spChg chg="mod">
          <ac:chgData name="Luca Lodigiani" userId="dbecbdc4-19ea-4ab2-8160-ea7bc6df931a" providerId="ADAL" clId="{3CF35D31-3682-4B45-B6C3-A77450F2E026}" dt="2023-12-04T17:40:18.335" v="11772" actId="20577"/>
          <ac:spMkLst>
            <pc:docMk/>
            <pc:sldMk cId="809741720" sldId="525"/>
            <ac:spMk id="5" creationId="{BE7301EA-F3B5-B38A-CC2A-CF0A0326C644}"/>
          </ac:spMkLst>
        </pc:spChg>
      </pc:sldChg>
      <pc:sldChg chg="addSp delSp modSp new mod ord">
        <pc:chgData name="Luca Lodigiani" userId="dbecbdc4-19ea-4ab2-8160-ea7bc6df931a" providerId="ADAL" clId="{3CF35D31-3682-4B45-B6C3-A77450F2E026}" dt="2023-12-04T17:46:27.937" v="12391" actId="313"/>
        <pc:sldMkLst>
          <pc:docMk/>
          <pc:sldMk cId="2945948539" sldId="526"/>
        </pc:sldMkLst>
        <pc:spChg chg="mod">
          <ac:chgData name="Luca Lodigiani" userId="dbecbdc4-19ea-4ab2-8160-ea7bc6df931a" providerId="ADAL" clId="{3CF35D31-3682-4B45-B6C3-A77450F2E026}" dt="2023-12-04T17:46:27.937" v="12391" actId="313"/>
          <ac:spMkLst>
            <pc:docMk/>
            <pc:sldMk cId="2945948539" sldId="526"/>
            <ac:spMk id="2" creationId="{F7B3F363-9513-94ED-E279-D9AC69C7966A}"/>
          </ac:spMkLst>
        </pc:spChg>
        <pc:spChg chg="mod">
          <ac:chgData name="Luca Lodigiani" userId="dbecbdc4-19ea-4ab2-8160-ea7bc6df931a" providerId="ADAL" clId="{3CF35D31-3682-4B45-B6C3-A77450F2E026}" dt="2023-12-04T16:34:27.999" v="7061" actId="20577"/>
          <ac:spMkLst>
            <pc:docMk/>
            <pc:sldMk cId="2945948539" sldId="526"/>
            <ac:spMk id="5" creationId="{E891ECC0-D987-FAE3-1D4A-7E7BDF8190EE}"/>
          </ac:spMkLst>
        </pc:spChg>
        <pc:spChg chg="add mod">
          <ac:chgData name="Luca Lodigiani" userId="dbecbdc4-19ea-4ab2-8160-ea7bc6df931a" providerId="ADAL" clId="{3CF35D31-3682-4B45-B6C3-A77450F2E026}" dt="2023-12-04T16:20:47.612" v="5694"/>
          <ac:spMkLst>
            <pc:docMk/>
            <pc:sldMk cId="2945948539" sldId="526"/>
            <ac:spMk id="7" creationId="{929CFB92-BBBB-9136-37E6-F23B26C697B7}"/>
          </ac:spMkLst>
        </pc:spChg>
        <pc:spChg chg="add mod">
          <ac:chgData name="Luca Lodigiani" userId="dbecbdc4-19ea-4ab2-8160-ea7bc6df931a" providerId="ADAL" clId="{3CF35D31-3682-4B45-B6C3-A77450F2E026}" dt="2023-12-04T16:21:24.799" v="5716" actId="1076"/>
          <ac:spMkLst>
            <pc:docMk/>
            <pc:sldMk cId="2945948539" sldId="526"/>
            <ac:spMk id="8" creationId="{4B770287-A557-0BC9-4E4F-0255AC56D628}"/>
          </ac:spMkLst>
        </pc:spChg>
        <pc:spChg chg="add mod">
          <ac:chgData name="Luca Lodigiani" userId="dbecbdc4-19ea-4ab2-8160-ea7bc6df931a" providerId="ADAL" clId="{3CF35D31-3682-4B45-B6C3-A77450F2E026}" dt="2023-12-04T16:20:47.612" v="5694"/>
          <ac:spMkLst>
            <pc:docMk/>
            <pc:sldMk cId="2945948539" sldId="526"/>
            <ac:spMk id="9" creationId="{7AAFDA55-60CD-291A-DA8F-99D1F4BF298E}"/>
          </ac:spMkLst>
        </pc:spChg>
        <pc:spChg chg="add mod">
          <ac:chgData name="Luca Lodigiani" userId="dbecbdc4-19ea-4ab2-8160-ea7bc6df931a" providerId="ADAL" clId="{3CF35D31-3682-4B45-B6C3-A77450F2E026}" dt="2023-12-04T16:20:47.612" v="5694"/>
          <ac:spMkLst>
            <pc:docMk/>
            <pc:sldMk cId="2945948539" sldId="526"/>
            <ac:spMk id="10" creationId="{EE9450A0-635F-4E91-B2E8-D661F4914A96}"/>
          </ac:spMkLst>
        </pc:spChg>
        <pc:spChg chg="add del mod">
          <ac:chgData name="Luca Lodigiani" userId="dbecbdc4-19ea-4ab2-8160-ea7bc6df931a" providerId="ADAL" clId="{3CF35D31-3682-4B45-B6C3-A77450F2E026}" dt="2023-12-04T16:21:13.030" v="5713" actId="478"/>
          <ac:spMkLst>
            <pc:docMk/>
            <pc:sldMk cId="2945948539" sldId="526"/>
            <ac:spMk id="11" creationId="{4C1DF94D-E384-136B-C3E7-8F37F4BAFDE3}"/>
          </ac:spMkLst>
        </pc:spChg>
        <pc:spChg chg="add del mod">
          <ac:chgData name="Luca Lodigiani" userId="dbecbdc4-19ea-4ab2-8160-ea7bc6df931a" providerId="ADAL" clId="{3CF35D31-3682-4B45-B6C3-A77450F2E026}" dt="2023-12-04T16:21:13.030" v="5713" actId="478"/>
          <ac:spMkLst>
            <pc:docMk/>
            <pc:sldMk cId="2945948539" sldId="526"/>
            <ac:spMk id="12" creationId="{D8685A5F-21B8-4F63-DC40-E36ADECC8377}"/>
          </ac:spMkLst>
        </pc:spChg>
        <pc:spChg chg="add del mod">
          <ac:chgData name="Luca Lodigiani" userId="dbecbdc4-19ea-4ab2-8160-ea7bc6df931a" providerId="ADAL" clId="{3CF35D31-3682-4B45-B6C3-A77450F2E026}" dt="2023-12-04T16:21:13.030" v="5713" actId="478"/>
          <ac:spMkLst>
            <pc:docMk/>
            <pc:sldMk cId="2945948539" sldId="526"/>
            <ac:spMk id="13" creationId="{7B130E26-7E29-FEC1-3FC9-9E9A6136B772}"/>
          </ac:spMkLst>
        </pc:spChg>
        <pc:spChg chg="add del mod">
          <ac:chgData name="Luca Lodigiani" userId="dbecbdc4-19ea-4ab2-8160-ea7bc6df931a" providerId="ADAL" clId="{3CF35D31-3682-4B45-B6C3-A77450F2E026}" dt="2023-12-04T16:21:13.030" v="5713" actId="478"/>
          <ac:spMkLst>
            <pc:docMk/>
            <pc:sldMk cId="2945948539" sldId="526"/>
            <ac:spMk id="14" creationId="{CC96B0AF-5206-64D8-A4FF-AA7AC4E785A9}"/>
          </ac:spMkLst>
        </pc:spChg>
        <pc:spChg chg="add mod">
          <ac:chgData name="Luca Lodigiani" userId="dbecbdc4-19ea-4ab2-8160-ea7bc6df931a" providerId="ADAL" clId="{3CF35D31-3682-4B45-B6C3-A77450F2E026}" dt="2023-12-04T16:21:20.639" v="5715" actId="1076"/>
          <ac:spMkLst>
            <pc:docMk/>
            <pc:sldMk cId="2945948539" sldId="526"/>
            <ac:spMk id="16" creationId="{E7D63A47-7E37-B73C-610F-780637D7FCD5}"/>
          </ac:spMkLst>
        </pc:spChg>
        <pc:spChg chg="add mod">
          <ac:chgData name="Luca Lodigiani" userId="dbecbdc4-19ea-4ab2-8160-ea7bc6df931a" providerId="ADAL" clId="{3CF35D31-3682-4B45-B6C3-A77450F2E026}" dt="2023-12-04T16:21:20.639" v="5715" actId="1076"/>
          <ac:spMkLst>
            <pc:docMk/>
            <pc:sldMk cId="2945948539" sldId="526"/>
            <ac:spMk id="17" creationId="{B5F322A4-D640-B86D-C61D-9BDC61EEF552}"/>
          </ac:spMkLst>
        </pc:spChg>
        <pc:spChg chg="add mod">
          <ac:chgData name="Luca Lodigiani" userId="dbecbdc4-19ea-4ab2-8160-ea7bc6df931a" providerId="ADAL" clId="{3CF35D31-3682-4B45-B6C3-A77450F2E026}" dt="2023-12-04T16:21:20.639" v="5715" actId="1076"/>
          <ac:spMkLst>
            <pc:docMk/>
            <pc:sldMk cId="2945948539" sldId="526"/>
            <ac:spMk id="18" creationId="{F4FB1997-5DD2-4247-F6D5-E1CF2813D2CD}"/>
          </ac:spMkLst>
        </pc:spChg>
        <pc:spChg chg="add mod">
          <ac:chgData name="Luca Lodigiani" userId="dbecbdc4-19ea-4ab2-8160-ea7bc6df931a" providerId="ADAL" clId="{3CF35D31-3682-4B45-B6C3-A77450F2E026}" dt="2023-12-04T16:21:20.639" v="5715" actId="1076"/>
          <ac:spMkLst>
            <pc:docMk/>
            <pc:sldMk cId="2945948539" sldId="526"/>
            <ac:spMk id="19" creationId="{9D63CFB0-6E10-A433-D1C6-6FC1A7E53D5A}"/>
          </ac:spMkLst>
        </pc:spChg>
        <pc:picChg chg="add mod">
          <ac:chgData name="Luca Lodigiani" userId="dbecbdc4-19ea-4ab2-8160-ea7bc6df931a" providerId="ADAL" clId="{3CF35D31-3682-4B45-B6C3-A77450F2E026}" dt="2023-12-04T16:20:47.612" v="5694"/>
          <ac:picMkLst>
            <pc:docMk/>
            <pc:sldMk cId="2945948539" sldId="526"/>
            <ac:picMk id="6" creationId="{18778ADD-7ADB-9431-A74F-061436885F98}"/>
          </ac:picMkLst>
        </pc:picChg>
        <pc:picChg chg="add mod">
          <ac:chgData name="Luca Lodigiani" userId="dbecbdc4-19ea-4ab2-8160-ea7bc6df931a" providerId="ADAL" clId="{3CF35D31-3682-4B45-B6C3-A77450F2E026}" dt="2023-12-04T16:20:58.088" v="5696" actId="1076"/>
          <ac:picMkLst>
            <pc:docMk/>
            <pc:sldMk cId="2945948539" sldId="526"/>
            <ac:picMk id="15" creationId="{725C0905-465F-1067-7C31-0541E5A1B6B0}"/>
          </ac:picMkLst>
        </pc:picChg>
        <pc:picChg chg="add mod">
          <ac:chgData name="Luca Lodigiani" userId="dbecbdc4-19ea-4ab2-8160-ea7bc6df931a" providerId="ADAL" clId="{3CF35D31-3682-4B45-B6C3-A77450F2E026}" dt="2023-12-04T16:22:04.492" v="5719" actId="1076"/>
          <ac:picMkLst>
            <pc:docMk/>
            <pc:sldMk cId="2945948539" sldId="526"/>
            <ac:picMk id="20" creationId="{BB5D27D7-7361-F844-8A64-EFF7B2FD138C}"/>
          </ac:picMkLst>
        </pc:picChg>
        <pc:picChg chg="add mod">
          <ac:chgData name="Luca Lodigiani" userId="dbecbdc4-19ea-4ab2-8160-ea7bc6df931a" providerId="ADAL" clId="{3CF35D31-3682-4B45-B6C3-A77450F2E026}" dt="2023-12-04T16:22:07.208" v="5721" actId="1076"/>
          <ac:picMkLst>
            <pc:docMk/>
            <pc:sldMk cId="2945948539" sldId="526"/>
            <ac:picMk id="21" creationId="{6F5393FD-7D8C-47BC-56A3-2C79AD6D2879}"/>
          </ac:picMkLst>
        </pc:picChg>
        <pc:picChg chg="add mod">
          <ac:chgData name="Luca Lodigiani" userId="dbecbdc4-19ea-4ab2-8160-ea7bc6df931a" providerId="ADAL" clId="{3CF35D31-3682-4B45-B6C3-A77450F2E026}" dt="2023-12-04T16:22:10.087" v="5723" actId="1076"/>
          <ac:picMkLst>
            <pc:docMk/>
            <pc:sldMk cId="2945948539" sldId="526"/>
            <ac:picMk id="22" creationId="{CBFFE764-7749-EC7D-0D46-8DDB8E5263B6}"/>
          </ac:picMkLst>
        </pc:picChg>
        <pc:picChg chg="add mod">
          <ac:chgData name="Luca Lodigiani" userId="dbecbdc4-19ea-4ab2-8160-ea7bc6df931a" providerId="ADAL" clId="{3CF35D31-3682-4B45-B6C3-A77450F2E026}" dt="2023-12-04T16:23:52.964" v="5725" actId="1076"/>
          <ac:picMkLst>
            <pc:docMk/>
            <pc:sldMk cId="2945948539" sldId="526"/>
            <ac:picMk id="23" creationId="{0122805E-1BC7-1888-F8A7-0BD1EFD5CA47}"/>
          </ac:picMkLst>
        </pc:picChg>
        <pc:picChg chg="add mod">
          <ac:chgData name="Luca Lodigiani" userId="dbecbdc4-19ea-4ab2-8160-ea7bc6df931a" providerId="ADAL" clId="{3CF35D31-3682-4B45-B6C3-A77450F2E026}" dt="2023-12-04T16:23:52.964" v="5725" actId="1076"/>
          <ac:picMkLst>
            <pc:docMk/>
            <pc:sldMk cId="2945948539" sldId="526"/>
            <ac:picMk id="24" creationId="{B51DAC4B-C609-D50D-071C-BBFABBE0575E}"/>
          </ac:picMkLst>
        </pc:picChg>
        <pc:picChg chg="add mod">
          <ac:chgData name="Luca Lodigiani" userId="dbecbdc4-19ea-4ab2-8160-ea7bc6df931a" providerId="ADAL" clId="{3CF35D31-3682-4B45-B6C3-A77450F2E026}" dt="2023-12-04T16:23:56.794" v="5727" actId="1076"/>
          <ac:picMkLst>
            <pc:docMk/>
            <pc:sldMk cId="2945948539" sldId="526"/>
            <ac:picMk id="25" creationId="{E75AE180-1656-1C38-D611-B22F77206C7E}"/>
          </ac:picMkLst>
        </pc:picChg>
        <pc:picChg chg="add mod">
          <ac:chgData name="Luca Lodigiani" userId="dbecbdc4-19ea-4ab2-8160-ea7bc6df931a" providerId="ADAL" clId="{3CF35D31-3682-4B45-B6C3-A77450F2E026}" dt="2023-12-04T16:23:56.794" v="5727" actId="1076"/>
          <ac:picMkLst>
            <pc:docMk/>
            <pc:sldMk cId="2945948539" sldId="526"/>
            <ac:picMk id="26" creationId="{DDAA4FB9-4CA2-830C-9FD9-749AF5AB695B}"/>
          </ac:picMkLst>
        </pc:picChg>
        <pc:picChg chg="add mod">
          <ac:chgData name="Luca Lodigiani" userId="dbecbdc4-19ea-4ab2-8160-ea7bc6df931a" providerId="ADAL" clId="{3CF35D31-3682-4B45-B6C3-A77450F2E026}" dt="2023-12-04T16:24:02.380" v="5729" actId="1076"/>
          <ac:picMkLst>
            <pc:docMk/>
            <pc:sldMk cId="2945948539" sldId="526"/>
            <ac:picMk id="27" creationId="{FC073B69-3D3B-6B73-F6F8-41FE368BDF51}"/>
          </ac:picMkLst>
        </pc:picChg>
        <pc:picChg chg="add mod">
          <ac:chgData name="Luca Lodigiani" userId="dbecbdc4-19ea-4ab2-8160-ea7bc6df931a" providerId="ADAL" clId="{3CF35D31-3682-4B45-B6C3-A77450F2E026}" dt="2023-12-04T16:24:16.559" v="5737" actId="1076"/>
          <ac:picMkLst>
            <pc:docMk/>
            <pc:sldMk cId="2945948539" sldId="526"/>
            <ac:picMk id="28" creationId="{4425CC33-2F18-E0E6-6500-E6A8603CE16D}"/>
          </ac:picMkLst>
        </pc:picChg>
        <pc:picChg chg="add mod">
          <ac:chgData name="Luca Lodigiani" userId="dbecbdc4-19ea-4ab2-8160-ea7bc6df931a" providerId="ADAL" clId="{3CF35D31-3682-4B45-B6C3-A77450F2E026}" dt="2023-12-04T16:24:10.369" v="5733" actId="1076"/>
          <ac:picMkLst>
            <pc:docMk/>
            <pc:sldMk cId="2945948539" sldId="526"/>
            <ac:picMk id="29" creationId="{1893CEFF-9312-B554-7CB5-A53FD12CE9E4}"/>
          </ac:picMkLst>
        </pc:picChg>
        <pc:picChg chg="add del mod">
          <ac:chgData name="Luca Lodigiani" userId="dbecbdc4-19ea-4ab2-8160-ea7bc6df931a" providerId="ADAL" clId="{3CF35D31-3682-4B45-B6C3-A77450F2E026}" dt="2023-12-04T16:24:18.470" v="5738" actId="478"/>
          <ac:picMkLst>
            <pc:docMk/>
            <pc:sldMk cId="2945948539" sldId="526"/>
            <ac:picMk id="30" creationId="{9AB7F461-5412-6EBC-0AD5-80056EF39DB0}"/>
          </ac:picMkLst>
        </pc:picChg>
        <pc:picChg chg="add mod">
          <ac:chgData name="Luca Lodigiani" userId="dbecbdc4-19ea-4ab2-8160-ea7bc6df931a" providerId="ADAL" clId="{3CF35D31-3682-4B45-B6C3-A77450F2E026}" dt="2023-12-04T16:24:22.276" v="5740" actId="1076"/>
          <ac:picMkLst>
            <pc:docMk/>
            <pc:sldMk cId="2945948539" sldId="526"/>
            <ac:picMk id="31" creationId="{6ADE05C6-2F1F-56DE-2390-94C0D644C2E7}"/>
          </ac:picMkLst>
        </pc:picChg>
        <pc:picChg chg="add mod">
          <ac:chgData name="Luca Lodigiani" userId="dbecbdc4-19ea-4ab2-8160-ea7bc6df931a" providerId="ADAL" clId="{3CF35D31-3682-4B45-B6C3-A77450F2E026}" dt="2023-12-04T16:24:27.776" v="5743" actId="1076"/>
          <ac:picMkLst>
            <pc:docMk/>
            <pc:sldMk cId="2945948539" sldId="526"/>
            <ac:picMk id="32" creationId="{41C5F0DA-C548-8ACD-A146-4DBD1A7FD078}"/>
          </ac:picMkLst>
        </pc:picChg>
        <pc:picChg chg="add mod">
          <ac:chgData name="Luca Lodigiani" userId="dbecbdc4-19ea-4ab2-8160-ea7bc6df931a" providerId="ADAL" clId="{3CF35D31-3682-4B45-B6C3-A77450F2E026}" dt="2023-12-04T16:24:26.530" v="5742" actId="1076"/>
          <ac:picMkLst>
            <pc:docMk/>
            <pc:sldMk cId="2945948539" sldId="526"/>
            <ac:picMk id="33" creationId="{8CE4EFBE-0BBF-4257-9747-95F54CB6FBBA}"/>
          </ac:picMkLst>
        </pc:picChg>
        <pc:picChg chg="add mod">
          <ac:chgData name="Luca Lodigiani" userId="dbecbdc4-19ea-4ab2-8160-ea7bc6df931a" providerId="ADAL" clId="{3CF35D31-3682-4B45-B6C3-A77450F2E026}" dt="2023-12-04T16:24:30.551" v="5745" actId="1076"/>
          <ac:picMkLst>
            <pc:docMk/>
            <pc:sldMk cId="2945948539" sldId="526"/>
            <ac:picMk id="34" creationId="{FC76CC18-BBD4-E9BC-0202-1B91AAD43AEC}"/>
          </ac:picMkLst>
        </pc:picChg>
      </pc:sldChg>
      <pc:sldChg chg="modSp new del mod">
        <pc:chgData name="Luca Lodigiani" userId="dbecbdc4-19ea-4ab2-8160-ea7bc6df931a" providerId="ADAL" clId="{3CF35D31-3682-4B45-B6C3-A77450F2E026}" dt="2023-12-04T17:40:14.188" v="11771" actId="47"/>
        <pc:sldMkLst>
          <pc:docMk/>
          <pc:sldMk cId="251112124" sldId="527"/>
        </pc:sldMkLst>
        <pc:spChg chg="mod">
          <ac:chgData name="Luca Lodigiani" userId="dbecbdc4-19ea-4ab2-8160-ea7bc6df931a" providerId="ADAL" clId="{3CF35D31-3682-4B45-B6C3-A77450F2E026}" dt="2023-12-04T17:39:21.764" v="11762" actId="115"/>
          <ac:spMkLst>
            <pc:docMk/>
            <pc:sldMk cId="251112124" sldId="527"/>
            <ac:spMk id="2" creationId="{013BEB69-C922-DE30-CF0A-A9DBB4142C68}"/>
          </ac:spMkLst>
        </pc:spChg>
        <pc:spChg chg="mod">
          <ac:chgData name="Luca Lodigiani" userId="dbecbdc4-19ea-4ab2-8160-ea7bc6df931a" providerId="ADAL" clId="{3CF35D31-3682-4B45-B6C3-A77450F2E026}" dt="2023-12-04T17:39:16.425" v="11761" actId="20577"/>
          <ac:spMkLst>
            <pc:docMk/>
            <pc:sldMk cId="251112124" sldId="527"/>
            <ac:spMk id="5" creationId="{36D791CC-4E93-312C-C095-69E963DDDA81}"/>
          </ac:spMkLst>
        </pc:spChg>
      </pc:sldChg>
      <pc:sldChg chg="modSp new mod modNotesTx">
        <pc:chgData name="Luca Lodigiani" userId="dbecbdc4-19ea-4ab2-8160-ea7bc6df931a" providerId="ADAL" clId="{3CF35D31-3682-4B45-B6C3-A77450F2E026}" dt="2023-12-04T18:40:57.338" v="13234" actId="20577"/>
        <pc:sldMkLst>
          <pc:docMk/>
          <pc:sldMk cId="3495137644" sldId="527"/>
        </pc:sldMkLst>
        <pc:spChg chg="mod">
          <ac:chgData name="Luca Lodigiani" userId="dbecbdc4-19ea-4ab2-8160-ea7bc6df931a" providerId="ADAL" clId="{3CF35D31-3682-4B45-B6C3-A77450F2E026}" dt="2023-12-04T18:40:57.338" v="13234" actId="20577"/>
          <ac:spMkLst>
            <pc:docMk/>
            <pc:sldMk cId="3495137644" sldId="527"/>
            <ac:spMk id="2" creationId="{04E30DD4-2EEA-DCC9-197D-6B2082634D47}"/>
          </ac:spMkLst>
        </pc:spChg>
        <pc:spChg chg="mod">
          <ac:chgData name="Luca Lodigiani" userId="dbecbdc4-19ea-4ab2-8160-ea7bc6df931a" providerId="ADAL" clId="{3CF35D31-3682-4B45-B6C3-A77450F2E026}" dt="2023-12-04T18:30:23.878" v="12678"/>
          <ac:spMkLst>
            <pc:docMk/>
            <pc:sldMk cId="3495137644" sldId="527"/>
            <ac:spMk id="5" creationId="{656BC359-CA81-091E-92DB-42E0F602B763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F9D9C2-D75A-4D8E-A79E-4A9E96018D60}" type="datetimeFigureOut">
              <a:rPr lang="en-US" smtClean="0"/>
              <a:t>12/4/2023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970487E-C31C-472B-A8F6-5B563AF6498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32357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70487E-C31C-472B-A8F6-5B563AF64981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17338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resentat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524" y="1791711"/>
            <a:ext cx="12186951" cy="4740724"/>
          </a:xfrm>
          <a:prstGeom prst="rect">
            <a:avLst/>
          </a:prstGeom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437F3D00-4BC4-4C8F-A9C2-3F5185C128BB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65989" y="952500"/>
            <a:ext cx="8930332" cy="575115"/>
          </a:xfrm>
          <a:prstGeom prst="rect">
            <a:avLst/>
          </a:prstGeom>
          <a:noFill/>
        </p:spPr>
        <p:txBody>
          <a:bodyPr lIns="0" tIns="0" rIns="0" bIns="0" anchor="b">
            <a:noAutofit/>
          </a:bodyPr>
          <a:lstStyle>
            <a:lvl1pPr algn="l">
              <a:lnSpc>
                <a:spcPct val="80000"/>
              </a:lnSpc>
              <a:defRPr sz="4800" b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7FF2A4EE-859E-4207-B06B-FD1A3EB6A07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65990" y="1600201"/>
            <a:ext cx="8930332" cy="504031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200">
                <a:solidFill>
                  <a:schemeClr val="accent2"/>
                </a:solidFill>
              </a:defRPr>
            </a:lvl1pPr>
          </a:lstStyle>
          <a:p>
            <a:pPr lvl="0"/>
            <a:r>
              <a:rPr lang="en-US" dirty="0" err="1"/>
              <a:t>Subheadline</a:t>
            </a:r>
            <a:endParaRPr lang="en-US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28A2FA7-4BAA-40D3-9223-E7FBD3F5C85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8248" y="5620872"/>
            <a:ext cx="2031679" cy="1009762"/>
          </a:xfrm>
          <a:prstGeom prst="rect">
            <a:avLst/>
          </a:prstGeom>
        </p:spPr>
      </p:pic>
      <p:sp>
        <p:nvSpPr>
          <p:cNvPr id="12" name="Subtitle 2">
            <a:extLst>
              <a:ext uri="{FF2B5EF4-FFF2-40B4-BE49-F238E27FC236}">
                <a16:creationId xmlns:a16="http://schemas.microsoft.com/office/drawing/2014/main" id="{FE11EC1E-64C0-42FD-914A-3852E7620EB9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60400" y="2230357"/>
            <a:ext cx="5435600" cy="1877185"/>
          </a:xfrm>
          <a:prstGeom prst="rect">
            <a:avLst/>
          </a:prstGeo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000">
                <a:solidFill>
                  <a:schemeClr val="tx2"/>
                </a:solidFill>
              </a:defRPr>
            </a:lvl1pPr>
            <a:lvl2pPr marL="342884" indent="0" algn="ctr">
              <a:buNone/>
              <a:defRPr sz="1500"/>
            </a:lvl2pPr>
            <a:lvl3pPr marL="685766" indent="0" algn="ctr">
              <a:buNone/>
              <a:defRPr sz="1350"/>
            </a:lvl3pPr>
            <a:lvl4pPr marL="1028649" indent="0" algn="ctr">
              <a:buNone/>
              <a:defRPr sz="1200"/>
            </a:lvl4pPr>
            <a:lvl5pPr marL="1371532" indent="0" algn="ctr">
              <a:buNone/>
              <a:defRPr sz="1200"/>
            </a:lvl5pPr>
            <a:lvl6pPr marL="1714415" indent="0" algn="ctr">
              <a:buNone/>
              <a:defRPr sz="1200"/>
            </a:lvl6pPr>
            <a:lvl7pPr marL="2057297" indent="0" algn="ctr">
              <a:buNone/>
              <a:defRPr sz="1200"/>
            </a:lvl7pPr>
            <a:lvl8pPr marL="2400180" indent="0" algn="ctr">
              <a:buNone/>
              <a:defRPr sz="1200"/>
            </a:lvl8pPr>
            <a:lvl9pPr marL="2743064" indent="0" algn="ctr">
              <a:buNone/>
              <a:defRPr sz="1200"/>
            </a:lvl9pPr>
          </a:lstStyle>
          <a:p>
            <a:r>
              <a:rPr lang="en-US" dirty="0"/>
              <a:t>Date</a:t>
            </a:r>
          </a:p>
        </p:txBody>
      </p:sp>
      <p:sp>
        <p:nvSpPr>
          <p:cNvPr id="8" name="Footer Placeholder 1">
            <a:extLst>
              <a:ext uri="{FF2B5EF4-FFF2-40B4-BE49-F238E27FC236}">
                <a16:creationId xmlns:a16="http://schemas.microsoft.com/office/drawing/2014/main" id="{A613D5BE-38CB-0242-BE78-13A3DE0F954E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4708838" y="6217156"/>
            <a:ext cx="2391833" cy="340894"/>
          </a:xfrm>
        </p:spPr>
        <p:txBody>
          <a:bodyPr/>
          <a:lstStyle>
            <a:lvl1pPr algn="ctr">
              <a:defRPr cap="all" baseline="0"/>
            </a:lvl1pPr>
          </a:lstStyle>
          <a:p>
            <a:r>
              <a:rPr lang="en-US"/>
              <a:t>Classification goes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737465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title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F030832C-3FFA-49BB-90A7-2FBD0B526D0A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660400" y="1785495"/>
            <a:ext cx="10871200" cy="4386705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100"/>
            </a:lvl5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D3FD39ED-978B-4174-BA79-7A54EB1205A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60400" y="1328296"/>
            <a:ext cx="10871200" cy="27566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80000"/>
              </a:lnSpc>
              <a:spcBef>
                <a:spcPts val="0"/>
              </a:spcBef>
              <a:buNone/>
              <a:defRPr sz="2400" b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 err="1"/>
              <a:t>Subheadline</a:t>
            </a:r>
            <a:endParaRPr lang="en-US"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123F767E-5515-6C4A-9951-79F41DA8F9DE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6103088" y="6485397"/>
            <a:ext cx="4941767" cy="201168"/>
          </a:xfrm>
        </p:spPr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D962033-E54F-3B4D-BD95-069E97D59773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B83A1CB-6F19-9144-AE54-CBC45706B8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395288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62CFCC3-2B24-1C4F-B05F-4598C64283ED}"/>
              </a:ext>
            </a:extLst>
          </p:cNvPr>
          <p:cNvSpPr txBox="1"/>
          <p:nvPr userDrawn="1"/>
        </p:nvSpPr>
        <p:spPr>
          <a:xfrm>
            <a:off x="6054811" y="-560173"/>
            <a:ext cx="0" cy="0"/>
          </a:xfrm>
          <a:prstGeom prst="rect">
            <a:avLst/>
          </a:prstGeom>
          <a:noFill/>
        </p:spPr>
        <p:txBody>
          <a:bodyPr wrap="none" lIns="0" tIns="0" rIns="0" bIns="0" rtlCol="0" anchor="t" anchorCtr="0">
            <a:noAutofit/>
          </a:bodyPr>
          <a:lstStyle/>
          <a:p>
            <a:pPr marL="228600" indent="-228600" algn="l" defTabSz="6858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chemeClr val="accent2"/>
              </a:buClr>
              <a:buSzPct val="120000"/>
              <a:buFont typeface="Verdana" panose="020B0604030504040204" pitchFamily="34" charset="0"/>
              <a:buChar char="›"/>
            </a:pPr>
            <a:endParaRPr lang="en-US" sz="1800" b="0" kern="12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0396842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1D400AB6-56C8-4109-A799-EFED2742CA2D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660401" y="1317625"/>
            <a:ext cx="5207000" cy="4854575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tx2"/>
                </a:solidFill>
              </a:defRPr>
            </a:lvl1pPr>
            <a:lvl2pPr>
              <a:defRPr sz="1600">
                <a:solidFill>
                  <a:schemeClr val="tx2"/>
                </a:solidFill>
              </a:defRPr>
            </a:lvl2pPr>
            <a:lvl3pPr>
              <a:defRPr sz="1400">
                <a:solidFill>
                  <a:schemeClr val="tx2"/>
                </a:solidFill>
              </a:defRPr>
            </a:lvl3pPr>
            <a:lvl4pPr>
              <a:defRPr sz="1200">
                <a:solidFill>
                  <a:schemeClr val="tx2"/>
                </a:solidFill>
              </a:defRPr>
            </a:lvl4pPr>
            <a:lvl5pPr>
              <a:defRPr sz="11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15" name="Content Placeholder 10">
            <a:extLst>
              <a:ext uri="{FF2B5EF4-FFF2-40B4-BE49-F238E27FC236}">
                <a16:creationId xmlns:a16="http://schemas.microsoft.com/office/drawing/2014/main" id="{ABFC74DA-C47E-4F69-BE04-FAED3704A46F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6324600" y="1317625"/>
            <a:ext cx="5207000" cy="4854575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tx2"/>
                </a:solidFill>
              </a:defRPr>
            </a:lvl1pPr>
            <a:lvl2pPr>
              <a:defRPr sz="1600">
                <a:solidFill>
                  <a:schemeClr val="tx2"/>
                </a:solidFill>
              </a:defRPr>
            </a:lvl2pPr>
            <a:lvl3pPr>
              <a:defRPr sz="1400">
                <a:solidFill>
                  <a:schemeClr val="tx2"/>
                </a:solidFill>
              </a:defRPr>
            </a:lvl3pPr>
            <a:lvl4pPr>
              <a:defRPr sz="1200">
                <a:solidFill>
                  <a:schemeClr val="tx2"/>
                </a:solidFill>
              </a:defRPr>
            </a:lvl4pPr>
            <a:lvl5pPr>
              <a:defRPr sz="11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920C7CA4-1332-9843-9B14-942328E19F73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74CE0E2-9655-5240-AC67-ECF11B68B024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90561CB-E18D-394A-9D87-2AC5DB794E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03225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74905238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lumn Content with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1D400AB6-56C8-4109-A799-EFED2742CA2D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660401" y="1317624"/>
            <a:ext cx="5207000" cy="4854575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tx2"/>
                </a:solidFill>
              </a:defRPr>
            </a:lvl1pPr>
            <a:lvl2pPr>
              <a:defRPr sz="1600">
                <a:solidFill>
                  <a:schemeClr val="tx2"/>
                </a:solidFill>
              </a:defRPr>
            </a:lvl2pPr>
            <a:lvl3pPr>
              <a:defRPr sz="1400">
                <a:solidFill>
                  <a:schemeClr val="tx2"/>
                </a:solidFill>
              </a:defRPr>
            </a:lvl3pPr>
            <a:lvl4pPr>
              <a:defRPr sz="1200">
                <a:solidFill>
                  <a:schemeClr val="tx2"/>
                </a:solidFill>
              </a:defRPr>
            </a:lvl4pPr>
            <a:lvl5pPr>
              <a:defRPr sz="11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3D5B44F0-F25B-4C72-9E6C-593FE2CFA5E3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324601" y="0"/>
            <a:ext cx="5842000" cy="6858000"/>
          </a:xfrm>
          <a:prstGeom prst="rect">
            <a:avLst/>
          </a:prstGeom>
        </p:spPr>
        <p:txBody>
          <a:bodyPr tIns="182880" anchor="t">
            <a:normAutofit/>
          </a:bodyPr>
          <a:lstStyle>
            <a:lvl1pPr marL="0" indent="0" algn="ctr">
              <a:buNone/>
              <a:defRPr sz="18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Click icon to add image, chart, </a:t>
            </a:r>
            <a:br>
              <a:rPr lang="en-US" dirty="0"/>
            </a:br>
            <a:r>
              <a:rPr lang="en-US" dirty="0"/>
              <a:t>object or SmartArt</a:t>
            </a:r>
          </a:p>
        </p:txBody>
      </p:sp>
      <p:sp>
        <p:nvSpPr>
          <p:cNvPr id="9" name="Freeform 5">
            <a:extLst>
              <a:ext uri="{FF2B5EF4-FFF2-40B4-BE49-F238E27FC236}">
                <a16:creationId xmlns:a16="http://schemas.microsoft.com/office/drawing/2014/main" id="{BC16D722-0E25-4C91-9D40-1C132162DACD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656511" y="6349831"/>
            <a:ext cx="842393" cy="272775"/>
          </a:xfrm>
          <a:custGeom>
            <a:avLst/>
            <a:gdLst>
              <a:gd name="T0" fmla="*/ 2257 w 2659"/>
              <a:gd name="T1" fmla="*/ 418 h 859"/>
              <a:gd name="T2" fmla="*/ 2418 w 2659"/>
              <a:gd name="T3" fmla="*/ 14 h 859"/>
              <a:gd name="T4" fmla="*/ 2581 w 2659"/>
              <a:gd name="T5" fmla="*/ 583 h 859"/>
              <a:gd name="T6" fmla="*/ 2281 w 2659"/>
              <a:gd name="T7" fmla="*/ 538 h 859"/>
              <a:gd name="T8" fmla="*/ 2108 w 2659"/>
              <a:gd name="T9" fmla="*/ 380 h 859"/>
              <a:gd name="T10" fmla="*/ 1965 w 2659"/>
              <a:gd name="T11" fmla="*/ 551 h 859"/>
              <a:gd name="T12" fmla="*/ 2030 w 2659"/>
              <a:gd name="T13" fmla="*/ 423 h 859"/>
              <a:gd name="T14" fmla="*/ 2139 w 2659"/>
              <a:gd name="T15" fmla="*/ 246 h 859"/>
              <a:gd name="T16" fmla="*/ 1786 w 2659"/>
              <a:gd name="T17" fmla="*/ 535 h 859"/>
              <a:gd name="T18" fmla="*/ 1880 w 2659"/>
              <a:gd name="T19" fmla="*/ 533 h 859"/>
              <a:gd name="T20" fmla="*/ 1862 w 2659"/>
              <a:gd name="T21" fmla="*/ 798 h 859"/>
              <a:gd name="T22" fmla="*/ 1757 w 2659"/>
              <a:gd name="T23" fmla="*/ 722 h 859"/>
              <a:gd name="T24" fmla="*/ 1653 w 2659"/>
              <a:gd name="T25" fmla="*/ 428 h 859"/>
              <a:gd name="T26" fmla="*/ 1606 w 2659"/>
              <a:gd name="T27" fmla="*/ 491 h 859"/>
              <a:gd name="T28" fmla="*/ 1652 w 2659"/>
              <a:gd name="T29" fmla="*/ 577 h 859"/>
              <a:gd name="T30" fmla="*/ 1686 w 2659"/>
              <a:gd name="T31" fmla="*/ 831 h 859"/>
              <a:gd name="T32" fmla="*/ 1388 w 2659"/>
              <a:gd name="T33" fmla="*/ 564 h 859"/>
              <a:gd name="T34" fmla="*/ 1445 w 2659"/>
              <a:gd name="T35" fmla="*/ 636 h 859"/>
              <a:gd name="T36" fmla="*/ 1401 w 2659"/>
              <a:gd name="T37" fmla="*/ 859 h 859"/>
              <a:gd name="T38" fmla="*/ 1539 w 2659"/>
              <a:gd name="T39" fmla="*/ 669 h 859"/>
              <a:gd name="T40" fmla="*/ 1286 w 2659"/>
              <a:gd name="T41" fmla="*/ 504 h 859"/>
              <a:gd name="T42" fmla="*/ 1388 w 2659"/>
              <a:gd name="T43" fmla="*/ 564 h 859"/>
              <a:gd name="T44" fmla="*/ 1444 w 2659"/>
              <a:gd name="T45" fmla="*/ 706 h 859"/>
              <a:gd name="T46" fmla="*/ 1445 w 2659"/>
              <a:gd name="T47" fmla="*/ 780 h 859"/>
              <a:gd name="T48" fmla="*/ 1204 w 2659"/>
              <a:gd name="T49" fmla="*/ 740 h 859"/>
              <a:gd name="T50" fmla="*/ 1042 w 2659"/>
              <a:gd name="T51" fmla="*/ 593 h 859"/>
              <a:gd name="T52" fmla="*/ 1184 w 2659"/>
              <a:gd name="T53" fmla="*/ 548 h 859"/>
              <a:gd name="T54" fmla="*/ 944 w 2659"/>
              <a:gd name="T55" fmla="*/ 595 h 859"/>
              <a:gd name="T56" fmla="*/ 1066 w 2659"/>
              <a:gd name="T57" fmla="*/ 779 h 859"/>
              <a:gd name="T58" fmla="*/ 960 w 2659"/>
              <a:gd name="T59" fmla="*/ 840 h 859"/>
              <a:gd name="T60" fmla="*/ 1204 w 2659"/>
              <a:gd name="T61" fmla="*/ 740 h 859"/>
              <a:gd name="T62" fmla="*/ 791 w 2659"/>
              <a:gd name="T63" fmla="*/ 634 h 859"/>
              <a:gd name="T64" fmla="*/ 589 w 2659"/>
              <a:gd name="T65" fmla="*/ 746 h 859"/>
              <a:gd name="T66" fmla="*/ 884 w 2659"/>
              <a:gd name="T67" fmla="*/ 801 h 859"/>
              <a:gd name="T68" fmla="*/ 754 w 2659"/>
              <a:gd name="T69" fmla="*/ 487 h 859"/>
              <a:gd name="T70" fmla="*/ 644 w 2659"/>
              <a:gd name="T71" fmla="*/ 580 h 859"/>
              <a:gd name="T72" fmla="*/ 745 w 2659"/>
              <a:gd name="T73" fmla="*/ 703 h 859"/>
              <a:gd name="T74" fmla="*/ 791 w 2659"/>
              <a:gd name="T75" fmla="*/ 777 h 859"/>
              <a:gd name="T76" fmla="*/ 686 w 2659"/>
              <a:gd name="T77" fmla="*/ 745 h 859"/>
              <a:gd name="T78" fmla="*/ 476 w 2659"/>
              <a:gd name="T79" fmla="*/ 491 h 859"/>
              <a:gd name="T80" fmla="*/ 476 w 2659"/>
              <a:gd name="T81" fmla="*/ 854 h 859"/>
              <a:gd name="T82" fmla="*/ 270 w 2659"/>
              <a:gd name="T83" fmla="*/ 818 h 859"/>
              <a:gd name="T84" fmla="*/ 7 w 2659"/>
              <a:gd name="T85" fmla="*/ 427 h 859"/>
              <a:gd name="T86" fmla="*/ 195 w 2659"/>
              <a:gd name="T87" fmla="*/ 744 h 859"/>
              <a:gd name="T88" fmla="*/ 382 w 2659"/>
              <a:gd name="T89" fmla="*/ 427 h 859"/>
              <a:gd name="T90" fmla="*/ 1895 w 2659"/>
              <a:gd name="T91" fmla="*/ 815 h 859"/>
              <a:gd name="T92" fmla="*/ 1928 w 2659"/>
              <a:gd name="T93" fmla="*/ 815 h 859"/>
              <a:gd name="T94" fmla="*/ 1908 w 2659"/>
              <a:gd name="T95" fmla="*/ 848 h 859"/>
              <a:gd name="T96" fmla="*/ 1944 w 2659"/>
              <a:gd name="T97" fmla="*/ 808 h 859"/>
              <a:gd name="T98" fmla="*/ 1955 w 2659"/>
              <a:gd name="T99" fmla="*/ 833 h 859"/>
              <a:gd name="T100" fmla="*/ 1974 w 2659"/>
              <a:gd name="T101" fmla="*/ 808 h 859"/>
              <a:gd name="T102" fmla="*/ 1967 w 2659"/>
              <a:gd name="T103" fmla="*/ 830 h 859"/>
              <a:gd name="T104" fmla="*/ 1957 w 2659"/>
              <a:gd name="T105" fmla="*/ 842 h 859"/>
              <a:gd name="T106" fmla="*/ 1941 w 2659"/>
              <a:gd name="T107" fmla="*/ 817 h 859"/>
              <a:gd name="T108" fmla="*/ 1935 w 2659"/>
              <a:gd name="T109" fmla="*/ 848 h 8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659" h="859">
                <a:moveTo>
                  <a:pt x="2139" y="246"/>
                </a:moveTo>
                <a:cubicBezTo>
                  <a:pt x="2174" y="236"/>
                  <a:pt x="2211" y="256"/>
                  <a:pt x="2221" y="292"/>
                </a:cubicBezTo>
                <a:cubicBezTo>
                  <a:pt x="2257" y="418"/>
                  <a:pt x="2257" y="418"/>
                  <a:pt x="2257" y="418"/>
                </a:cubicBezTo>
                <a:cubicBezTo>
                  <a:pt x="2354" y="79"/>
                  <a:pt x="2354" y="79"/>
                  <a:pt x="2354" y="79"/>
                </a:cubicBezTo>
                <a:cubicBezTo>
                  <a:pt x="2354" y="79"/>
                  <a:pt x="2354" y="79"/>
                  <a:pt x="2354" y="79"/>
                </a:cubicBezTo>
                <a:cubicBezTo>
                  <a:pt x="2363" y="48"/>
                  <a:pt x="2387" y="23"/>
                  <a:pt x="2418" y="14"/>
                </a:cubicBezTo>
                <a:cubicBezTo>
                  <a:pt x="2467" y="0"/>
                  <a:pt x="2518" y="29"/>
                  <a:pt x="2532" y="78"/>
                </a:cubicBezTo>
                <a:cubicBezTo>
                  <a:pt x="2644" y="469"/>
                  <a:pt x="2644" y="469"/>
                  <a:pt x="2644" y="469"/>
                </a:cubicBezTo>
                <a:cubicBezTo>
                  <a:pt x="2659" y="518"/>
                  <a:pt x="2630" y="569"/>
                  <a:pt x="2581" y="583"/>
                </a:cubicBezTo>
                <a:cubicBezTo>
                  <a:pt x="2532" y="597"/>
                  <a:pt x="2481" y="569"/>
                  <a:pt x="2467" y="520"/>
                </a:cubicBezTo>
                <a:cubicBezTo>
                  <a:pt x="2377" y="206"/>
                  <a:pt x="2377" y="206"/>
                  <a:pt x="2377" y="206"/>
                </a:cubicBezTo>
                <a:cubicBezTo>
                  <a:pt x="2281" y="538"/>
                  <a:pt x="2281" y="538"/>
                  <a:pt x="2281" y="538"/>
                </a:cubicBezTo>
                <a:cubicBezTo>
                  <a:pt x="2275" y="559"/>
                  <a:pt x="2259" y="577"/>
                  <a:pt x="2236" y="584"/>
                </a:cubicBezTo>
                <a:cubicBezTo>
                  <a:pt x="2200" y="594"/>
                  <a:pt x="2163" y="574"/>
                  <a:pt x="2153" y="538"/>
                </a:cubicBezTo>
                <a:cubicBezTo>
                  <a:pt x="2108" y="380"/>
                  <a:pt x="2108" y="380"/>
                  <a:pt x="2108" y="380"/>
                </a:cubicBezTo>
                <a:cubicBezTo>
                  <a:pt x="2059" y="551"/>
                  <a:pt x="2059" y="551"/>
                  <a:pt x="2059" y="551"/>
                </a:cubicBezTo>
                <a:cubicBezTo>
                  <a:pt x="2054" y="567"/>
                  <a:pt x="2042" y="580"/>
                  <a:pt x="2025" y="585"/>
                </a:cubicBezTo>
                <a:cubicBezTo>
                  <a:pt x="1999" y="592"/>
                  <a:pt x="1972" y="577"/>
                  <a:pt x="1965" y="551"/>
                </a:cubicBezTo>
                <a:cubicBezTo>
                  <a:pt x="1936" y="450"/>
                  <a:pt x="1936" y="450"/>
                  <a:pt x="1936" y="450"/>
                </a:cubicBezTo>
                <a:cubicBezTo>
                  <a:pt x="1929" y="424"/>
                  <a:pt x="1944" y="397"/>
                  <a:pt x="1969" y="390"/>
                </a:cubicBezTo>
                <a:cubicBezTo>
                  <a:pt x="1995" y="383"/>
                  <a:pt x="2022" y="398"/>
                  <a:pt x="2030" y="423"/>
                </a:cubicBezTo>
                <a:cubicBezTo>
                  <a:pt x="2042" y="468"/>
                  <a:pt x="2042" y="468"/>
                  <a:pt x="2042" y="468"/>
                </a:cubicBezTo>
                <a:cubicBezTo>
                  <a:pt x="2093" y="292"/>
                  <a:pt x="2093" y="292"/>
                  <a:pt x="2093" y="292"/>
                </a:cubicBezTo>
                <a:cubicBezTo>
                  <a:pt x="2099" y="270"/>
                  <a:pt x="2116" y="252"/>
                  <a:pt x="2139" y="246"/>
                </a:cubicBezTo>
                <a:close/>
                <a:moveTo>
                  <a:pt x="1833" y="487"/>
                </a:moveTo>
                <a:cubicBezTo>
                  <a:pt x="1792" y="487"/>
                  <a:pt x="1786" y="508"/>
                  <a:pt x="1786" y="533"/>
                </a:cubicBezTo>
                <a:cubicBezTo>
                  <a:pt x="1786" y="535"/>
                  <a:pt x="1786" y="535"/>
                  <a:pt x="1786" y="535"/>
                </a:cubicBezTo>
                <a:cubicBezTo>
                  <a:pt x="1786" y="561"/>
                  <a:pt x="1792" y="581"/>
                  <a:pt x="1833" y="581"/>
                </a:cubicBezTo>
                <a:cubicBezTo>
                  <a:pt x="1875" y="581"/>
                  <a:pt x="1880" y="561"/>
                  <a:pt x="1880" y="535"/>
                </a:cubicBezTo>
                <a:cubicBezTo>
                  <a:pt x="1880" y="533"/>
                  <a:pt x="1880" y="533"/>
                  <a:pt x="1880" y="533"/>
                </a:cubicBezTo>
                <a:cubicBezTo>
                  <a:pt x="1880" y="508"/>
                  <a:pt x="1875" y="487"/>
                  <a:pt x="1833" y="487"/>
                </a:cubicBezTo>
                <a:close/>
                <a:moveTo>
                  <a:pt x="1847" y="841"/>
                </a:moveTo>
                <a:cubicBezTo>
                  <a:pt x="1866" y="837"/>
                  <a:pt x="1867" y="827"/>
                  <a:pt x="1862" y="798"/>
                </a:cubicBezTo>
                <a:cubicBezTo>
                  <a:pt x="1857" y="770"/>
                  <a:pt x="1856" y="762"/>
                  <a:pt x="1837" y="765"/>
                </a:cubicBezTo>
                <a:cubicBezTo>
                  <a:pt x="1812" y="768"/>
                  <a:pt x="1784" y="775"/>
                  <a:pt x="1770" y="766"/>
                </a:cubicBezTo>
                <a:cubicBezTo>
                  <a:pt x="1760" y="759"/>
                  <a:pt x="1757" y="753"/>
                  <a:pt x="1757" y="722"/>
                </a:cubicBezTo>
                <a:cubicBezTo>
                  <a:pt x="1757" y="428"/>
                  <a:pt x="1757" y="428"/>
                  <a:pt x="1757" y="428"/>
                </a:cubicBezTo>
                <a:cubicBezTo>
                  <a:pt x="1757" y="399"/>
                  <a:pt x="1752" y="392"/>
                  <a:pt x="1705" y="392"/>
                </a:cubicBezTo>
                <a:cubicBezTo>
                  <a:pt x="1658" y="392"/>
                  <a:pt x="1653" y="399"/>
                  <a:pt x="1653" y="428"/>
                </a:cubicBezTo>
                <a:cubicBezTo>
                  <a:pt x="1653" y="490"/>
                  <a:pt x="1653" y="490"/>
                  <a:pt x="1653" y="490"/>
                </a:cubicBezTo>
                <a:cubicBezTo>
                  <a:pt x="1653" y="491"/>
                  <a:pt x="1653" y="491"/>
                  <a:pt x="1652" y="491"/>
                </a:cubicBezTo>
                <a:cubicBezTo>
                  <a:pt x="1606" y="491"/>
                  <a:pt x="1606" y="491"/>
                  <a:pt x="1606" y="491"/>
                </a:cubicBezTo>
                <a:cubicBezTo>
                  <a:pt x="1582" y="491"/>
                  <a:pt x="1577" y="495"/>
                  <a:pt x="1577" y="534"/>
                </a:cubicBezTo>
                <a:cubicBezTo>
                  <a:pt x="1577" y="573"/>
                  <a:pt x="1582" y="577"/>
                  <a:pt x="1606" y="577"/>
                </a:cubicBezTo>
                <a:cubicBezTo>
                  <a:pt x="1652" y="577"/>
                  <a:pt x="1652" y="577"/>
                  <a:pt x="1652" y="577"/>
                </a:cubicBezTo>
                <a:cubicBezTo>
                  <a:pt x="1653" y="577"/>
                  <a:pt x="1653" y="577"/>
                  <a:pt x="1653" y="578"/>
                </a:cubicBezTo>
                <a:cubicBezTo>
                  <a:pt x="1653" y="734"/>
                  <a:pt x="1653" y="734"/>
                  <a:pt x="1653" y="734"/>
                </a:cubicBezTo>
                <a:cubicBezTo>
                  <a:pt x="1653" y="768"/>
                  <a:pt x="1657" y="806"/>
                  <a:pt x="1686" y="831"/>
                </a:cubicBezTo>
                <a:cubicBezTo>
                  <a:pt x="1706" y="849"/>
                  <a:pt x="1733" y="854"/>
                  <a:pt x="1757" y="854"/>
                </a:cubicBezTo>
                <a:cubicBezTo>
                  <a:pt x="1796" y="854"/>
                  <a:pt x="1831" y="845"/>
                  <a:pt x="1847" y="841"/>
                </a:cubicBezTo>
                <a:close/>
                <a:moveTo>
                  <a:pt x="1388" y="564"/>
                </a:moveTo>
                <a:cubicBezTo>
                  <a:pt x="1431" y="564"/>
                  <a:pt x="1446" y="583"/>
                  <a:pt x="1446" y="615"/>
                </a:cubicBezTo>
                <a:cubicBezTo>
                  <a:pt x="1446" y="634"/>
                  <a:pt x="1446" y="634"/>
                  <a:pt x="1446" y="634"/>
                </a:cubicBezTo>
                <a:cubicBezTo>
                  <a:pt x="1446" y="635"/>
                  <a:pt x="1446" y="636"/>
                  <a:pt x="1445" y="636"/>
                </a:cubicBezTo>
                <a:cubicBezTo>
                  <a:pt x="1426" y="634"/>
                  <a:pt x="1407" y="633"/>
                  <a:pt x="1388" y="633"/>
                </a:cubicBezTo>
                <a:cubicBezTo>
                  <a:pt x="1304" y="633"/>
                  <a:pt x="1244" y="660"/>
                  <a:pt x="1244" y="746"/>
                </a:cubicBezTo>
                <a:cubicBezTo>
                  <a:pt x="1244" y="833"/>
                  <a:pt x="1313" y="859"/>
                  <a:pt x="1401" y="859"/>
                </a:cubicBezTo>
                <a:cubicBezTo>
                  <a:pt x="1457" y="859"/>
                  <a:pt x="1501" y="844"/>
                  <a:pt x="1515" y="837"/>
                </a:cubicBezTo>
                <a:cubicBezTo>
                  <a:pt x="1530" y="830"/>
                  <a:pt x="1539" y="822"/>
                  <a:pt x="1539" y="801"/>
                </a:cubicBezTo>
                <a:cubicBezTo>
                  <a:pt x="1539" y="788"/>
                  <a:pt x="1539" y="682"/>
                  <a:pt x="1539" y="669"/>
                </a:cubicBezTo>
                <a:cubicBezTo>
                  <a:pt x="1539" y="613"/>
                  <a:pt x="1541" y="592"/>
                  <a:pt x="1527" y="557"/>
                </a:cubicBezTo>
                <a:cubicBezTo>
                  <a:pt x="1515" y="524"/>
                  <a:pt x="1480" y="487"/>
                  <a:pt x="1410" y="487"/>
                </a:cubicBezTo>
                <a:cubicBezTo>
                  <a:pt x="1339" y="487"/>
                  <a:pt x="1292" y="503"/>
                  <a:pt x="1286" y="504"/>
                </a:cubicBezTo>
                <a:cubicBezTo>
                  <a:pt x="1267" y="509"/>
                  <a:pt x="1267" y="520"/>
                  <a:pt x="1273" y="548"/>
                </a:cubicBezTo>
                <a:cubicBezTo>
                  <a:pt x="1279" y="576"/>
                  <a:pt x="1280" y="584"/>
                  <a:pt x="1299" y="580"/>
                </a:cubicBezTo>
                <a:cubicBezTo>
                  <a:pt x="1300" y="580"/>
                  <a:pt x="1357" y="564"/>
                  <a:pt x="1388" y="564"/>
                </a:cubicBezTo>
                <a:close/>
                <a:moveTo>
                  <a:pt x="1342" y="745"/>
                </a:moveTo>
                <a:cubicBezTo>
                  <a:pt x="1342" y="712"/>
                  <a:pt x="1365" y="703"/>
                  <a:pt x="1400" y="703"/>
                </a:cubicBezTo>
                <a:cubicBezTo>
                  <a:pt x="1414" y="703"/>
                  <a:pt x="1426" y="704"/>
                  <a:pt x="1444" y="706"/>
                </a:cubicBezTo>
                <a:cubicBezTo>
                  <a:pt x="1445" y="707"/>
                  <a:pt x="1446" y="708"/>
                  <a:pt x="1446" y="709"/>
                </a:cubicBezTo>
                <a:cubicBezTo>
                  <a:pt x="1446" y="777"/>
                  <a:pt x="1446" y="777"/>
                  <a:pt x="1446" y="777"/>
                </a:cubicBezTo>
                <a:cubicBezTo>
                  <a:pt x="1446" y="778"/>
                  <a:pt x="1446" y="779"/>
                  <a:pt x="1445" y="780"/>
                </a:cubicBezTo>
                <a:cubicBezTo>
                  <a:pt x="1434" y="784"/>
                  <a:pt x="1419" y="787"/>
                  <a:pt x="1403" y="787"/>
                </a:cubicBezTo>
                <a:cubicBezTo>
                  <a:pt x="1363" y="787"/>
                  <a:pt x="1342" y="775"/>
                  <a:pt x="1342" y="745"/>
                </a:cubicBezTo>
                <a:close/>
                <a:moveTo>
                  <a:pt x="1204" y="740"/>
                </a:moveTo>
                <a:cubicBezTo>
                  <a:pt x="1203" y="712"/>
                  <a:pt x="1196" y="690"/>
                  <a:pt x="1171" y="669"/>
                </a:cubicBezTo>
                <a:cubicBezTo>
                  <a:pt x="1154" y="653"/>
                  <a:pt x="1128" y="643"/>
                  <a:pt x="1090" y="629"/>
                </a:cubicBezTo>
                <a:cubicBezTo>
                  <a:pt x="1066" y="620"/>
                  <a:pt x="1042" y="615"/>
                  <a:pt x="1042" y="593"/>
                </a:cubicBezTo>
                <a:cubicBezTo>
                  <a:pt x="1042" y="575"/>
                  <a:pt x="1060" y="567"/>
                  <a:pt x="1075" y="566"/>
                </a:cubicBezTo>
                <a:cubicBezTo>
                  <a:pt x="1106" y="564"/>
                  <a:pt x="1140" y="576"/>
                  <a:pt x="1158" y="580"/>
                </a:cubicBezTo>
                <a:cubicBezTo>
                  <a:pt x="1177" y="584"/>
                  <a:pt x="1178" y="576"/>
                  <a:pt x="1184" y="548"/>
                </a:cubicBezTo>
                <a:cubicBezTo>
                  <a:pt x="1191" y="520"/>
                  <a:pt x="1190" y="509"/>
                  <a:pt x="1172" y="504"/>
                </a:cubicBezTo>
                <a:cubicBezTo>
                  <a:pt x="1156" y="500"/>
                  <a:pt x="1126" y="487"/>
                  <a:pt x="1066" y="487"/>
                </a:cubicBezTo>
                <a:cubicBezTo>
                  <a:pt x="989" y="487"/>
                  <a:pt x="942" y="535"/>
                  <a:pt x="944" y="595"/>
                </a:cubicBezTo>
                <a:cubicBezTo>
                  <a:pt x="946" y="670"/>
                  <a:pt x="1005" y="691"/>
                  <a:pt x="1049" y="704"/>
                </a:cubicBezTo>
                <a:cubicBezTo>
                  <a:pt x="1088" y="714"/>
                  <a:pt x="1107" y="726"/>
                  <a:pt x="1105" y="749"/>
                </a:cubicBezTo>
                <a:cubicBezTo>
                  <a:pt x="1104" y="771"/>
                  <a:pt x="1086" y="779"/>
                  <a:pt x="1066" y="779"/>
                </a:cubicBezTo>
                <a:cubicBezTo>
                  <a:pt x="1039" y="779"/>
                  <a:pt x="994" y="767"/>
                  <a:pt x="970" y="762"/>
                </a:cubicBezTo>
                <a:cubicBezTo>
                  <a:pt x="952" y="758"/>
                  <a:pt x="949" y="770"/>
                  <a:pt x="945" y="799"/>
                </a:cubicBezTo>
                <a:cubicBezTo>
                  <a:pt x="941" y="828"/>
                  <a:pt x="941" y="833"/>
                  <a:pt x="960" y="840"/>
                </a:cubicBezTo>
                <a:cubicBezTo>
                  <a:pt x="960" y="840"/>
                  <a:pt x="1015" y="859"/>
                  <a:pt x="1073" y="859"/>
                </a:cubicBezTo>
                <a:cubicBezTo>
                  <a:pt x="1117" y="859"/>
                  <a:pt x="1149" y="844"/>
                  <a:pt x="1167" y="830"/>
                </a:cubicBezTo>
                <a:cubicBezTo>
                  <a:pt x="1191" y="811"/>
                  <a:pt x="1205" y="779"/>
                  <a:pt x="1204" y="740"/>
                </a:cubicBezTo>
                <a:close/>
                <a:moveTo>
                  <a:pt x="733" y="564"/>
                </a:moveTo>
                <a:cubicBezTo>
                  <a:pt x="775" y="564"/>
                  <a:pt x="791" y="583"/>
                  <a:pt x="791" y="615"/>
                </a:cubicBezTo>
                <a:cubicBezTo>
                  <a:pt x="791" y="634"/>
                  <a:pt x="791" y="634"/>
                  <a:pt x="791" y="634"/>
                </a:cubicBezTo>
                <a:cubicBezTo>
                  <a:pt x="791" y="635"/>
                  <a:pt x="790" y="636"/>
                  <a:pt x="790" y="636"/>
                </a:cubicBezTo>
                <a:cubicBezTo>
                  <a:pt x="771" y="634"/>
                  <a:pt x="752" y="633"/>
                  <a:pt x="733" y="633"/>
                </a:cubicBezTo>
                <a:cubicBezTo>
                  <a:pt x="649" y="633"/>
                  <a:pt x="589" y="660"/>
                  <a:pt x="589" y="746"/>
                </a:cubicBezTo>
                <a:cubicBezTo>
                  <a:pt x="589" y="833"/>
                  <a:pt x="658" y="859"/>
                  <a:pt x="745" y="859"/>
                </a:cubicBezTo>
                <a:cubicBezTo>
                  <a:pt x="801" y="859"/>
                  <a:pt x="845" y="844"/>
                  <a:pt x="860" y="837"/>
                </a:cubicBezTo>
                <a:cubicBezTo>
                  <a:pt x="875" y="830"/>
                  <a:pt x="884" y="822"/>
                  <a:pt x="884" y="801"/>
                </a:cubicBezTo>
                <a:cubicBezTo>
                  <a:pt x="884" y="788"/>
                  <a:pt x="884" y="682"/>
                  <a:pt x="884" y="669"/>
                </a:cubicBezTo>
                <a:cubicBezTo>
                  <a:pt x="884" y="613"/>
                  <a:pt x="885" y="592"/>
                  <a:pt x="872" y="557"/>
                </a:cubicBezTo>
                <a:cubicBezTo>
                  <a:pt x="859" y="524"/>
                  <a:pt x="824" y="487"/>
                  <a:pt x="754" y="487"/>
                </a:cubicBezTo>
                <a:cubicBezTo>
                  <a:pt x="684" y="487"/>
                  <a:pt x="637" y="503"/>
                  <a:pt x="630" y="504"/>
                </a:cubicBezTo>
                <a:cubicBezTo>
                  <a:pt x="612" y="509"/>
                  <a:pt x="612" y="520"/>
                  <a:pt x="618" y="548"/>
                </a:cubicBezTo>
                <a:cubicBezTo>
                  <a:pt x="624" y="576"/>
                  <a:pt x="625" y="584"/>
                  <a:pt x="644" y="580"/>
                </a:cubicBezTo>
                <a:cubicBezTo>
                  <a:pt x="644" y="580"/>
                  <a:pt x="702" y="564"/>
                  <a:pt x="733" y="564"/>
                </a:cubicBezTo>
                <a:close/>
                <a:moveTo>
                  <a:pt x="686" y="745"/>
                </a:moveTo>
                <a:cubicBezTo>
                  <a:pt x="686" y="712"/>
                  <a:pt x="710" y="703"/>
                  <a:pt x="745" y="703"/>
                </a:cubicBezTo>
                <a:cubicBezTo>
                  <a:pt x="758" y="703"/>
                  <a:pt x="771" y="704"/>
                  <a:pt x="789" y="706"/>
                </a:cubicBezTo>
                <a:cubicBezTo>
                  <a:pt x="790" y="707"/>
                  <a:pt x="791" y="708"/>
                  <a:pt x="791" y="709"/>
                </a:cubicBezTo>
                <a:cubicBezTo>
                  <a:pt x="791" y="777"/>
                  <a:pt x="791" y="777"/>
                  <a:pt x="791" y="777"/>
                </a:cubicBezTo>
                <a:cubicBezTo>
                  <a:pt x="791" y="778"/>
                  <a:pt x="790" y="779"/>
                  <a:pt x="789" y="780"/>
                </a:cubicBezTo>
                <a:cubicBezTo>
                  <a:pt x="778" y="784"/>
                  <a:pt x="763" y="787"/>
                  <a:pt x="748" y="787"/>
                </a:cubicBezTo>
                <a:cubicBezTo>
                  <a:pt x="708" y="787"/>
                  <a:pt x="686" y="775"/>
                  <a:pt x="686" y="745"/>
                </a:cubicBezTo>
                <a:close/>
                <a:moveTo>
                  <a:pt x="528" y="818"/>
                </a:moveTo>
                <a:cubicBezTo>
                  <a:pt x="528" y="527"/>
                  <a:pt x="528" y="527"/>
                  <a:pt x="528" y="527"/>
                </a:cubicBezTo>
                <a:cubicBezTo>
                  <a:pt x="528" y="498"/>
                  <a:pt x="523" y="491"/>
                  <a:pt x="476" y="491"/>
                </a:cubicBezTo>
                <a:cubicBezTo>
                  <a:pt x="429" y="491"/>
                  <a:pt x="424" y="498"/>
                  <a:pt x="424" y="527"/>
                </a:cubicBezTo>
                <a:cubicBezTo>
                  <a:pt x="424" y="818"/>
                  <a:pt x="424" y="818"/>
                  <a:pt x="424" y="818"/>
                </a:cubicBezTo>
                <a:cubicBezTo>
                  <a:pt x="424" y="847"/>
                  <a:pt x="429" y="854"/>
                  <a:pt x="476" y="854"/>
                </a:cubicBezTo>
                <a:cubicBezTo>
                  <a:pt x="523" y="854"/>
                  <a:pt x="528" y="847"/>
                  <a:pt x="528" y="818"/>
                </a:cubicBezTo>
                <a:close/>
                <a:moveTo>
                  <a:pt x="382" y="427"/>
                </a:moveTo>
                <a:cubicBezTo>
                  <a:pt x="270" y="818"/>
                  <a:pt x="270" y="818"/>
                  <a:pt x="270" y="818"/>
                </a:cubicBezTo>
                <a:cubicBezTo>
                  <a:pt x="260" y="847"/>
                  <a:pt x="241" y="854"/>
                  <a:pt x="195" y="854"/>
                </a:cubicBezTo>
                <a:cubicBezTo>
                  <a:pt x="148" y="854"/>
                  <a:pt x="129" y="847"/>
                  <a:pt x="119" y="818"/>
                </a:cubicBezTo>
                <a:cubicBezTo>
                  <a:pt x="7" y="427"/>
                  <a:pt x="7" y="427"/>
                  <a:pt x="7" y="427"/>
                </a:cubicBezTo>
                <a:cubicBezTo>
                  <a:pt x="0" y="399"/>
                  <a:pt x="9" y="392"/>
                  <a:pt x="53" y="392"/>
                </a:cubicBezTo>
                <a:cubicBezTo>
                  <a:pt x="96" y="392"/>
                  <a:pt x="103" y="399"/>
                  <a:pt x="110" y="428"/>
                </a:cubicBezTo>
                <a:cubicBezTo>
                  <a:pt x="195" y="744"/>
                  <a:pt x="195" y="744"/>
                  <a:pt x="195" y="744"/>
                </a:cubicBezTo>
                <a:cubicBezTo>
                  <a:pt x="279" y="428"/>
                  <a:pt x="279" y="428"/>
                  <a:pt x="279" y="428"/>
                </a:cubicBezTo>
                <a:cubicBezTo>
                  <a:pt x="286" y="399"/>
                  <a:pt x="293" y="392"/>
                  <a:pt x="337" y="392"/>
                </a:cubicBezTo>
                <a:cubicBezTo>
                  <a:pt x="380" y="392"/>
                  <a:pt x="389" y="399"/>
                  <a:pt x="382" y="427"/>
                </a:cubicBezTo>
                <a:close/>
                <a:moveTo>
                  <a:pt x="1908" y="848"/>
                </a:moveTo>
                <a:cubicBezTo>
                  <a:pt x="1908" y="815"/>
                  <a:pt x="1908" y="815"/>
                  <a:pt x="1908" y="815"/>
                </a:cubicBezTo>
                <a:cubicBezTo>
                  <a:pt x="1895" y="815"/>
                  <a:pt x="1895" y="815"/>
                  <a:pt x="1895" y="815"/>
                </a:cubicBezTo>
                <a:cubicBezTo>
                  <a:pt x="1895" y="808"/>
                  <a:pt x="1895" y="808"/>
                  <a:pt x="1895" y="808"/>
                </a:cubicBezTo>
                <a:cubicBezTo>
                  <a:pt x="1928" y="808"/>
                  <a:pt x="1928" y="808"/>
                  <a:pt x="1928" y="808"/>
                </a:cubicBezTo>
                <a:cubicBezTo>
                  <a:pt x="1928" y="815"/>
                  <a:pt x="1928" y="815"/>
                  <a:pt x="1928" y="815"/>
                </a:cubicBezTo>
                <a:cubicBezTo>
                  <a:pt x="1915" y="815"/>
                  <a:pt x="1915" y="815"/>
                  <a:pt x="1915" y="815"/>
                </a:cubicBezTo>
                <a:cubicBezTo>
                  <a:pt x="1915" y="848"/>
                  <a:pt x="1915" y="848"/>
                  <a:pt x="1915" y="848"/>
                </a:cubicBezTo>
                <a:lnTo>
                  <a:pt x="1908" y="848"/>
                </a:lnTo>
                <a:close/>
                <a:moveTo>
                  <a:pt x="1935" y="848"/>
                </a:moveTo>
                <a:cubicBezTo>
                  <a:pt x="1935" y="808"/>
                  <a:pt x="1935" y="808"/>
                  <a:pt x="1935" y="808"/>
                </a:cubicBezTo>
                <a:cubicBezTo>
                  <a:pt x="1944" y="808"/>
                  <a:pt x="1944" y="808"/>
                  <a:pt x="1944" y="808"/>
                </a:cubicBezTo>
                <a:cubicBezTo>
                  <a:pt x="1951" y="823"/>
                  <a:pt x="1951" y="823"/>
                  <a:pt x="1951" y="823"/>
                </a:cubicBezTo>
                <a:cubicBezTo>
                  <a:pt x="1954" y="833"/>
                  <a:pt x="1954" y="833"/>
                  <a:pt x="1954" y="833"/>
                </a:cubicBezTo>
                <a:cubicBezTo>
                  <a:pt x="1955" y="833"/>
                  <a:pt x="1955" y="833"/>
                  <a:pt x="1955" y="833"/>
                </a:cubicBezTo>
                <a:cubicBezTo>
                  <a:pt x="1958" y="823"/>
                  <a:pt x="1958" y="823"/>
                  <a:pt x="1958" y="823"/>
                </a:cubicBezTo>
                <a:cubicBezTo>
                  <a:pt x="1964" y="808"/>
                  <a:pt x="1964" y="808"/>
                  <a:pt x="1964" y="808"/>
                </a:cubicBezTo>
                <a:cubicBezTo>
                  <a:pt x="1974" y="808"/>
                  <a:pt x="1974" y="808"/>
                  <a:pt x="1974" y="808"/>
                </a:cubicBezTo>
                <a:cubicBezTo>
                  <a:pt x="1974" y="848"/>
                  <a:pt x="1974" y="848"/>
                  <a:pt x="1974" y="848"/>
                </a:cubicBezTo>
                <a:cubicBezTo>
                  <a:pt x="1967" y="848"/>
                  <a:pt x="1967" y="848"/>
                  <a:pt x="1967" y="848"/>
                </a:cubicBezTo>
                <a:cubicBezTo>
                  <a:pt x="1967" y="830"/>
                  <a:pt x="1967" y="830"/>
                  <a:pt x="1967" y="830"/>
                </a:cubicBezTo>
                <a:cubicBezTo>
                  <a:pt x="1968" y="817"/>
                  <a:pt x="1968" y="817"/>
                  <a:pt x="1968" y="817"/>
                </a:cubicBezTo>
                <a:cubicBezTo>
                  <a:pt x="1967" y="817"/>
                  <a:pt x="1967" y="817"/>
                  <a:pt x="1967" y="817"/>
                </a:cubicBezTo>
                <a:cubicBezTo>
                  <a:pt x="1957" y="842"/>
                  <a:pt x="1957" y="842"/>
                  <a:pt x="1957" y="842"/>
                </a:cubicBezTo>
                <a:cubicBezTo>
                  <a:pt x="1951" y="842"/>
                  <a:pt x="1951" y="842"/>
                  <a:pt x="1951" y="842"/>
                </a:cubicBezTo>
                <a:cubicBezTo>
                  <a:pt x="1942" y="817"/>
                  <a:pt x="1942" y="817"/>
                  <a:pt x="1942" y="817"/>
                </a:cubicBezTo>
                <a:cubicBezTo>
                  <a:pt x="1941" y="817"/>
                  <a:pt x="1941" y="817"/>
                  <a:pt x="1941" y="817"/>
                </a:cubicBezTo>
                <a:cubicBezTo>
                  <a:pt x="1942" y="830"/>
                  <a:pt x="1942" y="830"/>
                  <a:pt x="1942" y="830"/>
                </a:cubicBezTo>
                <a:cubicBezTo>
                  <a:pt x="1942" y="848"/>
                  <a:pt x="1942" y="848"/>
                  <a:pt x="1942" y="848"/>
                </a:cubicBezTo>
                <a:lnTo>
                  <a:pt x="1935" y="848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4D5F225-2746-9F45-B98D-E7202790F8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03225"/>
            <a:ext cx="5207001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42361295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 Placeholder 9">
            <a:extLst>
              <a:ext uri="{FF2B5EF4-FFF2-40B4-BE49-F238E27FC236}">
                <a16:creationId xmlns:a16="http://schemas.microsoft.com/office/drawing/2014/main" id="{56D26BC4-A1B7-47A1-8D5F-5AAF2E5DCBEF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>
          <a:xfrm>
            <a:off x="1769565" y="1598013"/>
            <a:ext cx="4149165" cy="327754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23" name="Text Placeholder 9">
            <a:extLst>
              <a:ext uri="{FF2B5EF4-FFF2-40B4-BE49-F238E27FC236}">
                <a16:creationId xmlns:a16="http://schemas.microsoft.com/office/drawing/2014/main" id="{046672CF-00C9-493D-B360-ED555A0D59B7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1769565" y="1954185"/>
            <a:ext cx="4149165" cy="44355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5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26" name="Text Placeholder 4">
            <a:extLst>
              <a:ext uri="{FF2B5EF4-FFF2-40B4-BE49-F238E27FC236}">
                <a16:creationId xmlns:a16="http://schemas.microsoft.com/office/drawing/2014/main" id="{CB4934BA-A7B2-418E-AAA6-A5C815AC4670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660400" y="1598013"/>
            <a:ext cx="800100" cy="799723"/>
          </a:xfrm>
          <a:prstGeom prst="rect">
            <a:avLst/>
          </a:prstGeom>
          <a:solidFill>
            <a:schemeClr val="accent1"/>
          </a:solidFill>
        </p:spPr>
        <p:txBody>
          <a:bodyPr anchor="ctr"/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##</a:t>
            </a:r>
          </a:p>
        </p:txBody>
      </p:sp>
      <p:sp>
        <p:nvSpPr>
          <p:cNvPr id="125" name="Text Placeholder 9">
            <a:extLst>
              <a:ext uri="{FF2B5EF4-FFF2-40B4-BE49-F238E27FC236}">
                <a16:creationId xmlns:a16="http://schemas.microsoft.com/office/drawing/2014/main" id="{375C4747-1FC3-468C-A346-5DE6DBA30DB7}"/>
              </a:ext>
            </a:extLst>
          </p:cNvPr>
          <p:cNvSpPr>
            <a:spLocks noGrp="1"/>
          </p:cNvSpPr>
          <p:nvPr>
            <p:ph type="body" sz="quarter" idx="54"/>
          </p:nvPr>
        </p:nvSpPr>
        <p:spPr>
          <a:xfrm>
            <a:off x="1769565" y="2668808"/>
            <a:ext cx="4149165" cy="327754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126" name="Text Placeholder 9">
            <a:extLst>
              <a:ext uri="{FF2B5EF4-FFF2-40B4-BE49-F238E27FC236}">
                <a16:creationId xmlns:a16="http://schemas.microsoft.com/office/drawing/2014/main" id="{BC90422A-1B1D-4821-9FAC-37E7780559BD}"/>
              </a:ext>
            </a:extLst>
          </p:cNvPr>
          <p:cNvSpPr>
            <a:spLocks noGrp="1"/>
          </p:cNvSpPr>
          <p:nvPr>
            <p:ph type="body" sz="quarter" idx="55"/>
          </p:nvPr>
        </p:nvSpPr>
        <p:spPr>
          <a:xfrm>
            <a:off x="1769565" y="3024980"/>
            <a:ext cx="4149165" cy="44355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5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127" name="Text Placeholder 4">
            <a:extLst>
              <a:ext uri="{FF2B5EF4-FFF2-40B4-BE49-F238E27FC236}">
                <a16:creationId xmlns:a16="http://schemas.microsoft.com/office/drawing/2014/main" id="{2611983C-1A52-436E-A627-FAD6ECD4C3C3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660400" y="2673940"/>
            <a:ext cx="800100" cy="799723"/>
          </a:xfrm>
          <a:prstGeom prst="rect">
            <a:avLst/>
          </a:prstGeom>
          <a:solidFill>
            <a:schemeClr val="accent2"/>
          </a:solidFill>
        </p:spPr>
        <p:txBody>
          <a:bodyPr anchor="ctr"/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##</a:t>
            </a:r>
          </a:p>
        </p:txBody>
      </p:sp>
      <p:sp>
        <p:nvSpPr>
          <p:cNvPr id="131" name="Text Placeholder 9">
            <a:extLst>
              <a:ext uri="{FF2B5EF4-FFF2-40B4-BE49-F238E27FC236}">
                <a16:creationId xmlns:a16="http://schemas.microsoft.com/office/drawing/2014/main" id="{3E8961A7-71AC-4490-8A5E-B6209CD7B9D8}"/>
              </a:ext>
            </a:extLst>
          </p:cNvPr>
          <p:cNvSpPr>
            <a:spLocks noGrp="1"/>
          </p:cNvSpPr>
          <p:nvPr>
            <p:ph type="body" sz="quarter" idx="60"/>
          </p:nvPr>
        </p:nvSpPr>
        <p:spPr>
          <a:xfrm>
            <a:off x="1769565" y="3749867"/>
            <a:ext cx="4149165" cy="327754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132" name="Text Placeholder 9">
            <a:extLst>
              <a:ext uri="{FF2B5EF4-FFF2-40B4-BE49-F238E27FC236}">
                <a16:creationId xmlns:a16="http://schemas.microsoft.com/office/drawing/2014/main" id="{694AA472-33BD-4246-B452-BA0FBCAF6DCB}"/>
              </a:ext>
            </a:extLst>
          </p:cNvPr>
          <p:cNvSpPr>
            <a:spLocks noGrp="1"/>
          </p:cNvSpPr>
          <p:nvPr>
            <p:ph type="body" sz="quarter" idx="61"/>
          </p:nvPr>
        </p:nvSpPr>
        <p:spPr>
          <a:xfrm>
            <a:off x="1769565" y="4106039"/>
            <a:ext cx="4149165" cy="44355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5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133" name="Text Placeholder 4">
            <a:extLst>
              <a:ext uri="{FF2B5EF4-FFF2-40B4-BE49-F238E27FC236}">
                <a16:creationId xmlns:a16="http://schemas.microsoft.com/office/drawing/2014/main" id="{29F84068-7B59-4D1B-B8E4-F263C0818A38}"/>
              </a:ext>
            </a:extLst>
          </p:cNvPr>
          <p:cNvSpPr>
            <a:spLocks noGrp="1"/>
          </p:cNvSpPr>
          <p:nvPr>
            <p:ph type="body" sz="quarter" idx="62" hasCustomPrompt="1"/>
          </p:nvPr>
        </p:nvSpPr>
        <p:spPr>
          <a:xfrm>
            <a:off x="660400" y="3749867"/>
            <a:ext cx="800100" cy="799723"/>
          </a:xfrm>
          <a:prstGeom prst="rect">
            <a:avLst/>
          </a:prstGeom>
          <a:solidFill>
            <a:schemeClr val="accent3"/>
          </a:solidFill>
        </p:spPr>
        <p:txBody>
          <a:bodyPr anchor="ctr"/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##</a:t>
            </a:r>
          </a:p>
        </p:txBody>
      </p:sp>
      <p:sp>
        <p:nvSpPr>
          <p:cNvPr id="137" name="Text Placeholder 9">
            <a:extLst>
              <a:ext uri="{FF2B5EF4-FFF2-40B4-BE49-F238E27FC236}">
                <a16:creationId xmlns:a16="http://schemas.microsoft.com/office/drawing/2014/main" id="{0E20DB8B-DB9F-48F9-9A33-4459FB88B40F}"/>
              </a:ext>
            </a:extLst>
          </p:cNvPr>
          <p:cNvSpPr>
            <a:spLocks noGrp="1"/>
          </p:cNvSpPr>
          <p:nvPr>
            <p:ph type="body" sz="quarter" idx="66"/>
          </p:nvPr>
        </p:nvSpPr>
        <p:spPr>
          <a:xfrm>
            <a:off x="1769565" y="4820662"/>
            <a:ext cx="4149165" cy="327754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138" name="Text Placeholder 9">
            <a:extLst>
              <a:ext uri="{FF2B5EF4-FFF2-40B4-BE49-F238E27FC236}">
                <a16:creationId xmlns:a16="http://schemas.microsoft.com/office/drawing/2014/main" id="{E0B4EF81-AC9B-4637-8AF0-35C63C80786F}"/>
              </a:ext>
            </a:extLst>
          </p:cNvPr>
          <p:cNvSpPr>
            <a:spLocks noGrp="1"/>
          </p:cNvSpPr>
          <p:nvPr>
            <p:ph type="body" sz="quarter" idx="67"/>
          </p:nvPr>
        </p:nvSpPr>
        <p:spPr>
          <a:xfrm>
            <a:off x="1769565" y="5176834"/>
            <a:ext cx="4149165" cy="44355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5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139" name="Text Placeholder 4">
            <a:extLst>
              <a:ext uri="{FF2B5EF4-FFF2-40B4-BE49-F238E27FC236}">
                <a16:creationId xmlns:a16="http://schemas.microsoft.com/office/drawing/2014/main" id="{9B37FE0D-1CEA-4AE1-BBC5-E005BE160E67}"/>
              </a:ext>
            </a:extLst>
          </p:cNvPr>
          <p:cNvSpPr>
            <a:spLocks noGrp="1"/>
          </p:cNvSpPr>
          <p:nvPr>
            <p:ph type="body" sz="quarter" idx="68" hasCustomPrompt="1"/>
          </p:nvPr>
        </p:nvSpPr>
        <p:spPr>
          <a:xfrm>
            <a:off x="660400" y="4825794"/>
            <a:ext cx="800100" cy="799723"/>
          </a:xfrm>
          <a:prstGeom prst="rect">
            <a:avLst/>
          </a:prstGeom>
          <a:solidFill>
            <a:schemeClr val="accent5"/>
          </a:solidFill>
        </p:spPr>
        <p:txBody>
          <a:bodyPr anchor="ctr"/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##</a:t>
            </a:r>
          </a:p>
        </p:txBody>
      </p:sp>
      <p:sp>
        <p:nvSpPr>
          <p:cNvPr id="149" name="Text Placeholder 9">
            <a:extLst>
              <a:ext uri="{FF2B5EF4-FFF2-40B4-BE49-F238E27FC236}">
                <a16:creationId xmlns:a16="http://schemas.microsoft.com/office/drawing/2014/main" id="{EF0267D9-B18D-44CC-8F89-3867F06B4443}"/>
              </a:ext>
            </a:extLst>
          </p:cNvPr>
          <p:cNvSpPr>
            <a:spLocks noGrp="1"/>
          </p:cNvSpPr>
          <p:nvPr>
            <p:ph type="body" sz="quarter" idx="75"/>
          </p:nvPr>
        </p:nvSpPr>
        <p:spPr>
          <a:xfrm>
            <a:off x="7375060" y="1598013"/>
            <a:ext cx="4149165" cy="327754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150" name="Text Placeholder 9">
            <a:extLst>
              <a:ext uri="{FF2B5EF4-FFF2-40B4-BE49-F238E27FC236}">
                <a16:creationId xmlns:a16="http://schemas.microsoft.com/office/drawing/2014/main" id="{52E36255-42AA-434D-9353-6511E8E6ED31}"/>
              </a:ext>
            </a:extLst>
          </p:cNvPr>
          <p:cNvSpPr>
            <a:spLocks noGrp="1"/>
          </p:cNvSpPr>
          <p:nvPr>
            <p:ph type="body" sz="quarter" idx="76"/>
          </p:nvPr>
        </p:nvSpPr>
        <p:spPr>
          <a:xfrm>
            <a:off x="7375060" y="1954185"/>
            <a:ext cx="4149165" cy="44355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5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151" name="Text Placeholder 4">
            <a:extLst>
              <a:ext uri="{FF2B5EF4-FFF2-40B4-BE49-F238E27FC236}">
                <a16:creationId xmlns:a16="http://schemas.microsoft.com/office/drawing/2014/main" id="{8DB258FD-AF8C-4906-8EB7-B90340BD7399}"/>
              </a:ext>
            </a:extLst>
          </p:cNvPr>
          <p:cNvSpPr>
            <a:spLocks noGrp="1"/>
          </p:cNvSpPr>
          <p:nvPr>
            <p:ph type="body" sz="quarter" idx="77" hasCustomPrompt="1"/>
          </p:nvPr>
        </p:nvSpPr>
        <p:spPr>
          <a:xfrm>
            <a:off x="6265895" y="1598013"/>
            <a:ext cx="800100" cy="799723"/>
          </a:xfrm>
          <a:prstGeom prst="rect">
            <a:avLst/>
          </a:prstGeom>
          <a:solidFill>
            <a:schemeClr val="accent1"/>
          </a:solidFill>
        </p:spPr>
        <p:txBody>
          <a:bodyPr anchor="ctr"/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##</a:t>
            </a:r>
          </a:p>
        </p:txBody>
      </p:sp>
      <p:sp>
        <p:nvSpPr>
          <p:cNvPr id="152" name="Text Placeholder 9">
            <a:extLst>
              <a:ext uri="{FF2B5EF4-FFF2-40B4-BE49-F238E27FC236}">
                <a16:creationId xmlns:a16="http://schemas.microsoft.com/office/drawing/2014/main" id="{54681F42-A361-47BE-BF65-E907906BF8C8}"/>
              </a:ext>
            </a:extLst>
          </p:cNvPr>
          <p:cNvSpPr>
            <a:spLocks noGrp="1"/>
          </p:cNvSpPr>
          <p:nvPr>
            <p:ph type="body" sz="quarter" idx="78"/>
          </p:nvPr>
        </p:nvSpPr>
        <p:spPr>
          <a:xfrm>
            <a:off x="7375060" y="2668808"/>
            <a:ext cx="4149165" cy="327754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153" name="Text Placeholder 9">
            <a:extLst>
              <a:ext uri="{FF2B5EF4-FFF2-40B4-BE49-F238E27FC236}">
                <a16:creationId xmlns:a16="http://schemas.microsoft.com/office/drawing/2014/main" id="{8718FFA3-7131-4F0D-9FA0-0A5F53676EF8}"/>
              </a:ext>
            </a:extLst>
          </p:cNvPr>
          <p:cNvSpPr>
            <a:spLocks noGrp="1"/>
          </p:cNvSpPr>
          <p:nvPr>
            <p:ph type="body" sz="quarter" idx="79"/>
          </p:nvPr>
        </p:nvSpPr>
        <p:spPr>
          <a:xfrm>
            <a:off x="7375060" y="3024980"/>
            <a:ext cx="4149165" cy="44355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5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154" name="Text Placeholder 4">
            <a:extLst>
              <a:ext uri="{FF2B5EF4-FFF2-40B4-BE49-F238E27FC236}">
                <a16:creationId xmlns:a16="http://schemas.microsoft.com/office/drawing/2014/main" id="{B6D08E91-901B-4663-A56E-E3D975E7FF08}"/>
              </a:ext>
            </a:extLst>
          </p:cNvPr>
          <p:cNvSpPr>
            <a:spLocks noGrp="1"/>
          </p:cNvSpPr>
          <p:nvPr>
            <p:ph type="body" sz="quarter" idx="80" hasCustomPrompt="1"/>
          </p:nvPr>
        </p:nvSpPr>
        <p:spPr>
          <a:xfrm>
            <a:off x="6265895" y="2673940"/>
            <a:ext cx="800100" cy="799723"/>
          </a:xfrm>
          <a:prstGeom prst="rect">
            <a:avLst/>
          </a:prstGeom>
          <a:solidFill>
            <a:schemeClr val="accent1"/>
          </a:solidFill>
        </p:spPr>
        <p:txBody>
          <a:bodyPr anchor="ctr"/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##</a:t>
            </a:r>
          </a:p>
        </p:txBody>
      </p:sp>
      <p:sp>
        <p:nvSpPr>
          <p:cNvPr id="155" name="Text Placeholder 9">
            <a:extLst>
              <a:ext uri="{FF2B5EF4-FFF2-40B4-BE49-F238E27FC236}">
                <a16:creationId xmlns:a16="http://schemas.microsoft.com/office/drawing/2014/main" id="{6CD5ADE4-255D-400C-8088-AF8876E80E0F}"/>
              </a:ext>
            </a:extLst>
          </p:cNvPr>
          <p:cNvSpPr>
            <a:spLocks noGrp="1"/>
          </p:cNvSpPr>
          <p:nvPr>
            <p:ph type="body" sz="quarter" idx="81"/>
          </p:nvPr>
        </p:nvSpPr>
        <p:spPr>
          <a:xfrm>
            <a:off x="7375060" y="3749867"/>
            <a:ext cx="4149165" cy="327754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156" name="Text Placeholder 9">
            <a:extLst>
              <a:ext uri="{FF2B5EF4-FFF2-40B4-BE49-F238E27FC236}">
                <a16:creationId xmlns:a16="http://schemas.microsoft.com/office/drawing/2014/main" id="{FE967416-23E7-4440-8909-FCB48DAFAD8F}"/>
              </a:ext>
            </a:extLst>
          </p:cNvPr>
          <p:cNvSpPr>
            <a:spLocks noGrp="1"/>
          </p:cNvSpPr>
          <p:nvPr>
            <p:ph type="body" sz="quarter" idx="82"/>
          </p:nvPr>
        </p:nvSpPr>
        <p:spPr>
          <a:xfrm>
            <a:off x="7375060" y="4106039"/>
            <a:ext cx="4149165" cy="44355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5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157" name="Text Placeholder 4">
            <a:extLst>
              <a:ext uri="{FF2B5EF4-FFF2-40B4-BE49-F238E27FC236}">
                <a16:creationId xmlns:a16="http://schemas.microsoft.com/office/drawing/2014/main" id="{4F936DF6-AA0D-4354-A5FD-4F06A412B86D}"/>
              </a:ext>
            </a:extLst>
          </p:cNvPr>
          <p:cNvSpPr>
            <a:spLocks noGrp="1"/>
          </p:cNvSpPr>
          <p:nvPr>
            <p:ph type="body" sz="quarter" idx="83" hasCustomPrompt="1"/>
          </p:nvPr>
        </p:nvSpPr>
        <p:spPr>
          <a:xfrm>
            <a:off x="6265895" y="3749867"/>
            <a:ext cx="800100" cy="799723"/>
          </a:xfrm>
          <a:prstGeom prst="rect">
            <a:avLst/>
          </a:prstGeom>
          <a:solidFill>
            <a:schemeClr val="accent1"/>
          </a:solidFill>
        </p:spPr>
        <p:txBody>
          <a:bodyPr anchor="ctr"/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##</a:t>
            </a:r>
          </a:p>
        </p:txBody>
      </p:sp>
      <p:sp>
        <p:nvSpPr>
          <p:cNvPr id="158" name="Text Placeholder 9">
            <a:extLst>
              <a:ext uri="{FF2B5EF4-FFF2-40B4-BE49-F238E27FC236}">
                <a16:creationId xmlns:a16="http://schemas.microsoft.com/office/drawing/2014/main" id="{9C8C6D44-CED4-4DAB-8C47-53C998C73DFF}"/>
              </a:ext>
            </a:extLst>
          </p:cNvPr>
          <p:cNvSpPr>
            <a:spLocks noGrp="1"/>
          </p:cNvSpPr>
          <p:nvPr>
            <p:ph type="body" sz="quarter" idx="84"/>
          </p:nvPr>
        </p:nvSpPr>
        <p:spPr>
          <a:xfrm>
            <a:off x="7375060" y="4820662"/>
            <a:ext cx="4149165" cy="327754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159" name="Text Placeholder 9">
            <a:extLst>
              <a:ext uri="{FF2B5EF4-FFF2-40B4-BE49-F238E27FC236}">
                <a16:creationId xmlns:a16="http://schemas.microsoft.com/office/drawing/2014/main" id="{55B846D6-2B81-4583-B724-D5306AF86CB6}"/>
              </a:ext>
            </a:extLst>
          </p:cNvPr>
          <p:cNvSpPr>
            <a:spLocks noGrp="1"/>
          </p:cNvSpPr>
          <p:nvPr>
            <p:ph type="body" sz="quarter" idx="85"/>
          </p:nvPr>
        </p:nvSpPr>
        <p:spPr>
          <a:xfrm>
            <a:off x="7375060" y="5176834"/>
            <a:ext cx="4149165" cy="44355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5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160" name="Text Placeholder 4">
            <a:extLst>
              <a:ext uri="{FF2B5EF4-FFF2-40B4-BE49-F238E27FC236}">
                <a16:creationId xmlns:a16="http://schemas.microsoft.com/office/drawing/2014/main" id="{04F1A9E3-EED2-4BD0-8A30-A7D27C5A3D98}"/>
              </a:ext>
            </a:extLst>
          </p:cNvPr>
          <p:cNvSpPr>
            <a:spLocks noGrp="1"/>
          </p:cNvSpPr>
          <p:nvPr>
            <p:ph type="body" sz="quarter" idx="86" hasCustomPrompt="1"/>
          </p:nvPr>
        </p:nvSpPr>
        <p:spPr>
          <a:xfrm>
            <a:off x="6265895" y="4825794"/>
            <a:ext cx="800100" cy="799723"/>
          </a:xfrm>
          <a:prstGeom prst="rect">
            <a:avLst/>
          </a:prstGeom>
          <a:solidFill>
            <a:schemeClr val="accent1"/>
          </a:solidFill>
        </p:spPr>
        <p:txBody>
          <a:bodyPr anchor="ctr"/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##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67FF09B-FAF7-E94F-8E0D-5B710D7917F0}"/>
              </a:ext>
            </a:extLst>
          </p:cNvPr>
          <p:cNvSpPr>
            <a:spLocks noGrp="1"/>
          </p:cNvSpPr>
          <p:nvPr>
            <p:ph type="ftr" sz="quarter" idx="87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9DC095C-FD02-F046-8A84-6E6CAEE83EF4}"/>
              </a:ext>
            </a:extLst>
          </p:cNvPr>
          <p:cNvSpPr>
            <a:spLocks noGrp="1"/>
          </p:cNvSpPr>
          <p:nvPr>
            <p:ph type="sldNum" sz="quarter" idx="88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0F58C9BC-90EF-7643-9256-C5FFA700C4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395288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88942463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umn Conten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923522A3-7B6C-451C-B7EB-6A530EA9FE30}"/>
              </a:ext>
            </a:extLst>
          </p:cNvPr>
          <p:cNvSpPr/>
          <p:nvPr userDrawn="1"/>
        </p:nvSpPr>
        <p:spPr>
          <a:xfrm>
            <a:off x="-32951" y="1317625"/>
            <a:ext cx="12192000" cy="485457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US" sz="18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8597ADFE-C6FC-4B8F-9443-0DA67E6978F7}"/>
              </a:ext>
            </a:extLst>
          </p:cNvPr>
          <p:cNvSpPr/>
          <p:nvPr userDrawn="1"/>
        </p:nvSpPr>
        <p:spPr>
          <a:xfrm>
            <a:off x="660401" y="1565274"/>
            <a:ext cx="3238499" cy="42588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US" sz="18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9C9849B-FC01-4C55-9BBE-37282AEF0B80}"/>
              </a:ext>
            </a:extLst>
          </p:cNvPr>
          <p:cNvSpPr/>
          <p:nvPr userDrawn="1"/>
        </p:nvSpPr>
        <p:spPr>
          <a:xfrm>
            <a:off x="4476751" y="1565274"/>
            <a:ext cx="3238499" cy="42588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US" sz="18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3B4BB3C-03FC-4E19-9D24-5BE713C8B9A0}"/>
              </a:ext>
            </a:extLst>
          </p:cNvPr>
          <p:cNvSpPr/>
          <p:nvPr userDrawn="1"/>
        </p:nvSpPr>
        <p:spPr>
          <a:xfrm>
            <a:off x="8293101" y="1565274"/>
            <a:ext cx="3238499" cy="42588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US" sz="18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50657915-A51A-423D-959F-32B42F8E9AF8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800847" y="1681067"/>
            <a:ext cx="2957608" cy="456873"/>
          </a:xfrm>
          <a:prstGeom prst="rect">
            <a:avLst/>
          </a:prstGeom>
          <a:solidFill>
            <a:schemeClr val="tx2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18" name="Text Placeholder 9">
            <a:extLst>
              <a:ext uri="{FF2B5EF4-FFF2-40B4-BE49-F238E27FC236}">
                <a16:creationId xmlns:a16="http://schemas.microsoft.com/office/drawing/2014/main" id="{C1A8566F-079E-40F5-A1FB-D29FE7D43EBA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4617196" y="1681067"/>
            <a:ext cx="2957608" cy="456873"/>
          </a:xfrm>
          <a:prstGeom prst="rect">
            <a:avLst/>
          </a:prstGeom>
          <a:solidFill>
            <a:schemeClr val="accent1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A0C28221-250F-4458-BEBF-50519C821666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8433547" y="1681067"/>
            <a:ext cx="2957608" cy="456873"/>
          </a:xfrm>
          <a:prstGeom prst="rect">
            <a:avLst/>
          </a:prstGeom>
          <a:solidFill>
            <a:schemeClr val="accent2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6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D03A7A63-B17F-4049-80FD-080ADB45F332}"/>
              </a:ext>
            </a:extLst>
          </p:cNvPr>
          <p:cNvSpPr>
            <a:spLocks noGrp="1"/>
          </p:cNvSpPr>
          <p:nvPr>
            <p:ph type="ftr" sz="quarter" idx="29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EB21362D-436E-0B49-A1D5-20AC0060CBC5}"/>
              </a:ext>
            </a:extLst>
          </p:cNvPr>
          <p:cNvSpPr>
            <a:spLocks noGrp="1"/>
          </p:cNvSpPr>
          <p:nvPr>
            <p:ph type="sldNum" sz="quarter" idx="30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A6107DC5-3D4F-0146-9DF2-9A7446B40D7C}"/>
              </a:ext>
            </a:extLst>
          </p:cNvPr>
          <p:cNvSpPr>
            <a:spLocks noGrp="1"/>
          </p:cNvSpPr>
          <p:nvPr>
            <p:ph sz="quarter" idx="31"/>
          </p:nvPr>
        </p:nvSpPr>
        <p:spPr>
          <a:xfrm>
            <a:off x="800100" y="2278062"/>
            <a:ext cx="2959100" cy="3397807"/>
          </a:xfrm>
        </p:spPr>
        <p:txBody>
          <a:bodyPr>
            <a:normAutofit/>
          </a:bodyPr>
          <a:lstStyle>
            <a:lvl1pPr>
              <a:defRPr sz="1400"/>
            </a:lvl1pPr>
            <a:lvl2pPr>
              <a:defRPr sz="1200"/>
            </a:lvl2pPr>
            <a:lvl3pPr>
              <a:defRPr sz="1100"/>
            </a:lvl3pPr>
            <a:lvl4pPr>
              <a:defRPr sz="1050"/>
            </a:lvl4pPr>
            <a:lvl5pPr>
              <a:defRPr sz="10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0" name="Content Placeholder 10">
            <a:extLst>
              <a:ext uri="{FF2B5EF4-FFF2-40B4-BE49-F238E27FC236}">
                <a16:creationId xmlns:a16="http://schemas.microsoft.com/office/drawing/2014/main" id="{9D337C68-A93E-F847-AA5F-CFC4475F6970}"/>
              </a:ext>
            </a:extLst>
          </p:cNvPr>
          <p:cNvSpPr>
            <a:spLocks noGrp="1"/>
          </p:cNvSpPr>
          <p:nvPr>
            <p:ph sz="quarter" idx="32"/>
          </p:nvPr>
        </p:nvSpPr>
        <p:spPr>
          <a:xfrm>
            <a:off x="4623538" y="2278062"/>
            <a:ext cx="2959100" cy="3397807"/>
          </a:xfrm>
        </p:spPr>
        <p:txBody>
          <a:bodyPr>
            <a:normAutofit/>
          </a:bodyPr>
          <a:lstStyle>
            <a:lvl1pPr>
              <a:defRPr sz="1400"/>
            </a:lvl1pPr>
            <a:lvl2pPr>
              <a:defRPr sz="1200"/>
            </a:lvl2pPr>
            <a:lvl3pPr>
              <a:defRPr sz="1100"/>
            </a:lvl3pPr>
            <a:lvl4pPr>
              <a:defRPr sz="1050"/>
            </a:lvl4pPr>
            <a:lvl5pPr>
              <a:defRPr sz="10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Content Placeholder 10">
            <a:extLst>
              <a:ext uri="{FF2B5EF4-FFF2-40B4-BE49-F238E27FC236}">
                <a16:creationId xmlns:a16="http://schemas.microsoft.com/office/drawing/2014/main" id="{3F788C19-12CA-6A49-915F-D87694B091B9}"/>
              </a:ext>
            </a:extLst>
          </p:cNvPr>
          <p:cNvSpPr>
            <a:spLocks noGrp="1"/>
          </p:cNvSpPr>
          <p:nvPr>
            <p:ph sz="quarter" idx="33"/>
          </p:nvPr>
        </p:nvSpPr>
        <p:spPr>
          <a:xfrm>
            <a:off x="8433547" y="2278062"/>
            <a:ext cx="2959100" cy="3397807"/>
          </a:xfrm>
        </p:spPr>
        <p:txBody>
          <a:bodyPr>
            <a:normAutofit/>
          </a:bodyPr>
          <a:lstStyle>
            <a:lvl1pPr>
              <a:defRPr sz="1400"/>
            </a:lvl1pPr>
            <a:lvl2pPr>
              <a:defRPr sz="1200"/>
            </a:lvl2pPr>
            <a:lvl3pPr>
              <a:defRPr sz="1100"/>
            </a:lvl3pPr>
            <a:lvl4pPr>
              <a:defRPr sz="1050"/>
            </a:lvl4pPr>
            <a:lvl5pPr>
              <a:defRPr sz="10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225829C3-7D36-084F-93A9-36F6FA4979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03225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09546190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Column Conten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923522A3-7B6C-451C-B7EB-6A530EA9FE30}"/>
              </a:ext>
            </a:extLst>
          </p:cNvPr>
          <p:cNvSpPr/>
          <p:nvPr userDrawn="1"/>
        </p:nvSpPr>
        <p:spPr>
          <a:xfrm>
            <a:off x="0" y="1317624"/>
            <a:ext cx="12192000" cy="485457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US" sz="18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8597ADFE-C6FC-4B8F-9443-0DA67E6978F7}"/>
              </a:ext>
            </a:extLst>
          </p:cNvPr>
          <p:cNvSpPr/>
          <p:nvPr userDrawn="1"/>
        </p:nvSpPr>
        <p:spPr>
          <a:xfrm>
            <a:off x="660401" y="1565274"/>
            <a:ext cx="2489200" cy="430006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US" sz="18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9C9849B-FC01-4C55-9BBE-37282AEF0B80}"/>
              </a:ext>
            </a:extLst>
          </p:cNvPr>
          <p:cNvSpPr/>
          <p:nvPr userDrawn="1"/>
        </p:nvSpPr>
        <p:spPr>
          <a:xfrm>
            <a:off x="3454401" y="1565274"/>
            <a:ext cx="2489200" cy="430006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US" sz="18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3B4BB3C-03FC-4E19-9D24-5BE713C8B9A0}"/>
              </a:ext>
            </a:extLst>
          </p:cNvPr>
          <p:cNvSpPr/>
          <p:nvPr userDrawn="1"/>
        </p:nvSpPr>
        <p:spPr>
          <a:xfrm>
            <a:off x="6248401" y="1565274"/>
            <a:ext cx="2489200" cy="430006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US" sz="18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30673AC-24B6-49CD-B9B1-0728CE17348D}"/>
              </a:ext>
            </a:extLst>
          </p:cNvPr>
          <p:cNvSpPr/>
          <p:nvPr userDrawn="1"/>
        </p:nvSpPr>
        <p:spPr>
          <a:xfrm>
            <a:off x="9042400" y="1565274"/>
            <a:ext cx="2489200" cy="430006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US" sz="18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50657915-A51A-423D-959F-32B42F8E9AF8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768351" y="1670050"/>
            <a:ext cx="2273300" cy="456873"/>
          </a:xfrm>
          <a:prstGeom prst="rect">
            <a:avLst/>
          </a:prstGeom>
          <a:solidFill>
            <a:schemeClr val="tx2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18" name="Text Placeholder 9">
            <a:extLst>
              <a:ext uri="{FF2B5EF4-FFF2-40B4-BE49-F238E27FC236}">
                <a16:creationId xmlns:a16="http://schemas.microsoft.com/office/drawing/2014/main" id="{C1A8566F-079E-40F5-A1FB-D29FE7D43EBA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3562351" y="1670050"/>
            <a:ext cx="2273300" cy="456873"/>
          </a:xfrm>
          <a:prstGeom prst="rect">
            <a:avLst/>
          </a:prstGeom>
          <a:solidFill>
            <a:schemeClr val="accent1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A0C28221-250F-4458-BEBF-50519C821666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6356353" y="1670050"/>
            <a:ext cx="2273300" cy="456873"/>
          </a:xfrm>
          <a:prstGeom prst="rect">
            <a:avLst/>
          </a:prstGeom>
          <a:solidFill>
            <a:schemeClr val="accent2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20" name="Text Placeholder 9">
            <a:extLst>
              <a:ext uri="{FF2B5EF4-FFF2-40B4-BE49-F238E27FC236}">
                <a16:creationId xmlns:a16="http://schemas.microsoft.com/office/drawing/2014/main" id="{3DEB54BF-FA28-41A7-91B7-9B6231E9D687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9150351" y="1670050"/>
            <a:ext cx="2273300" cy="456873"/>
          </a:xfrm>
          <a:prstGeom prst="rect">
            <a:avLst/>
          </a:prstGeom>
          <a:solidFill>
            <a:schemeClr val="accent4">
              <a:lumMod val="90000"/>
              <a:lumOff val="10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0ABE8A1-22D9-BD41-B1DD-F125BFFA06CB}"/>
              </a:ext>
            </a:extLst>
          </p:cNvPr>
          <p:cNvSpPr>
            <a:spLocks noGrp="1"/>
          </p:cNvSpPr>
          <p:nvPr>
            <p:ph type="ftr" sz="quarter" idx="30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E5A3866-DE05-604A-AF93-603D9907C341}"/>
              </a:ext>
            </a:extLst>
          </p:cNvPr>
          <p:cNvSpPr>
            <a:spLocks noGrp="1"/>
          </p:cNvSpPr>
          <p:nvPr>
            <p:ph type="sldNum" sz="quarter" idx="31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1" name="Content Placeholder 10">
            <a:extLst>
              <a:ext uri="{FF2B5EF4-FFF2-40B4-BE49-F238E27FC236}">
                <a16:creationId xmlns:a16="http://schemas.microsoft.com/office/drawing/2014/main" id="{9C7ECC2A-EFD5-D64A-8A34-6C3A06A3801F}"/>
              </a:ext>
            </a:extLst>
          </p:cNvPr>
          <p:cNvSpPr>
            <a:spLocks noGrp="1"/>
          </p:cNvSpPr>
          <p:nvPr>
            <p:ph sz="quarter" idx="32"/>
          </p:nvPr>
        </p:nvSpPr>
        <p:spPr>
          <a:xfrm>
            <a:off x="800100" y="2278062"/>
            <a:ext cx="2241551" cy="3445381"/>
          </a:xfrm>
        </p:spPr>
        <p:txBody>
          <a:bodyPr>
            <a:normAutofit/>
          </a:bodyPr>
          <a:lstStyle>
            <a:lvl1pPr>
              <a:defRPr sz="1400"/>
            </a:lvl1pPr>
            <a:lvl2pPr>
              <a:defRPr sz="1200"/>
            </a:lvl2pPr>
            <a:lvl3pPr>
              <a:defRPr sz="1100"/>
            </a:lvl3pPr>
            <a:lvl4pPr>
              <a:defRPr sz="1050"/>
            </a:lvl4pPr>
            <a:lvl5pPr>
              <a:defRPr sz="10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2" name="Content Placeholder 10">
            <a:extLst>
              <a:ext uri="{FF2B5EF4-FFF2-40B4-BE49-F238E27FC236}">
                <a16:creationId xmlns:a16="http://schemas.microsoft.com/office/drawing/2014/main" id="{412CE816-3450-4346-AAC9-407F35FED64E}"/>
              </a:ext>
            </a:extLst>
          </p:cNvPr>
          <p:cNvSpPr>
            <a:spLocks noGrp="1"/>
          </p:cNvSpPr>
          <p:nvPr>
            <p:ph sz="quarter" idx="33"/>
          </p:nvPr>
        </p:nvSpPr>
        <p:spPr>
          <a:xfrm>
            <a:off x="3571009" y="2296391"/>
            <a:ext cx="2241551" cy="3445381"/>
          </a:xfrm>
        </p:spPr>
        <p:txBody>
          <a:bodyPr>
            <a:normAutofit/>
          </a:bodyPr>
          <a:lstStyle>
            <a:lvl1pPr>
              <a:defRPr sz="1400"/>
            </a:lvl1pPr>
            <a:lvl2pPr>
              <a:defRPr sz="1200"/>
            </a:lvl2pPr>
            <a:lvl3pPr>
              <a:defRPr sz="1100"/>
            </a:lvl3pPr>
            <a:lvl4pPr>
              <a:defRPr sz="1050"/>
            </a:lvl4pPr>
            <a:lvl5pPr>
              <a:defRPr sz="10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Content Placeholder 10">
            <a:extLst>
              <a:ext uri="{FF2B5EF4-FFF2-40B4-BE49-F238E27FC236}">
                <a16:creationId xmlns:a16="http://schemas.microsoft.com/office/drawing/2014/main" id="{7E44FC31-EA7F-9949-850E-3502294C59ED}"/>
              </a:ext>
            </a:extLst>
          </p:cNvPr>
          <p:cNvSpPr>
            <a:spLocks noGrp="1"/>
          </p:cNvSpPr>
          <p:nvPr>
            <p:ph sz="quarter" idx="34"/>
          </p:nvPr>
        </p:nvSpPr>
        <p:spPr>
          <a:xfrm>
            <a:off x="6372225" y="2296391"/>
            <a:ext cx="2241551" cy="3445381"/>
          </a:xfrm>
        </p:spPr>
        <p:txBody>
          <a:bodyPr>
            <a:normAutofit/>
          </a:bodyPr>
          <a:lstStyle>
            <a:lvl1pPr>
              <a:defRPr sz="1400"/>
            </a:lvl1pPr>
            <a:lvl2pPr>
              <a:defRPr sz="1200"/>
            </a:lvl2pPr>
            <a:lvl3pPr>
              <a:defRPr sz="1100"/>
            </a:lvl3pPr>
            <a:lvl4pPr>
              <a:defRPr sz="1050"/>
            </a:lvl4pPr>
            <a:lvl5pPr>
              <a:defRPr sz="10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4" name="Content Placeholder 10">
            <a:extLst>
              <a:ext uri="{FF2B5EF4-FFF2-40B4-BE49-F238E27FC236}">
                <a16:creationId xmlns:a16="http://schemas.microsoft.com/office/drawing/2014/main" id="{F8639015-FCB3-8042-8772-F93A8618DE16}"/>
              </a:ext>
            </a:extLst>
          </p:cNvPr>
          <p:cNvSpPr>
            <a:spLocks noGrp="1"/>
          </p:cNvSpPr>
          <p:nvPr>
            <p:ph sz="quarter" idx="35"/>
          </p:nvPr>
        </p:nvSpPr>
        <p:spPr>
          <a:xfrm>
            <a:off x="9150351" y="2296391"/>
            <a:ext cx="2241551" cy="3445381"/>
          </a:xfrm>
        </p:spPr>
        <p:txBody>
          <a:bodyPr>
            <a:normAutofit/>
          </a:bodyPr>
          <a:lstStyle>
            <a:lvl1pPr>
              <a:defRPr sz="1400"/>
            </a:lvl1pPr>
            <a:lvl2pPr>
              <a:defRPr sz="1200"/>
            </a:lvl2pPr>
            <a:lvl3pPr>
              <a:defRPr sz="1100"/>
            </a:lvl3pPr>
            <a:lvl4pPr>
              <a:defRPr sz="1050"/>
            </a:lvl4pPr>
            <a:lvl5pPr>
              <a:defRPr sz="10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B16C4367-0EAB-BC4A-8C95-627BE97EF6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03225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50044352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 Content with Object Slid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1D400AB6-56C8-4109-A799-EFED2742CA2D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660400" y="1320705"/>
            <a:ext cx="5212080" cy="4835957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tx2"/>
                </a:solidFill>
              </a:defRPr>
            </a:lvl1pPr>
            <a:lvl2pPr>
              <a:defRPr sz="1600">
                <a:solidFill>
                  <a:schemeClr val="tx2"/>
                </a:solidFill>
              </a:defRPr>
            </a:lvl2pPr>
            <a:lvl3pPr>
              <a:defRPr sz="1400">
                <a:solidFill>
                  <a:schemeClr val="tx2"/>
                </a:solidFill>
              </a:defRPr>
            </a:lvl3pPr>
            <a:lvl4pPr>
              <a:defRPr sz="1200">
                <a:solidFill>
                  <a:schemeClr val="tx2"/>
                </a:solidFill>
              </a:defRPr>
            </a:lvl4pPr>
            <a:lvl5pPr>
              <a:defRPr sz="11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10" name="Content Placeholder 5">
            <a:extLst>
              <a:ext uri="{FF2B5EF4-FFF2-40B4-BE49-F238E27FC236}">
                <a16:creationId xmlns:a16="http://schemas.microsoft.com/office/drawing/2014/main" id="{CEB3B69E-229D-4EC3-8E48-EF24E9B1702E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6319520" y="1320705"/>
            <a:ext cx="5212080" cy="2284256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12" name="Content Placeholder 5">
            <a:extLst>
              <a:ext uri="{FF2B5EF4-FFF2-40B4-BE49-F238E27FC236}">
                <a16:creationId xmlns:a16="http://schemas.microsoft.com/office/drawing/2014/main" id="{1BC99383-1058-438A-AF37-055531FB504A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6319520" y="3887944"/>
            <a:ext cx="5212080" cy="2284256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F3407E9-FB82-E144-98BC-8D717553621A}"/>
              </a:ext>
            </a:extLst>
          </p:cNvPr>
          <p:cNvSpPr>
            <a:spLocks noGrp="1"/>
          </p:cNvSpPr>
          <p:nvPr>
            <p:ph type="ftr" sz="quarter" idx="19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6D7F229-20CC-4A45-BCBA-8E32959F8C4E}"/>
              </a:ext>
            </a:extLst>
          </p:cNvPr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9DF51AA-2891-C04A-9384-6E3871EFFE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395288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48983575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 Content with Object Slid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1D400AB6-56C8-4109-A799-EFED2742CA2D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660400" y="1317625"/>
            <a:ext cx="5212080" cy="2300434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tx2"/>
                </a:solidFill>
              </a:defRPr>
            </a:lvl1pPr>
            <a:lvl2pPr>
              <a:defRPr sz="1600">
                <a:solidFill>
                  <a:schemeClr val="tx2"/>
                </a:solidFill>
              </a:defRPr>
            </a:lvl2pPr>
            <a:lvl3pPr>
              <a:defRPr sz="1400">
                <a:solidFill>
                  <a:schemeClr val="tx2"/>
                </a:solidFill>
              </a:defRPr>
            </a:lvl3pPr>
            <a:lvl4pPr>
              <a:defRPr sz="1200">
                <a:solidFill>
                  <a:schemeClr val="tx2"/>
                </a:solidFill>
              </a:defRPr>
            </a:lvl4pPr>
            <a:lvl5pPr>
              <a:defRPr sz="11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10" name="Content Placeholder 10">
            <a:extLst>
              <a:ext uri="{FF2B5EF4-FFF2-40B4-BE49-F238E27FC236}">
                <a16:creationId xmlns:a16="http://schemas.microsoft.com/office/drawing/2014/main" id="{73A36BC4-9091-4B15-9415-0CD0A38719AD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660400" y="3871765"/>
            <a:ext cx="5212080" cy="2300434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tx2"/>
                </a:solidFill>
              </a:defRPr>
            </a:lvl1pPr>
            <a:lvl2pPr>
              <a:defRPr sz="1600">
                <a:solidFill>
                  <a:schemeClr val="tx2"/>
                </a:solidFill>
              </a:defRPr>
            </a:lvl2pPr>
            <a:lvl3pPr>
              <a:defRPr sz="1400">
                <a:solidFill>
                  <a:schemeClr val="tx2"/>
                </a:solidFill>
              </a:defRPr>
            </a:lvl3pPr>
            <a:lvl4pPr>
              <a:defRPr sz="1200">
                <a:solidFill>
                  <a:schemeClr val="tx2"/>
                </a:solidFill>
              </a:defRPr>
            </a:lvl4pPr>
            <a:lvl5pPr>
              <a:defRPr sz="11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13" name="Content Placeholder 5">
            <a:extLst>
              <a:ext uri="{FF2B5EF4-FFF2-40B4-BE49-F238E27FC236}">
                <a16:creationId xmlns:a16="http://schemas.microsoft.com/office/drawing/2014/main" id="{02394B90-293D-427A-8D52-27EEFF0977BD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6319520" y="1317624"/>
            <a:ext cx="5212080" cy="4854575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52C927F1-53AD-224F-A412-94E4E2962ACE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BC63938-2011-DA4D-A1AD-47DC2C3D72C3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5D8163C-AB15-E144-AA83-4D1847F68F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03225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56326455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Objec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5">
            <a:extLst>
              <a:ext uri="{FF2B5EF4-FFF2-40B4-BE49-F238E27FC236}">
                <a16:creationId xmlns:a16="http://schemas.microsoft.com/office/drawing/2014/main" id="{BA37A684-8A8E-4CFC-867F-85747B16460D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660401" y="1317625"/>
            <a:ext cx="5212080" cy="2299864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17" name="Content Placeholder 5">
            <a:extLst>
              <a:ext uri="{FF2B5EF4-FFF2-40B4-BE49-F238E27FC236}">
                <a16:creationId xmlns:a16="http://schemas.microsoft.com/office/drawing/2014/main" id="{D67FCF94-984E-4128-8502-DD9B43CC5E50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660401" y="3872336"/>
            <a:ext cx="5212080" cy="2299864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18" name="Content Placeholder 5">
            <a:extLst>
              <a:ext uri="{FF2B5EF4-FFF2-40B4-BE49-F238E27FC236}">
                <a16:creationId xmlns:a16="http://schemas.microsoft.com/office/drawing/2014/main" id="{378179D8-FEFE-4F8C-96E6-5C3D7C91AA92}"/>
              </a:ext>
            </a:extLst>
          </p:cNvPr>
          <p:cNvSpPr>
            <a:spLocks noGrp="1"/>
          </p:cNvSpPr>
          <p:nvPr>
            <p:ph sz="quarter" idx="19" hasCustomPrompt="1"/>
          </p:nvPr>
        </p:nvSpPr>
        <p:spPr>
          <a:xfrm>
            <a:off x="6319520" y="1317625"/>
            <a:ext cx="5212080" cy="2299864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19" name="Content Placeholder 5">
            <a:extLst>
              <a:ext uri="{FF2B5EF4-FFF2-40B4-BE49-F238E27FC236}">
                <a16:creationId xmlns:a16="http://schemas.microsoft.com/office/drawing/2014/main" id="{2EAFF877-9FB4-48DE-BE52-240561E73C23}"/>
              </a:ext>
            </a:extLst>
          </p:cNvPr>
          <p:cNvSpPr>
            <a:spLocks noGrp="1"/>
          </p:cNvSpPr>
          <p:nvPr>
            <p:ph sz="quarter" idx="20" hasCustomPrompt="1"/>
          </p:nvPr>
        </p:nvSpPr>
        <p:spPr>
          <a:xfrm>
            <a:off x="6319520" y="3872336"/>
            <a:ext cx="5212080" cy="2299864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3B2DEAD-CF3F-0B4B-B352-00A90E71CC66}"/>
              </a:ext>
            </a:extLst>
          </p:cNvPr>
          <p:cNvSpPr>
            <a:spLocks noGrp="1"/>
          </p:cNvSpPr>
          <p:nvPr>
            <p:ph type="ftr" sz="quarter" idx="21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B51CCC4-59AC-2746-B7F5-4AE13DE5346D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32AF8268-45D1-814B-9522-CEB388933E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03225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73356049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umn Content with 3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AE01F24E-0264-4380-B816-95FC75717C28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660401" y="1317625"/>
            <a:ext cx="3355848" cy="2900148"/>
          </a:xfrm>
          <a:prstGeom prst="rect">
            <a:avLst/>
          </a:prstGeom>
        </p:spPr>
        <p:txBody>
          <a:bodyPr tIns="182880" anchor="t"/>
          <a:lstStyle>
            <a:lvl1pPr marL="0" indent="0" algn="ctr">
              <a:buNone/>
              <a:defRPr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12" name="Content Placeholder 10">
            <a:extLst>
              <a:ext uri="{FF2B5EF4-FFF2-40B4-BE49-F238E27FC236}">
                <a16:creationId xmlns:a16="http://schemas.microsoft.com/office/drawing/2014/main" id="{95BF2F13-E8B4-4B85-93B8-D27797D8AA90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660401" y="4432300"/>
            <a:ext cx="3355848" cy="1739900"/>
          </a:xfrm>
          <a:prstGeom prst="rect">
            <a:avLst/>
          </a:prstGeom>
        </p:spPr>
        <p:txBody>
          <a:bodyPr/>
          <a:lstStyle>
            <a:lvl1pPr>
              <a:defRPr sz="1600">
                <a:solidFill>
                  <a:schemeClr val="tx2"/>
                </a:solidFill>
              </a:defRPr>
            </a:lvl1pPr>
            <a:lvl2pPr>
              <a:defRPr sz="1400">
                <a:solidFill>
                  <a:schemeClr val="tx2"/>
                </a:solidFill>
              </a:defRPr>
            </a:lvl2pPr>
            <a:lvl3pPr>
              <a:defRPr sz="1200">
                <a:solidFill>
                  <a:schemeClr val="tx2"/>
                </a:solidFill>
              </a:defRPr>
            </a:lvl3pPr>
            <a:lvl4pPr>
              <a:defRPr sz="1100">
                <a:solidFill>
                  <a:schemeClr val="tx2"/>
                </a:solidFill>
              </a:defRPr>
            </a:lvl4pPr>
            <a:lvl5pPr>
              <a:defRPr sz="105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4DFDB2A6-AFEA-443E-9A11-44E9EA81794F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4418077" y="1317625"/>
            <a:ext cx="3355848" cy="2900148"/>
          </a:xfrm>
          <a:prstGeom prst="rect">
            <a:avLst/>
          </a:prstGeom>
        </p:spPr>
        <p:txBody>
          <a:bodyPr tIns="182880" anchor="t"/>
          <a:lstStyle>
            <a:lvl1pPr marL="0" indent="0" algn="ctr">
              <a:buNone/>
              <a:defRPr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17" name="Content Placeholder 10">
            <a:extLst>
              <a:ext uri="{FF2B5EF4-FFF2-40B4-BE49-F238E27FC236}">
                <a16:creationId xmlns:a16="http://schemas.microsoft.com/office/drawing/2014/main" id="{30D3F489-9D1E-4DF2-AB89-F84E9C72956A}"/>
              </a:ext>
            </a:extLst>
          </p:cNvPr>
          <p:cNvSpPr>
            <a:spLocks noGrp="1"/>
          </p:cNvSpPr>
          <p:nvPr>
            <p:ph sz="quarter" idx="19" hasCustomPrompt="1"/>
          </p:nvPr>
        </p:nvSpPr>
        <p:spPr>
          <a:xfrm>
            <a:off x="4418077" y="4432300"/>
            <a:ext cx="3355848" cy="1739900"/>
          </a:xfrm>
          <a:prstGeom prst="rect">
            <a:avLst/>
          </a:prstGeom>
        </p:spPr>
        <p:txBody>
          <a:bodyPr/>
          <a:lstStyle>
            <a:lvl1pPr>
              <a:defRPr sz="1600">
                <a:solidFill>
                  <a:schemeClr val="tx2"/>
                </a:solidFill>
              </a:defRPr>
            </a:lvl1pPr>
            <a:lvl2pPr>
              <a:defRPr sz="1400">
                <a:solidFill>
                  <a:schemeClr val="tx2"/>
                </a:solidFill>
              </a:defRPr>
            </a:lvl2pPr>
            <a:lvl3pPr>
              <a:defRPr sz="1200">
                <a:solidFill>
                  <a:schemeClr val="tx2"/>
                </a:solidFill>
              </a:defRPr>
            </a:lvl3pPr>
            <a:lvl4pPr>
              <a:defRPr sz="1100">
                <a:solidFill>
                  <a:schemeClr val="tx2"/>
                </a:solidFill>
              </a:defRPr>
            </a:lvl4pPr>
            <a:lvl5pPr>
              <a:defRPr sz="105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70F3104E-409B-4952-92FA-D3DF08437A23}"/>
              </a:ext>
            </a:extLst>
          </p:cNvPr>
          <p:cNvSpPr>
            <a:spLocks noGrp="1"/>
          </p:cNvSpPr>
          <p:nvPr>
            <p:ph sz="quarter" idx="20" hasCustomPrompt="1"/>
          </p:nvPr>
        </p:nvSpPr>
        <p:spPr>
          <a:xfrm>
            <a:off x="8175753" y="1317625"/>
            <a:ext cx="3355848" cy="2900148"/>
          </a:xfrm>
          <a:prstGeom prst="rect">
            <a:avLst/>
          </a:prstGeom>
        </p:spPr>
        <p:txBody>
          <a:bodyPr tIns="182880" anchor="t"/>
          <a:lstStyle>
            <a:lvl1pPr marL="0" indent="0" algn="ctr">
              <a:buNone/>
              <a:defRPr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20" name="Content Placeholder 10">
            <a:extLst>
              <a:ext uri="{FF2B5EF4-FFF2-40B4-BE49-F238E27FC236}">
                <a16:creationId xmlns:a16="http://schemas.microsoft.com/office/drawing/2014/main" id="{C7ED3F0D-624A-4B63-89EF-39425F71061E}"/>
              </a:ext>
            </a:extLst>
          </p:cNvPr>
          <p:cNvSpPr>
            <a:spLocks noGrp="1"/>
          </p:cNvSpPr>
          <p:nvPr>
            <p:ph sz="quarter" idx="22" hasCustomPrompt="1"/>
          </p:nvPr>
        </p:nvSpPr>
        <p:spPr>
          <a:xfrm>
            <a:off x="8175753" y="4432300"/>
            <a:ext cx="3355848" cy="1739900"/>
          </a:xfrm>
          <a:prstGeom prst="rect">
            <a:avLst/>
          </a:prstGeom>
        </p:spPr>
        <p:txBody>
          <a:bodyPr/>
          <a:lstStyle>
            <a:lvl1pPr>
              <a:defRPr sz="1600">
                <a:solidFill>
                  <a:schemeClr val="tx2"/>
                </a:solidFill>
              </a:defRPr>
            </a:lvl1pPr>
            <a:lvl2pPr>
              <a:defRPr sz="1400">
                <a:solidFill>
                  <a:schemeClr val="tx2"/>
                </a:solidFill>
              </a:defRPr>
            </a:lvl2pPr>
            <a:lvl3pPr>
              <a:defRPr sz="1200">
                <a:solidFill>
                  <a:schemeClr val="tx2"/>
                </a:solidFill>
              </a:defRPr>
            </a:lvl3pPr>
            <a:lvl4pPr>
              <a:defRPr sz="1100">
                <a:solidFill>
                  <a:schemeClr val="tx2"/>
                </a:solidFill>
              </a:defRPr>
            </a:lvl4pPr>
            <a:lvl5pPr>
              <a:defRPr sz="105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50274061-A536-7E40-A844-7147CEA1D79A}"/>
              </a:ext>
            </a:extLst>
          </p:cNvPr>
          <p:cNvSpPr>
            <a:spLocks noGrp="1"/>
          </p:cNvSpPr>
          <p:nvPr>
            <p:ph type="ftr" sz="quarter" idx="23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51322BD-B799-9E43-BACD-3E36CC3F90FA}"/>
              </a:ext>
            </a:extLst>
          </p:cNvPr>
          <p:cNvSpPr>
            <a:spLocks noGrp="1"/>
          </p:cNvSpPr>
          <p:nvPr>
            <p:ph type="sldNum" sz="quarter" idx="24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FCE8DA54-F537-1644-844B-FFE0E33487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03225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01807237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resentation title, image b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EF59E1F8-1F7A-4415-BF22-2D4CCA0859D1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3"/>
            <a:ext cx="12192000" cy="6505537"/>
          </a:xfrm>
          <a:custGeom>
            <a:avLst/>
            <a:gdLst>
              <a:gd name="connsiteX0" fmla="*/ 0 w 12192000"/>
              <a:gd name="connsiteY0" fmla="*/ 0 h 6505537"/>
              <a:gd name="connsiteX1" fmla="*/ 12192000 w 12192000"/>
              <a:gd name="connsiteY1" fmla="*/ 0 h 6505537"/>
              <a:gd name="connsiteX2" fmla="*/ 12192000 w 12192000"/>
              <a:gd name="connsiteY2" fmla="*/ 4992913 h 6505537"/>
              <a:gd name="connsiteX3" fmla="*/ 12189816 w 12192000"/>
              <a:gd name="connsiteY3" fmla="*/ 4992913 h 6505537"/>
              <a:gd name="connsiteX4" fmla="*/ 12189816 w 12192000"/>
              <a:gd name="connsiteY4" fmla="*/ 6505537 h 6505537"/>
              <a:gd name="connsiteX5" fmla="*/ 8525861 w 12192000"/>
              <a:gd name="connsiteY5" fmla="*/ 6152520 h 6505537"/>
              <a:gd name="connsiteX6" fmla="*/ 8525859 w 12192000"/>
              <a:gd name="connsiteY6" fmla="*/ 6152519 h 6505537"/>
              <a:gd name="connsiteX7" fmla="*/ 0 w 12192000"/>
              <a:gd name="connsiteY7" fmla="*/ 5333461 h 65055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6505537">
                <a:moveTo>
                  <a:pt x="0" y="0"/>
                </a:moveTo>
                <a:lnTo>
                  <a:pt x="12192000" y="0"/>
                </a:lnTo>
                <a:lnTo>
                  <a:pt x="12192000" y="4992913"/>
                </a:lnTo>
                <a:lnTo>
                  <a:pt x="12189816" y="4992913"/>
                </a:lnTo>
                <a:lnTo>
                  <a:pt x="12189816" y="6505537"/>
                </a:lnTo>
                <a:lnTo>
                  <a:pt x="8525861" y="6152520"/>
                </a:lnTo>
                <a:lnTo>
                  <a:pt x="8525859" y="6152519"/>
                </a:lnTo>
                <a:lnTo>
                  <a:pt x="0" y="5333461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tIns="182880" rIns="365760">
            <a:noAutofit/>
          </a:bodyPr>
          <a:lstStyle>
            <a:lvl1pPr marL="0" indent="0" algn="r">
              <a:buNone/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COVER INSTRUCTIONS</a:t>
            </a:r>
            <a:br>
              <a:rPr lang="en-US" dirty="0"/>
            </a:br>
            <a:r>
              <a:rPr lang="en-US" dirty="0"/>
              <a:t>1. Click icon to add image (BEFORE adding text)</a:t>
            </a:r>
            <a:br>
              <a:rPr lang="en-US" dirty="0"/>
            </a:br>
            <a:r>
              <a:rPr lang="en-US" dirty="0"/>
              <a:t>2. Right-click image &gt; Send to back &gt; Send to back</a:t>
            </a:r>
            <a:br>
              <a:rPr lang="en-US" dirty="0"/>
            </a:br>
            <a:r>
              <a:rPr lang="en-US" dirty="0"/>
              <a:t>3. Click text boxes to add text </a:t>
            </a:r>
          </a:p>
          <a:p>
            <a:endParaRPr lang="en-US" dirty="0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437F3D00-4BC4-4C8F-A9C2-3F5185C128BB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65989" y="952500"/>
            <a:ext cx="8930332" cy="575115"/>
          </a:xfrm>
          <a:prstGeom prst="rect">
            <a:avLst/>
          </a:prstGeom>
          <a:noFill/>
        </p:spPr>
        <p:txBody>
          <a:bodyPr lIns="0" tIns="0" rIns="0" bIns="0" anchor="b">
            <a:noAutofit/>
          </a:bodyPr>
          <a:lstStyle>
            <a:lvl1pPr algn="l">
              <a:lnSpc>
                <a:spcPct val="80000"/>
              </a:lnSpc>
              <a:defRPr sz="4800" b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Presentation title w/ light image</a:t>
            </a:r>
          </a:p>
        </p:txBody>
      </p:sp>
      <p:sp>
        <p:nvSpPr>
          <p:cNvPr id="14" name="Subtitle 2">
            <a:extLst>
              <a:ext uri="{FF2B5EF4-FFF2-40B4-BE49-F238E27FC236}">
                <a16:creationId xmlns:a16="http://schemas.microsoft.com/office/drawing/2014/main" id="{364199C7-ED25-4614-868B-1AC1BA513EA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60400" y="2230357"/>
            <a:ext cx="5435600" cy="1877185"/>
          </a:xfrm>
          <a:prstGeom prst="rect">
            <a:avLst/>
          </a:prstGeo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000">
                <a:solidFill>
                  <a:schemeClr val="tx2"/>
                </a:solidFill>
              </a:defRPr>
            </a:lvl1pPr>
            <a:lvl2pPr marL="342884" indent="0" algn="ctr">
              <a:buNone/>
              <a:defRPr sz="1500"/>
            </a:lvl2pPr>
            <a:lvl3pPr marL="685766" indent="0" algn="ctr">
              <a:buNone/>
              <a:defRPr sz="1350"/>
            </a:lvl3pPr>
            <a:lvl4pPr marL="1028649" indent="0" algn="ctr">
              <a:buNone/>
              <a:defRPr sz="1200"/>
            </a:lvl4pPr>
            <a:lvl5pPr marL="1371532" indent="0" algn="ctr">
              <a:buNone/>
              <a:defRPr sz="1200"/>
            </a:lvl5pPr>
            <a:lvl6pPr marL="1714415" indent="0" algn="ctr">
              <a:buNone/>
              <a:defRPr sz="1200"/>
            </a:lvl6pPr>
            <a:lvl7pPr marL="2057297" indent="0" algn="ctr">
              <a:buNone/>
              <a:defRPr sz="1200"/>
            </a:lvl7pPr>
            <a:lvl8pPr marL="2400180" indent="0" algn="ctr">
              <a:buNone/>
              <a:defRPr sz="1200"/>
            </a:lvl8pPr>
            <a:lvl9pPr marL="2743064" indent="0" algn="ctr">
              <a:buNone/>
              <a:defRPr sz="1200"/>
            </a:lvl9pPr>
          </a:lstStyle>
          <a:p>
            <a:r>
              <a:rPr lang="en-US" dirty="0"/>
              <a:t>Date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7FF2A4EE-859E-4207-B06B-FD1A3EB6A07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65990" y="1600201"/>
            <a:ext cx="8930332" cy="504031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2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 err="1"/>
              <a:t>Subheadline</a:t>
            </a:r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3A83DC3-8D22-4C93-9681-BE6F9927063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8248" y="5620872"/>
            <a:ext cx="2031679" cy="1009762"/>
          </a:xfrm>
          <a:prstGeom prst="rect">
            <a:avLst/>
          </a:prstGeom>
        </p:spPr>
      </p:pic>
      <p:sp>
        <p:nvSpPr>
          <p:cNvPr id="8" name="Footer Placeholder 1">
            <a:extLst>
              <a:ext uri="{FF2B5EF4-FFF2-40B4-BE49-F238E27FC236}">
                <a16:creationId xmlns:a16="http://schemas.microsoft.com/office/drawing/2014/main" id="{41E27D25-D0AD-D648-9AB0-0B0A2E012C5C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4708838" y="6217156"/>
            <a:ext cx="2391833" cy="340894"/>
          </a:xfrm>
        </p:spPr>
        <p:txBody>
          <a:bodyPr/>
          <a:lstStyle>
            <a:lvl1pPr algn="ctr">
              <a:defRPr cap="all" baseline="0"/>
            </a:lvl1pPr>
          </a:lstStyle>
          <a:p>
            <a:r>
              <a:rPr lang="en-US"/>
              <a:t>Classification goes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055776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0" pos="7440">
          <p15:clr>
            <a:srgbClr val="5ACBF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umn Content with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D1153A0-22F6-4B58-A7E5-11769DE962C0}"/>
              </a:ext>
            </a:extLst>
          </p:cNvPr>
          <p:cNvSpPr>
            <a:spLocks noGrp="1"/>
          </p:cNvSpPr>
          <p:nvPr>
            <p:ph sz="quarter" idx="23" hasCustomPrompt="1"/>
          </p:nvPr>
        </p:nvSpPr>
        <p:spPr>
          <a:xfrm>
            <a:off x="660400" y="1309687"/>
            <a:ext cx="10871200" cy="2916323"/>
          </a:xfrm>
          <a:prstGeom prst="rect">
            <a:avLst/>
          </a:prstGeom>
        </p:spPr>
        <p:txBody>
          <a:bodyPr tIns="182880" anchor="t"/>
          <a:lstStyle>
            <a:lvl1pPr marL="0" indent="0" algn="ctr">
              <a:buNone/>
              <a:defRPr b="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14" name="Content Placeholder 10">
            <a:extLst>
              <a:ext uri="{FF2B5EF4-FFF2-40B4-BE49-F238E27FC236}">
                <a16:creationId xmlns:a16="http://schemas.microsoft.com/office/drawing/2014/main" id="{FC96ACD1-B7C5-448A-927E-E43E51356245}"/>
              </a:ext>
            </a:extLst>
          </p:cNvPr>
          <p:cNvSpPr>
            <a:spLocks noGrp="1"/>
          </p:cNvSpPr>
          <p:nvPr>
            <p:ph sz="quarter" idx="24" hasCustomPrompt="1"/>
          </p:nvPr>
        </p:nvSpPr>
        <p:spPr>
          <a:xfrm>
            <a:off x="660401" y="4432300"/>
            <a:ext cx="3355848" cy="1739900"/>
          </a:xfrm>
          <a:prstGeom prst="rect">
            <a:avLst/>
          </a:prstGeom>
        </p:spPr>
        <p:txBody>
          <a:bodyPr/>
          <a:lstStyle>
            <a:lvl1pPr>
              <a:defRPr sz="1600">
                <a:solidFill>
                  <a:schemeClr val="tx2"/>
                </a:solidFill>
              </a:defRPr>
            </a:lvl1pPr>
            <a:lvl2pPr>
              <a:defRPr sz="1400">
                <a:solidFill>
                  <a:schemeClr val="tx2"/>
                </a:solidFill>
              </a:defRPr>
            </a:lvl2pPr>
            <a:lvl3pPr>
              <a:defRPr sz="1200">
                <a:solidFill>
                  <a:schemeClr val="tx2"/>
                </a:solidFill>
              </a:defRPr>
            </a:lvl3pPr>
            <a:lvl4pPr>
              <a:defRPr sz="1100">
                <a:solidFill>
                  <a:schemeClr val="tx2"/>
                </a:solidFill>
              </a:defRPr>
            </a:lvl4pPr>
            <a:lvl5pPr>
              <a:defRPr sz="105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15" name="Content Placeholder 10">
            <a:extLst>
              <a:ext uri="{FF2B5EF4-FFF2-40B4-BE49-F238E27FC236}">
                <a16:creationId xmlns:a16="http://schemas.microsoft.com/office/drawing/2014/main" id="{6B023E86-BA36-491A-8650-8E91F87DA1C3}"/>
              </a:ext>
            </a:extLst>
          </p:cNvPr>
          <p:cNvSpPr>
            <a:spLocks noGrp="1"/>
          </p:cNvSpPr>
          <p:nvPr>
            <p:ph sz="quarter" idx="25" hasCustomPrompt="1"/>
          </p:nvPr>
        </p:nvSpPr>
        <p:spPr>
          <a:xfrm>
            <a:off x="4418077" y="4432300"/>
            <a:ext cx="3355848" cy="1739900"/>
          </a:xfrm>
          <a:prstGeom prst="rect">
            <a:avLst/>
          </a:prstGeom>
        </p:spPr>
        <p:txBody>
          <a:bodyPr/>
          <a:lstStyle>
            <a:lvl1pPr>
              <a:defRPr sz="1600">
                <a:solidFill>
                  <a:schemeClr val="tx2"/>
                </a:solidFill>
              </a:defRPr>
            </a:lvl1pPr>
            <a:lvl2pPr>
              <a:defRPr sz="1400">
                <a:solidFill>
                  <a:schemeClr val="tx2"/>
                </a:solidFill>
              </a:defRPr>
            </a:lvl2pPr>
            <a:lvl3pPr>
              <a:defRPr sz="1200">
                <a:solidFill>
                  <a:schemeClr val="tx2"/>
                </a:solidFill>
              </a:defRPr>
            </a:lvl3pPr>
            <a:lvl4pPr>
              <a:defRPr sz="1100">
                <a:solidFill>
                  <a:schemeClr val="tx2"/>
                </a:solidFill>
              </a:defRPr>
            </a:lvl4pPr>
            <a:lvl5pPr>
              <a:defRPr sz="105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18" name="Content Placeholder 10">
            <a:extLst>
              <a:ext uri="{FF2B5EF4-FFF2-40B4-BE49-F238E27FC236}">
                <a16:creationId xmlns:a16="http://schemas.microsoft.com/office/drawing/2014/main" id="{D0551450-76F0-4DD2-BCDC-D3ACE985E0C9}"/>
              </a:ext>
            </a:extLst>
          </p:cNvPr>
          <p:cNvSpPr>
            <a:spLocks noGrp="1"/>
          </p:cNvSpPr>
          <p:nvPr>
            <p:ph sz="quarter" idx="26" hasCustomPrompt="1"/>
          </p:nvPr>
        </p:nvSpPr>
        <p:spPr>
          <a:xfrm>
            <a:off x="8175752" y="4432300"/>
            <a:ext cx="3355848" cy="1739900"/>
          </a:xfrm>
          <a:prstGeom prst="rect">
            <a:avLst/>
          </a:prstGeom>
        </p:spPr>
        <p:txBody>
          <a:bodyPr/>
          <a:lstStyle>
            <a:lvl1pPr>
              <a:defRPr sz="1600">
                <a:solidFill>
                  <a:schemeClr val="tx2"/>
                </a:solidFill>
              </a:defRPr>
            </a:lvl1pPr>
            <a:lvl2pPr>
              <a:defRPr sz="1400">
                <a:solidFill>
                  <a:schemeClr val="tx2"/>
                </a:solidFill>
              </a:defRPr>
            </a:lvl2pPr>
            <a:lvl3pPr>
              <a:defRPr sz="1200">
                <a:solidFill>
                  <a:schemeClr val="tx2"/>
                </a:solidFill>
              </a:defRPr>
            </a:lvl3pPr>
            <a:lvl4pPr>
              <a:defRPr sz="1100">
                <a:solidFill>
                  <a:schemeClr val="tx2"/>
                </a:solidFill>
              </a:defRPr>
            </a:lvl4pPr>
            <a:lvl5pPr>
              <a:defRPr sz="105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9FF3FEB-57C3-0F45-99CF-15C4709D7CC5}"/>
              </a:ext>
            </a:extLst>
          </p:cNvPr>
          <p:cNvSpPr>
            <a:spLocks noGrp="1"/>
          </p:cNvSpPr>
          <p:nvPr>
            <p:ph type="ftr" sz="quarter" idx="27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D85CA87-AB12-9249-B904-967A034FCF04}"/>
              </a:ext>
            </a:extLst>
          </p:cNvPr>
          <p:cNvSpPr>
            <a:spLocks noGrp="1"/>
          </p:cNvSpPr>
          <p:nvPr>
            <p:ph type="sldNum" sz="quarter" idx="28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271781A-B593-2343-AE77-B0AE863765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395288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50317907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cked Column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D1153A0-22F6-4B58-A7E5-11769DE962C0}"/>
              </a:ext>
            </a:extLst>
          </p:cNvPr>
          <p:cNvSpPr>
            <a:spLocks noGrp="1"/>
          </p:cNvSpPr>
          <p:nvPr>
            <p:ph sz="quarter" idx="23" hasCustomPrompt="1"/>
          </p:nvPr>
        </p:nvSpPr>
        <p:spPr>
          <a:xfrm>
            <a:off x="660400" y="1309687"/>
            <a:ext cx="10871200" cy="2916323"/>
          </a:xfrm>
          <a:prstGeom prst="rect">
            <a:avLst/>
          </a:prstGeom>
        </p:spPr>
        <p:txBody>
          <a:bodyPr tIns="182880" anchor="t"/>
          <a:lstStyle>
            <a:lvl1pPr marL="0" indent="0" algn="ctr">
              <a:buNone/>
              <a:defRPr b="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14" name="Content Placeholder 10">
            <a:extLst>
              <a:ext uri="{FF2B5EF4-FFF2-40B4-BE49-F238E27FC236}">
                <a16:creationId xmlns:a16="http://schemas.microsoft.com/office/drawing/2014/main" id="{FC96ACD1-B7C5-448A-927E-E43E51356245}"/>
              </a:ext>
            </a:extLst>
          </p:cNvPr>
          <p:cNvSpPr>
            <a:spLocks noGrp="1"/>
          </p:cNvSpPr>
          <p:nvPr>
            <p:ph sz="quarter" idx="24" hasCustomPrompt="1"/>
          </p:nvPr>
        </p:nvSpPr>
        <p:spPr>
          <a:xfrm>
            <a:off x="660400" y="4432300"/>
            <a:ext cx="10871199" cy="1739900"/>
          </a:xfrm>
          <a:prstGeom prst="rect">
            <a:avLst/>
          </a:prstGeom>
        </p:spPr>
        <p:txBody>
          <a:bodyPr/>
          <a:lstStyle>
            <a:lvl1pPr>
              <a:defRPr sz="1600">
                <a:solidFill>
                  <a:schemeClr val="tx2"/>
                </a:solidFill>
              </a:defRPr>
            </a:lvl1pPr>
            <a:lvl2pPr>
              <a:defRPr sz="1400">
                <a:solidFill>
                  <a:schemeClr val="tx2"/>
                </a:solidFill>
              </a:defRPr>
            </a:lvl2pPr>
            <a:lvl3pPr>
              <a:defRPr sz="1200">
                <a:solidFill>
                  <a:schemeClr val="tx2"/>
                </a:solidFill>
              </a:defRPr>
            </a:lvl3pPr>
            <a:lvl4pPr>
              <a:defRPr sz="1100">
                <a:solidFill>
                  <a:schemeClr val="tx2"/>
                </a:solidFill>
              </a:defRPr>
            </a:lvl4pPr>
            <a:lvl5pPr>
              <a:defRPr sz="105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9FF3FEB-57C3-0F45-99CF-15C4709D7CC5}"/>
              </a:ext>
            </a:extLst>
          </p:cNvPr>
          <p:cNvSpPr>
            <a:spLocks noGrp="1"/>
          </p:cNvSpPr>
          <p:nvPr>
            <p:ph type="ftr" sz="quarter" idx="27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D85CA87-AB12-9249-B904-967A034FCF04}"/>
              </a:ext>
            </a:extLst>
          </p:cNvPr>
          <p:cNvSpPr>
            <a:spLocks noGrp="1"/>
          </p:cNvSpPr>
          <p:nvPr>
            <p:ph type="sldNum" sz="quarter" idx="28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271781A-B593-2343-AE77-B0AE863765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395288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92601013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me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4AB2FC8-015E-4797-93DB-0EEC7B1095D5}"/>
              </a:ext>
            </a:extLst>
          </p:cNvPr>
          <p:cNvSpPr/>
          <p:nvPr userDrawn="1"/>
        </p:nvSpPr>
        <p:spPr>
          <a:xfrm>
            <a:off x="0" y="3556964"/>
            <a:ext cx="12192000" cy="4571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US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19" name="Text Placeholder 42">
            <a:extLst>
              <a:ext uri="{FF2B5EF4-FFF2-40B4-BE49-F238E27FC236}">
                <a16:creationId xmlns:a16="http://schemas.microsoft.com/office/drawing/2014/main" id="{68BB343D-703A-4BEF-AB1D-4560BA5AB34B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2365184" y="4686806"/>
            <a:ext cx="1239076" cy="916850"/>
          </a:xfrm>
          <a:prstGeom prst="rect">
            <a:avLst/>
          </a:prstGeom>
          <a:ln w="12700">
            <a:noFill/>
          </a:ln>
        </p:spPr>
        <p:txBody>
          <a:bodyPr lIns="0" tIns="0" rIns="0" bIns="0" anchor="t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Content</a:t>
            </a:r>
          </a:p>
        </p:txBody>
      </p:sp>
      <p:sp>
        <p:nvSpPr>
          <p:cNvPr id="120" name="Text Placeholder 42">
            <a:extLst>
              <a:ext uri="{FF2B5EF4-FFF2-40B4-BE49-F238E27FC236}">
                <a16:creationId xmlns:a16="http://schemas.microsoft.com/office/drawing/2014/main" id="{4E907E0C-DB16-44EE-B93F-B76D62679F78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2365184" y="4370283"/>
            <a:ext cx="1239076" cy="272007"/>
          </a:xfrm>
          <a:prstGeom prst="rect">
            <a:avLst/>
          </a:prstGeom>
          <a:noFill/>
          <a:effectLst/>
        </p:spPr>
        <p:txBody>
          <a:bodyPr lIns="0" tIns="0" rIns="0" bIns="0" anchor="b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accent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121" name="Text Placeholder 42">
            <a:extLst>
              <a:ext uri="{FF2B5EF4-FFF2-40B4-BE49-F238E27FC236}">
                <a16:creationId xmlns:a16="http://schemas.microsoft.com/office/drawing/2014/main" id="{9EA252F2-5279-490F-8B7A-19EBE4CA7E2E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5473330" y="4686806"/>
            <a:ext cx="1239076" cy="916850"/>
          </a:xfrm>
          <a:prstGeom prst="rect">
            <a:avLst/>
          </a:prstGeom>
          <a:ln w="12700">
            <a:noFill/>
          </a:ln>
        </p:spPr>
        <p:txBody>
          <a:bodyPr lIns="0" tIns="0" rIns="0" bIns="0" anchor="t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Content</a:t>
            </a:r>
          </a:p>
        </p:txBody>
      </p:sp>
      <p:sp>
        <p:nvSpPr>
          <p:cNvPr id="122" name="Text Placeholder 42">
            <a:extLst>
              <a:ext uri="{FF2B5EF4-FFF2-40B4-BE49-F238E27FC236}">
                <a16:creationId xmlns:a16="http://schemas.microsoft.com/office/drawing/2014/main" id="{BFF2BB40-C403-47D9-8085-B6AEC1B4FB38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5473330" y="4370283"/>
            <a:ext cx="1239076" cy="272007"/>
          </a:xfrm>
          <a:prstGeom prst="rect">
            <a:avLst/>
          </a:prstGeom>
          <a:noFill/>
          <a:effectLst/>
        </p:spPr>
        <p:txBody>
          <a:bodyPr lIns="0" tIns="0" rIns="0" bIns="0" anchor="b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accent4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123" name="Text Placeholder 42">
            <a:extLst>
              <a:ext uri="{FF2B5EF4-FFF2-40B4-BE49-F238E27FC236}">
                <a16:creationId xmlns:a16="http://schemas.microsoft.com/office/drawing/2014/main" id="{C8F2413D-1871-49C8-8679-8AA970226A1A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8581476" y="4686806"/>
            <a:ext cx="1239076" cy="916850"/>
          </a:xfrm>
          <a:prstGeom prst="rect">
            <a:avLst/>
          </a:prstGeom>
          <a:ln w="12700">
            <a:noFill/>
          </a:ln>
        </p:spPr>
        <p:txBody>
          <a:bodyPr lIns="0" tIns="0" rIns="0" bIns="0" anchor="t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Content</a:t>
            </a:r>
          </a:p>
        </p:txBody>
      </p:sp>
      <p:sp>
        <p:nvSpPr>
          <p:cNvPr id="124" name="Text Placeholder 42">
            <a:extLst>
              <a:ext uri="{FF2B5EF4-FFF2-40B4-BE49-F238E27FC236}">
                <a16:creationId xmlns:a16="http://schemas.microsoft.com/office/drawing/2014/main" id="{645FD367-97DD-4B86-85BA-C5CFBBF7A65D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8581476" y="4370283"/>
            <a:ext cx="1239076" cy="272007"/>
          </a:xfrm>
          <a:prstGeom prst="rect">
            <a:avLst/>
          </a:prstGeom>
          <a:noFill/>
          <a:effectLst/>
        </p:spPr>
        <p:txBody>
          <a:bodyPr lIns="0" tIns="0" rIns="0" bIns="0" anchor="b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accent6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125" name="Text Placeholder 42">
            <a:extLst>
              <a:ext uri="{FF2B5EF4-FFF2-40B4-BE49-F238E27FC236}">
                <a16:creationId xmlns:a16="http://schemas.microsoft.com/office/drawing/2014/main" id="{30D86735-78D6-42CD-B53C-C40682932143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811111" y="1531692"/>
            <a:ext cx="1239076" cy="916850"/>
          </a:xfrm>
          <a:prstGeom prst="rect">
            <a:avLst/>
          </a:prstGeom>
          <a:ln w="12700">
            <a:noFill/>
          </a:ln>
        </p:spPr>
        <p:txBody>
          <a:bodyPr lIns="0" tIns="0" rIns="0" bIns="0" anchor="b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Content</a:t>
            </a:r>
          </a:p>
        </p:txBody>
      </p:sp>
      <p:sp>
        <p:nvSpPr>
          <p:cNvPr id="126" name="Text Placeholder 42">
            <a:extLst>
              <a:ext uri="{FF2B5EF4-FFF2-40B4-BE49-F238E27FC236}">
                <a16:creationId xmlns:a16="http://schemas.microsoft.com/office/drawing/2014/main" id="{28320031-939D-4532-A0DE-8D5D3E3A830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11111" y="2489616"/>
            <a:ext cx="1239076" cy="272007"/>
          </a:xfrm>
          <a:prstGeom prst="rect">
            <a:avLst/>
          </a:prstGeom>
          <a:noFill/>
          <a:effectLst/>
        </p:spPr>
        <p:txBody>
          <a:bodyPr lIns="0" tIns="0" rIns="0" bIns="0" anchor="b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127" name="Text Placeholder 42">
            <a:extLst>
              <a:ext uri="{FF2B5EF4-FFF2-40B4-BE49-F238E27FC236}">
                <a16:creationId xmlns:a16="http://schemas.microsoft.com/office/drawing/2014/main" id="{D650FCD1-3F9F-47CB-A3C5-C2E9BCE6695A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3919257" y="1531692"/>
            <a:ext cx="1239076" cy="916850"/>
          </a:xfrm>
          <a:prstGeom prst="rect">
            <a:avLst/>
          </a:prstGeom>
          <a:ln w="12700">
            <a:noFill/>
          </a:ln>
        </p:spPr>
        <p:txBody>
          <a:bodyPr lIns="0" tIns="0" rIns="0" bIns="0" anchor="b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Content</a:t>
            </a:r>
          </a:p>
        </p:txBody>
      </p:sp>
      <p:sp>
        <p:nvSpPr>
          <p:cNvPr id="128" name="Text Placeholder 42">
            <a:extLst>
              <a:ext uri="{FF2B5EF4-FFF2-40B4-BE49-F238E27FC236}">
                <a16:creationId xmlns:a16="http://schemas.microsoft.com/office/drawing/2014/main" id="{BB908772-59E7-46A7-948F-B18E98D9BDE8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3919257" y="2489616"/>
            <a:ext cx="1239076" cy="272007"/>
          </a:xfrm>
          <a:prstGeom prst="rect">
            <a:avLst/>
          </a:prstGeom>
          <a:noFill/>
          <a:effectLst/>
        </p:spPr>
        <p:txBody>
          <a:bodyPr lIns="0" tIns="0" rIns="0" bIns="0" anchor="b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accent3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129" name="Text Placeholder 42">
            <a:extLst>
              <a:ext uri="{FF2B5EF4-FFF2-40B4-BE49-F238E27FC236}">
                <a16:creationId xmlns:a16="http://schemas.microsoft.com/office/drawing/2014/main" id="{5AC11302-0352-41B5-B283-220921608987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7027403" y="1531692"/>
            <a:ext cx="1239076" cy="916850"/>
          </a:xfrm>
          <a:prstGeom prst="rect">
            <a:avLst/>
          </a:prstGeom>
          <a:ln w="12700">
            <a:noFill/>
          </a:ln>
        </p:spPr>
        <p:txBody>
          <a:bodyPr lIns="0" tIns="0" rIns="0" bIns="0" anchor="b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Content</a:t>
            </a:r>
          </a:p>
        </p:txBody>
      </p:sp>
      <p:sp>
        <p:nvSpPr>
          <p:cNvPr id="130" name="Text Placeholder 42">
            <a:extLst>
              <a:ext uri="{FF2B5EF4-FFF2-40B4-BE49-F238E27FC236}">
                <a16:creationId xmlns:a16="http://schemas.microsoft.com/office/drawing/2014/main" id="{2AB50D90-044D-48E2-9239-DC0866B8F4C2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7027403" y="2489616"/>
            <a:ext cx="1239076" cy="272007"/>
          </a:xfrm>
          <a:prstGeom prst="rect">
            <a:avLst/>
          </a:prstGeom>
          <a:noFill/>
          <a:effectLst/>
        </p:spPr>
        <p:txBody>
          <a:bodyPr lIns="0" tIns="0" rIns="0" bIns="0" anchor="b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accent5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131" name="Text Placeholder 42">
            <a:extLst>
              <a:ext uri="{FF2B5EF4-FFF2-40B4-BE49-F238E27FC236}">
                <a16:creationId xmlns:a16="http://schemas.microsoft.com/office/drawing/2014/main" id="{2EF69715-8E2C-430F-996F-0996C17E9858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10135549" y="1531692"/>
            <a:ext cx="1239076" cy="916850"/>
          </a:xfrm>
          <a:prstGeom prst="rect">
            <a:avLst/>
          </a:prstGeom>
          <a:ln w="12700">
            <a:noFill/>
          </a:ln>
        </p:spPr>
        <p:txBody>
          <a:bodyPr lIns="0" tIns="0" rIns="0" bIns="0" anchor="b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Content</a:t>
            </a:r>
          </a:p>
        </p:txBody>
      </p:sp>
      <p:sp>
        <p:nvSpPr>
          <p:cNvPr id="132" name="Text Placeholder 42">
            <a:extLst>
              <a:ext uri="{FF2B5EF4-FFF2-40B4-BE49-F238E27FC236}">
                <a16:creationId xmlns:a16="http://schemas.microsoft.com/office/drawing/2014/main" id="{D6F708A2-1DC4-4BF5-B785-01D4A1AEC6BA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10135549" y="2489616"/>
            <a:ext cx="1239076" cy="272007"/>
          </a:xfrm>
          <a:prstGeom prst="rect">
            <a:avLst/>
          </a:prstGeom>
          <a:noFill/>
          <a:effectLst/>
        </p:spPr>
        <p:txBody>
          <a:bodyPr lIns="0" tIns="0" rIns="0" bIns="0" anchor="b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9CAF4FB-F738-2A4C-87E6-55E40193FEAF}"/>
              </a:ext>
            </a:extLst>
          </p:cNvPr>
          <p:cNvSpPr>
            <a:spLocks noGrp="1"/>
          </p:cNvSpPr>
          <p:nvPr>
            <p:ph type="ftr" sz="quarter" idx="42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9D04F89-62FD-2A4F-A275-99443D71B268}"/>
              </a:ext>
            </a:extLst>
          </p:cNvPr>
          <p:cNvSpPr>
            <a:spLocks noGrp="1"/>
          </p:cNvSpPr>
          <p:nvPr>
            <p:ph type="sldNum" sz="quarter" idx="43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7A050525-E7AF-6F43-8E7C-0E11DB1928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03225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61342317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B04376ED-A3CF-4FBD-941B-D20E7CD236B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-2" y="3224530"/>
            <a:ext cx="5922675" cy="494329"/>
          </a:xfrm>
          <a:prstGeom prst="rect">
            <a:avLst/>
          </a:prstGeom>
          <a:solidFill>
            <a:schemeClr val="tx2"/>
          </a:solidFill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6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22" name="Text Placeholder 9">
            <a:extLst>
              <a:ext uri="{FF2B5EF4-FFF2-40B4-BE49-F238E27FC236}">
                <a16:creationId xmlns:a16="http://schemas.microsoft.com/office/drawing/2014/main" id="{6323D4AE-CCD9-45C2-8C1F-ABC6CF135A3F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5922675" y="3224530"/>
            <a:ext cx="6269324" cy="494329"/>
          </a:xfrm>
          <a:prstGeom prst="rect">
            <a:avLst/>
          </a:prstGeom>
          <a:solidFill>
            <a:schemeClr val="accent1"/>
          </a:solidFill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6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23" name="Text Placeholder 9">
            <a:extLst>
              <a:ext uri="{FF2B5EF4-FFF2-40B4-BE49-F238E27FC236}">
                <a16:creationId xmlns:a16="http://schemas.microsoft.com/office/drawing/2014/main" id="{BE7949E3-32F6-4963-92BE-185A1EDE3124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-1" y="5676724"/>
            <a:ext cx="5922808" cy="494329"/>
          </a:xfrm>
          <a:prstGeom prst="rect">
            <a:avLst/>
          </a:prstGeom>
          <a:solidFill>
            <a:schemeClr val="accent2"/>
          </a:solidFill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6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30" name="Text Placeholder 9">
            <a:extLst>
              <a:ext uri="{FF2B5EF4-FFF2-40B4-BE49-F238E27FC236}">
                <a16:creationId xmlns:a16="http://schemas.microsoft.com/office/drawing/2014/main" id="{648D08F7-0E23-4EBD-8F09-4C535851F12E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5922675" y="5676724"/>
            <a:ext cx="3133344" cy="494329"/>
          </a:xfrm>
          <a:prstGeom prst="rect">
            <a:avLst/>
          </a:prstGeom>
          <a:solidFill>
            <a:schemeClr val="accent5"/>
          </a:solidFill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6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31" name="Text Placeholder 9">
            <a:extLst>
              <a:ext uri="{FF2B5EF4-FFF2-40B4-BE49-F238E27FC236}">
                <a16:creationId xmlns:a16="http://schemas.microsoft.com/office/drawing/2014/main" id="{1B621539-CF21-4A46-B23B-4F8727D751E1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9056019" y="5676724"/>
            <a:ext cx="3133344" cy="494329"/>
          </a:xfrm>
          <a:prstGeom prst="rect">
            <a:avLst/>
          </a:prstGeom>
          <a:solidFill>
            <a:schemeClr val="accent4">
              <a:lumMod val="90000"/>
              <a:lumOff val="10000"/>
            </a:schemeClr>
          </a:solidFill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6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D1312D48-144D-B545-B4AC-5677FB1D1FA6}"/>
              </a:ext>
            </a:extLst>
          </p:cNvPr>
          <p:cNvSpPr>
            <a:spLocks noGrp="1"/>
          </p:cNvSpPr>
          <p:nvPr>
            <p:ph type="ftr" sz="quarter" idx="28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37A81BD-1C66-5346-96B1-9C79D0AECDCB}"/>
              </a:ext>
            </a:extLst>
          </p:cNvPr>
          <p:cNvSpPr>
            <a:spLocks noGrp="1"/>
          </p:cNvSpPr>
          <p:nvPr>
            <p:ph type="sldNum" sz="quarter" idx="29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700CDDDD-CAC9-CA46-ADE9-0D7EDFC5C5D2}"/>
              </a:ext>
            </a:extLst>
          </p:cNvPr>
          <p:cNvSpPr>
            <a:spLocks noGrp="1"/>
          </p:cNvSpPr>
          <p:nvPr>
            <p:ph sz="quarter" idx="30"/>
          </p:nvPr>
        </p:nvSpPr>
        <p:spPr>
          <a:xfrm>
            <a:off x="0" y="1317625"/>
            <a:ext cx="5922963" cy="1906503"/>
          </a:xfrm>
          <a:solidFill>
            <a:schemeClr val="bg2">
              <a:lumMod val="20000"/>
              <a:lumOff val="80000"/>
            </a:schemeClr>
          </a:solidFill>
        </p:spPr>
        <p:txBody>
          <a:bodyPr lIns="91440" tIns="91440" rIns="91440" bIns="91440">
            <a:normAutofit/>
          </a:bodyPr>
          <a:lstStyle>
            <a:lvl1pPr>
              <a:defRPr sz="20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7" name="Content Placeholder 10">
            <a:extLst>
              <a:ext uri="{FF2B5EF4-FFF2-40B4-BE49-F238E27FC236}">
                <a16:creationId xmlns:a16="http://schemas.microsoft.com/office/drawing/2014/main" id="{338C228E-0916-E544-A9C6-FE3ECA8150C3}"/>
              </a:ext>
            </a:extLst>
          </p:cNvPr>
          <p:cNvSpPr>
            <a:spLocks noGrp="1"/>
          </p:cNvSpPr>
          <p:nvPr>
            <p:ph sz="quarter" idx="31"/>
          </p:nvPr>
        </p:nvSpPr>
        <p:spPr>
          <a:xfrm>
            <a:off x="5922673" y="1317625"/>
            <a:ext cx="6269327" cy="1906503"/>
          </a:xfrm>
          <a:solidFill>
            <a:schemeClr val="bg2">
              <a:lumMod val="20000"/>
              <a:lumOff val="80000"/>
            </a:schemeClr>
          </a:solidFill>
        </p:spPr>
        <p:txBody>
          <a:bodyPr lIns="91440" tIns="91440" rIns="91440" bIns="91440">
            <a:normAutofit/>
          </a:bodyPr>
          <a:lstStyle>
            <a:lvl1pPr>
              <a:defRPr sz="20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8" name="Content Placeholder 10">
            <a:extLst>
              <a:ext uri="{FF2B5EF4-FFF2-40B4-BE49-F238E27FC236}">
                <a16:creationId xmlns:a16="http://schemas.microsoft.com/office/drawing/2014/main" id="{AB14A915-EE85-504E-A156-CAFE29038D0C}"/>
              </a:ext>
            </a:extLst>
          </p:cNvPr>
          <p:cNvSpPr>
            <a:spLocks noGrp="1"/>
          </p:cNvSpPr>
          <p:nvPr>
            <p:ph sz="quarter" idx="32"/>
          </p:nvPr>
        </p:nvSpPr>
        <p:spPr>
          <a:xfrm>
            <a:off x="0" y="3718859"/>
            <a:ext cx="5922963" cy="1957865"/>
          </a:xfrm>
          <a:solidFill>
            <a:schemeClr val="bg2">
              <a:lumMod val="20000"/>
              <a:lumOff val="80000"/>
            </a:schemeClr>
          </a:solidFill>
        </p:spPr>
        <p:txBody>
          <a:bodyPr lIns="91440" tIns="91440" rIns="91440" bIns="91440">
            <a:normAutofit/>
          </a:bodyPr>
          <a:lstStyle>
            <a:lvl1pPr>
              <a:defRPr sz="20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9" name="Content Placeholder 10">
            <a:extLst>
              <a:ext uri="{FF2B5EF4-FFF2-40B4-BE49-F238E27FC236}">
                <a16:creationId xmlns:a16="http://schemas.microsoft.com/office/drawing/2014/main" id="{024580E4-58D2-9240-B3C4-0997CB7F6CC0}"/>
              </a:ext>
            </a:extLst>
          </p:cNvPr>
          <p:cNvSpPr>
            <a:spLocks noGrp="1"/>
          </p:cNvSpPr>
          <p:nvPr>
            <p:ph sz="quarter" idx="33"/>
          </p:nvPr>
        </p:nvSpPr>
        <p:spPr>
          <a:xfrm>
            <a:off x="5922673" y="3718859"/>
            <a:ext cx="3133056" cy="1957865"/>
          </a:xfrm>
          <a:solidFill>
            <a:schemeClr val="bg2">
              <a:lumMod val="20000"/>
              <a:lumOff val="80000"/>
            </a:schemeClr>
          </a:solidFill>
        </p:spPr>
        <p:txBody>
          <a:bodyPr lIns="91440" tIns="91440" rIns="91440" bIns="91440">
            <a:normAutofit/>
          </a:bodyPr>
          <a:lstStyle>
            <a:lvl1pPr>
              <a:defRPr sz="20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20" name="Content Placeholder 10">
            <a:extLst>
              <a:ext uri="{FF2B5EF4-FFF2-40B4-BE49-F238E27FC236}">
                <a16:creationId xmlns:a16="http://schemas.microsoft.com/office/drawing/2014/main" id="{1A2400B1-09EC-A342-BDEA-0FAF37AA9872}"/>
              </a:ext>
            </a:extLst>
          </p:cNvPr>
          <p:cNvSpPr>
            <a:spLocks noGrp="1"/>
          </p:cNvSpPr>
          <p:nvPr>
            <p:ph sz="quarter" idx="34"/>
          </p:nvPr>
        </p:nvSpPr>
        <p:spPr>
          <a:xfrm>
            <a:off x="9055729" y="3718859"/>
            <a:ext cx="3133056" cy="1957865"/>
          </a:xfrm>
          <a:solidFill>
            <a:schemeClr val="bg2">
              <a:lumMod val="20000"/>
              <a:lumOff val="80000"/>
            </a:schemeClr>
          </a:solidFill>
        </p:spPr>
        <p:txBody>
          <a:bodyPr lIns="91440" tIns="91440" rIns="91440" bIns="91440">
            <a:normAutofit/>
          </a:bodyPr>
          <a:lstStyle>
            <a:lvl1pPr>
              <a:defRPr sz="20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6C05449D-8190-844D-A7DF-375E9665BD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03225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39527180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B72BE4A-E9A9-C448-8CA1-411B020F366C}"/>
              </a:ext>
            </a:extLst>
          </p:cNvPr>
          <p:cNvSpPr txBox="1"/>
          <p:nvPr userDrawn="1"/>
        </p:nvSpPr>
        <p:spPr>
          <a:xfrm>
            <a:off x="2613025" y="6273800"/>
            <a:ext cx="0" cy="0"/>
          </a:xfrm>
          <a:prstGeom prst="rect">
            <a:avLst/>
          </a:prstGeom>
          <a:noFill/>
        </p:spPr>
        <p:txBody>
          <a:bodyPr wrap="none" lIns="0" tIns="0" rIns="0" bIns="0" rtlCol="0" anchor="t" anchorCtr="0">
            <a:noAutofit/>
          </a:bodyPr>
          <a:lstStyle/>
          <a:p>
            <a:pPr marL="228600" indent="-228600" algn="l" defTabSz="6858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chemeClr val="accent2"/>
              </a:buClr>
              <a:buSzPct val="120000"/>
              <a:buFont typeface="Verdana" panose="020B0604030504040204" pitchFamily="34" charset="0"/>
              <a:buChar char="›"/>
            </a:pPr>
            <a:endParaRPr lang="en-US" sz="1800" b="0" kern="12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A0826AA8-AE13-8A4D-8B51-93FA243EDC2E}"/>
              </a:ext>
            </a:extLst>
          </p:cNvPr>
          <p:cNvSpPr>
            <a:spLocks noGrp="1"/>
          </p:cNvSpPr>
          <p:nvPr>
            <p:ph type="ftr" sz="quarter" idx="30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E1C1EE0B-1E0F-3740-B8D1-72971A8EF5BF}"/>
              </a:ext>
            </a:extLst>
          </p:cNvPr>
          <p:cNvSpPr>
            <a:spLocks noGrp="1"/>
          </p:cNvSpPr>
          <p:nvPr>
            <p:ph type="sldNum" sz="quarter" idx="31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55E94F2-E125-7340-A3FF-5B43E1046510}"/>
              </a:ext>
            </a:extLst>
          </p:cNvPr>
          <p:cNvSpPr>
            <a:spLocks noGrp="1"/>
          </p:cNvSpPr>
          <p:nvPr>
            <p:ph sz="quarter" idx="32"/>
          </p:nvPr>
        </p:nvSpPr>
        <p:spPr>
          <a:xfrm>
            <a:off x="1" y="1524000"/>
            <a:ext cx="4062412" cy="1845043"/>
          </a:xfrm>
          <a:solidFill>
            <a:schemeClr val="bg2">
              <a:lumMod val="20000"/>
              <a:lumOff val="80000"/>
            </a:schemeClr>
          </a:solidFill>
        </p:spPr>
        <p:txBody>
          <a:bodyPr lIns="91440" tIns="91440" rIns="91440" bIns="91440">
            <a:normAutofit/>
          </a:bodyPr>
          <a:lstStyle>
            <a:lvl1pPr>
              <a:defRPr sz="20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20" name="Content Placeholder 5">
            <a:extLst>
              <a:ext uri="{FF2B5EF4-FFF2-40B4-BE49-F238E27FC236}">
                <a16:creationId xmlns:a16="http://schemas.microsoft.com/office/drawing/2014/main" id="{E7D06A56-FF4F-AA4C-A9B1-243879DDFBC1}"/>
              </a:ext>
            </a:extLst>
          </p:cNvPr>
          <p:cNvSpPr>
            <a:spLocks noGrp="1"/>
          </p:cNvSpPr>
          <p:nvPr>
            <p:ph sz="quarter" idx="33"/>
          </p:nvPr>
        </p:nvSpPr>
        <p:spPr>
          <a:xfrm>
            <a:off x="4062413" y="1520028"/>
            <a:ext cx="4062412" cy="1849828"/>
          </a:xfrm>
          <a:solidFill>
            <a:schemeClr val="bg2">
              <a:lumMod val="20000"/>
              <a:lumOff val="80000"/>
            </a:schemeClr>
          </a:solidFill>
        </p:spPr>
        <p:txBody>
          <a:bodyPr lIns="91440" tIns="91440" rIns="91440" bIns="91440">
            <a:normAutofit/>
          </a:bodyPr>
          <a:lstStyle>
            <a:lvl1pPr>
              <a:defRPr sz="20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24" name="Content Placeholder 5">
            <a:extLst>
              <a:ext uri="{FF2B5EF4-FFF2-40B4-BE49-F238E27FC236}">
                <a16:creationId xmlns:a16="http://schemas.microsoft.com/office/drawing/2014/main" id="{DA421E65-2064-F242-9401-608B7F7924DF}"/>
              </a:ext>
            </a:extLst>
          </p:cNvPr>
          <p:cNvSpPr>
            <a:spLocks noGrp="1"/>
          </p:cNvSpPr>
          <p:nvPr>
            <p:ph sz="quarter" idx="34"/>
          </p:nvPr>
        </p:nvSpPr>
        <p:spPr>
          <a:xfrm>
            <a:off x="8125532" y="1520027"/>
            <a:ext cx="4066467" cy="1849828"/>
          </a:xfrm>
          <a:solidFill>
            <a:schemeClr val="bg2">
              <a:lumMod val="20000"/>
              <a:lumOff val="80000"/>
            </a:schemeClr>
          </a:solidFill>
        </p:spPr>
        <p:txBody>
          <a:bodyPr lIns="91440" tIns="91440" rIns="91440" bIns="91440">
            <a:normAutofit/>
          </a:bodyPr>
          <a:lstStyle>
            <a:lvl1pPr>
              <a:defRPr sz="20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25" name="Content Placeholder 5">
            <a:extLst>
              <a:ext uri="{FF2B5EF4-FFF2-40B4-BE49-F238E27FC236}">
                <a16:creationId xmlns:a16="http://schemas.microsoft.com/office/drawing/2014/main" id="{A1EEFF23-CAF0-A942-9EB4-E268DF443E0D}"/>
              </a:ext>
            </a:extLst>
          </p:cNvPr>
          <p:cNvSpPr>
            <a:spLocks noGrp="1"/>
          </p:cNvSpPr>
          <p:nvPr>
            <p:ph sz="quarter" idx="35"/>
          </p:nvPr>
        </p:nvSpPr>
        <p:spPr>
          <a:xfrm>
            <a:off x="0" y="3864590"/>
            <a:ext cx="4061001" cy="1812133"/>
          </a:xfrm>
          <a:solidFill>
            <a:schemeClr val="bg2">
              <a:lumMod val="20000"/>
              <a:lumOff val="80000"/>
            </a:schemeClr>
          </a:solidFill>
        </p:spPr>
        <p:txBody>
          <a:bodyPr lIns="91440" tIns="91440" rIns="91440" bIns="91440">
            <a:normAutofit/>
          </a:bodyPr>
          <a:lstStyle>
            <a:lvl1pPr>
              <a:defRPr sz="20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26" name="Content Placeholder 5">
            <a:extLst>
              <a:ext uri="{FF2B5EF4-FFF2-40B4-BE49-F238E27FC236}">
                <a16:creationId xmlns:a16="http://schemas.microsoft.com/office/drawing/2014/main" id="{783CD63E-C262-AD49-BEE7-E3FEBA499D00}"/>
              </a:ext>
            </a:extLst>
          </p:cNvPr>
          <p:cNvSpPr>
            <a:spLocks noGrp="1"/>
          </p:cNvSpPr>
          <p:nvPr>
            <p:ph sz="quarter" idx="36"/>
          </p:nvPr>
        </p:nvSpPr>
        <p:spPr>
          <a:xfrm>
            <a:off x="4063825" y="3864590"/>
            <a:ext cx="4059588" cy="1812133"/>
          </a:xfrm>
          <a:solidFill>
            <a:schemeClr val="bg2">
              <a:lumMod val="20000"/>
              <a:lumOff val="80000"/>
            </a:schemeClr>
          </a:solidFill>
        </p:spPr>
        <p:txBody>
          <a:bodyPr lIns="91440" tIns="91440" rIns="91440" bIns="91440">
            <a:normAutofit/>
          </a:bodyPr>
          <a:lstStyle>
            <a:lvl1pPr>
              <a:defRPr sz="20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27" name="Content Placeholder 5">
            <a:extLst>
              <a:ext uri="{FF2B5EF4-FFF2-40B4-BE49-F238E27FC236}">
                <a16:creationId xmlns:a16="http://schemas.microsoft.com/office/drawing/2014/main" id="{F7D477B9-2A6D-0E45-8274-9A2DFCD3B730}"/>
              </a:ext>
            </a:extLst>
          </p:cNvPr>
          <p:cNvSpPr>
            <a:spLocks noGrp="1"/>
          </p:cNvSpPr>
          <p:nvPr>
            <p:ph sz="quarter" idx="37"/>
          </p:nvPr>
        </p:nvSpPr>
        <p:spPr>
          <a:xfrm>
            <a:off x="8131000" y="3864590"/>
            <a:ext cx="4056681" cy="1812133"/>
          </a:xfrm>
          <a:solidFill>
            <a:schemeClr val="bg2">
              <a:lumMod val="20000"/>
              <a:lumOff val="80000"/>
            </a:schemeClr>
          </a:solidFill>
        </p:spPr>
        <p:txBody>
          <a:bodyPr lIns="91440" tIns="91440" rIns="91440" bIns="91440">
            <a:normAutofit/>
          </a:bodyPr>
          <a:lstStyle>
            <a:lvl1pPr>
              <a:defRPr sz="20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2D019C6-F395-844A-9A13-8E9BF73BCF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609600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B04376ED-A3CF-4FBD-941B-D20E7CD236B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0" y="3370262"/>
            <a:ext cx="4062413" cy="494329"/>
          </a:xfrm>
          <a:prstGeom prst="rect">
            <a:avLst/>
          </a:prstGeom>
          <a:solidFill>
            <a:schemeClr val="tx2"/>
          </a:solidFill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6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22" name="Text Placeholder 9">
            <a:extLst>
              <a:ext uri="{FF2B5EF4-FFF2-40B4-BE49-F238E27FC236}">
                <a16:creationId xmlns:a16="http://schemas.microsoft.com/office/drawing/2014/main" id="{6323D4AE-CCD9-45C2-8C1F-ABC6CF135A3F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4062413" y="3370261"/>
            <a:ext cx="4063122" cy="494329"/>
          </a:xfrm>
          <a:prstGeom prst="rect">
            <a:avLst/>
          </a:prstGeom>
          <a:solidFill>
            <a:schemeClr val="accent1"/>
          </a:solidFill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6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D8A99836-0CD1-634C-ACBC-EEB502997185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8124826" y="3370261"/>
            <a:ext cx="4065761" cy="494329"/>
          </a:xfrm>
          <a:prstGeom prst="rect">
            <a:avLst/>
          </a:prstGeom>
          <a:solidFill>
            <a:schemeClr val="accent2"/>
          </a:solidFill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6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23" name="Text Placeholder 9">
            <a:extLst>
              <a:ext uri="{FF2B5EF4-FFF2-40B4-BE49-F238E27FC236}">
                <a16:creationId xmlns:a16="http://schemas.microsoft.com/office/drawing/2014/main" id="{BE7949E3-32F6-4963-92BE-185A1EDE3124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-1" y="5676724"/>
            <a:ext cx="4063120" cy="494329"/>
          </a:xfrm>
          <a:prstGeom prst="rect">
            <a:avLst/>
          </a:prstGeom>
          <a:solidFill>
            <a:schemeClr val="accent4">
              <a:lumMod val="90000"/>
              <a:lumOff val="10000"/>
            </a:schemeClr>
          </a:solidFill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6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30" name="Text Placeholder 9">
            <a:extLst>
              <a:ext uri="{FF2B5EF4-FFF2-40B4-BE49-F238E27FC236}">
                <a16:creationId xmlns:a16="http://schemas.microsoft.com/office/drawing/2014/main" id="{648D08F7-0E23-4EBD-8F09-4C535851F12E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4063119" y="5676724"/>
            <a:ext cx="4062856" cy="494329"/>
          </a:xfrm>
          <a:prstGeom prst="rect">
            <a:avLst/>
          </a:prstGeom>
          <a:solidFill>
            <a:schemeClr val="accent5"/>
          </a:solidFill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6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31" name="Text Placeholder 9">
            <a:extLst>
              <a:ext uri="{FF2B5EF4-FFF2-40B4-BE49-F238E27FC236}">
                <a16:creationId xmlns:a16="http://schemas.microsoft.com/office/drawing/2014/main" id="{1B621539-CF21-4A46-B23B-4F8727D751E1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8125975" y="5676724"/>
            <a:ext cx="4062856" cy="494329"/>
          </a:xfrm>
          <a:prstGeom prst="rect">
            <a:avLst/>
          </a:prstGeom>
          <a:solidFill>
            <a:schemeClr val="tx2">
              <a:lumMod val="75000"/>
              <a:lumOff val="25000"/>
            </a:schemeClr>
          </a:solidFill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6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</p:spTree>
    <p:extLst>
      <p:ext uri="{BB962C8B-B14F-4D97-AF65-F5344CB8AC3E}">
        <p14:creationId xmlns:p14="http://schemas.microsoft.com/office/powerpoint/2010/main" val="397043421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icture Placeholder 4">
            <a:extLst>
              <a:ext uri="{FF2B5EF4-FFF2-40B4-BE49-F238E27FC236}">
                <a16:creationId xmlns:a16="http://schemas.microsoft.com/office/drawing/2014/main" id="{8F732D52-0823-42D7-9118-0835D62459F2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60401" y="1631093"/>
            <a:ext cx="2232049" cy="1990818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</p:spPr>
        <p:txBody>
          <a:bodyPr tIns="274320" anchor="t">
            <a:normAutofit/>
          </a:bodyPr>
          <a:lstStyle>
            <a:lvl1pPr marL="0" indent="0" algn="ctr">
              <a:buNone/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0" name="Picture Placeholder 4">
            <a:extLst>
              <a:ext uri="{FF2B5EF4-FFF2-40B4-BE49-F238E27FC236}">
                <a16:creationId xmlns:a16="http://schemas.microsoft.com/office/drawing/2014/main" id="{5E07F3DC-7611-41B9-85F7-5E82069084A5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352653" y="1631093"/>
            <a:ext cx="2232049" cy="1990818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</p:spPr>
        <p:txBody>
          <a:bodyPr tIns="274320" anchor="t">
            <a:normAutofit/>
          </a:bodyPr>
          <a:lstStyle>
            <a:lvl1pPr marL="0" indent="0" algn="ctr">
              <a:buNone/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1" name="Picture Placeholder 4">
            <a:extLst>
              <a:ext uri="{FF2B5EF4-FFF2-40B4-BE49-F238E27FC236}">
                <a16:creationId xmlns:a16="http://schemas.microsoft.com/office/drawing/2014/main" id="{9E89C368-E0FA-464A-B5F1-439EBF434B4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60401" y="3731730"/>
            <a:ext cx="2232049" cy="1990818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</p:spPr>
        <p:txBody>
          <a:bodyPr tIns="274320" anchor="t">
            <a:normAutofit/>
          </a:bodyPr>
          <a:lstStyle>
            <a:lvl1pPr marL="0" indent="0" algn="ctr">
              <a:buNone/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2" name="Picture Placeholder 4">
            <a:extLst>
              <a:ext uri="{FF2B5EF4-FFF2-40B4-BE49-F238E27FC236}">
                <a16:creationId xmlns:a16="http://schemas.microsoft.com/office/drawing/2014/main" id="{68E473A9-7688-4AF2-90E8-92942E914FF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352653" y="3731730"/>
            <a:ext cx="2232049" cy="1990818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</p:spPr>
        <p:txBody>
          <a:bodyPr tIns="274320" anchor="t">
            <a:normAutofit/>
          </a:bodyPr>
          <a:lstStyle>
            <a:lvl1pPr marL="0" indent="0" algn="ctr">
              <a:buNone/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3" name="Text Placeholder 9">
            <a:extLst>
              <a:ext uri="{FF2B5EF4-FFF2-40B4-BE49-F238E27FC236}">
                <a16:creationId xmlns:a16="http://schemas.microsoft.com/office/drawing/2014/main" id="{B7B19174-C669-4901-AE8E-92EF72DBECC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027745" y="1631092"/>
            <a:ext cx="2726267" cy="208243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4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30" name="Text Placeholder 9">
            <a:extLst>
              <a:ext uri="{FF2B5EF4-FFF2-40B4-BE49-F238E27FC236}">
                <a16:creationId xmlns:a16="http://schemas.microsoft.com/office/drawing/2014/main" id="{DF925384-589F-4FEE-80E5-45DAAA497901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805333" y="1631092"/>
            <a:ext cx="2726267" cy="208243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4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31" name="Text Placeholder 9">
            <a:extLst>
              <a:ext uri="{FF2B5EF4-FFF2-40B4-BE49-F238E27FC236}">
                <a16:creationId xmlns:a16="http://schemas.microsoft.com/office/drawing/2014/main" id="{92821745-BD44-47D0-82F4-4E8AF92C6BC9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3027745" y="1892563"/>
            <a:ext cx="2726267" cy="20824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200" b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32" name="Text Placeholder 9">
            <a:extLst>
              <a:ext uri="{FF2B5EF4-FFF2-40B4-BE49-F238E27FC236}">
                <a16:creationId xmlns:a16="http://schemas.microsoft.com/office/drawing/2014/main" id="{B9B78C2F-D04A-492B-B5BA-7776DDD8B61D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805333" y="1892563"/>
            <a:ext cx="2726267" cy="20824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200" b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33" name="Text Placeholder 9">
            <a:extLst>
              <a:ext uri="{FF2B5EF4-FFF2-40B4-BE49-F238E27FC236}">
                <a16:creationId xmlns:a16="http://schemas.microsoft.com/office/drawing/2014/main" id="{EA6A111F-0D30-4183-955E-CEA48323BD94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3027745" y="2154034"/>
            <a:ext cx="2726267" cy="691588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050" b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34" name="Text Placeholder 9">
            <a:extLst>
              <a:ext uri="{FF2B5EF4-FFF2-40B4-BE49-F238E27FC236}">
                <a16:creationId xmlns:a16="http://schemas.microsoft.com/office/drawing/2014/main" id="{2CBC4423-1174-4F0C-89C8-AD0408747B20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8805333" y="2154034"/>
            <a:ext cx="2726267" cy="691588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050" b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35" name="Text Placeholder 9">
            <a:extLst>
              <a:ext uri="{FF2B5EF4-FFF2-40B4-BE49-F238E27FC236}">
                <a16:creationId xmlns:a16="http://schemas.microsoft.com/office/drawing/2014/main" id="{5F366CAB-4635-4448-AF52-EDB8BF19E49D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3027745" y="3744616"/>
            <a:ext cx="2726267" cy="208243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4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36" name="Text Placeholder 9">
            <a:extLst>
              <a:ext uri="{FF2B5EF4-FFF2-40B4-BE49-F238E27FC236}">
                <a16:creationId xmlns:a16="http://schemas.microsoft.com/office/drawing/2014/main" id="{FD85D564-02BF-446E-9E87-04581CD76396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8805333" y="3744616"/>
            <a:ext cx="2726267" cy="208243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4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37" name="Text Placeholder 9">
            <a:extLst>
              <a:ext uri="{FF2B5EF4-FFF2-40B4-BE49-F238E27FC236}">
                <a16:creationId xmlns:a16="http://schemas.microsoft.com/office/drawing/2014/main" id="{299F1F56-6E1B-497F-9131-FC033898D278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3027745" y="4006087"/>
            <a:ext cx="2726267" cy="20824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200" b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38" name="Text Placeholder 9">
            <a:extLst>
              <a:ext uri="{FF2B5EF4-FFF2-40B4-BE49-F238E27FC236}">
                <a16:creationId xmlns:a16="http://schemas.microsoft.com/office/drawing/2014/main" id="{71EB6397-C0CB-4089-998A-9688B74A28E0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8805333" y="4006087"/>
            <a:ext cx="2726267" cy="20824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200" b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39" name="Text Placeholder 9">
            <a:extLst>
              <a:ext uri="{FF2B5EF4-FFF2-40B4-BE49-F238E27FC236}">
                <a16:creationId xmlns:a16="http://schemas.microsoft.com/office/drawing/2014/main" id="{C6D05E7F-6127-4908-B3D7-6475E86CE98B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3027745" y="4267558"/>
            <a:ext cx="2726267" cy="691588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050" b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40" name="Text Placeholder 9">
            <a:extLst>
              <a:ext uri="{FF2B5EF4-FFF2-40B4-BE49-F238E27FC236}">
                <a16:creationId xmlns:a16="http://schemas.microsoft.com/office/drawing/2014/main" id="{C97A7054-FB73-4913-A93C-F095F9C7E36C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8805333" y="4267558"/>
            <a:ext cx="2726267" cy="691588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050" b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BA257C03-D94B-3B41-A03A-3ADB8D19146B}"/>
              </a:ext>
            </a:extLst>
          </p:cNvPr>
          <p:cNvSpPr>
            <a:spLocks noGrp="1"/>
          </p:cNvSpPr>
          <p:nvPr>
            <p:ph type="ftr" sz="quarter" idx="27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D9D29F1-A694-D24A-A914-AE26BFCEAA42}"/>
              </a:ext>
            </a:extLst>
          </p:cNvPr>
          <p:cNvSpPr>
            <a:spLocks noGrp="1"/>
          </p:cNvSpPr>
          <p:nvPr>
            <p:ph type="sldNum" sz="quarter" idx="28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226A5E96-3C04-BE47-AE48-DD8AB892C6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392071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98515828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creenshot - Ma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73435BA-25CB-4FA9-B4A1-D4CBE5965C2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807373" y="1524000"/>
            <a:ext cx="6547638" cy="4995106"/>
          </a:xfrm>
          <a:prstGeom prst="rect">
            <a:avLst/>
          </a:prstGeom>
        </p:spPr>
      </p:pic>
      <p:sp>
        <p:nvSpPr>
          <p:cNvPr id="6" name="Picture Placeholder 6">
            <a:extLst>
              <a:ext uri="{FF2B5EF4-FFF2-40B4-BE49-F238E27FC236}">
                <a16:creationId xmlns:a16="http://schemas.microsoft.com/office/drawing/2014/main" id="{09568601-B688-4DD9-AE70-8E72956E34DE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3058789" y="1780248"/>
            <a:ext cx="6031428" cy="3382471"/>
          </a:xfrm>
          <a:prstGeom prst="rect">
            <a:avLst/>
          </a:prstGeom>
        </p:spPr>
        <p:txBody>
          <a:bodyPr tIns="18288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icon to add screenshot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4E31FDE-6A5C-C74F-B317-0E6234F05020}"/>
              </a:ext>
            </a:extLst>
          </p:cNvPr>
          <p:cNvSpPr>
            <a:spLocks noGrp="1"/>
          </p:cNvSpPr>
          <p:nvPr>
            <p:ph type="ftr" sz="quarter" idx="21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136DB53-5BA3-894B-BDBA-7518A2328373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E32F0C0-E05E-544E-A3B9-6B361A570E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03526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13797637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creenshot - P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B69522C-95BA-4643-BD48-5870C242ADD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39348" y="1366092"/>
            <a:ext cx="6858958" cy="5034708"/>
          </a:xfrm>
          <a:prstGeom prst="rect">
            <a:avLst/>
          </a:prstGeom>
        </p:spPr>
      </p:pic>
      <p:sp>
        <p:nvSpPr>
          <p:cNvPr id="8" name="Picture Placeholder 6">
            <a:extLst>
              <a:ext uri="{FF2B5EF4-FFF2-40B4-BE49-F238E27FC236}">
                <a16:creationId xmlns:a16="http://schemas.microsoft.com/office/drawing/2014/main" id="{0092D08C-F7D2-3D4E-8F8A-C3BF51953A9C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3035866" y="1718139"/>
            <a:ext cx="6095366" cy="3399195"/>
          </a:xfrm>
          <a:prstGeom prst="rect">
            <a:avLst/>
          </a:prstGeom>
        </p:spPr>
        <p:txBody>
          <a:bodyPr tIns="18288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icon to add screenshot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B64DB77-3200-ED49-A344-F10C93989839}"/>
              </a:ext>
            </a:extLst>
          </p:cNvPr>
          <p:cNvSpPr>
            <a:spLocks noGrp="1"/>
          </p:cNvSpPr>
          <p:nvPr>
            <p:ph type="ftr" sz="quarter" idx="22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F998348-35E4-9545-B143-BA0B870CE2BC}"/>
              </a:ext>
            </a:extLst>
          </p:cNvPr>
          <p:cNvSpPr>
            <a:spLocks noGrp="1"/>
          </p:cNvSpPr>
          <p:nvPr>
            <p:ph type="sldNum" sz="quarter" idx="23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8C8917D-F757-DC41-A7D5-E0C972F319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02065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91815877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creenshot - iPh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n iPhone">
            <a:extLst>
              <a:ext uri="{FF2B5EF4-FFF2-40B4-BE49-F238E27FC236}">
                <a16:creationId xmlns:a16="http://schemas.microsoft.com/office/drawing/2014/main" id="{C31BBAEC-5A74-E74E-B4BE-A4349B68061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07359" y="1317625"/>
            <a:ext cx="2391457" cy="4854136"/>
          </a:xfrm>
          <a:prstGeom prst="rect">
            <a:avLst/>
          </a:prstGeom>
        </p:spPr>
      </p:pic>
      <p:sp>
        <p:nvSpPr>
          <p:cNvPr id="8" name="Picture Placeholder 6">
            <a:extLst>
              <a:ext uri="{FF2B5EF4-FFF2-40B4-BE49-F238E27FC236}">
                <a16:creationId xmlns:a16="http://schemas.microsoft.com/office/drawing/2014/main" id="{0092D08C-F7D2-3D4E-8F8A-C3BF51953A9C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5069238" y="1910101"/>
            <a:ext cx="2067698" cy="3662024"/>
          </a:xfrm>
          <a:prstGeom prst="rect">
            <a:avLst/>
          </a:prstGeom>
        </p:spPr>
        <p:txBody>
          <a:bodyPr tIns="18288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icon to add screenshot 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B64DB77-3200-ED49-A344-F10C93989839}"/>
              </a:ext>
            </a:extLst>
          </p:cNvPr>
          <p:cNvSpPr>
            <a:spLocks noGrp="1"/>
          </p:cNvSpPr>
          <p:nvPr>
            <p:ph type="ftr" sz="quarter" idx="22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F998348-35E4-9545-B143-BA0B870CE2BC}"/>
              </a:ext>
            </a:extLst>
          </p:cNvPr>
          <p:cNvSpPr>
            <a:spLocks noGrp="1"/>
          </p:cNvSpPr>
          <p:nvPr>
            <p:ph type="sldNum" sz="quarter" idx="23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8C8917D-F757-DC41-A7D5-E0C972F319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02065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69876590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creenshot - Andro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n Android phone">
            <a:extLst>
              <a:ext uri="{FF2B5EF4-FFF2-40B4-BE49-F238E27FC236}">
                <a16:creationId xmlns:a16="http://schemas.microsoft.com/office/drawing/2014/main" id="{951E1178-6D73-6644-AB79-C3687A4038E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34466" y="1317624"/>
            <a:ext cx="2337244" cy="4854575"/>
          </a:xfrm>
          <a:prstGeom prst="rect">
            <a:avLst/>
          </a:prstGeom>
        </p:spPr>
      </p:pic>
      <p:sp>
        <p:nvSpPr>
          <p:cNvPr id="8" name="Picture Placeholder 6">
            <a:extLst>
              <a:ext uri="{FF2B5EF4-FFF2-40B4-BE49-F238E27FC236}">
                <a16:creationId xmlns:a16="http://schemas.microsoft.com/office/drawing/2014/main" id="{0092D08C-F7D2-3D4E-8F8A-C3BF51953A9C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5058513" y="1895473"/>
            <a:ext cx="2089150" cy="3698875"/>
          </a:xfrm>
          <a:prstGeom prst="rect">
            <a:avLst/>
          </a:prstGeom>
        </p:spPr>
        <p:txBody>
          <a:bodyPr tIns="18288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icon to add screenshot       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B64DB77-3200-ED49-A344-F10C93989839}"/>
              </a:ext>
            </a:extLst>
          </p:cNvPr>
          <p:cNvSpPr>
            <a:spLocks noGrp="1"/>
          </p:cNvSpPr>
          <p:nvPr>
            <p:ph type="ftr" sz="quarter" idx="22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F998348-35E4-9545-B143-BA0B870CE2BC}"/>
              </a:ext>
            </a:extLst>
          </p:cNvPr>
          <p:cNvSpPr>
            <a:spLocks noGrp="1"/>
          </p:cNvSpPr>
          <p:nvPr>
            <p:ph type="sldNum" sz="quarter" idx="23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8C8917D-F757-DC41-A7D5-E0C972F319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02065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66443085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resentation title, dark image b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EF59E1F8-1F7A-4415-BF22-2D4CCA0859D1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3"/>
            <a:ext cx="12192000" cy="6505537"/>
          </a:xfrm>
          <a:custGeom>
            <a:avLst/>
            <a:gdLst>
              <a:gd name="connsiteX0" fmla="*/ 0 w 12192000"/>
              <a:gd name="connsiteY0" fmla="*/ 0 h 6505537"/>
              <a:gd name="connsiteX1" fmla="*/ 12192000 w 12192000"/>
              <a:gd name="connsiteY1" fmla="*/ 0 h 6505537"/>
              <a:gd name="connsiteX2" fmla="*/ 12192000 w 12192000"/>
              <a:gd name="connsiteY2" fmla="*/ 4992913 h 6505537"/>
              <a:gd name="connsiteX3" fmla="*/ 12189816 w 12192000"/>
              <a:gd name="connsiteY3" fmla="*/ 4992913 h 6505537"/>
              <a:gd name="connsiteX4" fmla="*/ 12189816 w 12192000"/>
              <a:gd name="connsiteY4" fmla="*/ 6505537 h 6505537"/>
              <a:gd name="connsiteX5" fmla="*/ 8525861 w 12192000"/>
              <a:gd name="connsiteY5" fmla="*/ 6152520 h 6505537"/>
              <a:gd name="connsiteX6" fmla="*/ 8525859 w 12192000"/>
              <a:gd name="connsiteY6" fmla="*/ 6152519 h 6505537"/>
              <a:gd name="connsiteX7" fmla="*/ 0 w 12192000"/>
              <a:gd name="connsiteY7" fmla="*/ 5333461 h 65055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6505537">
                <a:moveTo>
                  <a:pt x="0" y="0"/>
                </a:moveTo>
                <a:lnTo>
                  <a:pt x="12192000" y="0"/>
                </a:lnTo>
                <a:lnTo>
                  <a:pt x="12192000" y="4992913"/>
                </a:lnTo>
                <a:lnTo>
                  <a:pt x="12189816" y="4992913"/>
                </a:lnTo>
                <a:lnTo>
                  <a:pt x="12189816" y="6505537"/>
                </a:lnTo>
                <a:lnTo>
                  <a:pt x="8525861" y="6152520"/>
                </a:lnTo>
                <a:lnTo>
                  <a:pt x="8525859" y="6152519"/>
                </a:lnTo>
                <a:lnTo>
                  <a:pt x="0" y="5333461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tIns="182880" rIns="365760">
            <a:noAutofit/>
          </a:bodyPr>
          <a:lstStyle>
            <a:lvl1pPr marL="0" indent="0" algn="r">
              <a:buNone/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COVER INSTRUCTIONS</a:t>
            </a:r>
            <a:br>
              <a:rPr lang="en-US" dirty="0"/>
            </a:br>
            <a:r>
              <a:rPr lang="en-US" dirty="0"/>
              <a:t>1. Click icon to add image (BEFORE adding text)</a:t>
            </a:r>
            <a:br>
              <a:rPr lang="en-US" dirty="0"/>
            </a:br>
            <a:r>
              <a:rPr lang="en-US" dirty="0"/>
              <a:t>2. Right-click image &gt; Send to back &gt; Send to back</a:t>
            </a:r>
            <a:br>
              <a:rPr lang="en-US" dirty="0"/>
            </a:br>
            <a:r>
              <a:rPr lang="en-US" dirty="0"/>
              <a:t>3. Click text boxes to add text </a:t>
            </a:r>
          </a:p>
          <a:p>
            <a:endParaRPr lang="en-US" dirty="0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437F3D00-4BC4-4C8F-A9C2-3F5185C128BB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65989" y="952500"/>
            <a:ext cx="8930332" cy="575115"/>
          </a:xfrm>
          <a:prstGeom prst="rect">
            <a:avLst/>
          </a:prstGeom>
          <a:noFill/>
        </p:spPr>
        <p:txBody>
          <a:bodyPr lIns="0" tIns="0" rIns="0" bIns="0" anchor="b">
            <a:noAutofit/>
          </a:bodyPr>
          <a:lstStyle>
            <a:lvl1pPr algn="l">
              <a:lnSpc>
                <a:spcPct val="80000"/>
              </a:lnSpc>
              <a:defRPr sz="4800" b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Presentation Title w/ dark image</a:t>
            </a:r>
          </a:p>
        </p:txBody>
      </p:sp>
      <p:sp>
        <p:nvSpPr>
          <p:cNvPr id="14" name="Subtitle 2">
            <a:extLst>
              <a:ext uri="{FF2B5EF4-FFF2-40B4-BE49-F238E27FC236}">
                <a16:creationId xmlns:a16="http://schemas.microsoft.com/office/drawing/2014/main" id="{364199C7-ED25-4614-868B-1AC1BA513EA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60400" y="2230357"/>
            <a:ext cx="5435600" cy="1877185"/>
          </a:xfrm>
          <a:prstGeom prst="rect">
            <a:avLst/>
          </a:prstGeo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000">
                <a:solidFill>
                  <a:schemeClr val="bg1"/>
                </a:solidFill>
              </a:defRPr>
            </a:lvl1pPr>
            <a:lvl2pPr marL="342884" indent="0" algn="ctr">
              <a:buNone/>
              <a:defRPr sz="1500"/>
            </a:lvl2pPr>
            <a:lvl3pPr marL="685766" indent="0" algn="ctr">
              <a:buNone/>
              <a:defRPr sz="1350"/>
            </a:lvl3pPr>
            <a:lvl4pPr marL="1028649" indent="0" algn="ctr">
              <a:buNone/>
              <a:defRPr sz="1200"/>
            </a:lvl4pPr>
            <a:lvl5pPr marL="1371532" indent="0" algn="ctr">
              <a:buNone/>
              <a:defRPr sz="1200"/>
            </a:lvl5pPr>
            <a:lvl6pPr marL="1714415" indent="0" algn="ctr">
              <a:buNone/>
              <a:defRPr sz="1200"/>
            </a:lvl6pPr>
            <a:lvl7pPr marL="2057297" indent="0" algn="ctr">
              <a:buNone/>
              <a:defRPr sz="1200"/>
            </a:lvl7pPr>
            <a:lvl8pPr marL="2400180" indent="0" algn="ctr">
              <a:buNone/>
              <a:defRPr sz="1200"/>
            </a:lvl8pPr>
            <a:lvl9pPr marL="2743064" indent="0" algn="ctr">
              <a:buNone/>
              <a:defRPr sz="1200"/>
            </a:lvl9pPr>
          </a:lstStyle>
          <a:p>
            <a:r>
              <a:rPr lang="en-US" dirty="0"/>
              <a:t>Date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7FF2A4EE-859E-4207-B06B-FD1A3EB6A07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65990" y="1600201"/>
            <a:ext cx="8930332" cy="504031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2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 err="1"/>
              <a:t>Subheadline</a:t>
            </a:r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3A83DC3-8D22-4C93-9681-BE6F9927063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8248" y="5620872"/>
            <a:ext cx="2031679" cy="1009762"/>
          </a:xfrm>
          <a:prstGeom prst="rect">
            <a:avLst/>
          </a:prstGeom>
        </p:spPr>
      </p:pic>
      <p:sp>
        <p:nvSpPr>
          <p:cNvPr id="8" name="Footer Placeholder 1">
            <a:extLst>
              <a:ext uri="{FF2B5EF4-FFF2-40B4-BE49-F238E27FC236}">
                <a16:creationId xmlns:a16="http://schemas.microsoft.com/office/drawing/2014/main" id="{41E27D25-D0AD-D648-9AB0-0B0A2E012C5C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4708838" y="6217156"/>
            <a:ext cx="2391833" cy="340894"/>
          </a:xfrm>
        </p:spPr>
        <p:txBody>
          <a:bodyPr/>
          <a:lstStyle>
            <a:lvl1pPr algn="ctr">
              <a:defRPr cap="all" baseline="0"/>
            </a:lvl1pPr>
          </a:lstStyle>
          <a:p>
            <a:r>
              <a:rPr lang="en-US"/>
              <a:t>Classification goes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749230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0" pos="7440">
          <p15:clr>
            <a:srgbClr val="5ACBF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creenshot - iP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screenshot of a computer&#10;&#10;Description automatically generated">
            <a:extLst>
              <a:ext uri="{FF2B5EF4-FFF2-40B4-BE49-F238E27FC236}">
                <a16:creationId xmlns:a16="http://schemas.microsoft.com/office/drawing/2014/main" id="{4A73D7C7-B10D-A24D-BBAE-901E217D99D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83759" y="1317624"/>
            <a:ext cx="3438658" cy="4854575"/>
          </a:xfrm>
          <a:prstGeom prst="rect">
            <a:avLst/>
          </a:prstGeom>
        </p:spPr>
      </p:pic>
      <p:sp>
        <p:nvSpPr>
          <p:cNvPr id="8" name="Picture Placeholder 6">
            <a:extLst>
              <a:ext uri="{FF2B5EF4-FFF2-40B4-BE49-F238E27FC236}">
                <a16:creationId xmlns:a16="http://schemas.microsoft.com/office/drawing/2014/main" id="{0092D08C-F7D2-3D4E-8F8A-C3BF51953A9C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4521938" y="1666874"/>
            <a:ext cx="3162299" cy="4140201"/>
          </a:xfrm>
          <a:prstGeom prst="rect">
            <a:avLst/>
          </a:prstGeom>
        </p:spPr>
        <p:txBody>
          <a:bodyPr tIns="18288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icon to add screenshot  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B64DB77-3200-ED49-A344-F10C93989839}"/>
              </a:ext>
            </a:extLst>
          </p:cNvPr>
          <p:cNvSpPr>
            <a:spLocks noGrp="1"/>
          </p:cNvSpPr>
          <p:nvPr>
            <p:ph type="ftr" sz="quarter" idx="22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F998348-35E4-9545-B143-BA0B870CE2BC}"/>
              </a:ext>
            </a:extLst>
          </p:cNvPr>
          <p:cNvSpPr>
            <a:spLocks noGrp="1"/>
          </p:cNvSpPr>
          <p:nvPr>
            <p:ph type="sldNum" sz="quarter" idx="23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8C8917D-F757-DC41-A7D5-E0C972F319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02065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03576263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ull Sc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8CE27E-C285-451B-A77C-263BFE0008B0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0" y="0"/>
            <a:ext cx="12192000" cy="6858000"/>
          </a:xfrm>
        </p:spPr>
        <p:txBody>
          <a:bodyPr tIns="182880" anchor="t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chemeClr val="accent2"/>
              </a:buClr>
              <a:buSzPct val="120000"/>
              <a:buFont typeface="Verdana" panose="020B0604030504040204" pitchFamily="34" charset="0"/>
              <a:buNone/>
              <a:tabLst/>
              <a:defRPr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</p:spTree>
    <p:extLst>
      <p:ext uri="{BB962C8B-B14F-4D97-AF65-F5344CB8AC3E}">
        <p14:creationId xmlns:p14="http://schemas.microsoft.com/office/powerpoint/2010/main" val="278523453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5">
            <a:extLst>
              <a:ext uri="{FF2B5EF4-FFF2-40B4-BE49-F238E27FC236}">
                <a16:creationId xmlns:a16="http://schemas.microsoft.com/office/drawing/2014/main" id="{0D56D858-133B-6545-ACE1-FC300F981BE8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656511" y="6349831"/>
            <a:ext cx="842393" cy="272775"/>
          </a:xfrm>
          <a:custGeom>
            <a:avLst/>
            <a:gdLst>
              <a:gd name="T0" fmla="*/ 2257 w 2659"/>
              <a:gd name="T1" fmla="*/ 418 h 859"/>
              <a:gd name="T2" fmla="*/ 2418 w 2659"/>
              <a:gd name="T3" fmla="*/ 14 h 859"/>
              <a:gd name="T4" fmla="*/ 2581 w 2659"/>
              <a:gd name="T5" fmla="*/ 583 h 859"/>
              <a:gd name="T6" fmla="*/ 2281 w 2659"/>
              <a:gd name="T7" fmla="*/ 538 h 859"/>
              <a:gd name="T8" fmla="*/ 2108 w 2659"/>
              <a:gd name="T9" fmla="*/ 380 h 859"/>
              <a:gd name="T10" fmla="*/ 1965 w 2659"/>
              <a:gd name="T11" fmla="*/ 551 h 859"/>
              <a:gd name="T12" fmla="*/ 2030 w 2659"/>
              <a:gd name="T13" fmla="*/ 423 h 859"/>
              <a:gd name="T14" fmla="*/ 2139 w 2659"/>
              <a:gd name="T15" fmla="*/ 246 h 859"/>
              <a:gd name="T16" fmla="*/ 1786 w 2659"/>
              <a:gd name="T17" fmla="*/ 535 h 859"/>
              <a:gd name="T18" fmla="*/ 1880 w 2659"/>
              <a:gd name="T19" fmla="*/ 533 h 859"/>
              <a:gd name="T20" fmla="*/ 1862 w 2659"/>
              <a:gd name="T21" fmla="*/ 798 h 859"/>
              <a:gd name="T22" fmla="*/ 1757 w 2659"/>
              <a:gd name="T23" fmla="*/ 722 h 859"/>
              <a:gd name="T24" fmla="*/ 1653 w 2659"/>
              <a:gd name="T25" fmla="*/ 428 h 859"/>
              <a:gd name="T26" fmla="*/ 1606 w 2659"/>
              <a:gd name="T27" fmla="*/ 491 h 859"/>
              <a:gd name="T28" fmla="*/ 1652 w 2659"/>
              <a:gd name="T29" fmla="*/ 577 h 859"/>
              <a:gd name="T30" fmla="*/ 1686 w 2659"/>
              <a:gd name="T31" fmla="*/ 831 h 859"/>
              <a:gd name="T32" fmla="*/ 1388 w 2659"/>
              <a:gd name="T33" fmla="*/ 564 h 859"/>
              <a:gd name="T34" fmla="*/ 1445 w 2659"/>
              <a:gd name="T35" fmla="*/ 636 h 859"/>
              <a:gd name="T36" fmla="*/ 1401 w 2659"/>
              <a:gd name="T37" fmla="*/ 859 h 859"/>
              <a:gd name="T38" fmla="*/ 1539 w 2659"/>
              <a:gd name="T39" fmla="*/ 669 h 859"/>
              <a:gd name="T40" fmla="*/ 1286 w 2659"/>
              <a:gd name="T41" fmla="*/ 504 h 859"/>
              <a:gd name="T42" fmla="*/ 1388 w 2659"/>
              <a:gd name="T43" fmla="*/ 564 h 859"/>
              <a:gd name="T44" fmla="*/ 1444 w 2659"/>
              <a:gd name="T45" fmla="*/ 706 h 859"/>
              <a:gd name="T46" fmla="*/ 1445 w 2659"/>
              <a:gd name="T47" fmla="*/ 780 h 859"/>
              <a:gd name="T48" fmla="*/ 1204 w 2659"/>
              <a:gd name="T49" fmla="*/ 740 h 859"/>
              <a:gd name="T50" fmla="*/ 1042 w 2659"/>
              <a:gd name="T51" fmla="*/ 593 h 859"/>
              <a:gd name="T52" fmla="*/ 1184 w 2659"/>
              <a:gd name="T53" fmla="*/ 548 h 859"/>
              <a:gd name="T54" fmla="*/ 944 w 2659"/>
              <a:gd name="T55" fmla="*/ 595 h 859"/>
              <a:gd name="T56" fmla="*/ 1066 w 2659"/>
              <a:gd name="T57" fmla="*/ 779 h 859"/>
              <a:gd name="T58" fmla="*/ 960 w 2659"/>
              <a:gd name="T59" fmla="*/ 840 h 859"/>
              <a:gd name="T60" fmla="*/ 1204 w 2659"/>
              <a:gd name="T61" fmla="*/ 740 h 859"/>
              <a:gd name="T62" fmla="*/ 791 w 2659"/>
              <a:gd name="T63" fmla="*/ 634 h 859"/>
              <a:gd name="T64" fmla="*/ 589 w 2659"/>
              <a:gd name="T65" fmla="*/ 746 h 859"/>
              <a:gd name="T66" fmla="*/ 884 w 2659"/>
              <a:gd name="T67" fmla="*/ 801 h 859"/>
              <a:gd name="T68" fmla="*/ 754 w 2659"/>
              <a:gd name="T69" fmla="*/ 487 h 859"/>
              <a:gd name="T70" fmla="*/ 644 w 2659"/>
              <a:gd name="T71" fmla="*/ 580 h 859"/>
              <a:gd name="T72" fmla="*/ 745 w 2659"/>
              <a:gd name="T73" fmla="*/ 703 h 859"/>
              <a:gd name="T74" fmla="*/ 791 w 2659"/>
              <a:gd name="T75" fmla="*/ 777 h 859"/>
              <a:gd name="T76" fmla="*/ 686 w 2659"/>
              <a:gd name="T77" fmla="*/ 745 h 859"/>
              <a:gd name="T78" fmla="*/ 476 w 2659"/>
              <a:gd name="T79" fmla="*/ 491 h 859"/>
              <a:gd name="T80" fmla="*/ 476 w 2659"/>
              <a:gd name="T81" fmla="*/ 854 h 859"/>
              <a:gd name="T82" fmla="*/ 270 w 2659"/>
              <a:gd name="T83" fmla="*/ 818 h 859"/>
              <a:gd name="T84" fmla="*/ 7 w 2659"/>
              <a:gd name="T85" fmla="*/ 427 h 859"/>
              <a:gd name="T86" fmla="*/ 195 w 2659"/>
              <a:gd name="T87" fmla="*/ 744 h 859"/>
              <a:gd name="T88" fmla="*/ 382 w 2659"/>
              <a:gd name="T89" fmla="*/ 427 h 859"/>
              <a:gd name="T90" fmla="*/ 1895 w 2659"/>
              <a:gd name="T91" fmla="*/ 815 h 859"/>
              <a:gd name="T92" fmla="*/ 1928 w 2659"/>
              <a:gd name="T93" fmla="*/ 815 h 859"/>
              <a:gd name="T94" fmla="*/ 1908 w 2659"/>
              <a:gd name="T95" fmla="*/ 848 h 859"/>
              <a:gd name="T96" fmla="*/ 1944 w 2659"/>
              <a:gd name="T97" fmla="*/ 808 h 859"/>
              <a:gd name="T98" fmla="*/ 1955 w 2659"/>
              <a:gd name="T99" fmla="*/ 833 h 859"/>
              <a:gd name="T100" fmla="*/ 1974 w 2659"/>
              <a:gd name="T101" fmla="*/ 808 h 859"/>
              <a:gd name="T102" fmla="*/ 1967 w 2659"/>
              <a:gd name="T103" fmla="*/ 830 h 859"/>
              <a:gd name="T104" fmla="*/ 1957 w 2659"/>
              <a:gd name="T105" fmla="*/ 842 h 859"/>
              <a:gd name="T106" fmla="*/ 1941 w 2659"/>
              <a:gd name="T107" fmla="*/ 817 h 859"/>
              <a:gd name="T108" fmla="*/ 1935 w 2659"/>
              <a:gd name="T109" fmla="*/ 848 h 8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659" h="859">
                <a:moveTo>
                  <a:pt x="2139" y="246"/>
                </a:moveTo>
                <a:cubicBezTo>
                  <a:pt x="2174" y="236"/>
                  <a:pt x="2211" y="256"/>
                  <a:pt x="2221" y="292"/>
                </a:cubicBezTo>
                <a:cubicBezTo>
                  <a:pt x="2257" y="418"/>
                  <a:pt x="2257" y="418"/>
                  <a:pt x="2257" y="418"/>
                </a:cubicBezTo>
                <a:cubicBezTo>
                  <a:pt x="2354" y="79"/>
                  <a:pt x="2354" y="79"/>
                  <a:pt x="2354" y="79"/>
                </a:cubicBezTo>
                <a:cubicBezTo>
                  <a:pt x="2354" y="79"/>
                  <a:pt x="2354" y="79"/>
                  <a:pt x="2354" y="79"/>
                </a:cubicBezTo>
                <a:cubicBezTo>
                  <a:pt x="2363" y="48"/>
                  <a:pt x="2387" y="23"/>
                  <a:pt x="2418" y="14"/>
                </a:cubicBezTo>
                <a:cubicBezTo>
                  <a:pt x="2467" y="0"/>
                  <a:pt x="2518" y="29"/>
                  <a:pt x="2532" y="78"/>
                </a:cubicBezTo>
                <a:cubicBezTo>
                  <a:pt x="2644" y="469"/>
                  <a:pt x="2644" y="469"/>
                  <a:pt x="2644" y="469"/>
                </a:cubicBezTo>
                <a:cubicBezTo>
                  <a:pt x="2659" y="518"/>
                  <a:pt x="2630" y="569"/>
                  <a:pt x="2581" y="583"/>
                </a:cubicBezTo>
                <a:cubicBezTo>
                  <a:pt x="2532" y="597"/>
                  <a:pt x="2481" y="569"/>
                  <a:pt x="2467" y="520"/>
                </a:cubicBezTo>
                <a:cubicBezTo>
                  <a:pt x="2377" y="206"/>
                  <a:pt x="2377" y="206"/>
                  <a:pt x="2377" y="206"/>
                </a:cubicBezTo>
                <a:cubicBezTo>
                  <a:pt x="2281" y="538"/>
                  <a:pt x="2281" y="538"/>
                  <a:pt x="2281" y="538"/>
                </a:cubicBezTo>
                <a:cubicBezTo>
                  <a:pt x="2275" y="559"/>
                  <a:pt x="2259" y="577"/>
                  <a:pt x="2236" y="584"/>
                </a:cubicBezTo>
                <a:cubicBezTo>
                  <a:pt x="2200" y="594"/>
                  <a:pt x="2163" y="574"/>
                  <a:pt x="2153" y="538"/>
                </a:cubicBezTo>
                <a:cubicBezTo>
                  <a:pt x="2108" y="380"/>
                  <a:pt x="2108" y="380"/>
                  <a:pt x="2108" y="380"/>
                </a:cubicBezTo>
                <a:cubicBezTo>
                  <a:pt x="2059" y="551"/>
                  <a:pt x="2059" y="551"/>
                  <a:pt x="2059" y="551"/>
                </a:cubicBezTo>
                <a:cubicBezTo>
                  <a:pt x="2054" y="567"/>
                  <a:pt x="2042" y="580"/>
                  <a:pt x="2025" y="585"/>
                </a:cubicBezTo>
                <a:cubicBezTo>
                  <a:pt x="1999" y="592"/>
                  <a:pt x="1972" y="577"/>
                  <a:pt x="1965" y="551"/>
                </a:cubicBezTo>
                <a:cubicBezTo>
                  <a:pt x="1936" y="450"/>
                  <a:pt x="1936" y="450"/>
                  <a:pt x="1936" y="450"/>
                </a:cubicBezTo>
                <a:cubicBezTo>
                  <a:pt x="1929" y="424"/>
                  <a:pt x="1944" y="397"/>
                  <a:pt x="1969" y="390"/>
                </a:cubicBezTo>
                <a:cubicBezTo>
                  <a:pt x="1995" y="383"/>
                  <a:pt x="2022" y="398"/>
                  <a:pt x="2030" y="423"/>
                </a:cubicBezTo>
                <a:cubicBezTo>
                  <a:pt x="2042" y="468"/>
                  <a:pt x="2042" y="468"/>
                  <a:pt x="2042" y="468"/>
                </a:cubicBezTo>
                <a:cubicBezTo>
                  <a:pt x="2093" y="292"/>
                  <a:pt x="2093" y="292"/>
                  <a:pt x="2093" y="292"/>
                </a:cubicBezTo>
                <a:cubicBezTo>
                  <a:pt x="2099" y="270"/>
                  <a:pt x="2116" y="252"/>
                  <a:pt x="2139" y="246"/>
                </a:cubicBezTo>
                <a:close/>
                <a:moveTo>
                  <a:pt x="1833" y="487"/>
                </a:moveTo>
                <a:cubicBezTo>
                  <a:pt x="1792" y="487"/>
                  <a:pt x="1786" y="508"/>
                  <a:pt x="1786" y="533"/>
                </a:cubicBezTo>
                <a:cubicBezTo>
                  <a:pt x="1786" y="535"/>
                  <a:pt x="1786" y="535"/>
                  <a:pt x="1786" y="535"/>
                </a:cubicBezTo>
                <a:cubicBezTo>
                  <a:pt x="1786" y="561"/>
                  <a:pt x="1792" y="581"/>
                  <a:pt x="1833" y="581"/>
                </a:cubicBezTo>
                <a:cubicBezTo>
                  <a:pt x="1875" y="581"/>
                  <a:pt x="1880" y="561"/>
                  <a:pt x="1880" y="535"/>
                </a:cubicBezTo>
                <a:cubicBezTo>
                  <a:pt x="1880" y="533"/>
                  <a:pt x="1880" y="533"/>
                  <a:pt x="1880" y="533"/>
                </a:cubicBezTo>
                <a:cubicBezTo>
                  <a:pt x="1880" y="508"/>
                  <a:pt x="1875" y="487"/>
                  <a:pt x="1833" y="487"/>
                </a:cubicBezTo>
                <a:close/>
                <a:moveTo>
                  <a:pt x="1847" y="841"/>
                </a:moveTo>
                <a:cubicBezTo>
                  <a:pt x="1866" y="837"/>
                  <a:pt x="1867" y="827"/>
                  <a:pt x="1862" y="798"/>
                </a:cubicBezTo>
                <a:cubicBezTo>
                  <a:pt x="1857" y="770"/>
                  <a:pt x="1856" y="762"/>
                  <a:pt x="1837" y="765"/>
                </a:cubicBezTo>
                <a:cubicBezTo>
                  <a:pt x="1812" y="768"/>
                  <a:pt x="1784" y="775"/>
                  <a:pt x="1770" y="766"/>
                </a:cubicBezTo>
                <a:cubicBezTo>
                  <a:pt x="1760" y="759"/>
                  <a:pt x="1757" y="753"/>
                  <a:pt x="1757" y="722"/>
                </a:cubicBezTo>
                <a:cubicBezTo>
                  <a:pt x="1757" y="428"/>
                  <a:pt x="1757" y="428"/>
                  <a:pt x="1757" y="428"/>
                </a:cubicBezTo>
                <a:cubicBezTo>
                  <a:pt x="1757" y="399"/>
                  <a:pt x="1752" y="392"/>
                  <a:pt x="1705" y="392"/>
                </a:cubicBezTo>
                <a:cubicBezTo>
                  <a:pt x="1658" y="392"/>
                  <a:pt x="1653" y="399"/>
                  <a:pt x="1653" y="428"/>
                </a:cubicBezTo>
                <a:cubicBezTo>
                  <a:pt x="1653" y="490"/>
                  <a:pt x="1653" y="490"/>
                  <a:pt x="1653" y="490"/>
                </a:cubicBezTo>
                <a:cubicBezTo>
                  <a:pt x="1653" y="491"/>
                  <a:pt x="1653" y="491"/>
                  <a:pt x="1652" y="491"/>
                </a:cubicBezTo>
                <a:cubicBezTo>
                  <a:pt x="1606" y="491"/>
                  <a:pt x="1606" y="491"/>
                  <a:pt x="1606" y="491"/>
                </a:cubicBezTo>
                <a:cubicBezTo>
                  <a:pt x="1582" y="491"/>
                  <a:pt x="1577" y="495"/>
                  <a:pt x="1577" y="534"/>
                </a:cubicBezTo>
                <a:cubicBezTo>
                  <a:pt x="1577" y="573"/>
                  <a:pt x="1582" y="577"/>
                  <a:pt x="1606" y="577"/>
                </a:cubicBezTo>
                <a:cubicBezTo>
                  <a:pt x="1652" y="577"/>
                  <a:pt x="1652" y="577"/>
                  <a:pt x="1652" y="577"/>
                </a:cubicBezTo>
                <a:cubicBezTo>
                  <a:pt x="1653" y="577"/>
                  <a:pt x="1653" y="577"/>
                  <a:pt x="1653" y="578"/>
                </a:cubicBezTo>
                <a:cubicBezTo>
                  <a:pt x="1653" y="734"/>
                  <a:pt x="1653" y="734"/>
                  <a:pt x="1653" y="734"/>
                </a:cubicBezTo>
                <a:cubicBezTo>
                  <a:pt x="1653" y="768"/>
                  <a:pt x="1657" y="806"/>
                  <a:pt x="1686" y="831"/>
                </a:cubicBezTo>
                <a:cubicBezTo>
                  <a:pt x="1706" y="849"/>
                  <a:pt x="1733" y="854"/>
                  <a:pt x="1757" y="854"/>
                </a:cubicBezTo>
                <a:cubicBezTo>
                  <a:pt x="1796" y="854"/>
                  <a:pt x="1831" y="845"/>
                  <a:pt x="1847" y="841"/>
                </a:cubicBezTo>
                <a:close/>
                <a:moveTo>
                  <a:pt x="1388" y="564"/>
                </a:moveTo>
                <a:cubicBezTo>
                  <a:pt x="1431" y="564"/>
                  <a:pt x="1446" y="583"/>
                  <a:pt x="1446" y="615"/>
                </a:cubicBezTo>
                <a:cubicBezTo>
                  <a:pt x="1446" y="634"/>
                  <a:pt x="1446" y="634"/>
                  <a:pt x="1446" y="634"/>
                </a:cubicBezTo>
                <a:cubicBezTo>
                  <a:pt x="1446" y="635"/>
                  <a:pt x="1446" y="636"/>
                  <a:pt x="1445" y="636"/>
                </a:cubicBezTo>
                <a:cubicBezTo>
                  <a:pt x="1426" y="634"/>
                  <a:pt x="1407" y="633"/>
                  <a:pt x="1388" y="633"/>
                </a:cubicBezTo>
                <a:cubicBezTo>
                  <a:pt x="1304" y="633"/>
                  <a:pt x="1244" y="660"/>
                  <a:pt x="1244" y="746"/>
                </a:cubicBezTo>
                <a:cubicBezTo>
                  <a:pt x="1244" y="833"/>
                  <a:pt x="1313" y="859"/>
                  <a:pt x="1401" y="859"/>
                </a:cubicBezTo>
                <a:cubicBezTo>
                  <a:pt x="1457" y="859"/>
                  <a:pt x="1501" y="844"/>
                  <a:pt x="1515" y="837"/>
                </a:cubicBezTo>
                <a:cubicBezTo>
                  <a:pt x="1530" y="830"/>
                  <a:pt x="1539" y="822"/>
                  <a:pt x="1539" y="801"/>
                </a:cubicBezTo>
                <a:cubicBezTo>
                  <a:pt x="1539" y="788"/>
                  <a:pt x="1539" y="682"/>
                  <a:pt x="1539" y="669"/>
                </a:cubicBezTo>
                <a:cubicBezTo>
                  <a:pt x="1539" y="613"/>
                  <a:pt x="1541" y="592"/>
                  <a:pt x="1527" y="557"/>
                </a:cubicBezTo>
                <a:cubicBezTo>
                  <a:pt x="1515" y="524"/>
                  <a:pt x="1480" y="487"/>
                  <a:pt x="1410" y="487"/>
                </a:cubicBezTo>
                <a:cubicBezTo>
                  <a:pt x="1339" y="487"/>
                  <a:pt x="1292" y="503"/>
                  <a:pt x="1286" y="504"/>
                </a:cubicBezTo>
                <a:cubicBezTo>
                  <a:pt x="1267" y="509"/>
                  <a:pt x="1267" y="520"/>
                  <a:pt x="1273" y="548"/>
                </a:cubicBezTo>
                <a:cubicBezTo>
                  <a:pt x="1279" y="576"/>
                  <a:pt x="1280" y="584"/>
                  <a:pt x="1299" y="580"/>
                </a:cubicBezTo>
                <a:cubicBezTo>
                  <a:pt x="1300" y="580"/>
                  <a:pt x="1357" y="564"/>
                  <a:pt x="1388" y="564"/>
                </a:cubicBezTo>
                <a:close/>
                <a:moveTo>
                  <a:pt x="1342" y="745"/>
                </a:moveTo>
                <a:cubicBezTo>
                  <a:pt x="1342" y="712"/>
                  <a:pt x="1365" y="703"/>
                  <a:pt x="1400" y="703"/>
                </a:cubicBezTo>
                <a:cubicBezTo>
                  <a:pt x="1414" y="703"/>
                  <a:pt x="1426" y="704"/>
                  <a:pt x="1444" y="706"/>
                </a:cubicBezTo>
                <a:cubicBezTo>
                  <a:pt x="1445" y="707"/>
                  <a:pt x="1446" y="708"/>
                  <a:pt x="1446" y="709"/>
                </a:cubicBezTo>
                <a:cubicBezTo>
                  <a:pt x="1446" y="777"/>
                  <a:pt x="1446" y="777"/>
                  <a:pt x="1446" y="777"/>
                </a:cubicBezTo>
                <a:cubicBezTo>
                  <a:pt x="1446" y="778"/>
                  <a:pt x="1446" y="779"/>
                  <a:pt x="1445" y="780"/>
                </a:cubicBezTo>
                <a:cubicBezTo>
                  <a:pt x="1434" y="784"/>
                  <a:pt x="1419" y="787"/>
                  <a:pt x="1403" y="787"/>
                </a:cubicBezTo>
                <a:cubicBezTo>
                  <a:pt x="1363" y="787"/>
                  <a:pt x="1342" y="775"/>
                  <a:pt x="1342" y="745"/>
                </a:cubicBezTo>
                <a:close/>
                <a:moveTo>
                  <a:pt x="1204" y="740"/>
                </a:moveTo>
                <a:cubicBezTo>
                  <a:pt x="1203" y="712"/>
                  <a:pt x="1196" y="690"/>
                  <a:pt x="1171" y="669"/>
                </a:cubicBezTo>
                <a:cubicBezTo>
                  <a:pt x="1154" y="653"/>
                  <a:pt x="1128" y="643"/>
                  <a:pt x="1090" y="629"/>
                </a:cubicBezTo>
                <a:cubicBezTo>
                  <a:pt x="1066" y="620"/>
                  <a:pt x="1042" y="615"/>
                  <a:pt x="1042" y="593"/>
                </a:cubicBezTo>
                <a:cubicBezTo>
                  <a:pt x="1042" y="575"/>
                  <a:pt x="1060" y="567"/>
                  <a:pt x="1075" y="566"/>
                </a:cubicBezTo>
                <a:cubicBezTo>
                  <a:pt x="1106" y="564"/>
                  <a:pt x="1140" y="576"/>
                  <a:pt x="1158" y="580"/>
                </a:cubicBezTo>
                <a:cubicBezTo>
                  <a:pt x="1177" y="584"/>
                  <a:pt x="1178" y="576"/>
                  <a:pt x="1184" y="548"/>
                </a:cubicBezTo>
                <a:cubicBezTo>
                  <a:pt x="1191" y="520"/>
                  <a:pt x="1190" y="509"/>
                  <a:pt x="1172" y="504"/>
                </a:cubicBezTo>
                <a:cubicBezTo>
                  <a:pt x="1156" y="500"/>
                  <a:pt x="1126" y="487"/>
                  <a:pt x="1066" y="487"/>
                </a:cubicBezTo>
                <a:cubicBezTo>
                  <a:pt x="989" y="487"/>
                  <a:pt x="942" y="535"/>
                  <a:pt x="944" y="595"/>
                </a:cubicBezTo>
                <a:cubicBezTo>
                  <a:pt x="946" y="670"/>
                  <a:pt x="1005" y="691"/>
                  <a:pt x="1049" y="704"/>
                </a:cubicBezTo>
                <a:cubicBezTo>
                  <a:pt x="1088" y="714"/>
                  <a:pt x="1107" y="726"/>
                  <a:pt x="1105" y="749"/>
                </a:cubicBezTo>
                <a:cubicBezTo>
                  <a:pt x="1104" y="771"/>
                  <a:pt x="1086" y="779"/>
                  <a:pt x="1066" y="779"/>
                </a:cubicBezTo>
                <a:cubicBezTo>
                  <a:pt x="1039" y="779"/>
                  <a:pt x="994" y="767"/>
                  <a:pt x="970" y="762"/>
                </a:cubicBezTo>
                <a:cubicBezTo>
                  <a:pt x="952" y="758"/>
                  <a:pt x="949" y="770"/>
                  <a:pt x="945" y="799"/>
                </a:cubicBezTo>
                <a:cubicBezTo>
                  <a:pt x="941" y="828"/>
                  <a:pt x="941" y="833"/>
                  <a:pt x="960" y="840"/>
                </a:cubicBezTo>
                <a:cubicBezTo>
                  <a:pt x="960" y="840"/>
                  <a:pt x="1015" y="859"/>
                  <a:pt x="1073" y="859"/>
                </a:cubicBezTo>
                <a:cubicBezTo>
                  <a:pt x="1117" y="859"/>
                  <a:pt x="1149" y="844"/>
                  <a:pt x="1167" y="830"/>
                </a:cubicBezTo>
                <a:cubicBezTo>
                  <a:pt x="1191" y="811"/>
                  <a:pt x="1205" y="779"/>
                  <a:pt x="1204" y="740"/>
                </a:cubicBezTo>
                <a:close/>
                <a:moveTo>
                  <a:pt x="733" y="564"/>
                </a:moveTo>
                <a:cubicBezTo>
                  <a:pt x="775" y="564"/>
                  <a:pt x="791" y="583"/>
                  <a:pt x="791" y="615"/>
                </a:cubicBezTo>
                <a:cubicBezTo>
                  <a:pt x="791" y="634"/>
                  <a:pt x="791" y="634"/>
                  <a:pt x="791" y="634"/>
                </a:cubicBezTo>
                <a:cubicBezTo>
                  <a:pt x="791" y="635"/>
                  <a:pt x="790" y="636"/>
                  <a:pt x="790" y="636"/>
                </a:cubicBezTo>
                <a:cubicBezTo>
                  <a:pt x="771" y="634"/>
                  <a:pt x="752" y="633"/>
                  <a:pt x="733" y="633"/>
                </a:cubicBezTo>
                <a:cubicBezTo>
                  <a:pt x="649" y="633"/>
                  <a:pt x="589" y="660"/>
                  <a:pt x="589" y="746"/>
                </a:cubicBezTo>
                <a:cubicBezTo>
                  <a:pt x="589" y="833"/>
                  <a:pt x="658" y="859"/>
                  <a:pt x="745" y="859"/>
                </a:cubicBezTo>
                <a:cubicBezTo>
                  <a:pt x="801" y="859"/>
                  <a:pt x="845" y="844"/>
                  <a:pt x="860" y="837"/>
                </a:cubicBezTo>
                <a:cubicBezTo>
                  <a:pt x="875" y="830"/>
                  <a:pt x="884" y="822"/>
                  <a:pt x="884" y="801"/>
                </a:cubicBezTo>
                <a:cubicBezTo>
                  <a:pt x="884" y="788"/>
                  <a:pt x="884" y="682"/>
                  <a:pt x="884" y="669"/>
                </a:cubicBezTo>
                <a:cubicBezTo>
                  <a:pt x="884" y="613"/>
                  <a:pt x="885" y="592"/>
                  <a:pt x="872" y="557"/>
                </a:cubicBezTo>
                <a:cubicBezTo>
                  <a:pt x="859" y="524"/>
                  <a:pt x="824" y="487"/>
                  <a:pt x="754" y="487"/>
                </a:cubicBezTo>
                <a:cubicBezTo>
                  <a:pt x="684" y="487"/>
                  <a:pt x="637" y="503"/>
                  <a:pt x="630" y="504"/>
                </a:cubicBezTo>
                <a:cubicBezTo>
                  <a:pt x="612" y="509"/>
                  <a:pt x="612" y="520"/>
                  <a:pt x="618" y="548"/>
                </a:cubicBezTo>
                <a:cubicBezTo>
                  <a:pt x="624" y="576"/>
                  <a:pt x="625" y="584"/>
                  <a:pt x="644" y="580"/>
                </a:cubicBezTo>
                <a:cubicBezTo>
                  <a:pt x="644" y="580"/>
                  <a:pt x="702" y="564"/>
                  <a:pt x="733" y="564"/>
                </a:cubicBezTo>
                <a:close/>
                <a:moveTo>
                  <a:pt x="686" y="745"/>
                </a:moveTo>
                <a:cubicBezTo>
                  <a:pt x="686" y="712"/>
                  <a:pt x="710" y="703"/>
                  <a:pt x="745" y="703"/>
                </a:cubicBezTo>
                <a:cubicBezTo>
                  <a:pt x="758" y="703"/>
                  <a:pt x="771" y="704"/>
                  <a:pt x="789" y="706"/>
                </a:cubicBezTo>
                <a:cubicBezTo>
                  <a:pt x="790" y="707"/>
                  <a:pt x="791" y="708"/>
                  <a:pt x="791" y="709"/>
                </a:cubicBezTo>
                <a:cubicBezTo>
                  <a:pt x="791" y="777"/>
                  <a:pt x="791" y="777"/>
                  <a:pt x="791" y="777"/>
                </a:cubicBezTo>
                <a:cubicBezTo>
                  <a:pt x="791" y="778"/>
                  <a:pt x="790" y="779"/>
                  <a:pt x="789" y="780"/>
                </a:cubicBezTo>
                <a:cubicBezTo>
                  <a:pt x="778" y="784"/>
                  <a:pt x="763" y="787"/>
                  <a:pt x="748" y="787"/>
                </a:cubicBezTo>
                <a:cubicBezTo>
                  <a:pt x="708" y="787"/>
                  <a:pt x="686" y="775"/>
                  <a:pt x="686" y="745"/>
                </a:cubicBezTo>
                <a:close/>
                <a:moveTo>
                  <a:pt x="528" y="818"/>
                </a:moveTo>
                <a:cubicBezTo>
                  <a:pt x="528" y="527"/>
                  <a:pt x="528" y="527"/>
                  <a:pt x="528" y="527"/>
                </a:cubicBezTo>
                <a:cubicBezTo>
                  <a:pt x="528" y="498"/>
                  <a:pt x="523" y="491"/>
                  <a:pt x="476" y="491"/>
                </a:cubicBezTo>
                <a:cubicBezTo>
                  <a:pt x="429" y="491"/>
                  <a:pt x="424" y="498"/>
                  <a:pt x="424" y="527"/>
                </a:cubicBezTo>
                <a:cubicBezTo>
                  <a:pt x="424" y="818"/>
                  <a:pt x="424" y="818"/>
                  <a:pt x="424" y="818"/>
                </a:cubicBezTo>
                <a:cubicBezTo>
                  <a:pt x="424" y="847"/>
                  <a:pt x="429" y="854"/>
                  <a:pt x="476" y="854"/>
                </a:cubicBezTo>
                <a:cubicBezTo>
                  <a:pt x="523" y="854"/>
                  <a:pt x="528" y="847"/>
                  <a:pt x="528" y="818"/>
                </a:cubicBezTo>
                <a:close/>
                <a:moveTo>
                  <a:pt x="382" y="427"/>
                </a:moveTo>
                <a:cubicBezTo>
                  <a:pt x="270" y="818"/>
                  <a:pt x="270" y="818"/>
                  <a:pt x="270" y="818"/>
                </a:cubicBezTo>
                <a:cubicBezTo>
                  <a:pt x="260" y="847"/>
                  <a:pt x="241" y="854"/>
                  <a:pt x="195" y="854"/>
                </a:cubicBezTo>
                <a:cubicBezTo>
                  <a:pt x="148" y="854"/>
                  <a:pt x="129" y="847"/>
                  <a:pt x="119" y="818"/>
                </a:cubicBezTo>
                <a:cubicBezTo>
                  <a:pt x="7" y="427"/>
                  <a:pt x="7" y="427"/>
                  <a:pt x="7" y="427"/>
                </a:cubicBezTo>
                <a:cubicBezTo>
                  <a:pt x="0" y="399"/>
                  <a:pt x="9" y="392"/>
                  <a:pt x="53" y="392"/>
                </a:cubicBezTo>
                <a:cubicBezTo>
                  <a:pt x="96" y="392"/>
                  <a:pt x="103" y="399"/>
                  <a:pt x="110" y="428"/>
                </a:cubicBezTo>
                <a:cubicBezTo>
                  <a:pt x="195" y="744"/>
                  <a:pt x="195" y="744"/>
                  <a:pt x="195" y="744"/>
                </a:cubicBezTo>
                <a:cubicBezTo>
                  <a:pt x="279" y="428"/>
                  <a:pt x="279" y="428"/>
                  <a:pt x="279" y="428"/>
                </a:cubicBezTo>
                <a:cubicBezTo>
                  <a:pt x="286" y="399"/>
                  <a:pt x="293" y="392"/>
                  <a:pt x="337" y="392"/>
                </a:cubicBezTo>
                <a:cubicBezTo>
                  <a:pt x="380" y="392"/>
                  <a:pt x="389" y="399"/>
                  <a:pt x="382" y="427"/>
                </a:cubicBezTo>
                <a:close/>
                <a:moveTo>
                  <a:pt x="1908" y="848"/>
                </a:moveTo>
                <a:cubicBezTo>
                  <a:pt x="1908" y="815"/>
                  <a:pt x="1908" y="815"/>
                  <a:pt x="1908" y="815"/>
                </a:cubicBezTo>
                <a:cubicBezTo>
                  <a:pt x="1895" y="815"/>
                  <a:pt x="1895" y="815"/>
                  <a:pt x="1895" y="815"/>
                </a:cubicBezTo>
                <a:cubicBezTo>
                  <a:pt x="1895" y="808"/>
                  <a:pt x="1895" y="808"/>
                  <a:pt x="1895" y="808"/>
                </a:cubicBezTo>
                <a:cubicBezTo>
                  <a:pt x="1928" y="808"/>
                  <a:pt x="1928" y="808"/>
                  <a:pt x="1928" y="808"/>
                </a:cubicBezTo>
                <a:cubicBezTo>
                  <a:pt x="1928" y="815"/>
                  <a:pt x="1928" y="815"/>
                  <a:pt x="1928" y="815"/>
                </a:cubicBezTo>
                <a:cubicBezTo>
                  <a:pt x="1915" y="815"/>
                  <a:pt x="1915" y="815"/>
                  <a:pt x="1915" y="815"/>
                </a:cubicBezTo>
                <a:cubicBezTo>
                  <a:pt x="1915" y="848"/>
                  <a:pt x="1915" y="848"/>
                  <a:pt x="1915" y="848"/>
                </a:cubicBezTo>
                <a:lnTo>
                  <a:pt x="1908" y="848"/>
                </a:lnTo>
                <a:close/>
                <a:moveTo>
                  <a:pt x="1935" y="848"/>
                </a:moveTo>
                <a:cubicBezTo>
                  <a:pt x="1935" y="808"/>
                  <a:pt x="1935" y="808"/>
                  <a:pt x="1935" y="808"/>
                </a:cubicBezTo>
                <a:cubicBezTo>
                  <a:pt x="1944" y="808"/>
                  <a:pt x="1944" y="808"/>
                  <a:pt x="1944" y="808"/>
                </a:cubicBezTo>
                <a:cubicBezTo>
                  <a:pt x="1951" y="823"/>
                  <a:pt x="1951" y="823"/>
                  <a:pt x="1951" y="823"/>
                </a:cubicBezTo>
                <a:cubicBezTo>
                  <a:pt x="1954" y="833"/>
                  <a:pt x="1954" y="833"/>
                  <a:pt x="1954" y="833"/>
                </a:cubicBezTo>
                <a:cubicBezTo>
                  <a:pt x="1955" y="833"/>
                  <a:pt x="1955" y="833"/>
                  <a:pt x="1955" y="833"/>
                </a:cubicBezTo>
                <a:cubicBezTo>
                  <a:pt x="1958" y="823"/>
                  <a:pt x="1958" y="823"/>
                  <a:pt x="1958" y="823"/>
                </a:cubicBezTo>
                <a:cubicBezTo>
                  <a:pt x="1964" y="808"/>
                  <a:pt x="1964" y="808"/>
                  <a:pt x="1964" y="808"/>
                </a:cubicBezTo>
                <a:cubicBezTo>
                  <a:pt x="1974" y="808"/>
                  <a:pt x="1974" y="808"/>
                  <a:pt x="1974" y="808"/>
                </a:cubicBezTo>
                <a:cubicBezTo>
                  <a:pt x="1974" y="848"/>
                  <a:pt x="1974" y="848"/>
                  <a:pt x="1974" y="848"/>
                </a:cubicBezTo>
                <a:cubicBezTo>
                  <a:pt x="1967" y="848"/>
                  <a:pt x="1967" y="848"/>
                  <a:pt x="1967" y="848"/>
                </a:cubicBezTo>
                <a:cubicBezTo>
                  <a:pt x="1967" y="830"/>
                  <a:pt x="1967" y="830"/>
                  <a:pt x="1967" y="830"/>
                </a:cubicBezTo>
                <a:cubicBezTo>
                  <a:pt x="1968" y="817"/>
                  <a:pt x="1968" y="817"/>
                  <a:pt x="1968" y="817"/>
                </a:cubicBezTo>
                <a:cubicBezTo>
                  <a:pt x="1967" y="817"/>
                  <a:pt x="1967" y="817"/>
                  <a:pt x="1967" y="817"/>
                </a:cubicBezTo>
                <a:cubicBezTo>
                  <a:pt x="1957" y="842"/>
                  <a:pt x="1957" y="842"/>
                  <a:pt x="1957" y="842"/>
                </a:cubicBezTo>
                <a:cubicBezTo>
                  <a:pt x="1951" y="842"/>
                  <a:pt x="1951" y="842"/>
                  <a:pt x="1951" y="842"/>
                </a:cubicBezTo>
                <a:cubicBezTo>
                  <a:pt x="1942" y="817"/>
                  <a:pt x="1942" y="817"/>
                  <a:pt x="1942" y="817"/>
                </a:cubicBezTo>
                <a:cubicBezTo>
                  <a:pt x="1941" y="817"/>
                  <a:pt x="1941" y="817"/>
                  <a:pt x="1941" y="817"/>
                </a:cubicBezTo>
                <a:cubicBezTo>
                  <a:pt x="1942" y="830"/>
                  <a:pt x="1942" y="830"/>
                  <a:pt x="1942" y="830"/>
                </a:cubicBezTo>
                <a:cubicBezTo>
                  <a:pt x="1942" y="848"/>
                  <a:pt x="1942" y="848"/>
                  <a:pt x="1942" y="848"/>
                </a:cubicBezTo>
                <a:lnTo>
                  <a:pt x="1935" y="848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82050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resentat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CC50CA9C-24D4-CA45-8498-DD68F1BB573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524" y="1791711"/>
            <a:ext cx="12186951" cy="4740724"/>
          </a:xfrm>
          <a:prstGeom prst="rect">
            <a:avLst/>
          </a:prstGeom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437F3D00-4BC4-4C8F-A9C2-3F5185C128BB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65989" y="952500"/>
            <a:ext cx="8930332" cy="575115"/>
          </a:xfrm>
          <a:prstGeom prst="rect">
            <a:avLst/>
          </a:prstGeom>
          <a:noFill/>
        </p:spPr>
        <p:txBody>
          <a:bodyPr lIns="0" tIns="0" rIns="0" bIns="0" anchor="b">
            <a:noAutofit/>
          </a:bodyPr>
          <a:lstStyle>
            <a:lvl1pPr algn="l">
              <a:lnSpc>
                <a:spcPct val="80000"/>
              </a:lnSpc>
              <a:defRPr sz="4800" b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7FF2A4EE-859E-4207-B06B-FD1A3EB6A07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65990" y="1600201"/>
            <a:ext cx="8930332" cy="504031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2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 err="1"/>
              <a:t>Subheadline</a:t>
            </a:r>
            <a:endParaRPr lang="en-US" dirty="0"/>
          </a:p>
        </p:txBody>
      </p:sp>
      <p:sp>
        <p:nvSpPr>
          <p:cNvPr id="12" name="Subtitle 2">
            <a:extLst>
              <a:ext uri="{FF2B5EF4-FFF2-40B4-BE49-F238E27FC236}">
                <a16:creationId xmlns:a16="http://schemas.microsoft.com/office/drawing/2014/main" id="{4E59FF91-2E82-4DD2-8957-91E17807F29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60400" y="2230357"/>
            <a:ext cx="5435600" cy="1877185"/>
          </a:xfrm>
          <a:prstGeom prst="rect">
            <a:avLst/>
          </a:prstGeo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000">
                <a:solidFill>
                  <a:schemeClr val="bg1"/>
                </a:solidFill>
              </a:defRPr>
            </a:lvl1pPr>
            <a:lvl2pPr marL="342884" indent="0" algn="ctr">
              <a:buNone/>
              <a:defRPr sz="1500"/>
            </a:lvl2pPr>
            <a:lvl3pPr marL="685766" indent="0" algn="ctr">
              <a:buNone/>
              <a:defRPr sz="1350"/>
            </a:lvl3pPr>
            <a:lvl4pPr marL="1028649" indent="0" algn="ctr">
              <a:buNone/>
              <a:defRPr sz="1200"/>
            </a:lvl4pPr>
            <a:lvl5pPr marL="1371532" indent="0" algn="ctr">
              <a:buNone/>
              <a:defRPr sz="1200"/>
            </a:lvl5pPr>
            <a:lvl6pPr marL="1714415" indent="0" algn="ctr">
              <a:buNone/>
              <a:defRPr sz="1200"/>
            </a:lvl6pPr>
            <a:lvl7pPr marL="2057297" indent="0" algn="ctr">
              <a:buNone/>
              <a:defRPr sz="1200"/>
            </a:lvl7pPr>
            <a:lvl8pPr marL="2400180" indent="0" algn="ctr">
              <a:buNone/>
              <a:defRPr sz="1200"/>
            </a:lvl8pPr>
            <a:lvl9pPr marL="2743064" indent="0" algn="ctr">
              <a:buNone/>
              <a:defRPr sz="1200"/>
            </a:lvl9pPr>
          </a:lstStyle>
          <a:p>
            <a:r>
              <a:rPr lang="en-US" dirty="0"/>
              <a:t>Date</a:t>
            </a:r>
          </a:p>
        </p:txBody>
      </p:sp>
      <p:sp>
        <p:nvSpPr>
          <p:cNvPr id="8" name="Freeform 5">
            <a:extLst>
              <a:ext uri="{FF2B5EF4-FFF2-40B4-BE49-F238E27FC236}">
                <a16:creationId xmlns:a16="http://schemas.microsoft.com/office/drawing/2014/main" id="{26CE08B7-D71A-D149-B8FD-127797423E71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656511" y="5855130"/>
            <a:ext cx="1835150" cy="594239"/>
          </a:xfrm>
          <a:custGeom>
            <a:avLst/>
            <a:gdLst>
              <a:gd name="T0" fmla="*/ 2257 w 2659"/>
              <a:gd name="T1" fmla="*/ 418 h 859"/>
              <a:gd name="T2" fmla="*/ 2418 w 2659"/>
              <a:gd name="T3" fmla="*/ 14 h 859"/>
              <a:gd name="T4" fmla="*/ 2581 w 2659"/>
              <a:gd name="T5" fmla="*/ 583 h 859"/>
              <a:gd name="T6" fmla="*/ 2281 w 2659"/>
              <a:gd name="T7" fmla="*/ 538 h 859"/>
              <a:gd name="T8" fmla="*/ 2108 w 2659"/>
              <a:gd name="T9" fmla="*/ 380 h 859"/>
              <a:gd name="T10" fmla="*/ 1965 w 2659"/>
              <a:gd name="T11" fmla="*/ 551 h 859"/>
              <a:gd name="T12" fmla="*/ 2030 w 2659"/>
              <a:gd name="T13" fmla="*/ 423 h 859"/>
              <a:gd name="T14" fmla="*/ 2139 w 2659"/>
              <a:gd name="T15" fmla="*/ 246 h 859"/>
              <a:gd name="T16" fmla="*/ 1786 w 2659"/>
              <a:gd name="T17" fmla="*/ 535 h 859"/>
              <a:gd name="T18" fmla="*/ 1880 w 2659"/>
              <a:gd name="T19" fmla="*/ 533 h 859"/>
              <a:gd name="T20" fmla="*/ 1862 w 2659"/>
              <a:gd name="T21" fmla="*/ 798 h 859"/>
              <a:gd name="T22" fmla="*/ 1757 w 2659"/>
              <a:gd name="T23" fmla="*/ 722 h 859"/>
              <a:gd name="T24" fmla="*/ 1653 w 2659"/>
              <a:gd name="T25" fmla="*/ 428 h 859"/>
              <a:gd name="T26" fmla="*/ 1606 w 2659"/>
              <a:gd name="T27" fmla="*/ 491 h 859"/>
              <a:gd name="T28" fmla="*/ 1652 w 2659"/>
              <a:gd name="T29" fmla="*/ 577 h 859"/>
              <a:gd name="T30" fmla="*/ 1686 w 2659"/>
              <a:gd name="T31" fmla="*/ 831 h 859"/>
              <a:gd name="T32" fmla="*/ 1388 w 2659"/>
              <a:gd name="T33" fmla="*/ 564 h 859"/>
              <a:gd name="T34" fmla="*/ 1445 w 2659"/>
              <a:gd name="T35" fmla="*/ 636 h 859"/>
              <a:gd name="T36" fmla="*/ 1401 w 2659"/>
              <a:gd name="T37" fmla="*/ 859 h 859"/>
              <a:gd name="T38" fmla="*/ 1539 w 2659"/>
              <a:gd name="T39" fmla="*/ 669 h 859"/>
              <a:gd name="T40" fmla="*/ 1286 w 2659"/>
              <a:gd name="T41" fmla="*/ 504 h 859"/>
              <a:gd name="T42" fmla="*/ 1388 w 2659"/>
              <a:gd name="T43" fmla="*/ 564 h 859"/>
              <a:gd name="T44" fmla="*/ 1444 w 2659"/>
              <a:gd name="T45" fmla="*/ 706 h 859"/>
              <a:gd name="T46" fmla="*/ 1445 w 2659"/>
              <a:gd name="T47" fmla="*/ 780 h 859"/>
              <a:gd name="T48" fmla="*/ 1204 w 2659"/>
              <a:gd name="T49" fmla="*/ 740 h 859"/>
              <a:gd name="T50" fmla="*/ 1042 w 2659"/>
              <a:gd name="T51" fmla="*/ 593 h 859"/>
              <a:gd name="T52" fmla="*/ 1184 w 2659"/>
              <a:gd name="T53" fmla="*/ 548 h 859"/>
              <a:gd name="T54" fmla="*/ 944 w 2659"/>
              <a:gd name="T55" fmla="*/ 595 h 859"/>
              <a:gd name="T56" fmla="*/ 1066 w 2659"/>
              <a:gd name="T57" fmla="*/ 779 h 859"/>
              <a:gd name="T58" fmla="*/ 960 w 2659"/>
              <a:gd name="T59" fmla="*/ 840 h 859"/>
              <a:gd name="T60" fmla="*/ 1204 w 2659"/>
              <a:gd name="T61" fmla="*/ 740 h 859"/>
              <a:gd name="T62" fmla="*/ 791 w 2659"/>
              <a:gd name="T63" fmla="*/ 634 h 859"/>
              <a:gd name="T64" fmla="*/ 589 w 2659"/>
              <a:gd name="T65" fmla="*/ 746 h 859"/>
              <a:gd name="T66" fmla="*/ 884 w 2659"/>
              <a:gd name="T67" fmla="*/ 801 h 859"/>
              <a:gd name="T68" fmla="*/ 754 w 2659"/>
              <a:gd name="T69" fmla="*/ 487 h 859"/>
              <a:gd name="T70" fmla="*/ 644 w 2659"/>
              <a:gd name="T71" fmla="*/ 580 h 859"/>
              <a:gd name="T72" fmla="*/ 745 w 2659"/>
              <a:gd name="T73" fmla="*/ 703 h 859"/>
              <a:gd name="T74" fmla="*/ 791 w 2659"/>
              <a:gd name="T75" fmla="*/ 777 h 859"/>
              <a:gd name="T76" fmla="*/ 686 w 2659"/>
              <a:gd name="T77" fmla="*/ 745 h 859"/>
              <a:gd name="T78" fmla="*/ 476 w 2659"/>
              <a:gd name="T79" fmla="*/ 491 h 859"/>
              <a:gd name="T80" fmla="*/ 476 w 2659"/>
              <a:gd name="T81" fmla="*/ 854 h 859"/>
              <a:gd name="T82" fmla="*/ 270 w 2659"/>
              <a:gd name="T83" fmla="*/ 818 h 859"/>
              <a:gd name="T84" fmla="*/ 7 w 2659"/>
              <a:gd name="T85" fmla="*/ 427 h 859"/>
              <a:gd name="T86" fmla="*/ 195 w 2659"/>
              <a:gd name="T87" fmla="*/ 744 h 859"/>
              <a:gd name="T88" fmla="*/ 382 w 2659"/>
              <a:gd name="T89" fmla="*/ 427 h 859"/>
              <a:gd name="T90" fmla="*/ 1895 w 2659"/>
              <a:gd name="T91" fmla="*/ 815 h 859"/>
              <a:gd name="T92" fmla="*/ 1928 w 2659"/>
              <a:gd name="T93" fmla="*/ 815 h 859"/>
              <a:gd name="T94" fmla="*/ 1908 w 2659"/>
              <a:gd name="T95" fmla="*/ 848 h 859"/>
              <a:gd name="T96" fmla="*/ 1944 w 2659"/>
              <a:gd name="T97" fmla="*/ 808 h 859"/>
              <a:gd name="T98" fmla="*/ 1955 w 2659"/>
              <a:gd name="T99" fmla="*/ 833 h 859"/>
              <a:gd name="T100" fmla="*/ 1974 w 2659"/>
              <a:gd name="T101" fmla="*/ 808 h 859"/>
              <a:gd name="T102" fmla="*/ 1967 w 2659"/>
              <a:gd name="T103" fmla="*/ 830 h 859"/>
              <a:gd name="T104" fmla="*/ 1957 w 2659"/>
              <a:gd name="T105" fmla="*/ 842 h 859"/>
              <a:gd name="T106" fmla="*/ 1941 w 2659"/>
              <a:gd name="T107" fmla="*/ 817 h 859"/>
              <a:gd name="T108" fmla="*/ 1935 w 2659"/>
              <a:gd name="T109" fmla="*/ 848 h 8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659" h="859">
                <a:moveTo>
                  <a:pt x="2139" y="246"/>
                </a:moveTo>
                <a:cubicBezTo>
                  <a:pt x="2174" y="236"/>
                  <a:pt x="2211" y="256"/>
                  <a:pt x="2221" y="292"/>
                </a:cubicBezTo>
                <a:cubicBezTo>
                  <a:pt x="2257" y="418"/>
                  <a:pt x="2257" y="418"/>
                  <a:pt x="2257" y="418"/>
                </a:cubicBezTo>
                <a:cubicBezTo>
                  <a:pt x="2354" y="79"/>
                  <a:pt x="2354" y="79"/>
                  <a:pt x="2354" y="79"/>
                </a:cubicBezTo>
                <a:cubicBezTo>
                  <a:pt x="2354" y="79"/>
                  <a:pt x="2354" y="79"/>
                  <a:pt x="2354" y="79"/>
                </a:cubicBezTo>
                <a:cubicBezTo>
                  <a:pt x="2363" y="48"/>
                  <a:pt x="2387" y="23"/>
                  <a:pt x="2418" y="14"/>
                </a:cubicBezTo>
                <a:cubicBezTo>
                  <a:pt x="2467" y="0"/>
                  <a:pt x="2518" y="29"/>
                  <a:pt x="2532" y="78"/>
                </a:cubicBezTo>
                <a:cubicBezTo>
                  <a:pt x="2644" y="469"/>
                  <a:pt x="2644" y="469"/>
                  <a:pt x="2644" y="469"/>
                </a:cubicBezTo>
                <a:cubicBezTo>
                  <a:pt x="2659" y="518"/>
                  <a:pt x="2630" y="569"/>
                  <a:pt x="2581" y="583"/>
                </a:cubicBezTo>
                <a:cubicBezTo>
                  <a:pt x="2532" y="597"/>
                  <a:pt x="2481" y="569"/>
                  <a:pt x="2467" y="520"/>
                </a:cubicBezTo>
                <a:cubicBezTo>
                  <a:pt x="2377" y="206"/>
                  <a:pt x="2377" y="206"/>
                  <a:pt x="2377" y="206"/>
                </a:cubicBezTo>
                <a:cubicBezTo>
                  <a:pt x="2281" y="538"/>
                  <a:pt x="2281" y="538"/>
                  <a:pt x="2281" y="538"/>
                </a:cubicBezTo>
                <a:cubicBezTo>
                  <a:pt x="2275" y="559"/>
                  <a:pt x="2259" y="577"/>
                  <a:pt x="2236" y="584"/>
                </a:cubicBezTo>
                <a:cubicBezTo>
                  <a:pt x="2200" y="594"/>
                  <a:pt x="2163" y="574"/>
                  <a:pt x="2153" y="538"/>
                </a:cubicBezTo>
                <a:cubicBezTo>
                  <a:pt x="2108" y="380"/>
                  <a:pt x="2108" y="380"/>
                  <a:pt x="2108" y="380"/>
                </a:cubicBezTo>
                <a:cubicBezTo>
                  <a:pt x="2059" y="551"/>
                  <a:pt x="2059" y="551"/>
                  <a:pt x="2059" y="551"/>
                </a:cubicBezTo>
                <a:cubicBezTo>
                  <a:pt x="2054" y="567"/>
                  <a:pt x="2042" y="580"/>
                  <a:pt x="2025" y="585"/>
                </a:cubicBezTo>
                <a:cubicBezTo>
                  <a:pt x="1999" y="592"/>
                  <a:pt x="1972" y="577"/>
                  <a:pt x="1965" y="551"/>
                </a:cubicBezTo>
                <a:cubicBezTo>
                  <a:pt x="1936" y="450"/>
                  <a:pt x="1936" y="450"/>
                  <a:pt x="1936" y="450"/>
                </a:cubicBezTo>
                <a:cubicBezTo>
                  <a:pt x="1929" y="424"/>
                  <a:pt x="1944" y="397"/>
                  <a:pt x="1969" y="390"/>
                </a:cubicBezTo>
                <a:cubicBezTo>
                  <a:pt x="1995" y="383"/>
                  <a:pt x="2022" y="398"/>
                  <a:pt x="2030" y="423"/>
                </a:cubicBezTo>
                <a:cubicBezTo>
                  <a:pt x="2042" y="468"/>
                  <a:pt x="2042" y="468"/>
                  <a:pt x="2042" y="468"/>
                </a:cubicBezTo>
                <a:cubicBezTo>
                  <a:pt x="2093" y="292"/>
                  <a:pt x="2093" y="292"/>
                  <a:pt x="2093" y="292"/>
                </a:cubicBezTo>
                <a:cubicBezTo>
                  <a:pt x="2099" y="270"/>
                  <a:pt x="2116" y="252"/>
                  <a:pt x="2139" y="246"/>
                </a:cubicBezTo>
                <a:close/>
                <a:moveTo>
                  <a:pt x="1833" y="487"/>
                </a:moveTo>
                <a:cubicBezTo>
                  <a:pt x="1792" y="487"/>
                  <a:pt x="1786" y="508"/>
                  <a:pt x="1786" y="533"/>
                </a:cubicBezTo>
                <a:cubicBezTo>
                  <a:pt x="1786" y="535"/>
                  <a:pt x="1786" y="535"/>
                  <a:pt x="1786" y="535"/>
                </a:cubicBezTo>
                <a:cubicBezTo>
                  <a:pt x="1786" y="561"/>
                  <a:pt x="1792" y="581"/>
                  <a:pt x="1833" y="581"/>
                </a:cubicBezTo>
                <a:cubicBezTo>
                  <a:pt x="1875" y="581"/>
                  <a:pt x="1880" y="561"/>
                  <a:pt x="1880" y="535"/>
                </a:cubicBezTo>
                <a:cubicBezTo>
                  <a:pt x="1880" y="533"/>
                  <a:pt x="1880" y="533"/>
                  <a:pt x="1880" y="533"/>
                </a:cubicBezTo>
                <a:cubicBezTo>
                  <a:pt x="1880" y="508"/>
                  <a:pt x="1875" y="487"/>
                  <a:pt x="1833" y="487"/>
                </a:cubicBezTo>
                <a:close/>
                <a:moveTo>
                  <a:pt x="1847" y="841"/>
                </a:moveTo>
                <a:cubicBezTo>
                  <a:pt x="1866" y="837"/>
                  <a:pt x="1867" y="827"/>
                  <a:pt x="1862" y="798"/>
                </a:cubicBezTo>
                <a:cubicBezTo>
                  <a:pt x="1857" y="770"/>
                  <a:pt x="1856" y="762"/>
                  <a:pt x="1837" y="765"/>
                </a:cubicBezTo>
                <a:cubicBezTo>
                  <a:pt x="1812" y="768"/>
                  <a:pt x="1784" y="775"/>
                  <a:pt x="1770" y="766"/>
                </a:cubicBezTo>
                <a:cubicBezTo>
                  <a:pt x="1760" y="759"/>
                  <a:pt x="1757" y="753"/>
                  <a:pt x="1757" y="722"/>
                </a:cubicBezTo>
                <a:cubicBezTo>
                  <a:pt x="1757" y="428"/>
                  <a:pt x="1757" y="428"/>
                  <a:pt x="1757" y="428"/>
                </a:cubicBezTo>
                <a:cubicBezTo>
                  <a:pt x="1757" y="399"/>
                  <a:pt x="1752" y="392"/>
                  <a:pt x="1705" y="392"/>
                </a:cubicBezTo>
                <a:cubicBezTo>
                  <a:pt x="1658" y="392"/>
                  <a:pt x="1653" y="399"/>
                  <a:pt x="1653" y="428"/>
                </a:cubicBezTo>
                <a:cubicBezTo>
                  <a:pt x="1653" y="490"/>
                  <a:pt x="1653" y="490"/>
                  <a:pt x="1653" y="490"/>
                </a:cubicBezTo>
                <a:cubicBezTo>
                  <a:pt x="1653" y="491"/>
                  <a:pt x="1653" y="491"/>
                  <a:pt x="1652" y="491"/>
                </a:cubicBezTo>
                <a:cubicBezTo>
                  <a:pt x="1606" y="491"/>
                  <a:pt x="1606" y="491"/>
                  <a:pt x="1606" y="491"/>
                </a:cubicBezTo>
                <a:cubicBezTo>
                  <a:pt x="1582" y="491"/>
                  <a:pt x="1577" y="495"/>
                  <a:pt x="1577" y="534"/>
                </a:cubicBezTo>
                <a:cubicBezTo>
                  <a:pt x="1577" y="573"/>
                  <a:pt x="1582" y="577"/>
                  <a:pt x="1606" y="577"/>
                </a:cubicBezTo>
                <a:cubicBezTo>
                  <a:pt x="1652" y="577"/>
                  <a:pt x="1652" y="577"/>
                  <a:pt x="1652" y="577"/>
                </a:cubicBezTo>
                <a:cubicBezTo>
                  <a:pt x="1653" y="577"/>
                  <a:pt x="1653" y="577"/>
                  <a:pt x="1653" y="578"/>
                </a:cubicBezTo>
                <a:cubicBezTo>
                  <a:pt x="1653" y="734"/>
                  <a:pt x="1653" y="734"/>
                  <a:pt x="1653" y="734"/>
                </a:cubicBezTo>
                <a:cubicBezTo>
                  <a:pt x="1653" y="768"/>
                  <a:pt x="1657" y="806"/>
                  <a:pt x="1686" y="831"/>
                </a:cubicBezTo>
                <a:cubicBezTo>
                  <a:pt x="1706" y="849"/>
                  <a:pt x="1733" y="854"/>
                  <a:pt x="1757" y="854"/>
                </a:cubicBezTo>
                <a:cubicBezTo>
                  <a:pt x="1796" y="854"/>
                  <a:pt x="1831" y="845"/>
                  <a:pt x="1847" y="841"/>
                </a:cubicBezTo>
                <a:close/>
                <a:moveTo>
                  <a:pt x="1388" y="564"/>
                </a:moveTo>
                <a:cubicBezTo>
                  <a:pt x="1431" y="564"/>
                  <a:pt x="1446" y="583"/>
                  <a:pt x="1446" y="615"/>
                </a:cubicBezTo>
                <a:cubicBezTo>
                  <a:pt x="1446" y="634"/>
                  <a:pt x="1446" y="634"/>
                  <a:pt x="1446" y="634"/>
                </a:cubicBezTo>
                <a:cubicBezTo>
                  <a:pt x="1446" y="635"/>
                  <a:pt x="1446" y="636"/>
                  <a:pt x="1445" y="636"/>
                </a:cubicBezTo>
                <a:cubicBezTo>
                  <a:pt x="1426" y="634"/>
                  <a:pt x="1407" y="633"/>
                  <a:pt x="1388" y="633"/>
                </a:cubicBezTo>
                <a:cubicBezTo>
                  <a:pt x="1304" y="633"/>
                  <a:pt x="1244" y="660"/>
                  <a:pt x="1244" y="746"/>
                </a:cubicBezTo>
                <a:cubicBezTo>
                  <a:pt x="1244" y="833"/>
                  <a:pt x="1313" y="859"/>
                  <a:pt x="1401" y="859"/>
                </a:cubicBezTo>
                <a:cubicBezTo>
                  <a:pt x="1457" y="859"/>
                  <a:pt x="1501" y="844"/>
                  <a:pt x="1515" y="837"/>
                </a:cubicBezTo>
                <a:cubicBezTo>
                  <a:pt x="1530" y="830"/>
                  <a:pt x="1539" y="822"/>
                  <a:pt x="1539" y="801"/>
                </a:cubicBezTo>
                <a:cubicBezTo>
                  <a:pt x="1539" y="788"/>
                  <a:pt x="1539" y="682"/>
                  <a:pt x="1539" y="669"/>
                </a:cubicBezTo>
                <a:cubicBezTo>
                  <a:pt x="1539" y="613"/>
                  <a:pt x="1541" y="592"/>
                  <a:pt x="1527" y="557"/>
                </a:cubicBezTo>
                <a:cubicBezTo>
                  <a:pt x="1515" y="524"/>
                  <a:pt x="1480" y="487"/>
                  <a:pt x="1410" y="487"/>
                </a:cubicBezTo>
                <a:cubicBezTo>
                  <a:pt x="1339" y="487"/>
                  <a:pt x="1292" y="503"/>
                  <a:pt x="1286" y="504"/>
                </a:cubicBezTo>
                <a:cubicBezTo>
                  <a:pt x="1267" y="509"/>
                  <a:pt x="1267" y="520"/>
                  <a:pt x="1273" y="548"/>
                </a:cubicBezTo>
                <a:cubicBezTo>
                  <a:pt x="1279" y="576"/>
                  <a:pt x="1280" y="584"/>
                  <a:pt x="1299" y="580"/>
                </a:cubicBezTo>
                <a:cubicBezTo>
                  <a:pt x="1300" y="580"/>
                  <a:pt x="1357" y="564"/>
                  <a:pt x="1388" y="564"/>
                </a:cubicBezTo>
                <a:close/>
                <a:moveTo>
                  <a:pt x="1342" y="745"/>
                </a:moveTo>
                <a:cubicBezTo>
                  <a:pt x="1342" y="712"/>
                  <a:pt x="1365" y="703"/>
                  <a:pt x="1400" y="703"/>
                </a:cubicBezTo>
                <a:cubicBezTo>
                  <a:pt x="1414" y="703"/>
                  <a:pt x="1426" y="704"/>
                  <a:pt x="1444" y="706"/>
                </a:cubicBezTo>
                <a:cubicBezTo>
                  <a:pt x="1445" y="707"/>
                  <a:pt x="1446" y="708"/>
                  <a:pt x="1446" y="709"/>
                </a:cubicBezTo>
                <a:cubicBezTo>
                  <a:pt x="1446" y="777"/>
                  <a:pt x="1446" y="777"/>
                  <a:pt x="1446" y="777"/>
                </a:cubicBezTo>
                <a:cubicBezTo>
                  <a:pt x="1446" y="778"/>
                  <a:pt x="1446" y="779"/>
                  <a:pt x="1445" y="780"/>
                </a:cubicBezTo>
                <a:cubicBezTo>
                  <a:pt x="1434" y="784"/>
                  <a:pt x="1419" y="787"/>
                  <a:pt x="1403" y="787"/>
                </a:cubicBezTo>
                <a:cubicBezTo>
                  <a:pt x="1363" y="787"/>
                  <a:pt x="1342" y="775"/>
                  <a:pt x="1342" y="745"/>
                </a:cubicBezTo>
                <a:close/>
                <a:moveTo>
                  <a:pt x="1204" y="740"/>
                </a:moveTo>
                <a:cubicBezTo>
                  <a:pt x="1203" y="712"/>
                  <a:pt x="1196" y="690"/>
                  <a:pt x="1171" y="669"/>
                </a:cubicBezTo>
                <a:cubicBezTo>
                  <a:pt x="1154" y="653"/>
                  <a:pt x="1128" y="643"/>
                  <a:pt x="1090" y="629"/>
                </a:cubicBezTo>
                <a:cubicBezTo>
                  <a:pt x="1066" y="620"/>
                  <a:pt x="1042" y="615"/>
                  <a:pt x="1042" y="593"/>
                </a:cubicBezTo>
                <a:cubicBezTo>
                  <a:pt x="1042" y="575"/>
                  <a:pt x="1060" y="567"/>
                  <a:pt x="1075" y="566"/>
                </a:cubicBezTo>
                <a:cubicBezTo>
                  <a:pt x="1106" y="564"/>
                  <a:pt x="1140" y="576"/>
                  <a:pt x="1158" y="580"/>
                </a:cubicBezTo>
                <a:cubicBezTo>
                  <a:pt x="1177" y="584"/>
                  <a:pt x="1178" y="576"/>
                  <a:pt x="1184" y="548"/>
                </a:cubicBezTo>
                <a:cubicBezTo>
                  <a:pt x="1191" y="520"/>
                  <a:pt x="1190" y="509"/>
                  <a:pt x="1172" y="504"/>
                </a:cubicBezTo>
                <a:cubicBezTo>
                  <a:pt x="1156" y="500"/>
                  <a:pt x="1126" y="487"/>
                  <a:pt x="1066" y="487"/>
                </a:cubicBezTo>
                <a:cubicBezTo>
                  <a:pt x="989" y="487"/>
                  <a:pt x="942" y="535"/>
                  <a:pt x="944" y="595"/>
                </a:cubicBezTo>
                <a:cubicBezTo>
                  <a:pt x="946" y="670"/>
                  <a:pt x="1005" y="691"/>
                  <a:pt x="1049" y="704"/>
                </a:cubicBezTo>
                <a:cubicBezTo>
                  <a:pt x="1088" y="714"/>
                  <a:pt x="1107" y="726"/>
                  <a:pt x="1105" y="749"/>
                </a:cubicBezTo>
                <a:cubicBezTo>
                  <a:pt x="1104" y="771"/>
                  <a:pt x="1086" y="779"/>
                  <a:pt x="1066" y="779"/>
                </a:cubicBezTo>
                <a:cubicBezTo>
                  <a:pt x="1039" y="779"/>
                  <a:pt x="994" y="767"/>
                  <a:pt x="970" y="762"/>
                </a:cubicBezTo>
                <a:cubicBezTo>
                  <a:pt x="952" y="758"/>
                  <a:pt x="949" y="770"/>
                  <a:pt x="945" y="799"/>
                </a:cubicBezTo>
                <a:cubicBezTo>
                  <a:pt x="941" y="828"/>
                  <a:pt x="941" y="833"/>
                  <a:pt x="960" y="840"/>
                </a:cubicBezTo>
                <a:cubicBezTo>
                  <a:pt x="960" y="840"/>
                  <a:pt x="1015" y="859"/>
                  <a:pt x="1073" y="859"/>
                </a:cubicBezTo>
                <a:cubicBezTo>
                  <a:pt x="1117" y="859"/>
                  <a:pt x="1149" y="844"/>
                  <a:pt x="1167" y="830"/>
                </a:cubicBezTo>
                <a:cubicBezTo>
                  <a:pt x="1191" y="811"/>
                  <a:pt x="1205" y="779"/>
                  <a:pt x="1204" y="740"/>
                </a:cubicBezTo>
                <a:close/>
                <a:moveTo>
                  <a:pt x="733" y="564"/>
                </a:moveTo>
                <a:cubicBezTo>
                  <a:pt x="775" y="564"/>
                  <a:pt x="791" y="583"/>
                  <a:pt x="791" y="615"/>
                </a:cubicBezTo>
                <a:cubicBezTo>
                  <a:pt x="791" y="634"/>
                  <a:pt x="791" y="634"/>
                  <a:pt x="791" y="634"/>
                </a:cubicBezTo>
                <a:cubicBezTo>
                  <a:pt x="791" y="635"/>
                  <a:pt x="790" y="636"/>
                  <a:pt x="790" y="636"/>
                </a:cubicBezTo>
                <a:cubicBezTo>
                  <a:pt x="771" y="634"/>
                  <a:pt x="752" y="633"/>
                  <a:pt x="733" y="633"/>
                </a:cubicBezTo>
                <a:cubicBezTo>
                  <a:pt x="649" y="633"/>
                  <a:pt x="589" y="660"/>
                  <a:pt x="589" y="746"/>
                </a:cubicBezTo>
                <a:cubicBezTo>
                  <a:pt x="589" y="833"/>
                  <a:pt x="658" y="859"/>
                  <a:pt x="745" y="859"/>
                </a:cubicBezTo>
                <a:cubicBezTo>
                  <a:pt x="801" y="859"/>
                  <a:pt x="845" y="844"/>
                  <a:pt x="860" y="837"/>
                </a:cubicBezTo>
                <a:cubicBezTo>
                  <a:pt x="875" y="830"/>
                  <a:pt x="884" y="822"/>
                  <a:pt x="884" y="801"/>
                </a:cubicBezTo>
                <a:cubicBezTo>
                  <a:pt x="884" y="788"/>
                  <a:pt x="884" y="682"/>
                  <a:pt x="884" y="669"/>
                </a:cubicBezTo>
                <a:cubicBezTo>
                  <a:pt x="884" y="613"/>
                  <a:pt x="885" y="592"/>
                  <a:pt x="872" y="557"/>
                </a:cubicBezTo>
                <a:cubicBezTo>
                  <a:pt x="859" y="524"/>
                  <a:pt x="824" y="487"/>
                  <a:pt x="754" y="487"/>
                </a:cubicBezTo>
                <a:cubicBezTo>
                  <a:pt x="684" y="487"/>
                  <a:pt x="637" y="503"/>
                  <a:pt x="630" y="504"/>
                </a:cubicBezTo>
                <a:cubicBezTo>
                  <a:pt x="612" y="509"/>
                  <a:pt x="612" y="520"/>
                  <a:pt x="618" y="548"/>
                </a:cubicBezTo>
                <a:cubicBezTo>
                  <a:pt x="624" y="576"/>
                  <a:pt x="625" y="584"/>
                  <a:pt x="644" y="580"/>
                </a:cubicBezTo>
                <a:cubicBezTo>
                  <a:pt x="644" y="580"/>
                  <a:pt x="702" y="564"/>
                  <a:pt x="733" y="564"/>
                </a:cubicBezTo>
                <a:close/>
                <a:moveTo>
                  <a:pt x="686" y="745"/>
                </a:moveTo>
                <a:cubicBezTo>
                  <a:pt x="686" y="712"/>
                  <a:pt x="710" y="703"/>
                  <a:pt x="745" y="703"/>
                </a:cubicBezTo>
                <a:cubicBezTo>
                  <a:pt x="758" y="703"/>
                  <a:pt x="771" y="704"/>
                  <a:pt x="789" y="706"/>
                </a:cubicBezTo>
                <a:cubicBezTo>
                  <a:pt x="790" y="707"/>
                  <a:pt x="791" y="708"/>
                  <a:pt x="791" y="709"/>
                </a:cubicBezTo>
                <a:cubicBezTo>
                  <a:pt x="791" y="777"/>
                  <a:pt x="791" y="777"/>
                  <a:pt x="791" y="777"/>
                </a:cubicBezTo>
                <a:cubicBezTo>
                  <a:pt x="791" y="778"/>
                  <a:pt x="790" y="779"/>
                  <a:pt x="789" y="780"/>
                </a:cubicBezTo>
                <a:cubicBezTo>
                  <a:pt x="778" y="784"/>
                  <a:pt x="763" y="787"/>
                  <a:pt x="748" y="787"/>
                </a:cubicBezTo>
                <a:cubicBezTo>
                  <a:pt x="708" y="787"/>
                  <a:pt x="686" y="775"/>
                  <a:pt x="686" y="745"/>
                </a:cubicBezTo>
                <a:close/>
                <a:moveTo>
                  <a:pt x="528" y="818"/>
                </a:moveTo>
                <a:cubicBezTo>
                  <a:pt x="528" y="527"/>
                  <a:pt x="528" y="527"/>
                  <a:pt x="528" y="527"/>
                </a:cubicBezTo>
                <a:cubicBezTo>
                  <a:pt x="528" y="498"/>
                  <a:pt x="523" y="491"/>
                  <a:pt x="476" y="491"/>
                </a:cubicBezTo>
                <a:cubicBezTo>
                  <a:pt x="429" y="491"/>
                  <a:pt x="424" y="498"/>
                  <a:pt x="424" y="527"/>
                </a:cubicBezTo>
                <a:cubicBezTo>
                  <a:pt x="424" y="818"/>
                  <a:pt x="424" y="818"/>
                  <a:pt x="424" y="818"/>
                </a:cubicBezTo>
                <a:cubicBezTo>
                  <a:pt x="424" y="847"/>
                  <a:pt x="429" y="854"/>
                  <a:pt x="476" y="854"/>
                </a:cubicBezTo>
                <a:cubicBezTo>
                  <a:pt x="523" y="854"/>
                  <a:pt x="528" y="847"/>
                  <a:pt x="528" y="818"/>
                </a:cubicBezTo>
                <a:close/>
                <a:moveTo>
                  <a:pt x="382" y="427"/>
                </a:moveTo>
                <a:cubicBezTo>
                  <a:pt x="270" y="818"/>
                  <a:pt x="270" y="818"/>
                  <a:pt x="270" y="818"/>
                </a:cubicBezTo>
                <a:cubicBezTo>
                  <a:pt x="260" y="847"/>
                  <a:pt x="241" y="854"/>
                  <a:pt x="195" y="854"/>
                </a:cubicBezTo>
                <a:cubicBezTo>
                  <a:pt x="148" y="854"/>
                  <a:pt x="129" y="847"/>
                  <a:pt x="119" y="818"/>
                </a:cubicBezTo>
                <a:cubicBezTo>
                  <a:pt x="7" y="427"/>
                  <a:pt x="7" y="427"/>
                  <a:pt x="7" y="427"/>
                </a:cubicBezTo>
                <a:cubicBezTo>
                  <a:pt x="0" y="399"/>
                  <a:pt x="9" y="392"/>
                  <a:pt x="53" y="392"/>
                </a:cubicBezTo>
                <a:cubicBezTo>
                  <a:pt x="96" y="392"/>
                  <a:pt x="103" y="399"/>
                  <a:pt x="110" y="428"/>
                </a:cubicBezTo>
                <a:cubicBezTo>
                  <a:pt x="195" y="744"/>
                  <a:pt x="195" y="744"/>
                  <a:pt x="195" y="744"/>
                </a:cubicBezTo>
                <a:cubicBezTo>
                  <a:pt x="279" y="428"/>
                  <a:pt x="279" y="428"/>
                  <a:pt x="279" y="428"/>
                </a:cubicBezTo>
                <a:cubicBezTo>
                  <a:pt x="286" y="399"/>
                  <a:pt x="293" y="392"/>
                  <a:pt x="337" y="392"/>
                </a:cubicBezTo>
                <a:cubicBezTo>
                  <a:pt x="380" y="392"/>
                  <a:pt x="389" y="399"/>
                  <a:pt x="382" y="427"/>
                </a:cubicBezTo>
                <a:close/>
                <a:moveTo>
                  <a:pt x="1908" y="848"/>
                </a:moveTo>
                <a:cubicBezTo>
                  <a:pt x="1908" y="815"/>
                  <a:pt x="1908" y="815"/>
                  <a:pt x="1908" y="815"/>
                </a:cubicBezTo>
                <a:cubicBezTo>
                  <a:pt x="1895" y="815"/>
                  <a:pt x="1895" y="815"/>
                  <a:pt x="1895" y="815"/>
                </a:cubicBezTo>
                <a:cubicBezTo>
                  <a:pt x="1895" y="808"/>
                  <a:pt x="1895" y="808"/>
                  <a:pt x="1895" y="808"/>
                </a:cubicBezTo>
                <a:cubicBezTo>
                  <a:pt x="1928" y="808"/>
                  <a:pt x="1928" y="808"/>
                  <a:pt x="1928" y="808"/>
                </a:cubicBezTo>
                <a:cubicBezTo>
                  <a:pt x="1928" y="815"/>
                  <a:pt x="1928" y="815"/>
                  <a:pt x="1928" y="815"/>
                </a:cubicBezTo>
                <a:cubicBezTo>
                  <a:pt x="1915" y="815"/>
                  <a:pt x="1915" y="815"/>
                  <a:pt x="1915" y="815"/>
                </a:cubicBezTo>
                <a:cubicBezTo>
                  <a:pt x="1915" y="848"/>
                  <a:pt x="1915" y="848"/>
                  <a:pt x="1915" y="848"/>
                </a:cubicBezTo>
                <a:lnTo>
                  <a:pt x="1908" y="848"/>
                </a:lnTo>
                <a:close/>
                <a:moveTo>
                  <a:pt x="1935" y="848"/>
                </a:moveTo>
                <a:cubicBezTo>
                  <a:pt x="1935" y="808"/>
                  <a:pt x="1935" y="808"/>
                  <a:pt x="1935" y="808"/>
                </a:cubicBezTo>
                <a:cubicBezTo>
                  <a:pt x="1944" y="808"/>
                  <a:pt x="1944" y="808"/>
                  <a:pt x="1944" y="808"/>
                </a:cubicBezTo>
                <a:cubicBezTo>
                  <a:pt x="1951" y="823"/>
                  <a:pt x="1951" y="823"/>
                  <a:pt x="1951" y="823"/>
                </a:cubicBezTo>
                <a:cubicBezTo>
                  <a:pt x="1954" y="833"/>
                  <a:pt x="1954" y="833"/>
                  <a:pt x="1954" y="833"/>
                </a:cubicBezTo>
                <a:cubicBezTo>
                  <a:pt x="1955" y="833"/>
                  <a:pt x="1955" y="833"/>
                  <a:pt x="1955" y="833"/>
                </a:cubicBezTo>
                <a:cubicBezTo>
                  <a:pt x="1958" y="823"/>
                  <a:pt x="1958" y="823"/>
                  <a:pt x="1958" y="823"/>
                </a:cubicBezTo>
                <a:cubicBezTo>
                  <a:pt x="1964" y="808"/>
                  <a:pt x="1964" y="808"/>
                  <a:pt x="1964" y="808"/>
                </a:cubicBezTo>
                <a:cubicBezTo>
                  <a:pt x="1974" y="808"/>
                  <a:pt x="1974" y="808"/>
                  <a:pt x="1974" y="808"/>
                </a:cubicBezTo>
                <a:cubicBezTo>
                  <a:pt x="1974" y="848"/>
                  <a:pt x="1974" y="848"/>
                  <a:pt x="1974" y="848"/>
                </a:cubicBezTo>
                <a:cubicBezTo>
                  <a:pt x="1967" y="848"/>
                  <a:pt x="1967" y="848"/>
                  <a:pt x="1967" y="848"/>
                </a:cubicBezTo>
                <a:cubicBezTo>
                  <a:pt x="1967" y="830"/>
                  <a:pt x="1967" y="830"/>
                  <a:pt x="1967" y="830"/>
                </a:cubicBezTo>
                <a:cubicBezTo>
                  <a:pt x="1968" y="817"/>
                  <a:pt x="1968" y="817"/>
                  <a:pt x="1968" y="817"/>
                </a:cubicBezTo>
                <a:cubicBezTo>
                  <a:pt x="1967" y="817"/>
                  <a:pt x="1967" y="817"/>
                  <a:pt x="1967" y="817"/>
                </a:cubicBezTo>
                <a:cubicBezTo>
                  <a:pt x="1957" y="842"/>
                  <a:pt x="1957" y="842"/>
                  <a:pt x="1957" y="842"/>
                </a:cubicBezTo>
                <a:cubicBezTo>
                  <a:pt x="1951" y="842"/>
                  <a:pt x="1951" y="842"/>
                  <a:pt x="1951" y="842"/>
                </a:cubicBezTo>
                <a:cubicBezTo>
                  <a:pt x="1942" y="817"/>
                  <a:pt x="1942" y="817"/>
                  <a:pt x="1942" y="817"/>
                </a:cubicBezTo>
                <a:cubicBezTo>
                  <a:pt x="1941" y="817"/>
                  <a:pt x="1941" y="817"/>
                  <a:pt x="1941" y="817"/>
                </a:cubicBezTo>
                <a:cubicBezTo>
                  <a:pt x="1942" y="830"/>
                  <a:pt x="1942" y="830"/>
                  <a:pt x="1942" y="830"/>
                </a:cubicBezTo>
                <a:cubicBezTo>
                  <a:pt x="1942" y="848"/>
                  <a:pt x="1942" y="848"/>
                  <a:pt x="1942" y="848"/>
                </a:cubicBezTo>
                <a:lnTo>
                  <a:pt x="1935" y="84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1" name="Footer Placeholder 1">
            <a:extLst>
              <a:ext uri="{FF2B5EF4-FFF2-40B4-BE49-F238E27FC236}">
                <a16:creationId xmlns:a16="http://schemas.microsoft.com/office/drawing/2014/main" id="{B82024E8-7087-2F4F-ADAA-94EE4C029F91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4708838" y="6217156"/>
            <a:ext cx="2391833" cy="340894"/>
          </a:xfrm>
        </p:spPr>
        <p:txBody>
          <a:bodyPr/>
          <a:lstStyle>
            <a:lvl1pPr algn="ctr">
              <a:defRPr cap="all" baseline="0"/>
            </a:lvl1pPr>
          </a:lstStyle>
          <a:p>
            <a:r>
              <a:rPr lang="en-US"/>
              <a:t>Classification goes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772202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resentation title, img b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7B687C18-35C2-49A4-B1D6-29A3564EB4F4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3"/>
            <a:ext cx="12192000" cy="6505537"/>
          </a:xfrm>
          <a:custGeom>
            <a:avLst/>
            <a:gdLst>
              <a:gd name="connsiteX0" fmla="*/ 0 w 12192000"/>
              <a:gd name="connsiteY0" fmla="*/ 0 h 6505537"/>
              <a:gd name="connsiteX1" fmla="*/ 12192000 w 12192000"/>
              <a:gd name="connsiteY1" fmla="*/ 0 h 6505537"/>
              <a:gd name="connsiteX2" fmla="*/ 12192000 w 12192000"/>
              <a:gd name="connsiteY2" fmla="*/ 4992913 h 6505537"/>
              <a:gd name="connsiteX3" fmla="*/ 12189816 w 12192000"/>
              <a:gd name="connsiteY3" fmla="*/ 4992913 h 6505537"/>
              <a:gd name="connsiteX4" fmla="*/ 12189816 w 12192000"/>
              <a:gd name="connsiteY4" fmla="*/ 6505537 h 6505537"/>
              <a:gd name="connsiteX5" fmla="*/ 8525861 w 12192000"/>
              <a:gd name="connsiteY5" fmla="*/ 6152520 h 6505537"/>
              <a:gd name="connsiteX6" fmla="*/ 8525859 w 12192000"/>
              <a:gd name="connsiteY6" fmla="*/ 6152519 h 6505537"/>
              <a:gd name="connsiteX7" fmla="*/ 0 w 12192000"/>
              <a:gd name="connsiteY7" fmla="*/ 5333461 h 65055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6505537">
                <a:moveTo>
                  <a:pt x="0" y="0"/>
                </a:moveTo>
                <a:lnTo>
                  <a:pt x="12192000" y="0"/>
                </a:lnTo>
                <a:lnTo>
                  <a:pt x="12192000" y="4992913"/>
                </a:lnTo>
                <a:lnTo>
                  <a:pt x="12189816" y="4992913"/>
                </a:lnTo>
                <a:lnTo>
                  <a:pt x="12189816" y="6505537"/>
                </a:lnTo>
                <a:lnTo>
                  <a:pt x="8525861" y="6152520"/>
                </a:lnTo>
                <a:lnTo>
                  <a:pt x="8525859" y="6152519"/>
                </a:lnTo>
                <a:lnTo>
                  <a:pt x="0" y="5333461"/>
                </a:lnTo>
                <a:close/>
              </a:path>
            </a:pathLst>
          </a:custGeom>
          <a:solidFill>
            <a:schemeClr val="bg2">
              <a:lumMod val="20000"/>
              <a:lumOff val="80000"/>
            </a:schemeClr>
          </a:solidFill>
        </p:spPr>
        <p:txBody>
          <a:bodyPr wrap="square" tIns="182880" rIns="365760">
            <a:noAutofit/>
          </a:bodyPr>
          <a:lstStyle>
            <a:lvl1pPr marL="0" indent="0" algn="r">
              <a:buNone/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COVER INSTRUCTIONS</a:t>
            </a:r>
            <a:br>
              <a:rPr lang="en-US" dirty="0"/>
            </a:br>
            <a:r>
              <a:rPr lang="en-US" dirty="0"/>
              <a:t>1. Click icon to add image (BEFORE adding text)</a:t>
            </a:r>
            <a:br>
              <a:rPr lang="en-US" dirty="0"/>
            </a:br>
            <a:r>
              <a:rPr lang="en-US" dirty="0"/>
              <a:t>2. Right-click image &gt; Send to back &gt; Send to back</a:t>
            </a:r>
            <a:br>
              <a:rPr lang="en-US" dirty="0"/>
            </a:br>
            <a:r>
              <a:rPr lang="en-US" dirty="0"/>
              <a:t>3. Click text boxes to add text </a:t>
            </a:r>
          </a:p>
          <a:p>
            <a:endParaRPr lang="en-US" dirty="0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437F3D00-4BC4-4C8F-A9C2-3F5185C128BB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65989" y="952500"/>
            <a:ext cx="8930332" cy="575115"/>
          </a:xfrm>
          <a:prstGeom prst="rect">
            <a:avLst/>
          </a:prstGeom>
          <a:noFill/>
        </p:spPr>
        <p:txBody>
          <a:bodyPr lIns="0" tIns="0" rIns="0" bIns="0" anchor="b">
            <a:noAutofit/>
          </a:bodyPr>
          <a:lstStyle>
            <a:lvl1pPr algn="l">
              <a:lnSpc>
                <a:spcPct val="80000"/>
              </a:lnSpc>
              <a:defRPr sz="4800" b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7FF2A4EE-859E-4207-B06B-FD1A3EB6A07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65990" y="1600201"/>
            <a:ext cx="8930332" cy="504031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2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 err="1"/>
              <a:t>Subheadline</a:t>
            </a:r>
            <a:endParaRPr lang="en-US" dirty="0"/>
          </a:p>
        </p:txBody>
      </p:sp>
      <p:sp>
        <p:nvSpPr>
          <p:cNvPr id="11" name="Subtitle 2">
            <a:extLst>
              <a:ext uri="{FF2B5EF4-FFF2-40B4-BE49-F238E27FC236}">
                <a16:creationId xmlns:a16="http://schemas.microsoft.com/office/drawing/2014/main" id="{A396A789-7451-4357-A166-AA9000B9CBCB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60400" y="2230357"/>
            <a:ext cx="5435600" cy="1877185"/>
          </a:xfrm>
          <a:prstGeom prst="rect">
            <a:avLst/>
          </a:prstGeo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000">
                <a:solidFill>
                  <a:schemeClr val="tx2"/>
                </a:solidFill>
              </a:defRPr>
            </a:lvl1pPr>
            <a:lvl2pPr marL="342884" indent="0" algn="ctr">
              <a:buNone/>
              <a:defRPr sz="1500"/>
            </a:lvl2pPr>
            <a:lvl3pPr marL="685766" indent="0" algn="ctr">
              <a:buNone/>
              <a:defRPr sz="1350"/>
            </a:lvl3pPr>
            <a:lvl4pPr marL="1028649" indent="0" algn="ctr">
              <a:buNone/>
              <a:defRPr sz="1200"/>
            </a:lvl4pPr>
            <a:lvl5pPr marL="1371532" indent="0" algn="ctr">
              <a:buNone/>
              <a:defRPr sz="1200"/>
            </a:lvl5pPr>
            <a:lvl6pPr marL="1714415" indent="0" algn="ctr">
              <a:buNone/>
              <a:defRPr sz="1200"/>
            </a:lvl6pPr>
            <a:lvl7pPr marL="2057297" indent="0" algn="ctr">
              <a:buNone/>
              <a:defRPr sz="1200"/>
            </a:lvl7pPr>
            <a:lvl8pPr marL="2400180" indent="0" algn="ctr">
              <a:buNone/>
              <a:defRPr sz="1200"/>
            </a:lvl8pPr>
            <a:lvl9pPr marL="2743064" indent="0" algn="ctr">
              <a:buNone/>
              <a:defRPr sz="1200"/>
            </a:lvl9pPr>
          </a:lstStyle>
          <a:p>
            <a:r>
              <a:rPr lang="en-US" dirty="0"/>
              <a:t>Date</a:t>
            </a:r>
          </a:p>
        </p:txBody>
      </p:sp>
      <p:sp>
        <p:nvSpPr>
          <p:cNvPr id="8" name="Freeform 5">
            <a:extLst>
              <a:ext uri="{FF2B5EF4-FFF2-40B4-BE49-F238E27FC236}">
                <a16:creationId xmlns:a16="http://schemas.microsoft.com/office/drawing/2014/main" id="{CEA8CADA-AE32-42D8-AD08-9169333CAD8E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656511" y="5855130"/>
            <a:ext cx="1835150" cy="594239"/>
          </a:xfrm>
          <a:custGeom>
            <a:avLst/>
            <a:gdLst>
              <a:gd name="T0" fmla="*/ 2257 w 2659"/>
              <a:gd name="T1" fmla="*/ 418 h 859"/>
              <a:gd name="T2" fmla="*/ 2418 w 2659"/>
              <a:gd name="T3" fmla="*/ 14 h 859"/>
              <a:gd name="T4" fmla="*/ 2581 w 2659"/>
              <a:gd name="T5" fmla="*/ 583 h 859"/>
              <a:gd name="T6" fmla="*/ 2281 w 2659"/>
              <a:gd name="T7" fmla="*/ 538 h 859"/>
              <a:gd name="T8" fmla="*/ 2108 w 2659"/>
              <a:gd name="T9" fmla="*/ 380 h 859"/>
              <a:gd name="T10" fmla="*/ 1965 w 2659"/>
              <a:gd name="T11" fmla="*/ 551 h 859"/>
              <a:gd name="T12" fmla="*/ 2030 w 2659"/>
              <a:gd name="T13" fmla="*/ 423 h 859"/>
              <a:gd name="T14" fmla="*/ 2139 w 2659"/>
              <a:gd name="T15" fmla="*/ 246 h 859"/>
              <a:gd name="T16" fmla="*/ 1786 w 2659"/>
              <a:gd name="T17" fmla="*/ 535 h 859"/>
              <a:gd name="T18" fmla="*/ 1880 w 2659"/>
              <a:gd name="T19" fmla="*/ 533 h 859"/>
              <a:gd name="T20" fmla="*/ 1862 w 2659"/>
              <a:gd name="T21" fmla="*/ 798 h 859"/>
              <a:gd name="T22" fmla="*/ 1757 w 2659"/>
              <a:gd name="T23" fmla="*/ 722 h 859"/>
              <a:gd name="T24" fmla="*/ 1653 w 2659"/>
              <a:gd name="T25" fmla="*/ 428 h 859"/>
              <a:gd name="T26" fmla="*/ 1606 w 2659"/>
              <a:gd name="T27" fmla="*/ 491 h 859"/>
              <a:gd name="T28" fmla="*/ 1652 w 2659"/>
              <a:gd name="T29" fmla="*/ 577 h 859"/>
              <a:gd name="T30" fmla="*/ 1686 w 2659"/>
              <a:gd name="T31" fmla="*/ 831 h 859"/>
              <a:gd name="T32" fmla="*/ 1388 w 2659"/>
              <a:gd name="T33" fmla="*/ 564 h 859"/>
              <a:gd name="T34" fmla="*/ 1445 w 2659"/>
              <a:gd name="T35" fmla="*/ 636 h 859"/>
              <a:gd name="T36" fmla="*/ 1401 w 2659"/>
              <a:gd name="T37" fmla="*/ 859 h 859"/>
              <a:gd name="T38" fmla="*/ 1539 w 2659"/>
              <a:gd name="T39" fmla="*/ 669 h 859"/>
              <a:gd name="T40" fmla="*/ 1286 w 2659"/>
              <a:gd name="T41" fmla="*/ 504 h 859"/>
              <a:gd name="T42" fmla="*/ 1388 w 2659"/>
              <a:gd name="T43" fmla="*/ 564 h 859"/>
              <a:gd name="T44" fmla="*/ 1444 w 2659"/>
              <a:gd name="T45" fmla="*/ 706 h 859"/>
              <a:gd name="T46" fmla="*/ 1445 w 2659"/>
              <a:gd name="T47" fmla="*/ 780 h 859"/>
              <a:gd name="T48" fmla="*/ 1204 w 2659"/>
              <a:gd name="T49" fmla="*/ 740 h 859"/>
              <a:gd name="T50" fmla="*/ 1042 w 2659"/>
              <a:gd name="T51" fmla="*/ 593 h 859"/>
              <a:gd name="T52" fmla="*/ 1184 w 2659"/>
              <a:gd name="T53" fmla="*/ 548 h 859"/>
              <a:gd name="T54" fmla="*/ 944 w 2659"/>
              <a:gd name="T55" fmla="*/ 595 h 859"/>
              <a:gd name="T56" fmla="*/ 1066 w 2659"/>
              <a:gd name="T57" fmla="*/ 779 h 859"/>
              <a:gd name="T58" fmla="*/ 960 w 2659"/>
              <a:gd name="T59" fmla="*/ 840 h 859"/>
              <a:gd name="T60" fmla="*/ 1204 w 2659"/>
              <a:gd name="T61" fmla="*/ 740 h 859"/>
              <a:gd name="T62" fmla="*/ 791 w 2659"/>
              <a:gd name="T63" fmla="*/ 634 h 859"/>
              <a:gd name="T64" fmla="*/ 589 w 2659"/>
              <a:gd name="T65" fmla="*/ 746 h 859"/>
              <a:gd name="T66" fmla="*/ 884 w 2659"/>
              <a:gd name="T67" fmla="*/ 801 h 859"/>
              <a:gd name="T68" fmla="*/ 754 w 2659"/>
              <a:gd name="T69" fmla="*/ 487 h 859"/>
              <a:gd name="T70" fmla="*/ 644 w 2659"/>
              <a:gd name="T71" fmla="*/ 580 h 859"/>
              <a:gd name="T72" fmla="*/ 745 w 2659"/>
              <a:gd name="T73" fmla="*/ 703 h 859"/>
              <a:gd name="T74" fmla="*/ 791 w 2659"/>
              <a:gd name="T75" fmla="*/ 777 h 859"/>
              <a:gd name="T76" fmla="*/ 686 w 2659"/>
              <a:gd name="T77" fmla="*/ 745 h 859"/>
              <a:gd name="T78" fmla="*/ 476 w 2659"/>
              <a:gd name="T79" fmla="*/ 491 h 859"/>
              <a:gd name="T80" fmla="*/ 476 w 2659"/>
              <a:gd name="T81" fmla="*/ 854 h 859"/>
              <a:gd name="T82" fmla="*/ 270 w 2659"/>
              <a:gd name="T83" fmla="*/ 818 h 859"/>
              <a:gd name="T84" fmla="*/ 7 w 2659"/>
              <a:gd name="T85" fmla="*/ 427 h 859"/>
              <a:gd name="T86" fmla="*/ 195 w 2659"/>
              <a:gd name="T87" fmla="*/ 744 h 859"/>
              <a:gd name="T88" fmla="*/ 382 w 2659"/>
              <a:gd name="T89" fmla="*/ 427 h 859"/>
              <a:gd name="T90" fmla="*/ 1895 w 2659"/>
              <a:gd name="T91" fmla="*/ 815 h 859"/>
              <a:gd name="T92" fmla="*/ 1928 w 2659"/>
              <a:gd name="T93" fmla="*/ 815 h 859"/>
              <a:gd name="T94" fmla="*/ 1908 w 2659"/>
              <a:gd name="T95" fmla="*/ 848 h 859"/>
              <a:gd name="T96" fmla="*/ 1944 w 2659"/>
              <a:gd name="T97" fmla="*/ 808 h 859"/>
              <a:gd name="T98" fmla="*/ 1955 w 2659"/>
              <a:gd name="T99" fmla="*/ 833 h 859"/>
              <a:gd name="T100" fmla="*/ 1974 w 2659"/>
              <a:gd name="T101" fmla="*/ 808 h 859"/>
              <a:gd name="T102" fmla="*/ 1967 w 2659"/>
              <a:gd name="T103" fmla="*/ 830 h 859"/>
              <a:gd name="T104" fmla="*/ 1957 w 2659"/>
              <a:gd name="T105" fmla="*/ 842 h 859"/>
              <a:gd name="T106" fmla="*/ 1941 w 2659"/>
              <a:gd name="T107" fmla="*/ 817 h 859"/>
              <a:gd name="T108" fmla="*/ 1935 w 2659"/>
              <a:gd name="T109" fmla="*/ 848 h 8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659" h="859">
                <a:moveTo>
                  <a:pt x="2139" y="246"/>
                </a:moveTo>
                <a:cubicBezTo>
                  <a:pt x="2174" y="236"/>
                  <a:pt x="2211" y="256"/>
                  <a:pt x="2221" y="292"/>
                </a:cubicBezTo>
                <a:cubicBezTo>
                  <a:pt x="2257" y="418"/>
                  <a:pt x="2257" y="418"/>
                  <a:pt x="2257" y="418"/>
                </a:cubicBezTo>
                <a:cubicBezTo>
                  <a:pt x="2354" y="79"/>
                  <a:pt x="2354" y="79"/>
                  <a:pt x="2354" y="79"/>
                </a:cubicBezTo>
                <a:cubicBezTo>
                  <a:pt x="2354" y="79"/>
                  <a:pt x="2354" y="79"/>
                  <a:pt x="2354" y="79"/>
                </a:cubicBezTo>
                <a:cubicBezTo>
                  <a:pt x="2363" y="48"/>
                  <a:pt x="2387" y="23"/>
                  <a:pt x="2418" y="14"/>
                </a:cubicBezTo>
                <a:cubicBezTo>
                  <a:pt x="2467" y="0"/>
                  <a:pt x="2518" y="29"/>
                  <a:pt x="2532" y="78"/>
                </a:cubicBezTo>
                <a:cubicBezTo>
                  <a:pt x="2644" y="469"/>
                  <a:pt x="2644" y="469"/>
                  <a:pt x="2644" y="469"/>
                </a:cubicBezTo>
                <a:cubicBezTo>
                  <a:pt x="2659" y="518"/>
                  <a:pt x="2630" y="569"/>
                  <a:pt x="2581" y="583"/>
                </a:cubicBezTo>
                <a:cubicBezTo>
                  <a:pt x="2532" y="597"/>
                  <a:pt x="2481" y="569"/>
                  <a:pt x="2467" y="520"/>
                </a:cubicBezTo>
                <a:cubicBezTo>
                  <a:pt x="2377" y="206"/>
                  <a:pt x="2377" y="206"/>
                  <a:pt x="2377" y="206"/>
                </a:cubicBezTo>
                <a:cubicBezTo>
                  <a:pt x="2281" y="538"/>
                  <a:pt x="2281" y="538"/>
                  <a:pt x="2281" y="538"/>
                </a:cubicBezTo>
                <a:cubicBezTo>
                  <a:pt x="2275" y="559"/>
                  <a:pt x="2259" y="577"/>
                  <a:pt x="2236" y="584"/>
                </a:cubicBezTo>
                <a:cubicBezTo>
                  <a:pt x="2200" y="594"/>
                  <a:pt x="2163" y="574"/>
                  <a:pt x="2153" y="538"/>
                </a:cubicBezTo>
                <a:cubicBezTo>
                  <a:pt x="2108" y="380"/>
                  <a:pt x="2108" y="380"/>
                  <a:pt x="2108" y="380"/>
                </a:cubicBezTo>
                <a:cubicBezTo>
                  <a:pt x="2059" y="551"/>
                  <a:pt x="2059" y="551"/>
                  <a:pt x="2059" y="551"/>
                </a:cubicBezTo>
                <a:cubicBezTo>
                  <a:pt x="2054" y="567"/>
                  <a:pt x="2042" y="580"/>
                  <a:pt x="2025" y="585"/>
                </a:cubicBezTo>
                <a:cubicBezTo>
                  <a:pt x="1999" y="592"/>
                  <a:pt x="1972" y="577"/>
                  <a:pt x="1965" y="551"/>
                </a:cubicBezTo>
                <a:cubicBezTo>
                  <a:pt x="1936" y="450"/>
                  <a:pt x="1936" y="450"/>
                  <a:pt x="1936" y="450"/>
                </a:cubicBezTo>
                <a:cubicBezTo>
                  <a:pt x="1929" y="424"/>
                  <a:pt x="1944" y="397"/>
                  <a:pt x="1969" y="390"/>
                </a:cubicBezTo>
                <a:cubicBezTo>
                  <a:pt x="1995" y="383"/>
                  <a:pt x="2022" y="398"/>
                  <a:pt x="2030" y="423"/>
                </a:cubicBezTo>
                <a:cubicBezTo>
                  <a:pt x="2042" y="468"/>
                  <a:pt x="2042" y="468"/>
                  <a:pt x="2042" y="468"/>
                </a:cubicBezTo>
                <a:cubicBezTo>
                  <a:pt x="2093" y="292"/>
                  <a:pt x="2093" y="292"/>
                  <a:pt x="2093" y="292"/>
                </a:cubicBezTo>
                <a:cubicBezTo>
                  <a:pt x="2099" y="270"/>
                  <a:pt x="2116" y="252"/>
                  <a:pt x="2139" y="246"/>
                </a:cubicBezTo>
                <a:close/>
                <a:moveTo>
                  <a:pt x="1833" y="487"/>
                </a:moveTo>
                <a:cubicBezTo>
                  <a:pt x="1792" y="487"/>
                  <a:pt x="1786" y="508"/>
                  <a:pt x="1786" y="533"/>
                </a:cubicBezTo>
                <a:cubicBezTo>
                  <a:pt x="1786" y="535"/>
                  <a:pt x="1786" y="535"/>
                  <a:pt x="1786" y="535"/>
                </a:cubicBezTo>
                <a:cubicBezTo>
                  <a:pt x="1786" y="561"/>
                  <a:pt x="1792" y="581"/>
                  <a:pt x="1833" y="581"/>
                </a:cubicBezTo>
                <a:cubicBezTo>
                  <a:pt x="1875" y="581"/>
                  <a:pt x="1880" y="561"/>
                  <a:pt x="1880" y="535"/>
                </a:cubicBezTo>
                <a:cubicBezTo>
                  <a:pt x="1880" y="533"/>
                  <a:pt x="1880" y="533"/>
                  <a:pt x="1880" y="533"/>
                </a:cubicBezTo>
                <a:cubicBezTo>
                  <a:pt x="1880" y="508"/>
                  <a:pt x="1875" y="487"/>
                  <a:pt x="1833" y="487"/>
                </a:cubicBezTo>
                <a:close/>
                <a:moveTo>
                  <a:pt x="1847" y="841"/>
                </a:moveTo>
                <a:cubicBezTo>
                  <a:pt x="1866" y="837"/>
                  <a:pt x="1867" y="827"/>
                  <a:pt x="1862" y="798"/>
                </a:cubicBezTo>
                <a:cubicBezTo>
                  <a:pt x="1857" y="770"/>
                  <a:pt x="1856" y="762"/>
                  <a:pt x="1837" y="765"/>
                </a:cubicBezTo>
                <a:cubicBezTo>
                  <a:pt x="1812" y="768"/>
                  <a:pt x="1784" y="775"/>
                  <a:pt x="1770" y="766"/>
                </a:cubicBezTo>
                <a:cubicBezTo>
                  <a:pt x="1760" y="759"/>
                  <a:pt x="1757" y="753"/>
                  <a:pt x="1757" y="722"/>
                </a:cubicBezTo>
                <a:cubicBezTo>
                  <a:pt x="1757" y="428"/>
                  <a:pt x="1757" y="428"/>
                  <a:pt x="1757" y="428"/>
                </a:cubicBezTo>
                <a:cubicBezTo>
                  <a:pt x="1757" y="399"/>
                  <a:pt x="1752" y="392"/>
                  <a:pt x="1705" y="392"/>
                </a:cubicBezTo>
                <a:cubicBezTo>
                  <a:pt x="1658" y="392"/>
                  <a:pt x="1653" y="399"/>
                  <a:pt x="1653" y="428"/>
                </a:cubicBezTo>
                <a:cubicBezTo>
                  <a:pt x="1653" y="490"/>
                  <a:pt x="1653" y="490"/>
                  <a:pt x="1653" y="490"/>
                </a:cubicBezTo>
                <a:cubicBezTo>
                  <a:pt x="1653" y="491"/>
                  <a:pt x="1653" y="491"/>
                  <a:pt x="1652" y="491"/>
                </a:cubicBezTo>
                <a:cubicBezTo>
                  <a:pt x="1606" y="491"/>
                  <a:pt x="1606" y="491"/>
                  <a:pt x="1606" y="491"/>
                </a:cubicBezTo>
                <a:cubicBezTo>
                  <a:pt x="1582" y="491"/>
                  <a:pt x="1577" y="495"/>
                  <a:pt x="1577" y="534"/>
                </a:cubicBezTo>
                <a:cubicBezTo>
                  <a:pt x="1577" y="573"/>
                  <a:pt x="1582" y="577"/>
                  <a:pt x="1606" y="577"/>
                </a:cubicBezTo>
                <a:cubicBezTo>
                  <a:pt x="1652" y="577"/>
                  <a:pt x="1652" y="577"/>
                  <a:pt x="1652" y="577"/>
                </a:cubicBezTo>
                <a:cubicBezTo>
                  <a:pt x="1653" y="577"/>
                  <a:pt x="1653" y="577"/>
                  <a:pt x="1653" y="578"/>
                </a:cubicBezTo>
                <a:cubicBezTo>
                  <a:pt x="1653" y="734"/>
                  <a:pt x="1653" y="734"/>
                  <a:pt x="1653" y="734"/>
                </a:cubicBezTo>
                <a:cubicBezTo>
                  <a:pt x="1653" y="768"/>
                  <a:pt x="1657" y="806"/>
                  <a:pt x="1686" y="831"/>
                </a:cubicBezTo>
                <a:cubicBezTo>
                  <a:pt x="1706" y="849"/>
                  <a:pt x="1733" y="854"/>
                  <a:pt x="1757" y="854"/>
                </a:cubicBezTo>
                <a:cubicBezTo>
                  <a:pt x="1796" y="854"/>
                  <a:pt x="1831" y="845"/>
                  <a:pt x="1847" y="841"/>
                </a:cubicBezTo>
                <a:close/>
                <a:moveTo>
                  <a:pt x="1388" y="564"/>
                </a:moveTo>
                <a:cubicBezTo>
                  <a:pt x="1431" y="564"/>
                  <a:pt x="1446" y="583"/>
                  <a:pt x="1446" y="615"/>
                </a:cubicBezTo>
                <a:cubicBezTo>
                  <a:pt x="1446" y="634"/>
                  <a:pt x="1446" y="634"/>
                  <a:pt x="1446" y="634"/>
                </a:cubicBezTo>
                <a:cubicBezTo>
                  <a:pt x="1446" y="635"/>
                  <a:pt x="1446" y="636"/>
                  <a:pt x="1445" y="636"/>
                </a:cubicBezTo>
                <a:cubicBezTo>
                  <a:pt x="1426" y="634"/>
                  <a:pt x="1407" y="633"/>
                  <a:pt x="1388" y="633"/>
                </a:cubicBezTo>
                <a:cubicBezTo>
                  <a:pt x="1304" y="633"/>
                  <a:pt x="1244" y="660"/>
                  <a:pt x="1244" y="746"/>
                </a:cubicBezTo>
                <a:cubicBezTo>
                  <a:pt x="1244" y="833"/>
                  <a:pt x="1313" y="859"/>
                  <a:pt x="1401" y="859"/>
                </a:cubicBezTo>
                <a:cubicBezTo>
                  <a:pt x="1457" y="859"/>
                  <a:pt x="1501" y="844"/>
                  <a:pt x="1515" y="837"/>
                </a:cubicBezTo>
                <a:cubicBezTo>
                  <a:pt x="1530" y="830"/>
                  <a:pt x="1539" y="822"/>
                  <a:pt x="1539" y="801"/>
                </a:cubicBezTo>
                <a:cubicBezTo>
                  <a:pt x="1539" y="788"/>
                  <a:pt x="1539" y="682"/>
                  <a:pt x="1539" y="669"/>
                </a:cubicBezTo>
                <a:cubicBezTo>
                  <a:pt x="1539" y="613"/>
                  <a:pt x="1541" y="592"/>
                  <a:pt x="1527" y="557"/>
                </a:cubicBezTo>
                <a:cubicBezTo>
                  <a:pt x="1515" y="524"/>
                  <a:pt x="1480" y="487"/>
                  <a:pt x="1410" y="487"/>
                </a:cubicBezTo>
                <a:cubicBezTo>
                  <a:pt x="1339" y="487"/>
                  <a:pt x="1292" y="503"/>
                  <a:pt x="1286" y="504"/>
                </a:cubicBezTo>
                <a:cubicBezTo>
                  <a:pt x="1267" y="509"/>
                  <a:pt x="1267" y="520"/>
                  <a:pt x="1273" y="548"/>
                </a:cubicBezTo>
                <a:cubicBezTo>
                  <a:pt x="1279" y="576"/>
                  <a:pt x="1280" y="584"/>
                  <a:pt x="1299" y="580"/>
                </a:cubicBezTo>
                <a:cubicBezTo>
                  <a:pt x="1300" y="580"/>
                  <a:pt x="1357" y="564"/>
                  <a:pt x="1388" y="564"/>
                </a:cubicBezTo>
                <a:close/>
                <a:moveTo>
                  <a:pt x="1342" y="745"/>
                </a:moveTo>
                <a:cubicBezTo>
                  <a:pt x="1342" y="712"/>
                  <a:pt x="1365" y="703"/>
                  <a:pt x="1400" y="703"/>
                </a:cubicBezTo>
                <a:cubicBezTo>
                  <a:pt x="1414" y="703"/>
                  <a:pt x="1426" y="704"/>
                  <a:pt x="1444" y="706"/>
                </a:cubicBezTo>
                <a:cubicBezTo>
                  <a:pt x="1445" y="707"/>
                  <a:pt x="1446" y="708"/>
                  <a:pt x="1446" y="709"/>
                </a:cubicBezTo>
                <a:cubicBezTo>
                  <a:pt x="1446" y="777"/>
                  <a:pt x="1446" y="777"/>
                  <a:pt x="1446" y="777"/>
                </a:cubicBezTo>
                <a:cubicBezTo>
                  <a:pt x="1446" y="778"/>
                  <a:pt x="1446" y="779"/>
                  <a:pt x="1445" y="780"/>
                </a:cubicBezTo>
                <a:cubicBezTo>
                  <a:pt x="1434" y="784"/>
                  <a:pt x="1419" y="787"/>
                  <a:pt x="1403" y="787"/>
                </a:cubicBezTo>
                <a:cubicBezTo>
                  <a:pt x="1363" y="787"/>
                  <a:pt x="1342" y="775"/>
                  <a:pt x="1342" y="745"/>
                </a:cubicBezTo>
                <a:close/>
                <a:moveTo>
                  <a:pt x="1204" y="740"/>
                </a:moveTo>
                <a:cubicBezTo>
                  <a:pt x="1203" y="712"/>
                  <a:pt x="1196" y="690"/>
                  <a:pt x="1171" y="669"/>
                </a:cubicBezTo>
                <a:cubicBezTo>
                  <a:pt x="1154" y="653"/>
                  <a:pt x="1128" y="643"/>
                  <a:pt x="1090" y="629"/>
                </a:cubicBezTo>
                <a:cubicBezTo>
                  <a:pt x="1066" y="620"/>
                  <a:pt x="1042" y="615"/>
                  <a:pt x="1042" y="593"/>
                </a:cubicBezTo>
                <a:cubicBezTo>
                  <a:pt x="1042" y="575"/>
                  <a:pt x="1060" y="567"/>
                  <a:pt x="1075" y="566"/>
                </a:cubicBezTo>
                <a:cubicBezTo>
                  <a:pt x="1106" y="564"/>
                  <a:pt x="1140" y="576"/>
                  <a:pt x="1158" y="580"/>
                </a:cubicBezTo>
                <a:cubicBezTo>
                  <a:pt x="1177" y="584"/>
                  <a:pt x="1178" y="576"/>
                  <a:pt x="1184" y="548"/>
                </a:cubicBezTo>
                <a:cubicBezTo>
                  <a:pt x="1191" y="520"/>
                  <a:pt x="1190" y="509"/>
                  <a:pt x="1172" y="504"/>
                </a:cubicBezTo>
                <a:cubicBezTo>
                  <a:pt x="1156" y="500"/>
                  <a:pt x="1126" y="487"/>
                  <a:pt x="1066" y="487"/>
                </a:cubicBezTo>
                <a:cubicBezTo>
                  <a:pt x="989" y="487"/>
                  <a:pt x="942" y="535"/>
                  <a:pt x="944" y="595"/>
                </a:cubicBezTo>
                <a:cubicBezTo>
                  <a:pt x="946" y="670"/>
                  <a:pt x="1005" y="691"/>
                  <a:pt x="1049" y="704"/>
                </a:cubicBezTo>
                <a:cubicBezTo>
                  <a:pt x="1088" y="714"/>
                  <a:pt x="1107" y="726"/>
                  <a:pt x="1105" y="749"/>
                </a:cubicBezTo>
                <a:cubicBezTo>
                  <a:pt x="1104" y="771"/>
                  <a:pt x="1086" y="779"/>
                  <a:pt x="1066" y="779"/>
                </a:cubicBezTo>
                <a:cubicBezTo>
                  <a:pt x="1039" y="779"/>
                  <a:pt x="994" y="767"/>
                  <a:pt x="970" y="762"/>
                </a:cubicBezTo>
                <a:cubicBezTo>
                  <a:pt x="952" y="758"/>
                  <a:pt x="949" y="770"/>
                  <a:pt x="945" y="799"/>
                </a:cubicBezTo>
                <a:cubicBezTo>
                  <a:pt x="941" y="828"/>
                  <a:pt x="941" y="833"/>
                  <a:pt x="960" y="840"/>
                </a:cubicBezTo>
                <a:cubicBezTo>
                  <a:pt x="960" y="840"/>
                  <a:pt x="1015" y="859"/>
                  <a:pt x="1073" y="859"/>
                </a:cubicBezTo>
                <a:cubicBezTo>
                  <a:pt x="1117" y="859"/>
                  <a:pt x="1149" y="844"/>
                  <a:pt x="1167" y="830"/>
                </a:cubicBezTo>
                <a:cubicBezTo>
                  <a:pt x="1191" y="811"/>
                  <a:pt x="1205" y="779"/>
                  <a:pt x="1204" y="740"/>
                </a:cubicBezTo>
                <a:close/>
                <a:moveTo>
                  <a:pt x="733" y="564"/>
                </a:moveTo>
                <a:cubicBezTo>
                  <a:pt x="775" y="564"/>
                  <a:pt x="791" y="583"/>
                  <a:pt x="791" y="615"/>
                </a:cubicBezTo>
                <a:cubicBezTo>
                  <a:pt x="791" y="634"/>
                  <a:pt x="791" y="634"/>
                  <a:pt x="791" y="634"/>
                </a:cubicBezTo>
                <a:cubicBezTo>
                  <a:pt x="791" y="635"/>
                  <a:pt x="790" y="636"/>
                  <a:pt x="790" y="636"/>
                </a:cubicBezTo>
                <a:cubicBezTo>
                  <a:pt x="771" y="634"/>
                  <a:pt x="752" y="633"/>
                  <a:pt x="733" y="633"/>
                </a:cubicBezTo>
                <a:cubicBezTo>
                  <a:pt x="649" y="633"/>
                  <a:pt x="589" y="660"/>
                  <a:pt x="589" y="746"/>
                </a:cubicBezTo>
                <a:cubicBezTo>
                  <a:pt x="589" y="833"/>
                  <a:pt x="658" y="859"/>
                  <a:pt x="745" y="859"/>
                </a:cubicBezTo>
                <a:cubicBezTo>
                  <a:pt x="801" y="859"/>
                  <a:pt x="845" y="844"/>
                  <a:pt x="860" y="837"/>
                </a:cubicBezTo>
                <a:cubicBezTo>
                  <a:pt x="875" y="830"/>
                  <a:pt x="884" y="822"/>
                  <a:pt x="884" y="801"/>
                </a:cubicBezTo>
                <a:cubicBezTo>
                  <a:pt x="884" y="788"/>
                  <a:pt x="884" y="682"/>
                  <a:pt x="884" y="669"/>
                </a:cubicBezTo>
                <a:cubicBezTo>
                  <a:pt x="884" y="613"/>
                  <a:pt x="885" y="592"/>
                  <a:pt x="872" y="557"/>
                </a:cubicBezTo>
                <a:cubicBezTo>
                  <a:pt x="859" y="524"/>
                  <a:pt x="824" y="487"/>
                  <a:pt x="754" y="487"/>
                </a:cubicBezTo>
                <a:cubicBezTo>
                  <a:pt x="684" y="487"/>
                  <a:pt x="637" y="503"/>
                  <a:pt x="630" y="504"/>
                </a:cubicBezTo>
                <a:cubicBezTo>
                  <a:pt x="612" y="509"/>
                  <a:pt x="612" y="520"/>
                  <a:pt x="618" y="548"/>
                </a:cubicBezTo>
                <a:cubicBezTo>
                  <a:pt x="624" y="576"/>
                  <a:pt x="625" y="584"/>
                  <a:pt x="644" y="580"/>
                </a:cubicBezTo>
                <a:cubicBezTo>
                  <a:pt x="644" y="580"/>
                  <a:pt x="702" y="564"/>
                  <a:pt x="733" y="564"/>
                </a:cubicBezTo>
                <a:close/>
                <a:moveTo>
                  <a:pt x="686" y="745"/>
                </a:moveTo>
                <a:cubicBezTo>
                  <a:pt x="686" y="712"/>
                  <a:pt x="710" y="703"/>
                  <a:pt x="745" y="703"/>
                </a:cubicBezTo>
                <a:cubicBezTo>
                  <a:pt x="758" y="703"/>
                  <a:pt x="771" y="704"/>
                  <a:pt x="789" y="706"/>
                </a:cubicBezTo>
                <a:cubicBezTo>
                  <a:pt x="790" y="707"/>
                  <a:pt x="791" y="708"/>
                  <a:pt x="791" y="709"/>
                </a:cubicBezTo>
                <a:cubicBezTo>
                  <a:pt x="791" y="777"/>
                  <a:pt x="791" y="777"/>
                  <a:pt x="791" y="777"/>
                </a:cubicBezTo>
                <a:cubicBezTo>
                  <a:pt x="791" y="778"/>
                  <a:pt x="790" y="779"/>
                  <a:pt x="789" y="780"/>
                </a:cubicBezTo>
                <a:cubicBezTo>
                  <a:pt x="778" y="784"/>
                  <a:pt x="763" y="787"/>
                  <a:pt x="748" y="787"/>
                </a:cubicBezTo>
                <a:cubicBezTo>
                  <a:pt x="708" y="787"/>
                  <a:pt x="686" y="775"/>
                  <a:pt x="686" y="745"/>
                </a:cubicBezTo>
                <a:close/>
                <a:moveTo>
                  <a:pt x="528" y="818"/>
                </a:moveTo>
                <a:cubicBezTo>
                  <a:pt x="528" y="527"/>
                  <a:pt x="528" y="527"/>
                  <a:pt x="528" y="527"/>
                </a:cubicBezTo>
                <a:cubicBezTo>
                  <a:pt x="528" y="498"/>
                  <a:pt x="523" y="491"/>
                  <a:pt x="476" y="491"/>
                </a:cubicBezTo>
                <a:cubicBezTo>
                  <a:pt x="429" y="491"/>
                  <a:pt x="424" y="498"/>
                  <a:pt x="424" y="527"/>
                </a:cubicBezTo>
                <a:cubicBezTo>
                  <a:pt x="424" y="818"/>
                  <a:pt x="424" y="818"/>
                  <a:pt x="424" y="818"/>
                </a:cubicBezTo>
                <a:cubicBezTo>
                  <a:pt x="424" y="847"/>
                  <a:pt x="429" y="854"/>
                  <a:pt x="476" y="854"/>
                </a:cubicBezTo>
                <a:cubicBezTo>
                  <a:pt x="523" y="854"/>
                  <a:pt x="528" y="847"/>
                  <a:pt x="528" y="818"/>
                </a:cubicBezTo>
                <a:close/>
                <a:moveTo>
                  <a:pt x="382" y="427"/>
                </a:moveTo>
                <a:cubicBezTo>
                  <a:pt x="270" y="818"/>
                  <a:pt x="270" y="818"/>
                  <a:pt x="270" y="818"/>
                </a:cubicBezTo>
                <a:cubicBezTo>
                  <a:pt x="260" y="847"/>
                  <a:pt x="241" y="854"/>
                  <a:pt x="195" y="854"/>
                </a:cubicBezTo>
                <a:cubicBezTo>
                  <a:pt x="148" y="854"/>
                  <a:pt x="129" y="847"/>
                  <a:pt x="119" y="818"/>
                </a:cubicBezTo>
                <a:cubicBezTo>
                  <a:pt x="7" y="427"/>
                  <a:pt x="7" y="427"/>
                  <a:pt x="7" y="427"/>
                </a:cubicBezTo>
                <a:cubicBezTo>
                  <a:pt x="0" y="399"/>
                  <a:pt x="9" y="392"/>
                  <a:pt x="53" y="392"/>
                </a:cubicBezTo>
                <a:cubicBezTo>
                  <a:pt x="96" y="392"/>
                  <a:pt x="103" y="399"/>
                  <a:pt x="110" y="428"/>
                </a:cubicBezTo>
                <a:cubicBezTo>
                  <a:pt x="195" y="744"/>
                  <a:pt x="195" y="744"/>
                  <a:pt x="195" y="744"/>
                </a:cubicBezTo>
                <a:cubicBezTo>
                  <a:pt x="279" y="428"/>
                  <a:pt x="279" y="428"/>
                  <a:pt x="279" y="428"/>
                </a:cubicBezTo>
                <a:cubicBezTo>
                  <a:pt x="286" y="399"/>
                  <a:pt x="293" y="392"/>
                  <a:pt x="337" y="392"/>
                </a:cubicBezTo>
                <a:cubicBezTo>
                  <a:pt x="380" y="392"/>
                  <a:pt x="389" y="399"/>
                  <a:pt x="382" y="427"/>
                </a:cubicBezTo>
                <a:close/>
                <a:moveTo>
                  <a:pt x="1908" y="848"/>
                </a:moveTo>
                <a:cubicBezTo>
                  <a:pt x="1908" y="815"/>
                  <a:pt x="1908" y="815"/>
                  <a:pt x="1908" y="815"/>
                </a:cubicBezTo>
                <a:cubicBezTo>
                  <a:pt x="1895" y="815"/>
                  <a:pt x="1895" y="815"/>
                  <a:pt x="1895" y="815"/>
                </a:cubicBezTo>
                <a:cubicBezTo>
                  <a:pt x="1895" y="808"/>
                  <a:pt x="1895" y="808"/>
                  <a:pt x="1895" y="808"/>
                </a:cubicBezTo>
                <a:cubicBezTo>
                  <a:pt x="1928" y="808"/>
                  <a:pt x="1928" y="808"/>
                  <a:pt x="1928" y="808"/>
                </a:cubicBezTo>
                <a:cubicBezTo>
                  <a:pt x="1928" y="815"/>
                  <a:pt x="1928" y="815"/>
                  <a:pt x="1928" y="815"/>
                </a:cubicBezTo>
                <a:cubicBezTo>
                  <a:pt x="1915" y="815"/>
                  <a:pt x="1915" y="815"/>
                  <a:pt x="1915" y="815"/>
                </a:cubicBezTo>
                <a:cubicBezTo>
                  <a:pt x="1915" y="848"/>
                  <a:pt x="1915" y="848"/>
                  <a:pt x="1915" y="848"/>
                </a:cubicBezTo>
                <a:lnTo>
                  <a:pt x="1908" y="848"/>
                </a:lnTo>
                <a:close/>
                <a:moveTo>
                  <a:pt x="1935" y="848"/>
                </a:moveTo>
                <a:cubicBezTo>
                  <a:pt x="1935" y="808"/>
                  <a:pt x="1935" y="808"/>
                  <a:pt x="1935" y="808"/>
                </a:cubicBezTo>
                <a:cubicBezTo>
                  <a:pt x="1944" y="808"/>
                  <a:pt x="1944" y="808"/>
                  <a:pt x="1944" y="808"/>
                </a:cubicBezTo>
                <a:cubicBezTo>
                  <a:pt x="1951" y="823"/>
                  <a:pt x="1951" y="823"/>
                  <a:pt x="1951" y="823"/>
                </a:cubicBezTo>
                <a:cubicBezTo>
                  <a:pt x="1954" y="833"/>
                  <a:pt x="1954" y="833"/>
                  <a:pt x="1954" y="833"/>
                </a:cubicBezTo>
                <a:cubicBezTo>
                  <a:pt x="1955" y="833"/>
                  <a:pt x="1955" y="833"/>
                  <a:pt x="1955" y="833"/>
                </a:cubicBezTo>
                <a:cubicBezTo>
                  <a:pt x="1958" y="823"/>
                  <a:pt x="1958" y="823"/>
                  <a:pt x="1958" y="823"/>
                </a:cubicBezTo>
                <a:cubicBezTo>
                  <a:pt x="1964" y="808"/>
                  <a:pt x="1964" y="808"/>
                  <a:pt x="1964" y="808"/>
                </a:cubicBezTo>
                <a:cubicBezTo>
                  <a:pt x="1974" y="808"/>
                  <a:pt x="1974" y="808"/>
                  <a:pt x="1974" y="808"/>
                </a:cubicBezTo>
                <a:cubicBezTo>
                  <a:pt x="1974" y="848"/>
                  <a:pt x="1974" y="848"/>
                  <a:pt x="1974" y="848"/>
                </a:cubicBezTo>
                <a:cubicBezTo>
                  <a:pt x="1967" y="848"/>
                  <a:pt x="1967" y="848"/>
                  <a:pt x="1967" y="848"/>
                </a:cubicBezTo>
                <a:cubicBezTo>
                  <a:pt x="1967" y="830"/>
                  <a:pt x="1967" y="830"/>
                  <a:pt x="1967" y="830"/>
                </a:cubicBezTo>
                <a:cubicBezTo>
                  <a:pt x="1968" y="817"/>
                  <a:pt x="1968" y="817"/>
                  <a:pt x="1968" y="817"/>
                </a:cubicBezTo>
                <a:cubicBezTo>
                  <a:pt x="1967" y="817"/>
                  <a:pt x="1967" y="817"/>
                  <a:pt x="1967" y="817"/>
                </a:cubicBezTo>
                <a:cubicBezTo>
                  <a:pt x="1957" y="842"/>
                  <a:pt x="1957" y="842"/>
                  <a:pt x="1957" y="842"/>
                </a:cubicBezTo>
                <a:cubicBezTo>
                  <a:pt x="1951" y="842"/>
                  <a:pt x="1951" y="842"/>
                  <a:pt x="1951" y="842"/>
                </a:cubicBezTo>
                <a:cubicBezTo>
                  <a:pt x="1942" y="817"/>
                  <a:pt x="1942" y="817"/>
                  <a:pt x="1942" y="817"/>
                </a:cubicBezTo>
                <a:cubicBezTo>
                  <a:pt x="1941" y="817"/>
                  <a:pt x="1941" y="817"/>
                  <a:pt x="1941" y="817"/>
                </a:cubicBezTo>
                <a:cubicBezTo>
                  <a:pt x="1942" y="830"/>
                  <a:pt x="1942" y="830"/>
                  <a:pt x="1942" y="830"/>
                </a:cubicBezTo>
                <a:cubicBezTo>
                  <a:pt x="1942" y="848"/>
                  <a:pt x="1942" y="848"/>
                  <a:pt x="1942" y="848"/>
                </a:cubicBezTo>
                <a:lnTo>
                  <a:pt x="1935" y="84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9" name="Footer Placeholder 1">
            <a:extLst>
              <a:ext uri="{FF2B5EF4-FFF2-40B4-BE49-F238E27FC236}">
                <a16:creationId xmlns:a16="http://schemas.microsoft.com/office/drawing/2014/main" id="{18A8702D-F4D4-3A4C-A549-41682085A801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4708838" y="6217156"/>
            <a:ext cx="2391833" cy="340894"/>
          </a:xfrm>
        </p:spPr>
        <p:txBody>
          <a:bodyPr/>
          <a:lstStyle>
            <a:lvl1pPr algn="ctr">
              <a:defRPr cap="all" baseline="0"/>
            </a:lvl1pPr>
          </a:lstStyle>
          <a:p>
            <a:r>
              <a:rPr lang="en-US"/>
              <a:t>Classification goes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788741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0" pos="7440">
          <p15:clr>
            <a:srgbClr val="5ACBF0"/>
          </p15:clr>
        </p15:guide>
      </p15:sldGuideLst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resentation title, dark img b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7B687C18-35C2-49A4-B1D6-29A3564EB4F4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3"/>
            <a:ext cx="12192000" cy="6505537"/>
          </a:xfrm>
          <a:custGeom>
            <a:avLst/>
            <a:gdLst>
              <a:gd name="connsiteX0" fmla="*/ 0 w 12192000"/>
              <a:gd name="connsiteY0" fmla="*/ 0 h 6505537"/>
              <a:gd name="connsiteX1" fmla="*/ 12192000 w 12192000"/>
              <a:gd name="connsiteY1" fmla="*/ 0 h 6505537"/>
              <a:gd name="connsiteX2" fmla="*/ 12192000 w 12192000"/>
              <a:gd name="connsiteY2" fmla="*/ 4992913 h 6505537"/>
              <a:gd name="connsiteX3" fmla="*/ 12189816 w 12192000"/>
              <a:gd name="connsiteY3" fmla="*/ 4992913 h 6505537"/>
              <a:gd name="connsiteX4" fmla="*/ 12189816 w 12192000"/>
              <a:gd name="connsiteY4" fmla="*/ 6505537 h 6505537"/>
              <a:gd name="connsiteX5" fmla="*/ 8525861 w 12192000"/>
              <a:gd name="connsiteY5" fmla="*/ 6152520 h 6505537"/>
              <a:gd name="connsiteX6" fmla="*/ 8525859 w 12192000"/>
              <a:gd name="connsiteY6" fmla="*/ 6152519 h 6505537"/>
              <a:gd name="connsiteX7" fmla="*/ 0 w 12192000"/>
              <a:gd name="connsiteY7" fmla="*/ 5333461 h 65055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6505537">
                <a:moveTo>
                  <a:pt x="0" y="0"/>
                </a:moveTo>
                <a:lnTo>
                  <a:pt x="12192000" y="0"/>
                </a:lnTo>
                <a:lnTo>
                  <a:pt x="12192000" y="4992913"/>
                </a:lnTo>
                <a:lnTo>
                  <a:pt x="12189816" y="4992913"/>
                </a:lnTo>
                <a:lnTo>
                  <a:pt x="12189816" y="6505537"/>
                </a:lnTo>
                <a:lnTo>
                  <a:pt x="8525861" y="6152520"/>
                </a:lnTo>
                <a:lnTo>
                  <a:pt x="8525859" y="6152519"/>
                </a:lnTo>
                <a:lnTo>
                  <a:pt x="0" y="5333461"/>
                </a:lnTo>
                <a:close/>
              </a:path>
            </a:pathLst>
          </a:custGeom>
          <a:solidFill>
            <a:schemeClr val="bg2">
              <a:lumMod val="20000"/>
              <a:lumOff val="80000"/>
            </a:schemeClr>
          </a:solidFill>
        </p:spPr>
        <p:txBody>
          <a:bodyPr wrap="square" tIns="182880" rIns="365760">
            <a:noAutofit/>
          </a:bodyPr>
          <a:lstStyle>
            <a:lvl1pPr marL="0" indent="0" algn="r">
              <a:buNone/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COVER INSTRUCTIONS</a:t>
            </a:r>
            <a:br>
              <a:rPr lang="en-US" dirty="0"/>
            </a:br>
            <a:r>
              <a:rPr lang="en-US" dirty="0"/>
              <a:t>1. Click icon to add image (BEFORE adding text)</a:t>
            </a:r>
            <a:br>
              <a:rPr lang="en-US" dirty="0"/>
            </a:br>
            <a:r>
              <a:rPr lang="en-US" dirty="0"/>
              <a:t>2. Right-click image &gt; Send to back &gt; Send to back</a:t>
            </a:r>
            <a:br>
              <a:rPr lang="en-US" dirty="0"/>
            </a:br>
            <a:r>
              <a:rPr lang="en-US" dirty="0"/>
              <a:t>3. Click text boxes to add text </a:t>
            </a:r>
          </a:p>
          <a:p>
            <a:endParaRPr lang="en-US" dirty="0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437F3D00-4BC4-4C8F-A9C2-3F5185C128BB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65989" y="952500"/>
            <a:ext cx="8930332" cy="575115"/>
          </a:xfrm>
          <a:prstGeom prst="rect">
            <a:avLst/>
          </a:prstGeom>
          <a:noFill/>
        </p:spPr>
        <p:txBody>
          <a:bodyPr lIns="0" tIns="0" rIns="0" bIns="0" anchor="b">
            <a:noAutofit/>
          </a:bodyPr>
          <a:lstStyle>
            <a:lvl1pPr algn="l">
              <a:lnSpc>
                <a:spcPct val="80000"/>
              </a:lnSpc>
              <a:defRPr sz="4800" b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7FF2A4EE-859E-4207-B06B-FD1A3EB6A07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65990" y="1600201"/>
            <a:ext cx="8930332" cy="504031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2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 err="1"/>
              <a:t>Subheadline</a:t>
            </a:r>
            <a:endParaRPr lang="en-US" dirty="0"/>
          </a:p>
        </p:txBody>
      </p:sp>
      <p:sp>
        <p:nvSpPr>
          <p:cNvPr id="11" name="Subtitle 2">
            <a:extLst>
              <a:ext uri="{FF2B5EF4-FFF2-40B4-BE49-F238E27FC236}">
                <a16:creationId xmlns:a16="http://schemas.microsoft.com/office/drawing/2014/main" id="{A396A789-7451-4357-A166-AA9000B9CBCB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60400" y="2230357"/>
            <a:ext cx="5435600" cy="1877185"/>
          </a:xfrm>
          <a:prstGeom prst="rect">
            <a:avLst/>
          </a:prstGeo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000">
                <a:solidFill>
                  <a:schemeClr val="bg1"/>
                </a:solidFill>
              </a:defRPr>
            </a:lvl1pPr>
            <a:lvl2pPr marL="342884" indent="0" algn="ctr">
              <a:buNone/>
              <a:defRPr sz="1500"/>
            </a:lvl2pPr>
            <a:lvl3pPr marL="685766" indent="0" algn="ctr">
              <a:buNone/>
              <a:defRPr sz="1350"/>
            </a:lvl3pPr>
            <a:lvl4pPr marL="1028649" indent="0" algn="ctr">
              <a:buNone/>
              <a:defRPr sz="1200"/>
            </a:lvl4pPr>
            <a:lvl5pPr marL="1371532" indent="0" algn="ctr">
              <a:buNone/>
              <a:defRPr sz="1200"/>
            </a:lvl5pPr>
            <a:lvl6pPr marL="1714415" indent="0" algn="ctr">
              <a:buNone/>
              <a:defRPr sz="1200"/>
            </a:lvl6pPr>
            <a:lvl7pPr marL="2057297" indent="0" algn="ctr">
              <a:buNone/>
              <a:defRPr sz="1200"/>
            </a:lvl7pPr>
            <a:lvl8pPr marL="2400180" indent="0" algn="ctr">
              <a:buNone/>
              <a:defRPr sz="1200"/>
            </a:lvl8pPr>
            <a:lvl9pPr marL="2743064" indent="0" algn="ctr">
              <a:buNone/>
              <a:defRPr sz="1200"/>
            </a:lvl9pPr>
          </a:lstStyle>
          <a:p>
            <a:r>
              <a:rPr lang="en-US" dirty="0"/>
              <a:t>Date</a:t>
            </a:r>
          </a:p>
        </p:txBody>
      </p:sp>
      <p:sp>
        <p:nvSpPr>
          <p:cNvPr id="8" name="Freeform 5">
            <a:extLst>
              <a:ext uri="{FF2B5EF4-FFF2-40B4-BE49-F238E27FC236}">
                <a16:creationId xmlns:a16="http://schemas.microsoft.com/office/drawing/2014/main" id="{CEA8CADA-AE32-42D8-AD08-9169333CAD8E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656511" y="5855130"/>
            <a:ext cx="1835150" cy="594239"/>
          </a:xfrm>
          <a:custGeom>
            <a:avLst/>
            <a:gdLst>
              <a:gd name="T0" fmla="*/ 2257 w 2659"/>
              <a:gd name="T1" fmla="*/ 418 h 859"/>
              <a:gd name="T2" fmla="*/ 2418 w 2659"/>
              <a:gd name="T3" fmla="*/ 14 h 859"/>
              <a:gd name="T4" fmla="*/ 2581 w 2659"/>
              <a:gd name="T5" fmla="*/ 583 h 859"/>
              <a:gd name="T6" fmla="*/ 2281 w 2659"/>
              <a:gd name="T7" fmla="*/ 538 h 859"/>
              <a:gd name="T8" fmla="*/ 2108 w 2659"/>
              <a:gd name="T9" fmla="*/ 380 h 859"/>
              <a:gd name="T10" fmla="*/ 1965 w 2659"/>
              <a:gd name="T11" fmla="*/ 551 h 859"/>
              <a:gd name="T12" fmla="*/ 2030 w 2659"/>
              <a:gd name="T13" fmla="*/ 423 h 859"/>
              <a:gd name="T14" fmla="*/ 2139 w 2659"/>
              <a:gd name="T15" fmla="*/ 246 h 859"/>
              <a:gd name="T16" fmla="*/ 1786 w 2659"/>
              <a:gd name="T17" fmla="*/ 535 h 859"/>
              <a:gd name="T18" fmla="*/ 1880 w 2659"/>
              <a:gd name="T19" fmla="*/ 533 h 859"/>
              <a:gd name="T20" fmla="*/ 1862 w 2659"/>
              <a:gd name="T21" fmla="*/ 798 h 859"/>
              <a:gd name="T22" fmla="*/ 1757 w 2659"/>
              <a:gd name="T23" fmla="*/ 722 h 859"/>
              <a:gd name="T24" fmla="*/ 1653 w 2659"/>
              <a:gd name="T25" fmla="*/ 428 h 859"/>
              <a:gd name="T26" fmla="*/ 1606 w 2659"/>
              <a:gd name="T27" fmla="*/ 491 h 859"/>
              <a:gd name="T28" fmla="*/ 1652 w 2659"/>
              <a:gd name="T29" fmla="*/ 577 h 859"/>
              <a:gd name="T30" fmla="*/ 1686 w 2659"/>
              <a:gd name="T31" fmla="*/ 831 h 859"/>
              <a:gd name="T32" fmla="*/ 1388 w 2659"/>
              <a:gd name="T33" fmla="*/ 564 h 859"/>
              <a:gd name="T34" fmla="*/ 1445 w 2659"/>
              <a:gd name="T35" fmla="*/ 636 h 859"/>
              <a:gd name="T36" fmla="*/ 1401 w 2659"/>
              <a:gd name="T37" fmla="*/ 859 h 859"/>
              <a:gd name="T38" fmla="*/ 1539 w 2659"/>
              <a:gd name="T39" fmla="*/ 669 h 859"/>
              <a:gd name="T40" fmla="*/ 1286 w 2659"/>
              <a:gd name="T41" fmla="*/ 504 h 859"/>
              <a:gd name="T42" fmla="*/ 1388 w 2659"/>
              <a:gd name="T43" fmla="*/ 564 h 859"/>
              <a:gd name="T44" fmla="*/ 1444 w 2659"/>
              <a:gd name="T45" fmla="*/ 706 h 859"/>
              <a:gd name="T46" fmla="*/ 1445 w 2659"/>
              <a:gd name="T47" fmla="*/ 780 h 859"/>
              <a:gd name="T48" fmla="*/ 1204 w 2659"/>
              <a:gd name="T49" fmla="*/ 740 h 859"/>
              <a:gd name="T50" fmla="*/ 1042 w 2659"/>
              <a:gd name="T51" fmla="*/ 593 h 859"/>
              <a:gd name="T52" fmla="*/ 1184 w 2659"/>
              <a:gd name="T53" fmla="*/ 548 h 859"/>
              <a:gd name="T54" fmla="*/ 944 w 2659"/>
              <a:gd name="T55" fmla="*/ 595 h 859"/>
              <a:gd name="T56" fmla="*/ 1066 w 2659"/>
              <a:gd name="T57" fmla="*/ 779 h 859"/>
              <a:gd name="T58" fmla="*/ 960 w 2659"/>
              <a:gd name="T59" fmla="*/ 840 h 859"/>
              <a:gd name="T60" fmla="*/ 1204 w 2659"/>
              <a:gd name="T61" fmla="*/ 740 h 859"/>
              <a:gd name="T62" fmla="*/ 791 w 2659"/>
              <a:gd name="T63" fmla="*/ 634 h 859"/>
              <a:gd name="T64" fmla="*/ 589 w 2659"/>
              <a:gd name="T65" fmla="*/ 746 h 859"/>
              <a:gd name="T66" fmla="*/ 884 w 2659"/>
              <a:gd name="T67" fmla="*/ 801 h 859"/>
              <a:gd name="T68" fmla="*/ 754 w 2659"/>
              <a:gd name="T69" fmla="*/ 487 h 859"/>
              <a:gd name="T70" fmla="*/ 644 w 2659"/>
              <a:gd name="T71" fmla="*/ 580 h 859"/>
              <a:gd name="T72" fmla="*/ 745 w 2659"/>
              <a:gd name="T73" fmla="*/ 703 h 859"/>
              <a:gd name="T74" fmla="*/ 791 w 2659"/>
              <a:gd name="T75" fmla="*/ 777 h 859"/>
              <a:gd name="T76" fmla="*/ 686 w 2659"/>
              <a:gd name="T77" fmla="*/ 745 h 859"/>
              <a:gd name="T78" fmla="*/ 476 w 2659"/>
              <a:gd name="T79" fmla="*/ 491 h 859"/>
              <a:gd name="T80" fmla="*/ 476 w 2659"/>
              <a:gd name="T81" fmla="*/ 854 h 859"/>
              <a:gd name="T82" fmla="*/ 270 w 2659"/>
              <a:gd name="T83" fmla="*/ 818 h 859"/>
              <a:gd name="T84" fmla="*/ 7 w 2659"/>
              <a:gd name="T85" fmla="*/ 427 h 859"/>
              <a:gd name="T86" fmla="*/ 195 w 2659"/>
              <a:gd name="T87" fmla="*/ 744 h 859"/>
              <a:gd name="T88" fmla="*/ 382 w 2659"/>
              <a:gd name="T89" fmla="*/ 427 h 859"/>
              <a:gd name="T90" fmla="*/ 1895 w 2659"/>
              <a:gd name="T91" fmla="*/ 815 h 859"/>
              <a:gd name="T92" fmla="*/ 1928 w 2659"/>
              <a:gd name="T93" fmla="*/ 815 h 859"/>
              <a:gd name="T94" fmla="*/ 1908 w 2659"/>
              <a:gd name="T95" fmla="*/ 848 h 859"/>
              <a:gd name="T96" fmla="*/ 1944 w 2659"/>
              <a:gd name="T97" fmla="*/ 808 h 859"/>
              <a:gd name="T98" fmla="*/ 1955 w 2659"/>
              <a:gd name="T99" fmla="*/ 833 h 859"/>
              <a:gd name="T100" fmla="*/ 1974 w 2659"/>
              <a:gd name="T101" fmla="*/ 808 h 859"/>
              <a:gd name="T102" fmla="*/ 1967 w 2659"/>
              <a:gd name="T103" fmla="*/ 830 h 859"/>
              <a:gd name="T104" fmla="*/ 1957 w 2659"/>
              <a:gd name="T105" fmla="*/ 842 h 859"/>
              <a:gd name="T106" fmla="*/ 1941 w 2659"/>
              <a:gd name="T107" fmla="*/ 817 h 859"/>
              <a:gd name="T108" fmla="*/ 1935 w 2659"/>
              <a:gd name="T109" fmla="*/ 848 h 8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659" h="859">
                <a:moveTo>
                  <a:pt x="2139" y="246"/>
                </a:moveTo>
                <a:cubicBezTo>
                  <a:pt x="2174" y="236"/>
                  <a:pt x="2211" y="256"/>
                  <a:pt x="2221" y="292"/>
                </a:cubicBezTo>
                <a:cubicBezTo>
                  <a:pt x="2257" y="418"/>
                  <a:pt x="2257" y="418"/>
                  <a:pt x="2257" y="418"/>
                </a:cubicBezTo>
                <a:cubicBezTo>
                  <a:pt x="2354" y="79"/>
                  <a:pt x="2354" y="79"/>
                  <a:pt x="2354" y="79"/>
                </a:cubicBezTo>
                <a:cubicBezTo>
                  <a:pt x="2354" y="79"/>
                  <a:pt x="2354" y="79"/>
                  <a:pt x="2354" y="79"/>
                </a:cubicBezTo>
                <a:cubicBezTo>
                  <a:pt x="2363" y="48"/>
                  <a:pt x="2387" y="23"/>
                  <a:pt x="2418" y="14"/>
                </a:cubicBezTo>
                <a:cubicBezTo>
                  <a:pt x="2467" y="0"/>
                  <a:pt x="2518" y="29"/>
                  <a:pt x="2532" y="78"/>
                </a:cubicBezTo>
                <a:cubicBezTo>
                  <a:pt x="2644" y="469"/>
                  <a:pt x="2644" y="469"/>
                  <a:pt x="2644" y="469"/>
                </a:cubicBezTo>
                <a:cubicBezTo>
                  <a:pt x="2659" y="518"/>
                  <a:pt x="2630" y="569"/>
                  <a:pt x="2581" y="583"/>
                </a:cubicBezTo>
                <a:cubicBezTo>
                  <a:pt x="2532" y="597"/>
                  <a:pt x="2481" y="569"/>
                  <a:pt x="2467" y="520"/>
                </a:cubicBezTo>
                <a:cubicBezTo>
                  <a:pt x="2377" y="206"/>
                  <a:pt x="2377" y="206"/>
                  <a:pt x="2377" y="206"/>
                </a:cubicBezTo>
                <a:cubicBezTo>
                  <a:pt x="2281" y="538"/>
                  <a:pt x="2281" y="538"/>
                  <a:pt x="2281" y="538"/>
                </a:cubicBezTo>
                <a:cubicBezTo>
                  <a:pt x="2275" y="559"/>
                  <a:pt x="2259" y="577"/>
                  <a:pt x="2236" y="584"/>
                </a:cubicBezTo>
                <a:cubicBezTo>
                  <a:pt x="2200" y="594"/>
                  <a:pt x="2163" y="574"/>
                  <a:pt x="2153" y="538"/>
                </a:cubicBezTo>
                <a:cubicBezTo>
                  <a:pt x="2108" y="380"/>
                  <a:pt x="2108" y="380"/>
                  <a:pt x="2108" y="380"/>
                </a:cubicBezTo>
                <a:cubicBezTo>
                  <a:pt x="2059" y="551"/>
                  <a:pt x="2059" y="551"/>
                  <a:pt x="2059" y="551"/>
                </a:cubicBezTo>
                <a:cubicBezTo>
                  <a:pt x="2054" y="567"/>
                  <a:pt x="2042" y="580"/>
                  <a:pt x="2025" y="585"/>
                </a:cubicBezTo>
                <a:cubicBezTo>
                  <a:pt x="1999" y="592"/>
                  <a:pt x="1972" y="577"/>
                  <a:pt x="1965" y="551"/>
                </a:cubicBezTo>
                <a:cubicBezTo>
                  <a:pt x="1936" y="450"/>
                  <a:pt x="1936" y="450"/>
                  <a:pt x="1936" y="450"/>
                </a:cubicBezTo>
                <a:cubicBezTo>
                  <a:pt x="1929" y="424"/>
                  <a:pt x="1944" y="397"/>
                  <a:pt x="1969" y="390"/>
                </a:cubicBezTo>
                <a:cubicBezTo>
                  <a:pt x="1995" y="383"/>
                  <a:pt x="2022" y="398"/>
                  <a:pt x="2030" y="423"/>
                </a:cubicBezTo>
                <a:cubicBezTo>
                  <a:pt x="2042" y="468"/>
                  <a:pt x="2042" y="468"/>
                  <a:pt x="2042" y="468"/>
                </a:cubicBezTo>
                <a:cubicBezTo>
                  <a:pt x="2093" y="292"/>
                  <a:pt x="2093" y="292"/>
                  <a:pt x="2093" y="292"/>
                </a:cubicBezTo>
                <a:cubicBezTo>
                  <a:pt x="2099" y="270"/>
                  <a:pt x="2116" y="252"/>
                  <a:pt x="2139" y="246"/>
                </a:cubicBezTo>
                <a:close/>
                <a:moveTo>
                  <a:pt x="1833" y="487"/>
                </a:moveTo>
                <a:cubicBezTo>
                  <a:pt x="1792" y="487"/>
                  <a:pt x="1786" y="508"/>
                  <a:pt x="1786" y="533"/>
                </a:cubicBezTo>
                <a:cubicBezTo>
                  <a:pt x="1786" y="535"/>
                  <a:pt x="1786" y="535"/>
                  <a:pt x="1786" y="535"/>
                </a:cubicBezTo>
                <a:cubicBezTo>
                  <a:pt x="1786" y="561"/>
                  <a:pt x="1792" y="581"/>
                  <a:pt x="1833" y="581"/>
                </a:cubicBezTo>
                <a:cubicBezTo>
                  <a:pt x="1875" y="581"/>
                  <a:pt x="1880" y="561"/>
                  <a:pt x="1880" y="535"/>
                </a:cubicBezTo>
                <a:cubicBezTo>
                  <a:pt x="1880" y="533"/>
                  <a:pt x="1880" y="533"/>
                  <a:pt x="1880" y="533"/>
                </a:cubicBezTo>
                <a:cubicBezTo>
                  <a:pt x="1880" y="508"/>
                  <a:pt x="1875" y="487"/>
                  <a:pt x="1833" y="487"/>
                </a:cubicBezTo>
                <a:close/>
                <a:moveTo>
                  <a:pt x="1847" y="841"/>
                </a:moveTo>
                <a:cubicBezTo>
                  <a:pt x="1866" y="837"/>
                  <a:pt x="1867" y="827"/>
                  <a:pt x="1862" y="798"/>
                </a:cubicBezTo>
                <a:cubicBezTo>
                  <a:pt x="1857" y="770"/>
                  <a:pt x="1856" y="762"/>
                  <a:pt x="1837" y="765"/>
                </a:cubicBezTo>
                <a:cubicBezTo>
                  <a:pt x="1812" y="768"/>
                  <a:pt x="1784" y="775"/>
                  <a:pt x="1770" y="766"/>
                </a:cubicBezTo>
                <a:cubicBezTo>
                  <a:pt x="1760" y="759"/>
                  <a:pt x="1757" y="753"/>
                  <a:pt x="1757" y="722"/>
                </a:cubicBezTo>
                <a:cubicBezTo>
                  <a:pt x="1757" y="428"/>
                  <a:pt x="1757" y="428"/>
                  <a:pt x="1757" y="428"/>
                </a:cubicBezTo>
                <a:cubicBezTo>
                  <a:pt x="1757" y="399"/>
                  <a:pt x="1752" y="392"/>
                  <a:pt x="1705" y="392"/>
                </a:cubicBezTo>
                <a:cubicBezTo>
                  <a:pt x="1658" y="392"/>
                  <a:pt x="1653" y="399"/>
                  <a:pt x="1653" y="428"/>
                </a:cubicBezTo>
                <a:cubicBezTo>
                  <a:pt x="1653" y="490"/>
                  <a:pt x="1653" y="490"/>
                  <a:pt x="1653" y="490"/>
                </a:cubicBezTo>
                <a:cubicBezTo>
                  <a:pt x="1653" y="491"/>
                  <a:pt x="1653" y="491"/>
                  <a:pt x="1652" y="491"/>
                </a:cubicBezTo>
                <a:cubicBezTo>
                  <a:pt x="1606" y="491"/>
                  <a:pt x="1606" y="491"/>
                  <a:pt x="1606" y="491"/>
                </a:cubicBezTo>
                <a:cubicBezTo>
                  <a:pt x="1582" y="491"/>
                  <a:pt x="1577" y="495"/>
                  <a:pt x="1577" y="534"/>
                </a:cubicBezTo>
                <a:cubicBezTo>
                  <a:pt x="1577" y="573"/>
                  <a:pt x="1582" y="577"/>
                  <a:pt x="1606" y="577"/>
                </a:cubicBezTo>
                <a:cubicBezTo>
                  <a:pt x="1652" y="577"/>
                  <a:pt x="1652" y="577"/>
                  <a:pt x="1652" y="577"/>
                </a:cubicBezTo>
                <a:cubicBezTo>
                  <a:pt x="1653" y="577"/>
                  <a:pt x="1653" y="577"/>
                  <a:pt x="1653" y="578"/>
                </a:cubicBezTo>
                <a:cubicBezTo>
                  <a:pt x="1653" y="734"/>
                  <a:pt x="1653" y="734"/>
                  <a:pt x="1653" y="734"/>
                </a:cubicBezTo>
                <a:cubicBezTo>
                  <a:pt x="1653" y="768"/>
                  <a:pt x="1657" y="806"/>
                  <a:pt x="1686" y="831"/>
                </a:cubicBezTo>
                <a:cubicBezTo>
                  <a:pt x="1706" y="849"/>
                  <a:pt x="1733" y="854"/>
                  <a:pt x="1757" y="854"/>
                </a:cubicBezTo>
                <a:cubicBezTo>
                  <a:pt x="1796" y="854"/>
                  <a:pt x="1831" y="845"/>
                  <a:pt x="1847" y="841"/>
                </a:cubicBezTo>
                <a:close/>
                <a:moveTo>
                  <a:pt x="1388" y="564"/>
                </a:moveTo>
                <a:cubicBezTo>
                  <a:pt x="1431" y="564"/>
                  <a:pt x="1446" y="583"/>
                  <a:pt x="1446" y="615"/>
                </a:cubicBezTo>
                <a:cubicBezTo>
                  <a:pt x="1446" y="634"/>
                  <a:pt x="1446" y="634"/>
                  <a:pt x="1446" y="634"/>
                </a:cubicBezTo>
                <a:cubicBezTo>
                  <a:pt x="1446" y="635"/>
                  <a:pt x="1446" y="636"/>
                  <a:pt x="1445" y="636"/>
                </a:cubicBezTo>
                <a:cubicBezTo>
                  <a:pt x="1426" y="634"/>
                  <a:pt x="1407" y="633"/>
                  <a:pt x="1388" y="633"/>
                </a:cubicBezTo>
                <a:cubicBezTo>
                  <a:pt x="1304" y="633"/>
                  <a:pt x="1244" y="660"/>
                  <a:pt x="1244" y="746"/>
                </a:cubicBezTo>
                <a:cubicBezTo>
                  <a:pt x="1244" y="833"/>
                  <a:pt x="1313" y="859"/>
                  <a:pt x="1401" y="859"/>
                </a:cubicBezTo>
                <a:cubicBezTo>
                  <a:pt x="1457" y="859"/>
                  <a:pt x="1501" y="844"/>
                  <a:pt x="1515" y="837"/>
                </a:cubicBezTo>
                <a:cubicBezTo>
                  <a:pt x="1530" y="830"/>
                  <a:pt x="1539" y="822"/>
                  <a:pt x="1539" y="801"/>
                </a:cubicBezTo>
                <a:cubicBezTo>
                  <a:pt x="1539" y="788"/>
                  <a:pt x="1539" y="682"/>
                  <a:pt x="1539" y="669"/>
                </a:cubicBezTo>
                <a:cubicBezTo>
                  <a:pt x="1539" y="613"/>
                  <a:pt x="1541" y="592"/>
                  <a:pt x="1527" y="557"/>
                </a:cubicBezTo>
                <a:cubicBezTo>
                  <a:pt x="1515" y="524"/>
                  <a:pt x="1480" y="487"/>
                  <a:pt x="1410" y="487"/>
                </a:cubicBezTo>
                <a:cubicBezTo>
                  <a:pt x="1339" y="487"/>
                  <a:pt x="1292" y="503"/>
                  <a:pt x="1286" y="504"/>
                </a:cubicBezTo>
                <a:cubicBezTo>
                  <a:pt x="1267" y="509"/>
                  <a:pt x="1267" y="520"/>
                  <a:pt x="1273" y="548"/>
                </a:cubicBezTo>
                <a:cubicBezTo>
                  <a:pt x="1279" y="576"/>
                  <a:pt x="1280" y="584"/>
                  <a:pt x="1299" y="580"/>
                </a:cubicBezTo>
                <a:cubicBezTo>
                  <a:pt x="1300" y="580"/>
                  <a:pt x="1357" y="564"/>
                  <a:pt x="1388" y="564"/>
                </a:cubicBezTo>
                <a:close/>
                <a:moveTo>
                  <a:pt x="1342" y="745"/>
                </a:moveTo>
                <a:cubicBezTo>
                  <a:pt x="1342" y="712"/>
                  <a:pt x="1365" y="703"/>
                  <a:pt x="1400" y="703"/>
                </a:cubicBezTo>
                <a:cubicBezTo>
                  <a:pt x="1414" y="703"/>
                  <a:pt x="1426" y="704"/>
                  <a:pt x="1444" y="706"/>
                </a:cubicBezTo>
                <a:cubicBezTo>
                  <a:pt x="1445" y="707"/>
                  <a:pt x="1446" y="708"/>
                  <a:pt x="1446" y="709"/>
                </a:cubicBezTo>
                <a:cubicBezTo>
                  <a:pt x="1446" y="777"/>
                  <a:pt x="1446" y="777"/>
                  <a:pt x="1446" y="777"/>
                </a:cubicBezTo>
                <a:cubicBezTo>
                  <a:pt x="1446" y="778"/>
                  <a:pt x="1446" y="779"/>
                  <a:pt x="1445" y="780"/>
                </a:cubicBezTo>
                <a:cubicBezTo>
                  <a:pt x="1434" y="784"/>
                  <a:pt x="1419" y="787"/>
                  <a:pt x="1403" y="787"/>
                </a:cubicBezTo>
                <a:cubicBezTo>
                  <a:pt x="1363" y="787"/>
                  <a:pt x="1342" y="775"/>
                  <a:pt x="1342" y="745"/>
                </a:cubicBezTo>
                <a:close/>
                <a:moveTo>
                  <a:pt x="1204" y="740"/>
                </a:moveTo>
                <a:cubicBezTo>
                  <a:pt x="1203" y="712"/>
                  <a:pt x="1196" y="690"/>
                  <a:pt x="1171" y="669"/>
                </a:cubicBezTo>
                <a:cubicBezTo>
                  <a:pt x="1154" y="653"/>
                  <a:pt x="1128" y="643"/>
                  <a:pt x="1090" y="629"/>
                </a:cubicBezTo>
                <a:cubicBezTo>
                  <a:pt x="1066" y="620"/>
                  <a:pt x="1042" y="615"/>
                  <a:pt x="1042" y="593"/>
                </a:cubicBezTo>
                <a:cubicBezTo>
                  <a:pt x="1042" y="575"/>
                  <a:pt x="1060" y="567"/>
                  <a:pt x="1075" y="566"/>
                </a:cubicBezTo>
                <a:cubicBezTo>
                  <a:pt x="1106" y="564"/>
                  <a:pt x="1140" y="576"/>
                  <a:pt x="1158" y="580"/>
                </a:cubicBezTo>
                <a:cubicBezTo>
                  <a:pt x="1177" y="584"/>
                  <a:pt x="1178" y="576"/>
                  <a:pt x="1184" y="548"/>
                </a:cubicBezTo>
                <a:cubicBezTo>
                  <a:pt x="1191" y="520"/>
                  <a:pt x="1190" y="509"/>
                  <a:pt x="1172" y="504"/>
                </a:cubicBezTo>
                <a:cubicBezTo>
                  <a:pt x="1156" y="500"/>
                  <a:pt x="1126" y="487"/>
                  <a:pt x="1066" y="487"/>
                </a:cubicBezTo>
                <a:cubicBezTo>
                  <a:pt x="989" y="487"/>
                  <a:pt x="942" y="535"/>
                  <a:pt x="944" y="595"/>
                </a:cubicBezTo>
                <a:cubicBezTo>
                  <a:pt x="946" y="670"/>
                  <a:pt x="1005" y="691"/>
                  <a:pt x="1049" y="704"/>
                </a:cubicBezTo>
                <a:cubicBezTo>
                  <a:pt x="1088" y="714"/>
                  <a:pt x="1107" y="726"/>
                  <a:pt x="1105" y="749"/>
                </a:cubicBezTo>
                <a:cubicBezTo>
                  <a:pt x="1104" y="771"/>
                  <a:pt x="1086" y="779"/>
                  <a:pt x="1066" y="779"/>
                </a:cubicBezTo>
                <a:cubicBezTo>
                  <a:pt x="1039" y="779"/>
                  <a:pt x="994" y="767"/>
                  <a:pt x="970" y="762"/>
                </a:cubicBezTo>
                <a:cubicBezTo>
                  <a:pt x="952" y="758"/>
                  <a:pt x="949" y="770"/>
                  <a:pt x="945" y="799"/>
                </a:cubicBezTo>
                <a:cubicBezTo>
                  <a:pt x="941" y="828"/>
                  <a:pt x="941" y="833"/>
                  <a:pt x="960" y="840"/>
                </a:cubicBezTo>
                <a:cubicBezTo>
                  <a:pt x="960" y="840"/>
                  <a:pt x="1015" y="859"/>
                  <a:pt x="1073" y="859"/>
                </a:cubicBezTo>
                <a:cubicBezTo>
                  <a:pt x="1117" y="859"/>
                  <a:pt x="1149" y="844"/>
                  <a:pt x="1167" y="830"/>
                </a:cubicBezTo>
                <a:cubicBezTo>
                  <a:pt x="1191" y="811"/>
                  <a:pt x="1205" y="779"/>
                  <a:pt x="1204" y="740"/>
                </a:cubicBezTo>
                <a:close/>
                <a:moveTo>
                  <a:pt x="733" y="564"/>
                </a:moveTo>
                <a:cubicBezTo>
                  <a:pt x="775" y="564"/>
                  <a:pt x="791" y="583"/>
                  <a:pt x="791" y="615"/>
                </a:cubicBezTo>
                <a:cubicBezTo>
                  <a:pt x="791" y="634"/>
                  <a:pt x="791" y="634"/>
                  <a:pt x="791" y="634"/>
                </a:cubicBezTo>
                <a:cubicBezTo>
                  <a:pt x="791" y="635"/>
                  <a:pt x="790" y="636"/>
                  <a:pt x="790" y="636"/>
                </a:cubicBezTo>
                <a:cubicBezTo>
                  <a:pt x="771" y="634"/>
                  <a:pt x="752" y="633"/>
                  <a:pt x="733" y="633"/>
                </a:cubicBezTo>
                <a:cubicBezTo>
                  <a:pt x="649" y="633"/>
                  <a:pt x="589" y="660"/>
                  <a:pt x="589" y="746"/>
                </a:cubicBezTo>
                <a:cubicBezTo>
                  <a:pt x="589" y="833"/>
                  <a:pt x="658" y="859"/>
                  <a:pt x="745" y="859"/>
                </a:cubicBezTo>
                <a:cubicBezTo>
                  <a:pt x="801" y="859"/>
                  <a:pt x="845" y="844"/>
                  <a:pt x="860" y="837"/>
                </a:cubicBezTo>
                <a:cubicBezTo>
                  <a:pt x="875" y="830"/>
                  <a:pt x="884" y="822"/>
                  <a:pt x="884" y="801"/>
                </a:cubicBezTo>
                <a:cubicBezTo>
                  <a:pt x="884" y="788"/>
                  <a:pt x="884" y="682"/>
                  <a:pt x="884" y="669"/>
                </a:cubicBezTo>
                <a:cubicBezTo>
                  <a:pt x="884" y="613"/>
                  <a:pt x="885" y="592"/>
                  <a:pt x="872" y="557"/>
                </a:cubicBezTo>
                <a:cubicBezTo>
                  <a:pt x="859" y="524"/>
                  <a:pt x="824" y="487"/>
                  <a:pt x="754" y="487"/>
                </a:cubicBezTo>
                <a:cubicBezTo>
                  <a:pt x="684" y="487"/>
                  <a:pt x="637" y="503"/>
                  <a:pt x="630" y="504"/>
                </a:cubicBezTo>
                <a:cubicBezTo>
                  <a:pt x="612" y="509"/>
                  <a:pt x="612" y="520"/>
                  <a:pt x="618" y="548"/>
                </a:cubicBezTo>
                <a:cubicBezTo>
                  <a:pt x="624" y="576"/>
                  <a:pt x="625" y="584"/>
                  <a:pt x="644" y="580"/>
                </a:cubicBezTo>
                <a:cubicBezTo>
                  <a:pt x="644" y="580"/>
                  <a:pt x="702" y="564"/>
                  <a:pt x="733" y="564"/>
                </a:cubicBezTo>
                <a:close/>
                <a:moveTo>
                  <a:pt x="686" y="745"/>
                </a:moveTo>
                <a:cubicBezTo>
                  <a:pt x="686" y="712"/>
                  <a:pt x="710" y="703"/>
                  <a:pt x="745" y="703"/>
                </a:cubicBezTo>
                <a:cubicBezTo>
                  <a:pt x="758" y="703"/>
                  <a:pt x="771" y="704"/>
                  <a:pt x="789" y="706"/>
                </a:cubicBezTo>
                <a:cubicBezTo>
                  <a:pt x="790" y="707"/>
                  <a:pt x="791" y="708"/>
                  <a:pt x="791" y="709"/>
                </a:cubicBezTo>
                <a:cubicBezTo>
                  <a:pt x="791" y="777"/>
                  <a:pt x="791" y="777"/>
                  <a:pt x="791" y="777"/>
                </a:cubicBezTo>
                <a:cubicBezTo>
                  <a:pt x="791" y="778"/>
                  <a:pt x="790" y="779"/>
                  <a:pt x="789" y="780"/>
                </a:cubicBezTo>
                <a:cubicBezTo>
                  <a:pt x="778" y="784"/>
                  <a:pt x="763" y="787"/>
                  <a:pt x="748" y="787"/>
                </a:cubicBezTo>
                <a:cubicBezTo>
                  <a:pt x="708" y="787"/>
                  <a:pt x="686" y="775"/>
                  <a:pt x="686" y="745"/>
                </a:cubicBezTo>
                <a:close/>
                <a:moveTo>
                  <a:pt x="528" y="818"/>
                </a:moveTo>
                <a:cubicBezTo>
                  <a:pt x="528" y="527"/>
                  <a:pt x="528" y="527"/>
                  <a:pt x="528" y="527"/>
                </a:cubicBezTo>
                <a:cubicBezTo>
                  <a:pt x="528" y="498"/>
                  <a:pt x="523" y="491"/>
                  <a:pt x="476" y="491"/>
                </a:cubicBezTo>
                <a:cubicBezTo>
                  <a:pt x="429" y="491"/>
                  <a:pt x="424" y="498"/>
                  <a:pt x="424" y="527"/>
                </a:cubicBezTo>
                <a:cubicBezTo>
                  <a:pt x="424" y="818"/>
                  <a:pt x="424" y="818"/>
                  <a:pt x="424" y="818"/>
                </a:cubicBezTo>
                <a:cubicBezTo>
                  <a:pt x="424" y="847"/>
                  <a:pt x="429" y="854"/>
                  <a:pt x="476" y="854"/>
                </a:cubicBezTo>
                <a:cubicBezTo>
                  <a:pt x="523" y="854"/>
                  <a:pt x="528" y="847"/>
                  <a:pt x="528" y="818"/>
                </a:cubicBezTo>
                <a:close/>
                <a:moveTo>
                  <a:pt x="382" y="427"/>
                </a:moveTo>
                <a:cubicBezTo>
                  <a:pt x="270" y="818"/>
                  <a:pt x="270" y="818"/>
                  <a:pt x="270" y="818"/>
                </a:cubicBezTo>
                <a:cubicBezTo>
                  <a:pt x="260" y="847"/>
                  <a:pt x="241" y="854"/>
                  <a:pt x="195" y="854"/>
                </a:cubicBezTo>
                <a:cubicBezTo>
                  <a:pt x="148" y="854"/>
                  <a:pt x="129" y="847"/>
                  <a:pt x="119" y="818"/>
                </a:cubicBezTo>
                <a:cubicBezTo>
                  <a:pt x="7" y="427"/>
                  <a:pt x="7" y="427"/>
                  <a:pt x="7" y="427"/>
                </a:cubicBezTo>
                <a:cubicBezTo>
                  <a:pt x="0" y="399"/>
                  <a:pt x="9" y="392"/>
                  <a:pt x="53" y="392"/>
                </a:cubicBezTo>
                <a:cubicBezTo>
                  <a:pt x="96" y="392"/>
                  <a:pt x="103" y="399"/>
                  <a:pt x="110" y="428"/>
                </a:cubicBezTo>
                <a:cubicBezTo>
                  <a:pt x="195" y="744"/>
                  <a:pt x="195" y="744"/>
                  <a:pt x="195" y="744"/>
                </a:cubicBezTo>
                <a:cubicBezTo>
                  <a:pt x="279" y="428"/>
                  <a:pt x="279" y="428"/>
                  <a:pt x="279" y="428"/>
                </a:cubicBezTo>
                <a:cubicBezTo>
                  <a:pt x="286" y="399"/>
                  <a:pt x="293" y="392"/>
                  <a:pt x="337" y="392"/>
                </a:cubicBezTo>
                <a:cubicBezTo>
                  <a:pt x="380" y="392"/>
                  <a:pt x="389" y="399"/>
                  <a:pt x="382" y="427"/>
                </a:cubicBezTo>
                <a:close/>
                <a:moveTo>
                  <a:pt x="1908" y="848"/>
                </a:moveTo>
                <a:cubicBezTo>
                  <a:pt x="1908" y="815"/>
                  <a:pt x="1908" y="815"/>
                  <a:pt x="1908" y="815"/>
                </a:cubicBezTo>
                <a:cubicBezTo>
                  <a:pt x="1895" y="815"/>
                  <a:pt x="1895" y="815"/>
                  <a:pt x="1895" y="815"/>
                </a:cubicBezTo>
                <a:cubicBezTo>
                  <a:pt x="1895" y="808"/>
                  <a:pt x="1895" y="808"/>
                  <a:pt x="1895" y="808"/>
                </a:cubicBezTo>
                <a:cubicBezTo>
                  <a:pt x="1928" y="808"/>
                  <a:pt x="1928" y="808"/>
                  <a:pt x="1928" y="808"/>
                </a:cubicBezTo>
                <a:cubicBezTo>
                  <a:pt x="1928" y="815"/>
                  <a:pt x="1928" y="815"/>
                  <a:pt x="1928" y="815"/>
                </a:cubicBezTo>
                <a:cubicBezTo>
                  <a:pt x="1915" y="815"/>
                  <a:pt x="1915" y="815"/>
                  <a:pt x="1915" y="815"/>
                </a:cubicBezTo>
                <a:cubicBezTo>
                  <a:pt x="1915" y="848"/>
                  <a:pt x="1915" y="848"/>
                  <a:pt x="1915" y="848"/>
                </a:cubicBezTo>
                <a:lnTo>
                  <a:pt x="1908" y="848"/>
                </a:lnTo>
                <a:close/>
                <a:moveTo>
                  <a:pt x="1935" y="848"/>
                </a:moveTo>
                <a:cubicBezTo>
                  <a:pt x="1935" y="808"/>
                  <a:pt x="1935" y="808"/>
                  <a:pt x="1935" y="808"/>
                </a:cubicBezTo>
                <a:cubicBezTo>
                  <a:pt x="1944" y="808"/>
                  <a:pt x="1944" y="808"/>
                  <a:pt x="1944" y="808"/>
                </a:cubicBezTo>
                <a:cubicBezTo>
                  <a:pt x="1951" y="823"/>
                  <a:pt x="1951" y="823"/>
                  <a:pt x="1951" y="823"/>
                </a:cubicBezTo>
                <a:cubicBezTo>
                  <a:pt x="1954" y="833"/>
                  <a:pt x="1954" y="833"/>
                  <a:pt x="1954" y="833"/>
                </a:cubicBezTo>
                <a:cubicBezTo>
                  <a:pt x="1955" y="833"/>
                  <a:pt x="1955" y="833"/>
                  <a:pt x="1955" y="833"/>
                </a:cubicBezTo>
                <a:cubicBezTo>
                  <a:pt x="1958" y="823"/>
                  <a:pt x="1958" y="823"/>
                  <a:pt x="1958" y="823"/>
                </a:cubicBezTo>
                <a:cubicBezTo>
                  <a:pt x="1964" y="808"/>
                  <a:pt x="1964" y="808"/>
                  <a:pt x="1964" y="808"/>
                </a:cubicBezTo>
                <a:cubicBezTo>
                  <a:pt x="1974" y="808"/>
                  <a:pt x="1974" y="808"/>
                  <a:pt x="1974" y="808"/>
                </a:cubicBezTo>
                <a:cubicBezTo>
                  <a:pt x="1974" y="848"/>
                  <a:pt x="1974" y="848"/>
                  <a:pt x="1974" y="848"/>
                </a:cubicBezTo>
                <a:cubicBezTo>
                  <a:pt x="1967" y="848"/>
                  <a:pt x="1967" y="848"/>
                  <a:pt x="1967" y="848"/>
                </a:cubicBezTo>
                <a:cubicBezTo>
                  <a:pt x="1967" y="830"/>
                  <a:pt x="1967" y="830"/>
                  <a:pt x="1967" y="830"/>
                </a:cubicBezTo>
                <a:cubicBezTo>
                  <a:pt x="1968" y="817"/>
                  <a:pt x="1968" y="817"/>
                  <a:pt x="1968" y="817"/>
                </a:cubicBezTo>
                <a:cubicBezTo>
                  <a:pt x="1967" y="817"/>
                  <a:pt x="1967" y="817"/>
                  <a:pt x="1967" y="817"/>
                </a:cubicBezTo>
                <a:cubicBezTo>
                  <a:pt x="1957" y="842"/>
                  <a:pt x="1957" y="842"/>
                  <a:pt x="1957" y="842"/>
                </a:cubicBezTo>
                <a:cubicBezTo>
                  <a:pt x="1951" y="842"/>
                  <a:pt x="1951" y="842"/>
                  <a:pt x="1951" y="842"/>
                </a:cubicBezTo>
                <a:cubicBezTo>
                  <a:pt x="1942" y="817"/>
                  <a:pt x="1942" y="817"/>
                  <a:pt x="1942" y="817"/>
                </a:cubicBezTo>
                <a:cubicBezTo>
                  <a:pt x="1941" y="817"/>
                  <a:pt x="1941" y="817"/>
                  <a:pt x="1941" y="817"/>
                </a:cubicBezTo>
                <a:cubicBezTo>
                  <a:pt x="1942" y="830"/>
                  <a:pt x="1942" y="830"/>
                  <a:pt x="1942" y="830"/>
                </a:cubicBezTo>
                <a:cubicBezTo>
                  <a:pt x="1942" y="848"/>
                  <a:pt x="1942" y="848"/>
                  <a:pt x="1942" y="848"/>
                </a:cubicBezTo>
                <a:lnTo>
                  <a:pt x="1935" y="84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9" name="Footer Placeholder 1">
            <a:extLst>
              <a:ext uri="{FF2B5EF4-FFF2-40B4-BE49-F238E27FC236}">
                <a16:creationId xmlns:a16="http://schemas.microsoft.com/office/drawing/2014/main" id="{18A8702D-F4D4-3A4C-A549-41682085A801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4708838" y="6217156"/>
            <a:ext cx="2391833" cy="340894"/>
          </a:xfrm>
        </p:spPr>
        <p:txBody>
          <a:bodyPr/>
          <a:lstStyle>
            <a:lvl1pPr algn="ctr">
              <a:defRPr cap="all" baseline="0"/>
            </a:lvl1pPr>
          </a:lstStyle>
          <a:p>
            <a:r>
              <a:rPr lang="en-US"/>
              <a:t>Classification goes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560668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0" pos="7440">
          <p15:clr>
            <a:srgbClr val="5ACBF0"/>
          </p15:clr>
        </p15:guide>
      </p15:sldGuideLst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B08A1D0-7C58-4D7E-87C1-482E72CCEC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1722120"/>
            <a:ext cx="5181600" cy="2045579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Footer Placeholder 1">
            <a:extLst>
              <a:ext uri="{FF2B5EF4-FFF2-40B4-BE49-F238E27FC236}">
                <a16:creationId xmlns:a16="http://schemas.microsoft.com/office/drawing/2014/main" id="{C67FBD09-E6F9-414A-B41D-F64B47765704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4708838" y="6217156"/>
            <a:ext cx="2391833" cy="340894"/>
          </a:xfrm>
        </p:spPr>
        <p:txBody>
          <a:bodyPr/>
          <a:lstStyle>
            <a:lvl1pPr algn="ctr">
              <a:defRPr cap="all" baseline="0"/>
            </a:lvl1pPr>
          </a:lstStyle>
          <a:p>
            <a:r>
              <a:rPr lang="en-US"/>
              <a:t>Classification goes here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E6B48BE-B928-0047-B456-EAE3EA85887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881695"/>
            <a:ext cx="12192000" cy="2192036"/>
          </a:xfrm>
          <a:prstGeom prst="rect">
            <a:avLst/>
          </a:prstGeom>
        </p:spPr>
      </p:pic>
      <p:sp>
        <p:nvSpPr>
          <p:cNvPr id="9" name="Freeform 5">
            <a:extLst>
              <a:ext uri="{FF2B5EF4-FFF2-40B4-BE49-F238E27FC236}">
                <a16:creationId xmlns:a16="http://schemas.microsoft.com/office/drawing/2014/main" id="{2347241C-D0FA-B84D-B5A4-8740490AB232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656511" y="5855130"/>
            <a:ext cx="1835150" cy="594239"/>
          </a:xfrm>
          <a:custGeom>
            <a:avLst/>
            <a:gdLst>
              <a:gd name="T0" fmla="*/ 2257 w 2659"/>
              <a:gd name="T1" fmla="*/ 418 h 859"/>
              <a:gd name="T2" fmla="*/ 2418 w 2659"/>
              <a:gd name="T3" fmla="*/ 14 h 859"/>
              <a:gd name="T4" fmla="*/ 2581 w 2659"/>
              <a:gd name="T5" fmla="*/ 583 h 859"/>
              <a:gd name="T6" fmla="*/ 2281 w 2659"/>
              <a:gd name="T7" fmla="*/ 538 h 859"/>
              <a:gd name="T8" fmla="*/ 2108 w 2659"/>
              <a:gd name="T9" fmla="*/ 380 h 859"/>
              <a:gd name="T10" fmla="*/ 1965 w 2659"/>
              <a:gd name="T11" fmla="*/ 551 h 859"/>
              <a:gd name="T12" fmla="*/ 2030 w 2659"/>
              <a:gd name="T13" fmla="*/ 423 h 859"/>
              <a:gd name="T14" fmla="*/ 2139 w 2659"/>
              <a:gd name="T15" fmla="*/ 246 h 859"/>
              <a:gd name="T16" fmla="*/ 1786 w 2659"/>
              <a:gd name="T17" fmla="*/ 535 h 859"/>
              <a:gd name="T18" fmla="*/ 1880 w 2659"/>
              <a:gd name="T19" fmla="*/ 533 h 859"/>
              <a:gd name="T20" fmla="*/ 1862 w 2659"/>
              <a:gd name="T21" fmla="*/ 798 h 859"/>
              <a:gd name="T22" fmla="*/ 1757 w 2659"/>
              <a:gd name="T23" fmla="*/ 722 h 859"/>
              <a:gd name="T24" fmla="*/ 1653 w 2659"/>
              <a:gd name="T25" fmla="*/ 428 h 859"/>
              <a:gd name="T26" fmla="*/ 1606 w 2659"/>
              <a:gd name="T27" fmla="*/ 491 h 859"/>
              <a:gd name="T28" fmla="*/ 1652 w 2659"/>
              <a:gd name="T29" fmla="*/ 577 h 859"/>
              <a:gd name="T30" fmla="*/ 1686 w 2659"/>
              <a:gd name="T31" fmla="*/ 831 h 859"/>
              <a:gd name="T32" fmla="*/ 1388 w 2659"/>
              <a:gd name="T33" fmla="*/ 564 h 859"/>
              <a:gd name="T34" fmla="*/ 1445 w 2659"/>
              <a:gd name="T35" fmla="*/ 636 h 859"/>
              <a:gd name="T36" fmla="*/ 1401 w 2659"/>
              <a:gd name="T37" fmla="*/ 859 h 859"/>
              <a:gd name="T38" fmla="*/ 1539 w 2659"/>
              <a:gd name="T39" fmla="*/ 669 h 859"/>
              <a:gd name="T40" fmla="*/ 1286 w 2659"/>
              <a:gd name="T41" fmla="*/ 504 h 859"/>
              <a:gd name="T42" fmla="*/ 1388 w 2659"/>
              <a:gd name="T43" fmla="*/ 564 h 859"/>
              <a:gd name="T44" fmla="*/ 1444 w 2659"/>
              <a:gd name="T45" fmla="*/ 706 h 859"/>
              <a:gd name="T46" fmla="*/ 1445 w 2659"/>
              <a:gd name="T47" fmla="*/ 780 h 859"/>
              <a:gd name="T48" fmla="*/ 1204 w 2659"/>
              <a:gd name="T49" fmla="*/ 740 h 859"/>
              <a:gd name="T50" fmla="*/ 1042 w 2659"/>
              <a:gd name="T51" fmla="*/ 593 h 859"/>
              <a:gd name="T52" fmla="*/ 1184 w 2659"/>
              <a:gd name="T53" fmla="*/ 548 h 859"/>
              <a:gd name="T54" fmla="*/ 944 w 2659"/>
              <a:gd name="T55" fmla="*/ 595 h 859"/>
              <a:gd name="T56" fmla="*/ 1066 w 2659"/>
              <a:gd name="T57" fmla="*/ 779 h 859"/>
              <a:gd name="T58" fmla="*/ 960 w 2659"/>
              <a:gd name="T59" fmla="*/ 840 h 859"/>
              <a:gd name="T60" fmla="*/ 1204 w 2659"/>
              <a:gd name="T61" fmla="*/ 740 h 859"/>
              <a:gd name="T62" fmla="*/ 791 w 2659"/>
              <a:gd name="T63" fmla="*/ 634 h 859"/>
              <a:gd name="T64" fmla="*/ 589 w 2659"/>
              <a:gd name="T65" fmla="*/ 746 h 859"/>
              <a:gd name="T66" fmla="*/ 884 w 2659"/>
              <a:gd name="T67" fmla="*/ 801 h 859"/>
              <a:gd name="T68" fmla="*/ 754 w 2659"/>
              <a:gd name="T69" fmla="*/ 487 h 859"/>
              <a:gd name="T70" fmla="*/ 644 w 2659"/>
              <a:gd name="T71" fmla="*/ 580 h 859"/>
              <a:gd name="T72" fmla="*/ 745 w 2659"/>
              <a:gd name="T73" fmla="*/ 703 h 859"/>
              <a:gd name="T74" fmla="*/ 791 w 2659"/>
              <a:gd name="T75" fmla="*/ 777 h 859"/>
              <a:gd name="T76" fmla="*/ 686 w 2659"/>
              <a:gd name="T77" fmla="*/ 745 h 859"/>
              <a:gd name="T78" fmla="*/ 476 w 2659"/>
              <a:gd name="T79" fmla="*/ 491 h 859"/>
              <a:gd name="T80" fmla="*/ 476 w 2659"/>
              <a:gd name="T81" fmla="*/ 854 h 859"/>
              <a:gd name="T82" fmla="*/ 270 w 2659"/>
              <a:gd name="T83" fmla="*/ 818 h 859"/>
              <a:gd name="T84" fmla="*/ 7 w 2659"/>
              <a:gd name="T85" fmla="*/ 427 h 859"/>
              <a:gd name="T86" fmla="*/ 195 w 2659"/>
              <a:gd name="T87" fmla="*/ 744 h 859"/>
              <a:gd name="T88" fmla="*/ 382 w 2659"/>
              <a:gd name="T89" fmla="*/ 427 h 859"/>
              <a:gd name="T90" fmla="*/ 1895 w 2659"/>
              <a:gd name="T91" fmla="*/ 815 h 859"/>
              <a:gd name="T92" fmla="*/ 1928 w 2659"/>
              <a:gd name="T93" fmla="*/ 815 h 859"/>
              <a:gd name="T94" fmla="*/ 1908 w 2659"/>
              <a:gd name="T95" fmla="*/ 848 h 859"/>
              <a:gd name="T96" fmla="*/ 1944 w 2659"/>
              <a:gd name="T97" fmla="*/ 808 h 859"/>
              <a:gd name="T98" fmla="*/ 1955 w 2659"/>
              <a:gd name="T99" fmla="*/ 833 h 859"/>
              <a:gd name="T100" fmla="*/ 1974 w 2659"/>
              <a:gd name="T101" fmla="*/ 808 h 859"/>
              <a:gd name="T102" fmla="*/ 1967 w 2659"/>
              <a:gd name="T103" fmla="*/ 830 h 859"/>
              <a:gd name="T104" fmla="*/ 1957 w 2659"/>
              <a:gd name="T105" fmla="*/ 842 h 859"/>
              <a:gd name="T106" fmla="*/ 1941 w 2659"/>
              <a:gd name="T107" fmla="*/ 817 h 859"/>
              <a:gd name="T108" fmla="*/ 1935 w 2659"/>
              <a:gd name="T109" fmla="*/ 848 h 8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659" h="859">
                <a:moveTo>
                  <a:pt x="2139" y="246"/>
                </a:moveTo>
                <a:cubicBezTo>
                  <a:pt x="2174" y="236"/>
                  <a:pt x="2211" y="256"/>
                  <a:pt x="2221" y="292"/>
                </a:cubicBezTo>
                <a:cubicBezTo>
                  <a:pt x="2257" y="418"/>
                  <a:pt x="2257" y="418"/>
                  <a:pt x="2257" y="418"/>
                </a:cubicBezTo>
                <a:cubicBezTo>
                  <a:pt x="2354" y="79"/>
                  <a:pt x="2354" y="79"/>
                  <a:pt x="2354" y="79"/>
                </a:cubicBezTo>
                <a:cubicBezTo>
                  <a:pt x="2354" y="79"/>
                  <a:pt x="2354" y="79"/>
                  <a:pt x="2354" y="79"/>
                </a:cubicBezTo>
                <a:cubicBezTo>
                  <a:pt x="2363" y="48"/>
                  <a:pt x="2387" y="23"/>
                  <a:pt x="2418" y="14"/>
                </a:cubicBezTo>
                <a:cubicBezTo>
                  <a:pt x="2467" y="0"/>
                  <a:pt x="2518" y="29"/>
                  <a:pt x="2532" y="78"/>
                </a:cubicBezTo>
                <a:cubicBezTo>
                  <a:pt x="2644" y="469"/>
                  <a:pt x="2644" y="469"/>
                  <a:pt x="2644" y="469"/>
                </a:cubicBezTo>
                <a:cubicBezTo>
                  <a:pt x="2659" y="518"/>
                  <a:pt x="2630" y="569"/>
                  <a:pt x="2581" y="583"/>
                </a:cubicBezTo>
                <a:cubicBezTo>
                  <a:pt x="2532" y="597"/>
                  <a:pt x="2481" y="569"/>
                  <a:pt x="2467" y="520"/>
                </a:cubicBezTo>
                <a:cubicBezTo>
                  <a:pt x="2377" y="206"/>
                  <a:pt x="2377" y="206"/>
                  <a:pt x="2377" y="206"/>
                </a:cubicBezTo>
                <a:cubicBezTo>
                  <a:pt x="2281" y="538"/>
                  <a:pt x="2281" y="538"/>
                  <a:pt x="2281" y="538"/>
                </a:cubicBezTo>
                <a:cubicBezTo>
                  <a:pt x="2275" y="559"/>
                  <a:pt x="2259" y="577"/>
                  <a:pt x="2236" y="584"/>
                </a:cubicBezTo>
                <a:cubicBezTo>
                  <a:pt x="2200" y="594"/>
                  <a:pt x="2163" y="574"/>
                  <a:pt x="2153" y="538"/>
                </a:cubicBezTo>
                <a:cubicBezTo>
                  <a:pt x="2108" y="380"/>
                  <a:pt x="2108" y="380"/>
                  <a:pt x="2108" y="380"/>
                </a:cubicBezTo>
                <a:cubicBezTo>
                  <a:pt x="2059" y="551"/>
                  <a:pt x="2059" y="551"/>
                  <a:pt x="2059" y="551"/>
                </a:cubicBezTo>
                <a:cubicBezTo>
                  <a:pt x="2054" y="567"/>
                  <a:pt x="2042" y="580"/>
                  <a:pt x="2025" y="585"/>
                </a:cubicBezTo>
                <a:cubicBezTo>
                  <a:pt x="1999" y="592"/>
                  <a:pt x="1972" y="577"/>
                  <a:pt x="1965" y="551"/>
                </a:cubicBezTo>
                <a:cubicBezTo>
                  <a:pt x="1936" y="450"/>
                  <a:pt x="1936" y="450"/>
                  <a:pt x="1936" y="450"/>
                </a:cubicBezTo>
                <a:cubicBezTo>
                  <a:pt x="1929" y="424"/>
                  <a:pt x="1944" y="397"/>
                  <a:pt x="1969" y="390"/>
                </a:cubicBezTo>
                <a:cubicBezTo>
                  <a:pt x="1995" y="383"/>
                  <a:pt x="2022" y="398"/>
                  <a:pt x="2030" y="423"/>
                </a:cubicBezTo>
                <a:cubicBezTo>
                  <a:pt x="2042" y="468"/>
                  <a:pt x="2042" y="468"/>
                  <a:pt x="2042" y="468"/>
                </a:cubicBezTo>
                <a:cubicBezTo>
                  <a:pt x="2093" y="292"/>
                  <a:pt x="2093" y="292"/>
                  <a:pt x="2093" y="292"/>
                </a:cubicBezTo>
                <a:cubicBezTo>
                  <a:pt x="2099" y="270"/>
                  <a:pt x="2116" y="252"/>
                  <a:pt x="2139" y="246"/>
                </a:cubicBezTo>
                <a:close/>
                <a:moveTo>
                  <a:pt x="1833" y="487"/>
                </a:moveTo>
                <a:cubicBezTo>
                  <a:pt x="1792" y="487"/>
                  <a:pt x="1786" y="508"/>
                  <a:pt x="1786" y="533"/>
                </a:cubicBezTo>
                <a:cubicBezTo>
                  <a:pt x="1786" y="535"/>
                  <a:pt x="1786" y="535"/>
                  <a:pt x="1786" y="535"/>
                </a:cubicBezTo>
                <a:cubicBezTo>
                  <a:pt x="1786" y="561"/>
                  <a:pt x="1792" y="581"/>
                  <a:pt x="1833" y="581"/>
                </a:cubicBezTo>
                <a:cubicBezTo>
                  <a:pt x="1875" y="581"/>
                  <a:pt x="1880" y="561"/>
                  <a:pt x="1880" y="535"/>
                </a:cubicBezTo>
                <a:cubicBezTo>
                  <a:pt x="1880" y="533"/>
                  <a:pt x="1880" y="533"/>
                  <a:pt x="1880" y="533"/>
                </a:cubicBezTo>
                <a:cubicBezTo>
                  <a:pt x="1880" y="508"/>
                  <a:pt x="1875" y="487"/>
                  <a:pt x="1833" y="487"/>
                </a:cubicBezTo>
                <a:close/>
                <a:moveTo>
                  <a:pt x="1847" y="841"/>
                </a:moveTo>
                <a:cubicBezTo>
                  <a:pt x="1866" y="837"/>
                  <a:pt x="1867" y="827"/>
                  <a:pt x="1862" y="798"/>
                </a:cubicBezTo>
                <a:cubicBezTo>
                  <a:pt x="1857" y="770"/>
                  <a:pt x="1856" y="762"/>
                  <a:pt x="1837" y="765"/>
                </a:cubicBezTo>
                <a:cubicBezTo>
                  <a:pt x="1812" y="768"/>
                  <a:pt x="1784" y="775"/>
                  <a:pt x="1770" y="766"/>
                </a:cubicBezTo>
                <a:cubicBezTo>
                  <a:pt x="1760" y="759"/>
                  <a:pt x="1757" y="753"/>
                  <a:pt x="1757" y="722"/>
                </a:cubicBezTo>
                <a:cubicBezTo>
                  <a:pt x="1757" y="428"/>
                  <a:pt x="1757" y="428"/>
                  <a:pt x="1757" y="428"/>
                </a:cubicBezTo>
                <a:cubicBezTo>
                  <a:pt x="1757" y="399"/>
                  <a:pt x="1752" y="392"/>
                  <a:pt x="1705" y="392"/>
                </a:cubicBezTo>
                <a:cubicBezTo>
                  <a:pt x="1658" y="392"/>
                  <a:pt x="1653" y="399"/>
                  <a:pt x="1653" y="428"/>
                </a:cubicBezTo>
                <a:cubicBezTo>
                  <a:pt x="1653" y="490"/>
                  <a:pt x="1653" y="490"/>
                  <a:pt x="1653" y="490"/>
                </a:cubicBezTo>
                <a:cubicBezTo>
                  <a:pt x="1653" y="491"/>
                  <a:pt x="1653" y="491"/>
                  <a:pt x="1652" y="491"/>
                </a:cubicBezTo>
                <a:cubicBezTo>
                  <a:pt x="1606" y="491"/>
                  <a:pt x="1606" y="491"/>
                  <a:pt x="1606" y="491"/>
                </a:cubicBezTo>
                <a:cubicBezTo>
                  <a:pt x="1582" y="491"/>
                  <a:pt x="1577" y="495"/>
                  <a:pt x="1577" y="534"/>
                </a:cubicBezTo>
                <a:cubicBezTo>
                  <a:pt x="1577" y="573"/>
                  <a:pt x="1582" y="577"/>
                  <a:pt x="1606" y="577"/>
                </a:cubicBezTo>
                <a:cubicBezTo>
                  <a:pt x="1652" y="577"/>
                  <a:pt x="1652" y="577"/>
                  <a:pt x="1652" y="577"/>
                </a:cubicBezTo>
                <a:cubicBezTo>
                  <a:pt x="1653" y="577"/>
                  <a:pt x="1653" y="577"/>
                  <a:pt x="1653" y="578"/>
                </a:cubicBezTo>
                <a:cubicBezTo>
                  <a:pt x="1653" y="734"/>
                  <a:pt x="1653" y="734"/>
                  <a:pt x="1653" y="734"/>
                </a:cubicBezTo>
                <a:cubicBezTo>
                  <a:pt x="1653" y="768"/>
                  <a:pt x="1657" y="806"/>
                  <a:pt x="1686" y="831"/>
                </a:cubicBezTo>
                <a:cubicBezTo>
                  <a:pt x="1706" y="849"/>
                  <a:pt x="1733" y="854"/>
                  <a:pt x="1757" y="854"/>
                </a:cubicBezTo>
                <a:cubicBezTo>
                  <a:pt x="1796" y="854"/>
                  <a:pt x="1831" y="845"/>
                  <a:pt x="1847" y="841"/>
                </a:cubicBezTo>
                <a:close/>
                <a:moveTo>
                  <a:pt x="1388" y="564"/>
                </a:moveTo>
                <a:cubicBezTo>
                  <a:pt x="1431" y="564"/>
                  <a:pt x="1446" y="583"/>
                  <a:pt x="1446" y="615"/>
                </a:cubicBezTo>
                <a:cubicBezTo>
                  <a:pt x="1446" y="634"/>
                  <a:pt x="1446" y="634"/>
                  <a:pt x="1446" y="634"/>
                </a:cubicBezTo>
                <a:cubicBezTo>
                  <a:pt x="1446" y="635"/>
                  <a:pt x="1446" y="636"/>
                  <a:pt x="1445" y="636"/>
                </a:cubicBezTo>
                <a:cubicBezTo>
                  <a:pt x="1426" y="634"/>
                  <a:pt x="1407" y="633"/>
                  <a:pt x="1388" y="633"/>
                </a:cubicBezTo>
                <a:cubicBezTo>
                  <a:pt x="1304" y="633"/>
                  <a:pt x="1244" y="660"/>
                  <a:pt x="1244" y="746"/>
                </a:cubicBezTo>
                <a:cubicBezTo>
                  <a:pt x="1244" y="833"/>
                  <a:pt x="1313" y="859"/>
                  <a:pt x="1401" y="859"/>
                </a:cubicBezTo>
                <a:cubicBezTo>
                  <a:pt x="1457" y="859"/>
                  <a:pt x="1501" y="844"/>
                  <a:pt x="1515" y="837"/>
                </a:cubicBezTo>
                <a:cubicBezTo>
                  <a:pt x="1530" y="830"/>
                  <a:pt x="1539" y="822"/>
                  <a:pt x="1539" y="801"/>
                </a:cubicBezTo>
                <a:cubicBezTo>
                  <a:pt x="1539" y="788"/>
                  <a:pt x="1539" y="682"/>
                  <a:pt x="1539" y="669"/>
                </a:cubicBezTo>
                <a:cubicBezTo>
                  <a:pt x="1539" y="613"/>
                  <a:pt x="1541" y="592"/>
                  <a:pt x="1527" y="557"/>
                </a:cubicBezTo>
                <a:cubicBezTo>
                  <a:pt x="1515" y="524"/>
                  <a:pt x="1480" y="487"/>
                  <a:pt x="1410" y="487"/>
                </a:cubicBezTo>
                <a:cubicBezTo>
                  <a:pt x="1339" y="487"/>
                  <a:pt x="1292" y="503"/>
                  <a:pt x="1286" y="504"/>
                </a:cubicBezTo>
                <a:cubicBezTo>
                  <a:pt x="1267" y="509"/>
                  <a:pt x="1267" y="520"/>
                  <a:pt x="1273" y="548"/>
                </a:cubicBezTo>
                <a:cubicBezTo>
                  <a:pt x="1279" y="576"/>
                  <a:pt x="1280" y="584"/>
                  <a:pt x="1299" y="580"/>
                </a:cubicBezTo>
                <a:cubicBezTo>
                  <a:pt x="1300" y="580"/>
                  <a:pt x="1357" y="564"/>
                  <a:pt x="1388" y="564"/>
                </a:cubicBezTo>
                <a:close/>
                <a:moveTo>
                  <a:pt x="1342" y="745"/>
                </a:moveTo>
                <a:cubicBezTo>
                  <a:pt x="1342" y="712"/>
                  <a:pt x="1365" y="703"/>
                  <a:pt x="1400" y="703"/>
                </a:cubicBezTo>
                <a:cubicBezTo>
                  <a:pt x="1414" y="703"/>
                  <a:pt x="1426" y="704"/>
                  <a:pt x="1444" y="706"/>
                </a:cubicBezTo>
                <a:cubicBezTo>
                  <a:pt x="1445" y="707"/>
                  <a:pt x="1446" y="708"/>
                  <a:pt x="1446" y="709"/>
                </a:cubicBezTo>
                <a:cubicBezTo>
                  <a:pt x="1446" y="777"/>
                  <a:pt x="1446" y="777"/>
                  <a:pt x="1446" y="777"/>
                </a:cubicBezTo>
                <a:cubicBezTo>
                  <a:pt x="1446" y="778"/>
                  <a:pt x="1446" y="779"/>
                  <a:pt x="1445" y="780"/>
                </a:cubicBezTo>
                <a:cubicBezTo>
                  <a:pt x="1434" y="784"/>
                  <a:pt x="1419" y="787"/>
                  <a:pt x="1403" y="787"/>
                </a:cubicBezTo>
                <a:cubicBezTo>
                  <a:pt x="1363" y="787"/>
                  <a:pt x="1342" y="775"/>
                  <a:pt x="1342" y="745"/>
                </a:cubicBezTo>
                <a:close/>
                <a:moveTo>
                  <a:pt x="1204" y="740"/>
                </a:moveTo>
                <a:cubicBezTo>
                  <a:pt x="1203" y="712"/>
                  <a:pt x="1196" y="690"/>
                  <a:pt x="1171" y="669"/>
                </a:cubicBezTo>
                <a:cubicBezTo>
                  <a:pt x="1154" y="653"/>
                  <a:pt x="1128" y="643"/>
                  <a:pt x="1090" y="629"/>
                </a:cubicBezTo>
                <a:cubicBezTo>
                  <a:pt x="1066" y="620"/>
                  <a:pt x="1042" y="615"/>
                  <a:pt x="1042" y="593"/>
                </a:cubicBezTo>
                <a:cubicBezTo>
                  <a:pt x="1042" y="575"/>
                  <a:pt x="1060" y="567"/>
                  <a:pt x="1075" y="566"/>
                </a:cubicBezTo>
                <a:cubicBezTo>
                  <a:pt x="1106" y="564"/>
                  <a:pt x="1140" y="576"/>
                  <a:pt x="1158" y="580"/>
                </a:cubicBezTo>
                <a:cubicBezTo>
                  <a:pt x="1177" y="584"/>
                  <a:pt x="1178" y="576"/>
                  <a:pt x="1184" y="548"/>
                </a:cubicBezTo>
                <a:cubicBezTo>
                  <a:pt x="1191" y="520"/>
                  <a:pt x="1190" y="509"/>
                  <a:pt x="1172" y="504"/>
                </a:cubicBezTo>
                <a:cubicBezTo>
                  <a:pt x="1156" y="500"/>
                  <a:pt x="1126" y="487"/>
                  <a:pt x="1066" y="487"/>
                </a:cubicBezTo>
                <a:cubicBezTo>
                  <a:pt x="989" y="487"/>
                  <a:pt x="942" y="535"/>
                  <a:pt x="944" y="595"/>
                </a:cubicBezTo>
                <a:cubicBezTo>
                  <a:pt x="946" y="670"/>
                  <a:pt x="1005" y="691"/>
                  <a:pt x="1049" y="704"/>
                </a:cubicBezTo>
                <a:cubicBezTo>
                  <a:pt x="1088" y="714"/>
                  <a:pt x="1107" y="726"/>
                  <a:pt x="1105" y="749"/>
                </a:cubicBezTo>
                <a:cubicBezTo>
                  <a:pt x="1104" y="771"/>
                  <a:pt x="1086" y="779"/>
                  <a:pt x="1066" y="779"/>
                </a:cubicBezTo>
                <a:cubicBezTo>
                  <a:pt x="1039" y="779"/>
                  <a:pt x="994" y="767"/>
                  <a:pt x="970" y="762"/>
                </a:cubicBezTo>
                <a:cubicBezTo>
                  <a:pt x="952" y="758"/>
                  <a:pt x="949" y="770"/>
                  <a:pt x="945" y="799"/>
                </a:cubicBezTo>
                <a:cubicBezTo>
                  <a:pt x="941" y="828"/>
                  <a:pt x="941" y="833"/>
                  <a:pt x="960" y="840"/>
                </a:cubicBezTo>
                <a:cubicBezTo>
                  <a:pt x="960" y="840"/>
                  <a:pt x="1015" y="859"/>
                  <a:pt x="1073" y="859"/>
                </a:cubicBezTo>
                <a:cubicBezTo>
                  <a:pt x="1117" y="859"/>
                  <a:pt x="1149" y="844"/>
                  <a:pt x="1167" y="830"/>
                </a:cubicBezTo>
                <a:cubicBezTo>
                  <a:pt x="1191" y="811"/>
                  <a:pt x="1205" y="779"/>
                  <a:pt x="1204" y="740"/>
                </a:cubicBezTo>
                <a:close/>
                <a:moveTo>
                  <a:pt x="733" y="564"/>
                </a:moveTo>
                <a:cubicBezTo>
                  <a:pt x="775" y="564"/>
                  <a:pt x="791" y="583"/>
                  <a:pt x="791" y="615"/>
                </a:cubicBezTo>
                <a:cubicBezTo>
                  <a:pt x="791" y="634"/>
                  <a:pt x="791" y="634"/>
                  <a:pt x="791" y="634"/>
                </a:cubicBezTo>
                <a:cubicBezTo>
                  <a:pt x="791" y="635"/>
                  <a:pt x="790" y="636"/>
                  <a:pt x="790" y="636"/>
                </a:cubicBezTo>
                <a:cubicBezTo>
                  <a:pt x="771" y="634"/>
                  <a:pt x="752" y="633"/>
                  <a:pt x="733" y="633"/>
                </a:cubicBezTo>
                <a:cubicBezTo>
                  <a:pt x="649" y="633"/>
                  <a:pt x="589" y="660"/>
                  <a:pt x="589" y="746"/>
                </a:cubicBezTo>
                <a:cubicBezTo>
                  <a:pt x="589" y="833"/>
                  <a:pt x="658" y="859"/>
                  <a:pt x="745" y="859"/>
                </a:cubicBezTo>
                <a:cubicBezTo>
                  <a:pt x="801" y="859"/>
                  <a:pt x="845" y="844"/>
                  <a:pt x="860" y="837"/>
                </a:cubicBezTo>
                <a:cubicBezTo>
                  <a:pt x="875" y="830"/>
                  <a:pt x="884" y="822"/>
                  <a:pt x="884" y="801"/>
                </a:cubicBezTo>
                <a:cubicBezTo>
                  <a:pt x="884" y="788"/>
                  <a:pt x="884" y="682"/>
                  <a:pt x="884" y="669"/>
                </a:cubicBezTo>
                <a:cubicBezTo>
                  <a:pt x="884" y="613"/>
                  <a:pt x="885" y="592"/>
                  <a:pt x="872" y="557"/>
                </a:cubicBezTo>
                <a:cubicBezTo>
                  <a:pt x="859" y="524"/>
                  <a:pt x="824" y="487"/>
                  <a:pt x="754" y="487"/>
                </a:cubicBezTo>
                <a:cubicBezTo>
                  <a:pt x="684" y="487"/>
                  <a:pt x="637" y="503"/>
                  <a:pt x="630" y="504"/>
                </a:cubicBezTo>
                <a:cubicBezTo>
                  <a:pt x="612" y="509"/>
                  <a:pt x="612" y="520"/>
                  <a:pt x="618" y="548"/>
                </a:cubicBezTo>
                <a:cubicBezTo>
                  <a:pt x="624" y="576"/>
                  <a:pt x="625" y="584"/>
                  <a:pt x="644" y="580"/>
                </a:cubicBezTo>
                <a:cubicBezTo>
                  <a:pt x="644" y="580"/>
                  <a:pt x="702" y="564"/>
                  <a:pt x="733" y="564"/>
                </a:cubicBezTo>
                <a:close/>
                <a:moveTo>
                  <a:pt x="686" y="745"/>
                </a:moveTo>
                <a:cubicBezTo>
                  <a:pt x="686" y="712"/>
                  <a:pt x="710" y="703"/>
                  <a:pt x="745" y="703"/>
                </a:cubicBezTo>
                <a:cubicBezTo>
                  <a:pt x="758" y="703"/>
                  <a:pt x="771" y="704"/>
                  <a:pt x="789" y="706"/>
                </a:cubicBezTo>
                <a:cubicBezTo>
                  <a:pt x="790" y="707"/>
                  <a:pt x="791" y="708"/>
                  <a:pt x="791" y="709"/>
                </a:cubicBezTo>
                <a:cubicBezTo>
                  <a:pt x="791" y="777"/>
                  <a:pt x="791" y="777"/>
                  <a:pt x="791" y="777"/>
                </a:cubicBezTo>
                <a:cubicBezTo>
                  <a:pt x="791" y="778"/>
                  <a:pt x="790" y="779"/>
                  <a:pt x="789" y="780"/>
                </a:cubicBezTo>
                <a:cubicBezTo>
                  <a:pt x="778" y="784"/>
                  <a:pt x="763" y="787"/>
                  <a:pt x="748" y="787"/>
                </a:cubicBezTo>
                <a:cubicBezTo>
                  <a:pt x="708" y="787"/>
                  <a:pt x="686" y="775"/>
                  <a:pt x="686" y="745"/>
                </a:cubicBezTo>
                <a:close/>
                <a:moveTo>
                  <a:pt x="528" y="818"/>
                </a:moveTo>
                <a:cubicBezTo>
                  <a:pt x="528" y="527"/>
                  <a:pt x="528" y="527"/>
                  <a:pt x="528" y="527"/>
                </a:cubicBezTo>
                <a:cubicBezTo>
                  <a:pt x="528" y="498"/>
                  <a:pt x="523" y="491"/>
                  <a:pt x="476" y="491"/>
                </a:cubicBezTo>
                <a:cubicBezTo>
                  <a:pt x="429" y="491"/>
                  <a:pt x="424" y="498"/>
                  <a:pt x="424" y="527"/>
                </a:cubicBezTo>
                <a:cubicBezTo>
                  <a:pt x="424" y="818"/>
                  <a:pt x="424" y="818"/>
                  <a:pt x="424" y="818"/>
                </a:cubicBezTo>
                <a:cubicBezTo>
                  <a:pt x="424" y="847"/>
                  <a:pt x="429" y="854"/>
                  <a:pt x="476" y="854"/>
                </a:cubicBezTo>
                <a:cubicBezTo>
                  <a:pt x="523" y="854"/>
                  <a:pt x="528" y="847"/>
                  <a:pt x="528" y="818"/>
                </a:cubicBezTo>
                <a:close/>
                <a:moveTo>
                  <a:pt x="382" y="427"/>
                </a:moveTo>
                <a:cubicBezTo>
                  <a:pt x="270" y="818"/>
                  <a:pt x="270" y="818"/>
                  <a:pt x="270" y="818"/>
                </a:cubicBezTo>
                <a:cubicBezTo>
                  <a:pt x="260" y="847"/>
                  <a:pt x="241" y="854"/>
                  <a:pt x="195" y="854"/>
                </a:cubicBezTo>
                <a:cubicBezTo>
                  <a:pt x="148" y="854"/>
                  <a:pt x="129" y="847"/>
                  <a:pt x="119" y="818"/>
                </a:cubicBezTo>
                <a:cubicBezTo>
                  <a:pt x="7" y="427"/>
                  <a:pt x="7" y="427"/>
                  <a:pt x="7" y="427"/>
                </a:cubicBezTo>
                <a:cubicBezTo>
                  <a:pt x="0" y="399"/>
                  <a:pt x="9" y="392"/>
                  <a:pt x="53" y="392"/>
                </a:cubicBezTo>
                <a:cubicBezTo>
                  <a:pt x="96" y="392"/>
                  <a:pt x="103" y="399"/>
                  <a:pt x="110" y="428"/>
                </a:cubicBezTo>
                <a:cubicBezTo>
                  <a:pt x="195" y="744"/>
                  <a:pt x="195" y="744"/>
                  <a:pt x="195" y="744"/>
                </a:cubicBezTo>
                <a:cubicBezTo>
                  <a:pt x="279" y="428"/>
                  <a:pt x="279" y="428"/>
                  <a:pt x="279" y="428"/>
                </a:cubicBezTo>
                <a:cubicBezTo>
                  <a:pt x="286" y="399"/>
                  <a:pt x="293" y="392"/>
                  <a:pt x="337" y="392"/>
                </a:cubicBezTo>
                <a:cubicBezTo>
                  <a:pt x="380" y="392"/>
                  <a:pt x="389" y="399"/>
                  <a:pt x="382" y="427"/>
                </a:cubicBezTo>
                <a:close/>
                <a:moveTo>
                  <a:pt x="1908" y="848"/>
                </a:moveTo>
                <a:cubicBezTo>
                  <a:pt x="1908" y="815"/>
                  <a:pt x="1908" y="815"/>
                  <a:pt x="1908" y="815"/>
                </a:cubicBezTo>
                <a:cubicBezTo>
                  <a:pt x="1895" y="815"/>
                  <a:pt x="1895" y="815"/>
                  <a:pt x="1895" y="815"/>
                </a:cubicBezTo>
                <a:cubicBezTo>
                  <a:pt x="1895" y="808"/>
                  <a:pt x="1895" y="808"/>
                  <a:pt x="1895" y="808"/>
                </a:cubicBezTo>
                <a:cubicBezTo>
                  <a:pt x="1928" y="808"/>
                  <a:pt x="1928" y="808"/>
                  <a:pt x="1928" y="808"/>
                </a:cubicBezTo>
                <a:cubicBezTo>
                  <a:pt x="1928" y="815"/>
                  <a:pt x="1928" y="815"/>
                  <a:pt x="1928" y="815"/>
                </a:cubicBezTo>
                <a:cubicBezTo>
                  <a:pt x="1915" y="815"/>
                  <a:pt x="1915" y="815"/>
                  <a:pt x="1915" y="815"/>
                </a:cubicBezTo>
                <a:cubicBezTo>
                  <a:pt x="1915" y="848"/>
                  <a:pt x="1915" y="848"/>
                  <a:pt x="1915" y="848"/>
                </a:cubicBezTo>
                <a:lnTo>
                  <a:pt x="1908" y="848"/>
                </a:lnTo>
                <a:close/>
                <a:moveTo>
                  <a:pt x="1935" y="848"/>
                </a:moveTo>
                <a:cubicBezTo>
                  <a:pt x="1935" y="808"/>
                  <a:pt x="1935" y="808"/>
                  <a:pt x="1935" y="808"/>
                </a:cubicBezTo>
                <a:cubicBezTo>
                  <a:pt x="1944" y="808"/>
                  <a:pt x="1944" y="808"/>
                  <a:pt x="1944" y="808"/>
                </a:cubicBezTo>
                <a:cubicBezTo>
                  <a:pt x="1951" y="823"/>
                  <a:pt x="1951" y="823"/>
                  <a:pt x="1951" y="823"/>
                </a:cubicBezTo>
                <a:cubicBezTo>
                  <a:pt x="1954" y="833"/>
                  <a:pt x="1954" y="833"/>
                  <a:pt x="1954" y="833"/>
                </a:cubicBezTo>
                <a:cubicBezTo>
                  <a:pt x="1955" y="833"/>
                  <a:pt x="1955" y="833"/>
                  <a:pt x="1955" y="833"/>
                </a:cubicBezTo>
                <a:cubicBezTo>
                  <a:pt x="1958" y="823"/>
                  <a:pt x="1958" y="823"/>
                  <a:pt x="1958" y="823"/>
                </a:cubicBezTo>
                <a:cubicBezTo>
                  <a:pt x="1964" y="808"/>
                  <a:pt x="1964" y="808"/>
                  <a:pt x="1964" y="808"/>
                </a:cubicBezTo>
                <a:cubicBezTo>
                  <a:pt x="1974" y="808"/>
                  <a:pt x="1974" y="808"/>
                  <a:pt x="1974" y="808"/>
                </a:cubicBezTo>
                <a:cubicBezTo>
                  <a:pt x="1974" y="848"/>
                  <a:pt x="1974" y="848"/>
                  <a:pt x="1974" y="848"/>
                </a:cubicBezTo>
                <a:cubicBezTo>
                  <a:pt x="1967" y="848"/>
                  <a:pt x="1967" y="848"/>
                  <a:pt x="1967" y="848"/>
                </a:cubicBezTo>
                <a:cubicBezTo>
                  <a:pt x="1967" y="830"/>
                  <a:pt x="1967" y="830"/>
                  <a:pt x="1967" y="830"/>
                </a:cubicBezTo>
                <a:cubicBezTo>
                  <a:pt x="1968" y="817"/>
                  <a:pt x="1968" y="817"/>
                  <a:pt x="1968" y="817"/>
                </a:cubicBezTo>
                <a:cubicBezTo>
                  <a:pt x="1967" y="817"/>
                  <a:pt x="1967" y="817"/>
                  <a:pt x="1967" y="817"/>
                </a:cubicBezTo>
                <a:cubicBezTo>
                  <a:pt x="1957" y="842"/>
                  <a:pt x="1957" y="842"/>
                  <a:pt x="1957" y="842"/>
                </a:cubicBezTo>
                <a:cubicBezTo>
                  <a:pt x="1951" y="842"/>
                  <a:pt x="1951" y="842"/>
                  <a:pt x="1951" y="842"/>
                </a:cubicBezTo>
                <a:cubicBezTo>
                  <a:pt x="1942" y="817"/>
                  <a:pt x="1942" y="817"/>
                  <a:pt x="1942" y="817"/>
                </a:cubicBezTo>
                <a:cubicBezTo>
                  <a:pt x="1941" y="817"/>
                  <a:pt x="1941" y="817"/>
                  <a:pt x="1941" y="817"/>
                </a:cubicBezTo>
                <a:cubicBezTo>
                  <a:pt x="1942" y="830"/>
                  <a:pt x="1942" y="830"/>
                  <a:pt x="1942" y="830"/>
                </a:cubicBezTo>
                <a:cubicBezTo>
                  <a:pt x="1942" y="848"/>
                  <a:pt x="1942" y="848"/>
                  <a:pt x="1942" y="848"/>
                </a:cubicBezTo>
                <a:lnTo>
                  <a:pt x="1935" y="84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650000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, image b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03000A83-2829-407E-B013-897B5CA5D529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2"/>
            <a:ext cx="12192000" cy="6004845"/>
          </a:xfrm>
          <a:custGeom>
            <a:avLst/>
            <a:gdLst>
              <a:gd name="connsiteX0" fmla="*/ 0 w 9144000"/>
              <a:gd name="connsiteY0" fmla="*/ 0 h 6004845"/>
              <a:gd name="connsiteX1" fmla="*/ 9144000 w 9144000"/>
              <a:gd name="connsiteY1" fmla="*/ 0 h 6004845"/>
              <a:gd name="connsiteX2" fmla="*/ 9144000 w 9144000"/>
              <a:gd name="connsiteY2" fmla="*/ 4992913 h 6004845"/>
              <a:gd name="connsiteX3" fmla="*/ 9142362 w 9144000"/>
              <a:gd name="connsiteY3" fmla="*/ 4992913 h 6004845"/>
              <a:gd name="connsiteX4" fmla="*/ 9142362 w 9144000"/>
              <a:gd name="connsiteY4" fmla="*/ 6004845 h 6004845"/>
              <a:gd name="connsiteX5" fmla="*/ 3652444 w 9144000"/>
              <a:gd name="connsiteY5" fmla="*/ 5580620 h 6004845"/>
              <a:gd name="connsiteX6" fmla="*/ 0 w 9144000"/>
              <a:gd name="connsiteY6" fmla="*/ 5297800 h 60048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44000" h="6004845">
                <a:moveTo>
                  <a:pt x="0" y="0"/>
                </a:moveTo>
                <a:lnTo>
                  <a:pt x="9144000" y="0"/>
                </a:lnTo>
                <a:lnTo>
                  <a:pt x="9144000" y="4992913"/>
                </a:lnTo>
                <a:lnTo>
                  <a:pt x="9142362" y="4992913"/>
                </a:lnTo>
                <a:lnTo>
                  <a:pt x="9142362" y="6004845"/>
                </a:lnTo>
                <a:lnTo>
                  <a:pt x="3652444" y="5580620"/>
                </a:lnTo>
                <a:lnTo>
                  <a:pt x="0" y="5297800"/>
                </a:lnTo>
                <a:close/>
              </a:path>
            </a:pathLst>
          </a:custGeom>
          <a:solidFill>
            <a:schemeClr val="bg2">
              <a:lumMod val="20000"/>
              <a:lumOff val="80000"/>
            </a:schemeClr>
          </a:solidFill>
        </p:spPr>
        <p:txBody>
          <a:bodyPr wrap="square" tIns="182880" anchor="t">
            <a:noAutofit/>
          </a:bodyPr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 sz="1800">
                <a:solidFill>
                  <a:schemeClr val="bg2"/>
                </a:solidFill>
              </a:defRPr>
            </a:lvl1pPr>
          </a:lstStyle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DIVIDER INSTRUCTIONS</a:t>
            </a:r>
            <a:br>
              <a:rPr lang="en-US" dirty="0"/>
            </a:br>
            <a:r>
              <a:rPr lang="en-US" dirty="0"/>
              <a:t>1. Click icon to add image (BEFORE adding text)</a:t>
            </a:r>
            <a:br>
              <a:rPr lang="en-US" dirty="0"/>
            </a:br>
            <a:r>
              <a:rPr lang="en-US" dirty="0"/>
              <a:t>2. Right-click image &gt; Send to back &gt; Send to back</a:t>
            </a:r>
            <a:br>
              <a:rPr lang="en-US" dirty="0"/>
            </a:br>
            <a:r>
              <a:rPr lang="en-US" dirty="0"/>
              <a:t>3. Click text boxes to add text </a:t>
            </a: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B08A1D0-7C58-4D7E-87C1-482E72CCEC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1722120"/>
            <a:ext cx="5181600" cy="2045579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Freeform 5">
            <a:extLst>
              <a:ext uri="{FF2B5EF4-FFF2-40B4-BE49-F238E27FC236}">
                <a16:creationId xmlns:a16="http://schemas.microsoft.com/office/drawing/2014/main" id="{CEA8CADA-AE32-42D8-AD08-9169333CAD8E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656511" y="5855130"/>
            <a:ext cx="1835150" cy="594239"/>
          </a:xfrm>
          <a:custGeom>
            <a:avLst/>
            <a:gdLst>
              <a:gd name="T0" fmla="*/ 2257 w 2659"/>
              <a:gd name="T1" fmla="*/ 418 h 859"/>
              <a:gd name="T2" fmla="*/ 2418 w 2659"/>
              <a:gd name="T3" fmla="*/ 14 h 859"/>
              <a:gd name="T4" fmla="*/ 2581 w 2659"/>
              <a:gd name="T5" fmla="*/ 583 h 859"/>
              <a:gd name="T6" fmla="*/ 2281 w 2659"/>
              <a:gd name="T7" fmla="*/ 538 h 859"/>
              <a:gd name="T8" fmla="*/ 2108 w 2659"/>
              <a:gd name="T9" fmla="*/ 380 h 859"/>
              <a:gd name="T10" fmla="*/ 1965 w 2659"/>
              <a:gd name="T11" fmla="*/ 551 h 859"/>
              <a:gd name="T12" fmla="*/ 2030 w 2659"/>
              <a:gd name="T13" fmla="*/ 423 h 859"/>
              <a:gd name="T14" fmla="*/ 2139 w 2659"/>
              <a:gd name="T15" fmla="*/ 246 h 859"/>
              <a:gd name="T16" fmla="*/ 1786 w 2659"/>
              <a:gd name="T17" fmla="*/ 535 h 859"/>
              <a:gd name="T18" fmla="*/ 1880 w 2659"/>
              <a:gd name="T19" fmla="*/ 533 h 859"/>
              <a:gd name="T20" fmla="*/ 1862 w 2659"/>
              <a:gd name="T21" fmla="*/ 798 h 859"/>
              <a:gd name="T22" fmla="*/ 1757 w 2659"/>
              <a:gd name="T23" fmla="*/ 722 h 859"/>
              <a:gd name="T24" fmla="*/ 1653 w 2659"/>
              <a:gd name="T25" fmla="*/ 428 h 859"/>
              <a:gd name="T26" fmla="*/ 1606 w 2659"/>
              <a:gd name="T27" fmla="*/ 491 h 859"/>
              <a:gd name="T28" fmla="*/ 1652 w 2659"/>
              <a:gd name="T29" fmla="*/ 577 h 859"/>
              <a:gd name="T30" fmla="*/ 1686 w 2659"/>
              <a:gd name="T31" fmla="*/ 831 h 859"/>
              <a:gd name="T32" fmla="*/ 1388 w 2659"/>
              <a:gd name="T33" fmla="*/ 564 h 859"/>
              <a:gd name="T34" fmla="*/ 1445 w 2659"/>
              <a:gd name="T35" fmla="*/ 636 h 859"/>
              <a:gd name="T36" fmla="*/ 1401 w 2659"/>
              <a:gd name="T37" fmla="*/ 859 h 859"/>
              <a:gd name="T38" fmla="*/ 1539 w 2659"/>
              <a:gd name="T39" fmla="*/ 669 h 859"/>
              <a:gd name="T40" fmla="*/ 1286 w 2659"/>
              <a:gd name="T41" fmla="*/ 504 h 859"/>
              <a:gd name="T42" fmla="*/ 1388 w 2659"/>
              <a:gd name="T43" fmla="*/ 564 h 859"/>
              <a:gd name="T44" fmla="*/ 1444 w 2659"/>
              <a:gd name="T45" fmla="*/ 706 h 859"/>
              <a:gd name="T46" fmla="*/ 1445 w 2659"/>
              <a:gd name="T47" fmla="*/ 780 h 859"/>
              <a:gd name="T48" fmla="*/ 1204 w 2659"/>
              <a:gd name="T49" fmla="*/ 740 h 859"/>
              <a:gd name="T50" fmla="*/ 1042 w 2659"/>
              <a:gd name="T51" fmla="*/ 593 h 859"/>
              <a:gd name="T52" fmla="*/ 1184 w 2659"/>
              <a:gd name="T53" fmla="*/ 548 h 859"/>
              <a:gd name="T54" fmla="*/ 944 w 2659"/>
              <a:gd name="T55" fmla="*/ 595 h 859"/>
              <a:gd name="T56" fmla="*/ 1066 w 2659"/>
              <a:gd name="T57" fmla="*/ 779 h 859"/>
              <a:gd name="T58" fmla="*/ 960 w 2659"/>
              <a:gd name="T59" fmla="*/ 840 h 859"/>
              <a:gd name="T60" fmla="*/ 1204 w 2659"/>
              <a:gd name="T61" fmla="*/ 740 h 859"/>
              <a:gd name="T62" fmla="*/ 791 w 2659"/>
              <a:gd name="T63" fmla="*/ 634 h 859"/>
              <a:gd name="T64" fmla="*/ 589 w 2659"/>
              <a:gd name="T65" fmla="*/ 746 h 859"/>
              <a:gd name="T66" fmla="*/ 884 w 2659"/>
              <a:gd name="T67" fmla="*/ 801 h 859"/>
              <a:gd name="T68" fmla="*/ 754 w 2659"/>
              <a:gd name="T69" fmla="*/ 487 h 859"/>
              <a:gd name="T70" fmla="*/ 644 w 2659"/>
              <a:gd name="T71" fmla="*/ 580 h 859"/>
              <a:gd name="T72" fmla="*/ 745 w 2659"/>
              <a:gd name="T73" fmla="*/ 703 h 859"/>
              <a:gd name="T74" fmla="*/ 791 w 2659"/>
              <a:gd name="T75" fmla="*/ 777 h 859"/>
              <a:gd name="T76" fmla="*/ 686 w 2659"/>
              <a:gd name="T77" fmla="*/ 745 h 859"/>
              <a:gd name="T78" fmla="*/ 476 w 2659"/>
              <a:gd name="T79" fmla="*/ 491 h 859"/>
              <a:gd name="T80" fmla="*/ 476 w 2659"/>
              <a:gd name="T81" fmla="*/ 854 h 859"/>
              <a:gd name="T82" fmla="*/ 270 w 2659"/>
              <a:gd name="T83" fmla="*/ 818 h 859"/>
              <a:gd name="T84" fmla="*/ 7 w 2659"/>
              <a:gd name="T85" fmla="*/ 427 h 859"/>
              <a:gd name="T86" fmla="*/ 195 w 2659"/>
              <a:gd name="T87" fmla="*/ 744 h 859"/>
              <a:gd name="T88" fmla="*/ 382 w 2659"/>
              <a:gd name="T89" fmla="*/ 427 h 859"/>
              <a:gd name="T90" fmla="*/ 1895 w 2659"/>
              <a:gd name="T91" fmla="*/ 815 h 859"/>
              <a:gd name="T92" fmla="*/ 1928 w 2659"/>
              <a:gd name="T93" fmla="*/ 815 h 859"/>
              <a:gd name="T94" fmla="*/ 1908 w 2659"/>
              <a:gd name="T95" fmla="*/ 848 h 859"/>
              <a:gd name="T96" fmla="*/ 1944 w 2659"/>
              <a:gd name="T97" fmla="*/ 808 h 859"/>
              <a:gd name="T98" fmla="*/ 1955 w 2659"/>
              <a:gd name="T99" fmla="*/ 833 h 859"/>
              <a:gd name="T100" fmla="*/ 1974 w 2659"/>
              <a:gd name="T101" fmla="*/ 808 h 859"/>
              <a:gd name="T102" fmla="*/ 1967 w 2659"/>
              <a:gd name="T103" fmla="*/ 830 h 859"/>
              <a:gd name="T104" fmla="*/ 1957 w 2659"/>
              <a:gd name="T105" fmla="*/ 842 h 859"/>
              <a:gd name="T106" fmla="*/ 1941 w 2659"/>
              <a:gd name="T107" fmla="*/ 817 h 859"/>
              <a:gd name="T108" fmla="*/ 1935 w 2659"/>
              <a:gd name="T109" fmla="*/ 848 h 8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659" h="859">
                <a:moveTo>
                  <a:pt x="2139" y="246"/>
                </a:moveTo>
                <a:cubicBezTo>
                  <a:pt x="2174" y="236"/>
                  <a:pt x="2211" y="256"/>
                  <a:pt x="2221" y="292"/>
                </a:cubicBezTo>
                <a:cubicBezTo>
                  <a:pt x="2257" y="418"/>
                  <a:pt x="2257" y="418"/>
                  <a:pt x="2257" y="418"/>
                </a:cubicBezTo>
                <a:cubicBezTo>
                  <a:pt x="2354" y="79"/>
                  <a:pt x="2354" y="79"/>
                  <a:pt x="2354" y="79"/>
                </a:cubicBezTo>
                <a:cubicBezTo>
                  <a:pt x="2354" y="79"/>
                  <a:pt x="2354" y="79"/>
                  <a:pt x="2354" y="79"/>
                </a:cubicBezTo>
                <a:cubicBezTo>
                  <a:pt x="2363" y="48"/>
                  <a:pt x="2387" y="23"/>
                  <a:pt x="2418" y="14"/>
                </a:cubicBezTo>
                <a:cubicBezTo>
                  <a:pt x="2467" y="0"/>
                  <a:pt x="2518" y="29"/>
                  <a:pt x="2532" y="78"/>
                </a:cubicBezTo>
                <a:cubicBezTo>
                  <a:pt x="2644" y="469"/>
                  <a:pt x="2644" y="469"/>
                  <a:pt x="2644" y="469"/>
                </a:cubicBezTo>
                <a:cubicBezTo>
                  <a:pt x="2659" y="518"/>
                  <a:pt x="2630" y="569"/>
                  <a:pt x="2581" y="583"/>
                </a:cubicBezTo>
                <a:cubicBezTo>
                  <a:pt x="2532" y="597"/>
                  <a:pt x="2481" y="569"/>
                  <a:pt x="2467" y="520"/>
                </a:cubicBezTo>
                <a:cubicBezTo>
                  <a:pt x="2377" y="206"/>
                  <a:pt x="2377" y="206"/>
                  <a:pt x="2377" y="206"/>
                </a:cubicBezTo>
                <a:cubicBezTo>
                  <a:pt x="2281" y="538"/>
                  <a:pt x="2281" y="538"/>
                  <a:pt x="2281" y="538"/>
                </a:cubicBezTo>
                <a:cubicBezTo>
                  <a:pt x="2275" y="559"/>
                  <a:pt x="2259" y="577"/>
                  <a:pt x="2236" y="584"/>
                </a:cubicBezTo>
                <a:cubicBezTo>
                  <a:pt x="2200" y="594"/>
                  <a:pt x="2163" y="574"/>
                  <a:pt x="2153" y="538"/>
                </a:cubicBezTo>
                <a:cubicBezTo>
                  <a:pt x="2108" y="380"/>
                  <a:pt x="2108" y="380"/>
                  <a:pt x="2108" y="380"/>
                </a:cubicBezTo>
                <a:cubicBezTo>
                  <a:pt x="2059" y="551"/>
                  <a:pt x="2059" y="551"/>
                  <a:pt x="2059" y="551"/>
                </a:cubicBezTo>
                <a:cubicBezTo>
                  <a:pt x="2054" y="567"/>
                  <a:pt x="2042" y="580"/>
                  <a:pt x="2025" y="585"/>
                </a:cubicBezTo>
                <a:cubicBezTo>
                  <a:pt x="1999" y="592"/>
                  <a:pt x="1972" y="577"/>
                  <a:pt x="1965" y="551"/>
                </a:cubicBezTo>
                <a:cubicBezTo>
                  <a:pt x="1936" y="450"/>
                  <a:pt x="1936" y="450"/>
                  <a:pt x="1936" y="450"/>
                </a:cubicBezTo>
                <a:cubicBezTo>
                  <a:pt x="1929" y="424"/>
                  <a:pt x="1944" y="397"/>
                  <a:pt x="1969" y="390"/>
                </a:cubicBezTo>
                <a:cubicBezTo>
                  <a:pt x="1995" y="383"/>
                  <a:pt x="2022" y="398"/>
                  <a:pt x="2030" y="423"/>
                </a:cubicBezTo>
                <a:cubicBezTo>
                  <a:pt x="2042" y="468"/>
                  <a:pt x="2042" y="468"/>
                  <a:pt x="2042" y="468"/>
                </a:cubicBezTo>
                <a:cubicBezTo>
                  <a:pt x="2093" y="292"/>
                  <a:pt x="2093" y="292"/>
                  <a:pt x="2093" y="292"/>
                </a:cubicBezTo>
                <a:cubicBezTo>
                  <a:pt x="2099" y="270"/>
                  <a:pt x="2116" y="252"/>
                  <a:pt x="2139" y="246"/>
                </a:cubicBezTo>
                <a:close/>
                <a:moveTo>
                  <a:pt x="1833" y="487"/>
                </a:moveTo>
                <a:cubicBezTo>
                  <a:pt x="1792" y="487"/>
                  <a:pt x="1786" y="508"/>
                  <a:pt x="1786" y="533"/>
                </a:cubicBezTo>
                <a:cubicBezTo>
                  <a:pt x="1786" y="535"/>
                  <a:pt x="1786" y="535"/>
                  <a:pt x="1786" y="535"/>
                </a:cubicBezTo>
                <a:cubicBezTo>
                  <a:pt x="1786" y="561"/>
                  <a:pt x="1792" y="581"/>
                  <a:pt x="1833" y="581"/>
                </a:cubicBezTo>
                <a:cubicBezTo>
                  <a:pt x="1875" y="581"/>
                  <a:pt x="1880" y="561"/>
                  <a:pt x="1880" y="535"/>
                </a:cubicBezTo>
                <a:cubicBezTo>
                  <a:pt x="1880" y="533"/>
                  <a:pt x="1880" y="533"/>
                  <a:pt x="1880" y="533"/>
                </a:cubicBezTo>
                <a:cubicBezTo>
                  <a:pt x="1880" y="508"/>
                  <a:pt x="1875" y="487"/>
                  <a:pt x="1833" y="487"/>
                </a:cubicBezTo>
                <a:close/>
                <a:moveTo>
                  <a:pt x="1847" y="841"/>
                </a:moveTo>
                <a:cubicBezTo>
                  <a:pt x="1866" y="837"/>
                  <a:pt x="1867" y="827"/>
                  <a:pt x="1862" y="798"/>
                </a:cubicBezTo>
                <a:cubicBezTo>
                  <a:pt x="1857" y="770"/>
                  <a:pt x="1856" y="762"/>
                  <a:pt x="1837" y="765"/>
                </a:cubicBezTo>
                <a:cubicBezTo>
                  <a:pt x="1812" y="768"/>
                  <a:pt x="1784" y="775"/>
                  <a:pt x="1770" y="766"/>
                </a:cubicBezTo>
                <a:cubicBezTo>
                  <a:pt x="1760" y="759"/>
                  <a:pt x="1757" y="753"/>
                  <a:pt x="1757" y="722"/>
                </a:cubicBezTo>
                <a:cubicBezTo>
                  <a:pt x="1757" y="428"/>
                  <a:pt x="1757" y="428"/>
                  <a:pt x="1757" y="428"/>
                </a:cubicBezTo>
                <a:cubicBezTo>
                  <a:pt x="1757" y="399"/>
                  <a:pt x="1752" y="392"/>
                  <a:pt x="1705" y="392"/>
                </a:cubicBezTo>
                <a:cubicBezTo>
                  <a:pt x="1658" y="392"/>
                  <a:pt x="1653" y="399"/>
                  <a:pt x="1653" y="428"/>
                </a:cubicBezTo>
                <a:cubicBezTo>
                  <a:pt x="1653" y="490"/>
                  <a:pt x="1653" y="490"/>
                  <a:pt x="1653" y="490"/>
                </a:cubicBezTo>
                <a:cubicBezTo>
                  <a:pt x="1653" y="491"/>
                  <a:pt x="1653" y="491"/>
                  <a:pt x="1652" y="491"/>
                </a:cubicBezTo>
                <a:cubicBezTo>
                  <a:pt x="1606" y="491"/>
                  <a:pt x="1606" y="491"/>
                  <a:pt x="1606" y="491"/>
                </a:cubicBezTo>
                <a:cubicBezTo>
                  <a:pt x="1582" y="491"/>
                  <a:pt x="1577" y="495"/>
                  <a:pt x="1577" y="534"/>
                </a:cubicBezTo>
                <a:cubicBezTo>
                  <a:pt x="1577" y="573"/>
                  <a:pt x="1582" y="577"/>
                  <a:pt x="1606" y="577"/>
                </a:cubicBezTo>
                <a:cubicBezTo>
                  <a:pt x="1652" y="577"/>
                  <a:pt x="1652" y="577"/>
                  <a:pt x="1652" y="577"/>
                </a:cubicBezTo>
                <a:cubicBezTo>
                  <a:pt x="1653" y="577"/>
                  <a:pt x="1653" y="577"/>
                  <a:pt x="1653" y="578"/>
                </a:cubicBezTo>
                <a:cubicBezTo>
                  <a:pt x="1653" y="734"/>
                  <a:pt x="1653" y="734"/>
                  <a:pt x="1653" y="734"/>
                </a:cubicBezTo>
                <a:cubicBezTo>
                  <a:pt x="1653" y="768"/>
                  <a:pt x="1657" y="806"/>
                  <a:pt x="1686" y="831"/>
                </a:cubicBezTo>
                <a:cubicBezTo>
                  <a:pt x="1706" y="849"/>
                  <a:pt x="1733" y="854"/>
                  <a:pt x="1757" y="854"/>
                </a:cubicBezTo>
                <a:cubicBezTo>
                  <a:pt x="1796" y="854"/>
                  <a:pt x="1831" y="845"/>
                  <a:pt x="1847" y="841"/>
                </a:cubicBezTo>
                <a:close/>
                <a:moveTo>
                  <a:pt x="1388" y="564"/>
                </a:moveTo>
                <a:cubicBezTo>
                  <a:pt x="1431" y="564"/>
                  <a:pt x="1446" y="583"/>
                  <a:pt x="1446" y="615"/>
                </a:cubicBezTo>
                <a:cubicBezTo>
                  <a:pt x="1446" y="634"/>
                  <a:pt x="1446" y="634"/>
                  <a:pt x="1446" y="634"/>
                </a:cubicBezTo>
                <a:cubicBezTo>
                  <a:pt x="1446" y="635"/>
                  <a:pt x="1446" y="636"/>
                  <a:pt x="1445" y="636"/>
                </a:cubicBezTo>
                <a:cubicBezTo>
                  <a:pt x="1426" y="634"/>
                  <a:pt x="1407" y="633"/>
                  <a:pt x="1388" y="633"/>
                </a:cubicBezTo>
                <a:cubicBezTo>
                  <a:pt x="1304" y="633"/>
                  <a:pt x="1244" y="660"/>
                  <a:pt x="1244" y="746"/>
                </a:cubicBezTo>
                <a:cubicBezTo>
                  <a:pt x="1244" y="833"/>
                  <a:pt x="1313" y="859"/>
                  <a:pt x="1401" y="859"/>
                </a:cubicBezTo>
                <a:cubicBezTo>
                  <a:pt x="1457" y="859"/>
                  <a:pt x="1501" y="844"/>
                  <a:pt x="1515" y="837"/>
                </a:cubicBezTo>
                <a:cubicBezTo>
                  <a:pt x="1530" y="830"/>
                  <a:pt x="1539" y="822"/>
                  <a:pt x="1539" y="801"/>
                </a:cubicBezTo>
                <a:cubicBezTo>
                  <a:pt x="1539" y="788"/>
                  <a:pt x="1539" y="682"/>
                  <a:pt x="1539" y="669"/>
                </a:cubicBezTo>
                <a:cubicBezTo>
                  <a:pt x="1539" y="613"/>
                  <a:pt x="1541" y="592"/>
                  <a:pt x="1527" y="557"/>
                </a:cubicBezTo>
                <a:cubicBezTo>
                  <a:pt x="1515" y="524"/>
                  <a:pt x="1480" y="487"/>
                  <a:pt x="1410" y="487"/>
                </a:cubicBezTo>
                <a:cubicBezTo>
                  <a:pt x="1339" y="487"/>
                  <a:pt x="1292" y="503"/>
                  <a:pt x="1286" y="504"/>
                </a:cubicBezTo>
                <a:cubicBezTo>
                  <a:pt x="1267" y="509"/>
                  <a:pt x="1267" y="520"/>
                  <a:pt x="1273" y="548"/>
                </a:cubicBezTo>
                <a:cubicBezTo>
                  <a:pt x="1279" y="576"/>
                  <a:pt x="1280" y="584"/>
                  <a:pt x="1299" y="580"/>
                </a:cubicBezTo>
                <a:cubicBezTo>
                  <a:pt x="1300" y="580"/>
                  <a:pt x="1357" y="564"/>
                  <a:pt x="1388" y="564"/>
                </a:cubicBezTo>
                <a:close/>
                <a:moveTo>
                  <a:pt x="1342" y="745"/>
                </a:moveTo>
                <a:cubicBezTo>
                  <a:pt x="1342" y="712"/>
                  <a:pt x="1365" y="703"/>
                  <a:pt x="1400" y="703"/>
                </a:cubicBezTo>
                <a:cubicBezTo>
                  <a:pt x="1414" y="703"/>
                  <a:pt x="1426" y="704"/>
                  <a:pt x="1444" y="706"/>
                </a:cubicBezTo>
                <a:cubicBezTo>
                  <a:pt x="1445" y="707"/>
                  <a:pt x="1446" y="708"/>
                  <a:pt x="1446" y="709"/>
                </a:cubicBezTo>
                <a:cubicBezTo>
                  <a:pt x="1446" y="777"/>
                  <a:pt x="1446" y="777"/>
                  <a:pt x="1446" y="777"/>
                </a:cubicBezTo>
                <a:cubicBezTo>
                  <a:pt x="1446" y="778"/>
                  <a:pt x="1446" y="779"/>
                  <a:pt x="1445" y="780"/>
                </a:cubicBezTo>
                <a:cubicBezTo>
                  <a:pt x="1434" y="784"/>
                  <a:pt x="1419" y="787"/>
                  <a:pt x="1403" y="787"/>
                </a:cubicBezTo>
                <a:cubicBezTo>
                  <a:pt x="1363" y="787"/>
                  <a:pt x="1342" y="775"/>
                  <a:pt x="1342" y="745"/>
                </a:cubicBezTo>
                <a:close/>
                <a:moveTo>
                  <a:pt x="1204" y="740"/>
                </a:moveTo>
                <a:cubicBezTo>
                  <a:pt x="1203" y="712"/>
                  <a:pt x="1196" y="690"/>
                  <a:pt x="1171" y="669"/>
                </a:cubicBezTo>
                <a:cubicBezTo>
                  <a:pt x="1154" y="653"/>
                  <a:pt x="1128" y="643"/>
                  <a:pt x="1090" y="629"/>
                </a:cubicBezTo>
                <a:cubicBezTo>
                  <a:pt x="1066" y="620"/>
                  <a:pt x="1042" y="615"/>
                  <a:pt x="1042" y="593"/>
                </a:cubicBezTo>
                <a:cubicBezTo>
                  <a:pt x="1042" y="575"/>
                  <a:pt x="1060" y="567"/>
                  <a:pt x="1075" y="566"/>
                </a:cubicBezTo>
                <a:cubicBezTo>
                  <a:pt x="1106" y="564"/>
                  <a:pt x="1140" y="576"/>
                  <a:pt x="1158" y="580"/>
                </a:cubicBezTo>
                <a:cubicBezTo>
                  <a:pt x="1177" y="584"/>
                  <a:pt x="1178" y="576"/>
                  <a:pt x="1184" y="548"/>
                </a:cubicBezTo>
                <a:cubicBezTo>
                  <a:pt x="1191" y="520"/>
                  <a:pt x="1190" y="509"/>
                  <a:pt x="1172" y="504"/>
                </a:cubicBezTo>
                <a:cubicBezTo>
                  <a:pt x="1156" y="500"/>
                  <a:pt x="1126" y="487"/>
                  <a:pt x="1066" y="487"/>
                </a:cubicBezTo>
                <a:cubicBezTo>
                  <a:pt x="989" y="487"/>
                  <a:pt x="942" y="535"/>
                  <a:pt x="944" y="595"/>
                </a:cubicBezTo>
                <a:cubicBezTo>
                  <a:pt x="946" y="670"/>
                  <a:pt x="1005" y="691"/>
                  <a:pt x="1049" y="704"/>
                </a:cubicBezTo>
                <a:cubicBezTo>
                  <a:pt x="1088" y="714"/>
                  <a:pt x="1107" y="726"/>
                  <a:pt x="1105" y="749"/>
                </a:cubicBezTo>
                <a:cubicBezTo>
                  <a:pt x="1104" y="771"/>
                  <a:pt x="1086" y="779"/>
                  <a:pt x="1066" y="779"/>
                </a:cubicBezTo>
                <a:cubicBezTo>
                  <a:pt x="1039" y="779"/>
                  <a:pt x="994" y="767"/>
                  <a:pt x="970" y="762"/>
                </a:cubicBezTo>
                <a:cubicBezTo>
                  <a:pt x="952" y="758"/>
                  <a:pt x="949" y="770"/>
                  <a:pt x="945" y="799"/>
                </a:cubicBezTo>
                <a:cubicBezTo>
                  <a:pt x="941" y="828"/>
                  <a:pt x="941" y="833"/>
                  <a:pt x="960" y="840"/>
                </a:cubicBezTo>
                <a:cubicBezTo>
                  <a:pt x="960" y="840"/>
                  <a:pt x="1015" y="859"/>
                  <a:pt x="1073" y="859"/>
                </a:cubicBezTo>
                <a:cubicBezTo>
                  <a:pt x="1117" y="859"/>
                  <a:pt x="1149" y="844"/>
                  <a:pt x="1167" y="830"/>
                </a:cubicBezTo>
                <a:cubicBezTo>
                  <a:pt x="1191" y="811"/>
                  <a:pt x="1205" y="779"/>
                  <a:pt x="1204" y="740"/>
                </a:cubicBezTo>
                <a:close/>
                <a:moveTo>
                  <a:pt x="733" y="564"/>
                </a:moveTo>
                <a:cubicBezTo>
                  <a:pt x="775" y="564"/>
                  <a:pt x="791" y="583"/>
                  <a:pt x="791" y="615"/>
                </a:cubicBezTo>
                <a:cubicBezTo>
                  <a:pt x="791" y="634"/>
                  <a:pt x="791" y="634"/>
                  <a:pt x="791" y="634"/>
                </a:cubicBezTo>
                <a:cubicBezTo>
                  <a:pt x="791" y="635"/>
                  <a:pt x="790" y="636"/>
                  <a:pt x="790" y="636"/>
                </a:cubicBezTo>
                <a:cubicBezTo>
                  <a:pt x="771" y="634"/>
                  <a:pt x="752" y="633"/>
                  <a:pt x="733" y="633"/>
                </a:cubicBezTo>
                <a:cubicBezTo>
                  <a:pt x="649" y="633"/>
                  <a:pt x="589" y="660"/>
                  <a:pt x="589" y="746"/>
                </a:cubicBezTo>
                <a:cubicBezTo>
                  <a:pt x="589" y="833"/>
                  <a:pt x="658" y="859"/>
                  <a:pt x="745" y="859"/>
                </a:cubicBezTo>
                <a:cubicBezTo>
                  <a:pt x="801" y="859"/>
                  <a:pt x="845" y="844"/>
                  <a:pt x="860" y="837"/>
                </a:cubicBezTo>
                <a:cubicBezTo>
                  <a:pt x="875" y="830"/>
                  <a:pt x="884" y="822"/>
                  <a:pt x="884" y="801"/>
                </a:cubicBezTo>
                <a:cubicBezTo>
                  <a:pt x="884" y="788"/>
                  <a:pt x="884" y="682"/>
                  <a:pt x="884" y="669"/>
                </a:cubicBezTo>
                <a:cubicBezTo>
                  <a:pt x="884" y="613"/>
                  <a:pt x="885" y="592"/>
                  <a:pt x="872" y="557"/>
                </a:cubicBezTo>
                <a:cubicBezTo>
                  <a:pt x="859" y="524"/>
                  <a:pt x="824" y="487"/>
                  <a:pt x="754" y="487"/>
                </a:cubicBezTo>
                <a:cubicBezTo>
                  <a:pt x="684" y="487"/>
                  <a:pt x="637" y="503"/>
                  <a:pt x="630" y="504"/>
                </a:cubicBezTo>
                <a:cubicBezTo>
                  <a:pt x="612" y="509"/>
                  <a:pt x="612" y="520"/>
                  <a:pt x="618" y="548"/>
                </a:cubicBezTo>
                <a:cubicBezTo>
                  <a:pt x="624" y="576"/>
                  <a:pt x="625" y="584"/>
                  <a:pt x="644" y="580"/>
                </a:cubicBezTo>
                <a:cubicBezTo>
                  <a:pt x="644" y="580"/>
                  <a:pt x="702" y="564"/>
                  <a:pt x="733" y="564"/>
                </a:cubicBezTo>
                <a:close/>
                <a:moveTo>
                  <a:pt x="686" y="745"/>
                </a:moveTo>
                <a:cubicBezTo>
                  <a:pt x="686" y="712"/>
                  <a:pt x="710" y="703"/>
                  <a:pt x="745" y="703"/>
                </a:cubicBezTo>
                <a:cubicBezTo>
                  <a:pt x="758" y="703"/>
                  <a:pt x="771" y="704"/>
                  <a:pt x="789" y="706"/>
                </a:cubicBezTo>
                <a:cubicBezTo>
                  <a:pt x="790" y="707"/>
                  <a:pt x="791" y="708"/>
                  <a:pt x="791" y="709"/>
                </a:cubicBezTo>
                <a:cubicBezTo>
                  <a:pt x="791" y="777"/>
                  <a:pt x="791" y="777"/>
                  <a:pt x="791" y="777"/>
                </a:cubicBezTo>
                <a:cubicBezTo>
                  <a:pt x="791" y="778"/>
                  <a:pt x="790" y="779"/>
                  <a:pt x="789" y="780"/>
                </a:cubicBezTo>
                <a:cubicBezTo>
                  <a:pt x="778" y="784"/>
                  <a:pt x="763" y="787"/>
                  <a:pt x="748" y="787"/>
                </a:cubicBezTo>
                <a:cubicBezTo>
                  <a:pt x="708" y="787"/>
                  <a:pt x="686" y="775"/>
                  <a:pt x="686" y="745"/>
                </a:cubicBezTo>
                <a:close/>
                <a:moveTo>
                  <a:pt x="528" y="818"/>
                </a:moveTo>
                <a:cubicBezTo>
                  <a:pt x="528" y="527"/>
                  <a:pt x="528" y="527"/>
                  <a:pt x="528" y="527"/>
                </a:cubicBezTo>
                <a:cubicBezTo>
                  <a:pt x="528" y="498"/>
                  <a:pt x="523" y="491"/>
                  <a:pt x="476" y="491"/>
                </a:cubicBezTo>
                <a:cubicBezTo>
                  <a:pt x="429" y="491"/>
                  <a:pt x="424" y="498"/>
                  <a:pt x="424" y="527"/>
                </a:cubicBezTo>
                <a:cubicBezTo>
                  <a:pt x="424" y="818"/>
                  <a:pt x="424" y="818"/>
                  <a:pt x="424" y="818"/>
                </a:cubicBezTo>
                <a:cubicBezTo>
                  <a:pt x="424" y="847"/>
                  <a:pt x="429" y="854"/>
                  <a:pt x="476" y="854"/>
                </a:cubicBezTo>
                <a:cubicBezTo>
                  <a:pt x="523" y="854"/>
                  <a:pt x="528" y="847"/>
                  <a:pt x="528" y="818"/>
                </a:cubicBezTo>
                <a:close/>
                <a:moveTo>
                  <a:pt x="382" y="427"/>
                </a:moveTo>
                <a:cubicBezTo>
                  <a:pt x="270" y="818"/>
                  <a:pt x="270" y="818"/>
                  <a:pt x="270" y="818"/>
                </a:cubicBezTo>
                <a:cubicBezTo>
                  <a:pt x="260" y="847"/>
                  <a:pt x="241" y="854"/>
                  <a:pt x="195" y="854"/>
                </a:cubicBezTo>
                <a:cubicBezTo>
                  <a:pt x="148" y="854"/>
                  <a:pt x="129" y="847"/>
                  <a:pt x="119" y="818"/>
                </a:cubicBezTo>
                <a:cubicBezTo>
                  <a:pt x="7" y="427"/>
                  <a:pt x="7" y="427"/>
                  <a:pt x="7" y="427"/>
                </a:cubicBezTo>
                <a:cubicBezTo>
                  <a:pt x="0" y="399"/>
                  <a:pt x="9" y="392"/>
                  <a:pt x="53" y="392"/>
                </a:cubicBezTo>
                <a:cubicBezTo>
                  <a:pt x="96" y="392"/>
                  <a:pt x="103" y="399"/>
                  <a:pt x="110" y="428"/>
                </a:cubicBezTo>
                <a:cubicBezTo>
                  <a:pt x="195" y="744"/>
                  <a:pt x="195" y="744"/>
                  <a:pt x="195" y="744"/>
                </a:cubicBezTo>
                <a:cubicBezTo>
                  <a:pt x="279" y="428"/>
                  <a:pt x="279" y="428"/>
                  <a:pt x="279" y="428"/>
                </a:cubicBezTo>
                <a:cubicBezTo>
                  <a:pt x="286" y="399"/>
                  <a:pt x="293" y="392"/>
                  <a:pt x="337" y="392"/>
                </a:cubicBezTo>
                <a:cubicBezTo>
                  <a:pt x="380" y="392"/>
                  <a:pt x="389" y="399"/>
                  <a:pt x="382" y="427"/>
                </a:cubicBezTo>
                <a:close/>
                <a:moveTo>
                  <a:pt x="1908" y="848"/>
                </a:moveTo>
                <a:cubicBezTo>
                  <a:pt x="1908" y="815"/>
                  <a:pt x="1908" y="815"/>
                  <a:pt x="1908" y="815"/>
                </a:cubicBezTo>
                <a:cubicBezTo>
                  <a:pt x="1895" y="815"/>
                  <a:pt x="1895" y="815"/>
                  <a:pt x="1895" y="815"/>
                </a:cubicBezTo>
                <a:cubicBezTo>
                  <a:pt x="1895" y="808"/>
                  <a:pt x="1895" y="808"/>
                  <a:pt x="1895" y="808"/>
                </a:cubicBezTo>
                <a:cubicBezTo>
                  <a:pt x="1928" y="808"/>
                  <a:pt x="1928" y="808"/>
                  <a:pt x="1928" y="808"/>
                </a:cubicBezTo>
                <a:cubicBezTo>
                  <a:pt x="1928" y="815"/>
                  <a:pt x="1928" y="815"/>
                  <a:pt x="1928" y="815"/>
                </a:cubicBezTo>
                <a:cubicBezTo>
                  <a:pt x="1915" y="815"/>
                  <a:pt x="1915" y="815"/>
                  <a:pt x="1915" y="815"/>
                </a:cubicBezTo>
                <a:cubicBezTo>
                  <a:pt x="1915" y="848"/>
                  <a:pt x="1915" y="848"/>
                  <a:pt x="1915" y="848"/>
                </a:cubicBezTo>
                <a:lnTo>
                  <a:pt x="1908" y="848"/>
                </a:lnTo>
                <a:close/>
                <a:moveTo>
                  <a:pt x="1935" y="848"/>
                </a:moveTo>
                <a:cubicBezTo>
                  <a:pt x="1935" y="808"/>
                  <a:pt x="1935" y="808"/>
                  <a:pt x="1935" y="808"/>
                </a:cubicBezTo>
                <a:cubicBezTo>
                  <a:pt x="1944" y="808"/>
                  <a:pt x="1944" y="808"/>
                  <a:pt x="1944" y="808"/>
                </a:cubicBezTo>
                <a:cubicBezTo>
                  <a:pt x="1951" y="823"/>
                  <a:pt x="1951" y="823"/>
                  <a:pt x="1951" y="823"/>
                </a:cubicBezTo>
                <a:cubicBezTo>
                  <a:pt x="1954" y="833"/>
                  <a:pt x="1954" y="833"/>
                  <a:pt x="1954" y="833"/>
                </a:cubicBezTo>
                <a:cubicBezTo>
                  <a:pt x="1955" y="833"/>
                  <a:pt x="1955" y="833"/>
                  <a:pt x="1955" y="833"/>
                </a:cubicBezTo>
                <a:cubicBezTo>
                  <a:pt x="1958" y="823"/>
                  <a:pt x="1958" y="823"/>
                  <a:pt x="1958" y="823"/>
                </a:cubicBezTo>
                <a:cubicBezTo>
                  <a:pt x="1964" y="808"/>
                  <a:pt x="1964" y="808"/>
                  <a:pt x="1964" y="808"/>
                </a:cubicBezTo>
                <a:cubicBezTo>
                  <a:pt x="1974" y="808"/>
                  <a:pt x="1974" y="808"/>
                  <a:pt x="1974" y="808"/>
                </a:cubicBezTo>
                <a:cubicBezTo>
                  <a:pt x="1974" y="848"/>
                  <a:pt x="1974" y="848"/>
                  <a:pt x="1974" y="848"/>
                </a:cubicBezTo>
                <a:cubicBezTo>
                  <a:pt x="1967" y="848"/>
                  <a:pt x="1967" y="848"/>
                  <a:pt x="1967" y="848"/>
                </a:cubicBezTo>
                <a:cubicBezTo>
                  <a:pt x="1967" y="830"/>
                  <a:pt x="1967" y="830"/>
                  <a:pt x="1967" y="830"/>
                </a:cubicBezTo>
                <a:cubicBezTo>
                  <a:pt x="1968" y="817"/>
                  <a:pt x="1968" y="817"/>
                  <a:pt x="1968" y="817"/>
                </a:cubicBezTo>
                <a:cubicBezTo>
                  <a:pt x="1967" y="817"/>
                  <a:pt x="1967" y="817"/>
                  <a:pt x="1967" y="817"/>
                </a:cubicBezTo>
                <a:cubicBezTo>
                  <a:pt x="1957" y="842"/>
                  <a:pt x="1957" y="842"/>
                  <a:pt x="1957" y="842"/>
                </a:cubicBezTo>
                <a:cubicBezTo>
                  <a:pt x="1951" y="842"/>
                  <a:pt x="1951" y="842"/>
                  <a:pt x="1951" y="842"/>
                </a:cubicBezTo>
                <a:cubicBezTo>
                  <a:pt x="1942" y="817"/>
                  <a:pt x="1942" y="817"/>
                  <a:pt x="1942" y="817"/>
                </a:cubicBezTo>
                <a:cubicBezTo>
                  <a:pt x="1941" y="817"/>
                  <a:pt x="1941" y="817"/>
                  <a:pt x="1941" y="817"/>
                </a:cubicBezTo>
                <a:cubicBezTo>
                  <a:pt x="1942" y="830"/>
                  <a:pt x="1942" y="830"/>
                  <a:pt x="1942" y="830"/>
                </a:cubicBezTo>
                <a:cubicBezTo>
                  <a:pt x="1942" y="848"/>
                  <a:pt x="1942" y="848"/>
                  <a:pt x="1942" y="848"/>
                </a:cubicBezTo>
                <a:lnTo>
                  <a:pt x="1935" y="84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8" name="Footer Placeholder 1">
            <a:extLst>
              <a:ext uri="{FF2B5EF4-FFF2-40B4-BE49-F238E27FC236}">
                <a16:creationId xmlns:a16="http://schemas.microsoft.com/office/drawing/2014/main" id="{2BDCABF1-8CD4-1349-842E-3455134921BB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4708838" y="6217156"/>
            <a:ext cx="2391833" cy="340894"/>
          </a:xfrm>
        </p:spPr>
        <p:txBody>
          <a:bodyPr/>
          <a:lstStyle>
            <a:lvl1pPr algn="ctr">
              <a:defRPr cap="all" baseline="0"/>
            </a:lvl1pPr>
          </a:lstStyle>
          <a:p>
            <a:r>
              <a:rPr lang="en-US"/>
              <a:t>Classification goes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163790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arge text, gray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>
            <a:extLst>
              <a:ext uri="{FF2B5EF4-FFF2-40B4-BE49-F238E27FC236}">
                <a16:creationId xmlns:a16="http://schemas.microsoft.com/office/drawing/2014/main" id="{98EC47AF-052A-460D-AE28-0F22028E2211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656511" y="6349831"/>
            <a:ext cx="842393" cy="272775"/>
          </a:xfrm>
          <a:custGeom>
            <a:avLst/>
            <a:gdLst>
              <a:gd name="T0" fmla="*/ 2257 w 2659"/>
              <a:gd name="T1" fmla="*/ 418 h 859"/>
              <a:gd name="T2" fmla="*/ 2418 w 2659"/>
              <a:gd name="T3" fmla="*/ 14 h 859"/>
              <a:gd name="T4" fmla="*/ 2581 w 2659"/>
              <a:gd name="T5" fmla="*/ 583 h 859"/>
              <a:gd name="T6" fmla="*/ 2281 w 2659"/>
              <a:gd name="T7" fmla="*/ 538 h 859"/>
              <a:gd name="T8" fmla="*/ 2108 w 2659"/>
              <a:gd name="T9" fmla="*/ 380 h 859"/>
              <a:gd name="T10" fmla="*/ 1965 w 2659"/>
              <a:gd name="T11" fmla="*/ 551 h 859"/>
              <a:gd name="T12" fmla="*/ 2030 w 2659"/>
              <a:gd name="T13" fmla="*/ 423 h 859"/>
              <a:gd name="T14" fmla="*/ 2139 w 2659"/>
              <a:gd name="T15" fmla="*/ 246 h 859"/>
              <a:gd name="T16" fmla="*/ 1786 w 2659"/>
              <a:gd name="T17" fmla="*/ 535 h 859"/>
              <a:gd name="T18" fmla="*/ 1880 w 2659"/>
              <a:gd name="T19" fmla="*/ 533 h 859"/>
              <a:gd name="T20" fmla="*/ 1862 w 2659"/>
              <a:gd name="T21" fmla="*/ 798 h 859"/>
              <a:gd name="T22" fmla="*/ 1757 w 2659"/>
              <a:gd name="T23" fmla="*/ 722 h 859"/>
              <a:gd name="T24" fmla="*/ 1653 w 2659"/>
              <a:gd name="T25" fmla="*/ 428 h 859"/>
              <a:gd name="T26" fmla="*/ 1606 w 2659"/>
              <a:gd name="T27" fmla="*/ 491 h 859"/>
              <a:gd name="T28" fmla="*/ 1652 w 2659"/>
              <a:gd name="T29" fmla="*/ 577 h 859"/>
              <a:gd name="T30" fmla="*/ 1686 w 2659"/>
              <a:gd name="T31" fmla="*/ 831 h 859"/>
              <a:gd name="T32" fmla="*/ 1388 w 2659"/>
              <a:gd name="T33" fmla="*/ 564 h 859"/>
              <a:gd name="T34" fmla="*/ 1445 w 2659"/>
              <a:gd name="T35" fmla="*/ 636 h 859"/>
              <a:gd name="T36" fmla="*/ 1401 w 2659"/>
              <a:gd name="T37" fmla="*/ 859 h 859"/>
              <a:gd name="T38" fmla="*/ 1539 w 2659"/>
              <a:gd name="T39" fmla="*/ 669 h 859"/>
              <a:gd name="T40" fmla="*/ 1286 w 2659"/>
              <a:gd name="T41" fmla="*/ 504 h 859"/>
              <a:gd name="T42" fmla="*/ 1388 w 2659"/>
              <a:gd name="T43" fmla="*/ 564 h 859"/>
              <a:gd name="T44" fmla="*/ 1444 w 2659"/>
              <a:gd name="T45" fmla="*/ 706 h 859"/>
              <a:gd name="T46" fmla="*/ 1445 w 2659"/>
              <a:gd name="T47" fmla="*/ 780 h 859"/>
              <a:gd name="T48" fmla="*/ 1204 w 2659"/>
              <a:gd name="T49" fmla="*/ 740 h 859"/>
              <a:gd name="T50" fmla="*/ 1042 w 2659"/>
              <a:gd name="T51" fmla="*/ 593 h 859"/>
              <a:gd name="T52" fmla="*/ 1184 w 2659"/>
              <a:gd name="T53" fmla="*/ 548 h 859"/>
              <a:gd name="T54" fmla="*/ 944 w 2659"/>
              <a:gd name="T55" fmla="*/ 595 h 859"/>
              <a:gd name="T56" fmla="*/ 1066 w 2659"/>
              <a:gd name="T57" fmla="*/ 779 h 859"/>
              <a:gd name="T58" fmla="*/ 960 w 2659"/>
              <a:gd name="T59" fmla="*/ 840 h 859"/>
              <a:gd name="T60" fmla="*/ 1204 w 2659"/>
              <a:gd name="T61" fmla="*/ 740 h 859"/>
              <a:gd name="T62" fmla="*/ 791 w 2659"/>
              <a:gd name="T63" fmla="*/ 634 h 859"/>
              <a:gd name="T64" fmla="*/ 589 w 2659"/>
              <a:gd name="T65" fmla="*/ 746 h 859"/>
              <a:gd name="T66" fmla="*/ 884 w 2659"/>
              <a:gd name="T67" fmla="*/ 801 h 859"/>
              <a:gd name="T68" fmla="*/ 754 w 2659"/>
              <a:gd name="T69" fmla="*/ 487 h 859"/>
              <a:gd name="T70" fmla="*/ 644 w 2659"/>
              <a:gd name="T71" fmla="*/ 580 h 859"/>
              <a:gd name="T72" fmla="*/ 745 w 2659"/>
              <a:gd name="T73" fmla="*/ 703 h 859"/>
              <a:gd name="T74" fmla="*/ 791 w 2659"/>
              <a:gd name="T75" fmla="*/ 777 h 859"/>
              <a:gd name="T76" fmla="*/ 686 w 2659"/>
              <a:gd name="T77" fmla="*/ 745 h 859"/>
              <a:gd name="T78" fmla="*/ 476 w 2659"/>
              <a:gd name="T79" fmla="*/ 491 h 859"/>
              <a:gd name="T80" fmla="*/ 476 w 2659"/>
              <a:gd name="T81" fmla="*/ 854 h 859"/>
              <a:gd name="T82" fmla="*/ 270 w 2659"/>
              <a:gd name="T83" fmla="*/ 818 h 859"/>
              <a:gd name="T84" fmla="*/ 7 w 2659"/>
              <a:gd name="T85" fmla="*/ 427 h 859"/>
              <a:gd name="T86" fmla="*/ 195 w 2659"/>
              <a:gd name="T87" fmla="*/ 744 h 859"/>
              <a:gd name="T88" fmla="*/ 382 w 2659"/>
              <a:gd name="T89" fmla="*/ 427 h 859"/>
              <a:gd name="T90" fmla="*/ 1895 w 2659"/>
              <a:gd name="T91" fmla="*/ 815 h 859"/>
              <a:gd name="T92" fmla="*/ 1928 w 2659"/>
              <a:gd name="T93" fmla="*/ 815 h 859"/>
              <a:gd name="T94" fmla="*/ 1908 w 2659"/>
              <a:gd name="T95" fmla="*/ 848 h 859"/>
              <a:gd name="T96" fmla="*/ 1944 w 2659"/>
              <a:gd name="T97" fmla="*/ 808 h 859"/>
              <a:gd name="T98" fmla="*/ 1955 w 2659"/>
              <a:gd name="T99" fmla="*/ 833 h 859"/>
              <a:gd name="T100" fmla="*/ 1974 w 2659"/>
              <a:gd name="T101" fmla="*/ 808 h 859"/>
              <a:gd name="T102" fmla="*/ 1967 w 2659"/>
              <a:gd name="T103" fmla="*/ 830 h 859"/>
              <a:gd name="T104" fmla="*/ 1957 w 2659"/>
              <a:gd name="T105" fmla="*/ 842 h 859"/>
              <a:gd name="T106" fmla="*/ 1941 w 2659"/>
              <a:gd name="T107" fmla="*/ 817 h 859"/>
              <a:gd name="T108" fmla="*/ 1935 w 2659"/>
              <a:gd name="T109" fmla="*/ 848 h 8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659" h="859">
                <a:moveTo>
                  <a:pt x="2139" y="246"/>
                </a:moveTo>
                <a:cubicBezTo>
                  <a:pt x="2174" y="236"/>
                  <a:pt x="2211" y="256"/>
                  <a:pt x="2221" y="292"/>
                </a:cubicBezTo>
                <a:cubicBezTo>
                  <a:pt x="2257" y="418"/>
                  <a:pt x="2257" y="418"/>
                  <a:pt x="2257" y="418"/>
                </a:cubicBezTo>
                <a:cubicBezTo>
                  <a:pt x="2354" y="79"/>
                  <a:pt x="2354" y="79"/>
                  <a:pt x="2354" y="79"/>
                </a:cubicBezTo>
                <a:cubicBezTo>
                  <a:pt x="2354" y="79"/>
                  <a:pt x="2354" y="79"/>
                  <a:pt x="2354" y="79"/>
                </a:cubicBezTo>
                <a:cubicBezTo>
                  <a:pt x="2363" y="48"/>
                  <a:pt x="2387" y="23"/>
                  <a:pt x="2418" y="14"/>
                </a:cubicBezTo>
                <a:cubicBezTo>
                  <a:pt x="2467" y="0"/>
                  <a:pt x="2518" y="29"/>
                  <a:pt x="2532" y="78"/>
                </a:cubicBezTo>
                <a:cubicBezTo>
                  <a:pt x="2644" y="469"/>
                  <a:pt x="2644" y="469"/>
                  <a:pt x="2644" y="469"/>
                </a:cubicBezTo>
                <a:cubicBezTo>
                  <a:pt x="2659" y="518"/>
                  <a:pt x="2630" y="569"/>
                  <a:pt x="2581" y="583"/>
                </a:cubicBezTo>
                <a:cubicBezTo>
                  <a:pt x="2532" y="597"/>
                  <a:pt x="2481" y="569"/>
                  <a:pt x="2467" y="520"/>
                </a:cubicBezTo>
                <a:cubicBezTo>
                  <a:pt x="2377" y="206"/>
                  <a:pt x="2377" y="206"/>
                  <a:pt x="2377" y="206"/>
                </a:cubicBezTo>
                <a:cubicBezTo>
                  <a:pt x="2281" y="538"/>
                  <a:pt x="2281" y="538"/>
                  <a:pt x="2281" y="538"/>
                </a:cubicBezTo>
                <a:cubicBezTo>
                  <a:pt x="2275" y="559"/>
                  <a:pt x="2259" y="577"/>
                  <a:pt x="2236" y="584"/>
                </a:cubicBezTo>
                <a:cubicBezTo>
                  <a:pt x="2200" y="594"/>
                  <a:pt x="2163" y="574"/>
                  <a:pt x="2153" y="538"/>
                </a:cubicBezTo>
                <a:cubicBezTo>
                  <a:pt x="2108" y="380"/>
                  <a:pt x="2108" y="380"/>
                  <a:pt x="2108" y="380"/>
                </a:cubicBezTo>
                <a:cubicBezTo>
                  <a:pt x="2059" y="551"/>
                  <a:pt x="2059" y="551"/>
                  <a:pt x="2059" y="551"/>
                </a:cubicBezTo>
                <a:cubicBezTo>
                  <a:pt x="2054" y="567"/>
                  <a:pt x="2042" y="580"/>
                  <a:pt x="2025" y="585"/>
                </a:cubicBezTo>
                <a:cubicBezTo>
                  <a:pt x="1999" y="592"/>
                  <a:pt x="1972" y="577"/>
                  <a:pt x="1965" y="551"/>
                </a:cubicBezTo>
                <a:cubicBezTo>
                  <a:pt x="1936" y="450"/>
                  <a:pt x="1936" y="450"/>
                  <a:pt x="1936" y="450"/>
                </a:cubicBezTo>
                <a:cubicBezTo>
                  <a:pt x="1929" y="424"/>
                  <a:pt x="1944" y="397"/>
                  <a:pt x="1969" y="390"/>
                </a:cubicBezTo>
                <a:cubicBezTo>
                  <a:pt x="1995" y="383"/>
                  <a:pt x="2022" y="398"/>
                  <a:pt x="2030" y="423"/>
                </a:cubicBezTo>
                <a:cubicBezTo>
                  <a:pt x="2042" y="468"/>
                  <a:pt x="2042" y="468"/>
                  <a:pt x="2042" y="468"/>
                </a:cubicBezTo>
                <a:cubicBezTo>
                  <a:pt x="2093" y="292"/>
                  <a:pt x="2093" y="292"/>
                  <a:pt x="2093" y="292"/>
                </a:cubicBezTo>
                <a:cubicBezTo>
                  <a:pt x="2099" y="270"/>
                  <a:pt x="2116" y="252"/>
                  <a:pt x="2139" y="246"/>
                </a:cubicBezTo>
                <a:close/>
                <a:moveTo>
                  <a:pt x="1833" y="487"/>
                </a:moveTo>
                <a:cubicBezTo>
                  <a:pt x="1792" y="487"/>
                  <a:pt x="1786" y="508"/>
                  <a:pt x="1786" y="533"/>
                </a:cubicBezTo>
                <a:cubicBezTo>
                  <a:pt x="1786" y="535"/>
                  <a:pt x="1786" y="535"/>
                  <a:pt x="1786" y="535"/>
                </a:cubicBezTo>
                <a:cubicBezTo>
                  <a:pt x="1786" y="561"/>
                  <a:pt x="1792" y="581"/>
                  <a:pt x="1833" y="581"/>
                </a:cubicBezTo>
                <a:cubicBezTo>
                  <a:pt x="1875" y="581"/>
                  <a:pt x="1880" y="561"/>
                  <a:pt x="1880" y="535"/>
                </a:cubicBezTo>
                <a:cubicBezTo>
                  <a:pt x="1880" y="533"/>
                  <a:pt x="1880" y="533"/>
                  <a:pt x="1880" y="533"/>
                </a:cubicBezTo>
                <a:cubicBezTo>
                  <a:pt x="1880" y="508"/>
                  <a:pt x="1875" y="487"/>
                  <a:pt x="1833" y="487"/>
                </a:cubicBezTo>
                <a:close/>
                <a:moveTo>
                  <a:pt x="1847" y="841"/>
                </a:moveTo>
                <a:cubicBezTo>
                  <a:pt x="1866" y="837"/>
                  <a:pt x="1867" y="827"/>
                  <a:pt x="1862" y="798"/>
                </a:cubicBezTo>
                <a:cubicBezTo>
                  <a:pt x="1857" y="770"/>
                  <a:pt x="1856" y="762"/>
                  <a:pt x="1837" y="765"/>
                </a:cubicBezTo>
                <a:cubicBezTo>
                  <a:pt x="1812" y="768"/>
                  <a:pt x="1784" y="775"/>
                  <a:pt x="1770" y="766"/>
                </a:cubicBezTo>
                <a:cubicBezTo>
                  <a:pt x="1760" y="759"/>
                  <a:pt x="1757" y="753"/>
                  <a:pt x="1757" y="722"/>
                </a:cubicBezTo>
                <a:cubicBezTo>
                  <a:pt x="1757" y="428"/>
                  <a:pt x="1757" y="428"/>
                  <a:pt x="1757" y="428"/>
                </a:cubicBezTo>
                <a:cubicBezTo>
                  <a:pt x="1757" y="399"/>
                  <a:pt x="1752" y="392"/>
                  <a:pt x="1705" y="392"/>
                </a:cubicBezTo>
                <a:cubicBezTo>
                  <a:pt x="1658" y="392"/>
                  <a:pt x="1653" y="399"/>
                  <a:pt x="1653" y="428"/>
                </a:cubicBezTo>
                <a:cubicBezTo>
                  <a:pt x="1653" y="490"/>
                  <a:pt x="1653" y="490"/>
                  <a:pt x="1653" y="490"/>
                </a:cubicBezTo>
                <a:cubicBezTo>
                  <a:pt x="1653" y="491"/>
                  <a:pt x="1653" y="491"/>
                  <a:pt x="1652" y="491"/>
                </a:cubicBezTo>
                <a:cubicBezTo>
                  <a:pt x="1606" y="491"/>
                  <a:pt x="1606" y="491"/>
                  <a:pt x="1606" y="491"/>
                </a:cubicBezTo>
                <a:cubicBezTo>
                  <a:pt x="1582" y="491"/>
                  <a:pt x="1577" y="495"/>
                  <a:pt x="1577" y="534"/>
                </a:cubicBezTo>
                <a:cubicBezTo>
                  <a:pt x="1577" y="573"/>
                  <a:pt x="1582" y="577"/>
                  <a:pt x="1606" y="577"/>
                </a:cubicBezTo>
                <a:cubicBezTo>
                  <a:pt x="1652" y="577"/>
                  <a:pt x="1652" y="577"/>
                  <a:pt x="1652" y="577"/>
                </a:cubicBezTo>
                <a:cubicBezTo>
                  <a:pt x="1653" y="577"/>
                  <a:pt x="1653" y="577"/>
                  <a:pt x="1653" y="578"/>
                </a:cubicBezTo>
                <a:cubicBezTo>
                  <a:pt x="1653" y="734"/>
                  <a:pt x="1653" y="734"/>
                  <a:pt x="1653" y="734"/>
                </a:cubicBezTo>
                <a:cubicBezTo>
                  <a:pt x="1653" y="768"/>
                  <a:pt x="1657" y="806"/>
                  <a:pt x="1686" y="831"/>
                </a:cubicBezTo>
                <a:cubicBezTo>
                  <a:pt x="1706" y="849"/>
                  <a:pt x="1733" y="854"/>
                  <a:pt x="1757" y="854"/>
                </a:cubicBezTo>
                <a:cubicBezTo>
                  <a:pt x="1796" y="854"/>
                  <a:pt x="1831" y="845"/>
                  <a:pt x="1847" y="841"/>
                </a:cubicBezTo>
                <a:close/>
                <a:moveTo>
                  <a:pt x="1388" y="564"/>
                </a:moveTo>
                <a:cubicBezTo>
                  <a:pt x="1431" y="564"/>
                  <a:pt x="1446" y="583"/>
                  <a:pt x="1446" y="615"/>
                </a:cubicBezTo>
                <a:cubicBezTo>
                  <a:pt x="1446" y="634"/>
                  <a:pt x="1446" y="634"/>
                  <a:pt x="1446" y="634"/>
                </a:cubicBezTo>
                <a:cubicBezTo>
                  <a:pt x="1446" y="635"/>
                  <a:pt x="1446" y="636"/>
                  <a:pt x="1445" y="636"/>
                </a:cubicBezTo>
                <a:cubicBezTo>
                  <a:pt x="1426" y="634"/>
                  <a:pt x="1407" y="633"/>
                  <a:pt x="1388" y="633"/>
                </a:cubicBezTo>
                <a:cubicBezTo>
                  <a:pt x="1304" y="633"/>
                  <a:pt x="1244" y="660"/>
                  <a:pt x="1244" y="746"/>
                </a:cubicBezTo>
                <a:cubicBezTo>
                  <a:pt x="1244" y="833"/>
                  <a:pt x="1313" y="859"/>
                  <a:pt x="1401" y="859"/>
                </a:cubicBezTo>
                <a:cubicBezTo>
                  <a:pt x="1457" y="859"/>
                  <a:pt x="1501" y="844"/>
                  <a:pt x="1515" y="837"/>
                </a:cubicBezTo>
                <a:cubicBezTo>
                  <a:pt x="1530" y="830"/>
                  <a:pt x="1539" y="822"/>
                  <a:pt x="1539" y="801"/>
                </a:cubicBezTo>
                <a:cubicBezTo>
                  <a:pt x="1539" y="788"/>
                  <a:pt x="1539" y="682"/>
                  <a:pt x="1539" y="669"/>
                </a:cubicBezTo>
                <a:cubicBezTo>
                  <a:pt x="1539" y="613"/>
                  <a:pt x="1541" y="592"/>
                  <a:pt x="1527" y="557"/>
                </a:cubicBezTo>
                <a:cubicBezTo>
                  <a:pt x="1515" y="524"/>
                  <a:pt x="1480" y="487"/>
                  <a:pt x="1410" y="487"/>
                </a:cubicBezTo>
                <a:cubicBezTo>
                  <a:pt x="1339" y="487"/>
                  <a:pt x="1292" y="503"/>
                  <a:pt x="1286" y="504"/>
                </a:cubicBezTo>
                <a:cubicBezTo>
                  <a:pt x="1267" y="509"/>
                  <a:pt x="1267" y="520"/>
                  <a:pt x="1273" y="548"/>
                </a:cubicBezTo>
                <a:cubicBezTo>
                  <a:pt x="1279" y="576"/>
                  <a:pt x="1280" y="584"/>
                  <a:pt x="1299" y="580"/>
                </a:cubicBezTo>
                <a:cubicBezTo>
                  <a:pt x="1300" y="580"/>
                  <a:pt x="1357" y="564"/>
                  <a:pt x="1388" y="564"/>
                </a:cubicBezTo>
                <a:close/>
                <a:moveTo>
                  <a:pt x="1342" y="745"/>
                </a:moveTo>
                <a:cubicBezTo>
                  <a:pt x="1342" y="712"/>
                  <a:pt x="1365" y="703"/>
                  <a:pt x="1400" y="703"/>
                </a:cubicBezTo>
                <a:cubicBezTo>
                  <a:pt x="1414" y="703"/>
                  <a:pt x="1426" y="704"/>
                  <a:pt x="1444" y="706"/>
                </a:cubicBezTo>
                <a:cubicBezTo>
                  <a:pt x="1445" y="707"/>
                  <a:pt x="1446" y="708"/>
                  <a:pt x="1446" y="709"/>
                </a:cubicBezTo>
                <a:cubicBezTo>
                  <a:pt x="1446" y="777"/>
                  <a:pt x="1446" y="777"/>
                  <a:pt x="1446" y="777"/>
                </a:cubicBezTo>
                <a:cubicBezTo>
                  <a:pt x="1446" y="778"/>
                  <a:pt x="1446" y="779"/>
                  <a:pt x="1445" y="780"/>
                </a:cubicBezTo>
                <a:cubicBezTo>
                  <a:pt x="1434" y="784"/>
                  <a:pt x="1419" y="787"/>
                  <a:pt x="1403" y="787"/>
                </a:cubicBezTo>
                <a:cubicBezTo>
                  <a:pt x="1363" y="787"/>
                  <a:pt x="1342" y="775"/>
                  <a:pt x="1342" y="745"/>
                </a:cubicBezTo>
                <a:close/>
                <a:moveTo>
                  <a:pt x="1204" y="740"/>
                </a:moveTo>
                <a:cubicBezTo>
                  <a:pt x="1203" y="712"/>
                  <a:pt x="1196" y="690"/>
                  <a:pt x="1171" y="669"/>
                </a:cubicBezTo>
                <a:cubicBezTo>
                  <a:pt x="1154" y="653"/>
                  <a:pt x="1128" y="643"/>
                  <a:pt x="1090" y="629"/>
                </a:cubicBezTo>
                <a:cubicBezTo>
                  <a:pt x="1066" y="620"/>
                  <a:pt x="1042" y="615"/>
                  <a:pt x="1042" y="593"/>
                </a:cubicBezTo>
                <a:cubicBezTo>
                  <a:pt x="1042" y="575"/>
                  <a:pt x="1060" y="567"/>
                  <a:pt x="1075" y="566"/>
                </a:cubicBezTo>
                <a:cubicBezTo>
                  <a:pt x="1106" y="564"/>
                  <a:pt x="1140" y="576"/>
                  <a:pt x="1158" y="580"/>
                </a:cubicBezTo>
                <a:cubicBezTo>
                  <a:pt x="1177" y="584"/>
                  <a:pt x="1178" y="576"/>
                  <a:pt x="1184" y="548"/>
                </a:cubicBezTo>
                <a:cubicBezTo>
                  <a:pt x="1191" y="520"/>
                  <a:pt x="1190" y="509"/>
                  <a:pt x="1172" y="504"/>
                </a:cubicBezTo>
                <a:cubicBezTo>
                  <a:pt x="1156" y="500"/>
                  <a:pt x="1126" y="487"/>
                  <a:pt x="1066" y="487"/>
                </a:cubicBezTo>
                <a:cubicBezTo>
                  <a:pt x="989" y="487"/>
                  <a:pt x="942" y="535"/>
                  <a:pt x="944" y="595"/>
                </a:cubicBezTo>
                <a:cubicBezTo>
                  <a:pt x="946" y="670"/>
                  <a:pt x="1005" y="691"/>
                  <a:pt x="1049" y="704"/>
                </a:cubicBezTo>
                <a:cubicBezTo>
                  <a:pt x="1088" y="714"/>
                  <a:pt x="1107" y="726"/>
                  <a:pt x="1105" y="749"/>
                </a:cubicBezTo>
                <a:cubicBezTo>
                  <a:pt x="1104" y="771"/>
                  <a:pt x="1086" y="779"/>
                  <a:pt x="1066" y="779"/>
                </a:cubicBezTo>
                <a:cubicBezTo>
                  <a:pt x="1039" y="779"/>
                  <a:pt x="994" y="767"/>
                  <a:pt x="970" y="762"/>
                </a:cubicBezTo>
                <a:cubicBezTo>
                  <a:pt x="952" y="758"/>
                  <a:pt x="949" y="770"/>
                  <a:pt x="945" y="799"/>
                </a:cubicBezTo>
                <a:cubicBezTo>
                  <a:pt x="941" y="828"/>
                  <a:pt x="941" y="833"/>
                  <a:pt x="960" y="840"/>
                </a:cubicBezTo>
                <a:cubicBezTo>
                  <a:pt x="960" y="840"/>
                  <a:pt x="1015" y="859"/>
                  <a:pt x="1073" y="859"/>
                </a:cubicBezTo>
                <a:cubicBezTo>
                  <a:pt x="1117" y="859"/>
                  <a:pt x="1149" y="844"/>
                  <a:pt x="1167" y="830"/>
                </a:cubicBezTo>
                <a:cubicBezTo>
                  <a:pt x="1191" y="811"/>
                  <a:pt x="1205" y="779"/>
                  <a:pt x="1204" y="740"/>
                </a:cubicBezTo>
                <a:close/>
                <a:moveTo>
                  <a:pt x="733" y="564"/>
                </a:moveTo>
                <a:cubicBezTo>
                  <a:pt x="775" y="564"/>
                  <a:pt x="791" y="583"/>
                  <a:pt x="791" y="615"/>
                </a:cubicBezTo>
                <a:cubicBezTo>
                  <a:pt x="791" y="634"/>
                  <a:pt x="791" y="634"/>
                  <a:pt x="791" y="634"/>
                </a:cubicBezTo>
                <a:cubicBezTo>
                  <a:pt x="791" y="635"/>
                  <a:pt x="790" y="636"/>
                  <a:pt x="790" y="636"/>
                </a:cubicBezTo>
                <a:cubicBezTo>
                  <a:pt x="771" y="634"/>
                  <a:pt x="752" y="633"/>
                  <a:pt x="733" y="633"/>
                </a:cubicBezTo>
                <a:cubicBezTo>
                  <a:pt x="649" y="633"/>
                  <a:pt x="589" y="660"/>
                  <a:pt x="589" y="746"/>
                </a:cubicBezTo>
                <a:cubicBezTo>
                  <a:pt x="589" y="833"/>
                  <a:pt x="658" y="859"/>
                  <a:pt x="745" y="859"/>
                </a:cubicBezTo>
                <a:cubicBezTo>
                  <a:pt x="801" y="859"/>
                  <a:pt x="845" y="844"/>
                  <a:pt x="860" y="837"/>
                </a:cubicBezTo>
                <a:cubicBezTo>
                  <a:pt x="875" y="830"/>
                  <a:pt x="884" y="822"/>
                  <a:pt x="884" y="801"/>
                </a:cubicBezTo>
                <a:cubicBezTo>
                  <a:pt x="884" y="788"/>
                  <a:pt x="884" y="682"/>
                  <a:pt x="884" y="669"/>
                </a:cubicBezTo>
                <a:cubicBezTo>
                  <a:pt x="884" y="613"/>
                  <a:pt x="885" y="592"/>
                  <a:pt x="872" y="557"/>
                </a:cubicBezTo>
                <a:cubicBezTo>
                  <a:pt x="859" y="524"/>
                  <a:pt x="824" y="487"/>
                  <a:pt x="754" y="487"/>
                </a:cubicBezTo>
                <a:cubicBezTo>
                  <a:pt x="684" y="487"/>
                  <a:pt x="637" y="503"/>
                  <a:pt x="630" y="504"/>
                </a:cubicBezTo>
                <a:cubicBezTo>
                  <a:pt x="612" y="509"/>
                  <a:pt x="612" y="520"/>
                  <a:pt x="618" y="548"/>
                </a:cubicBezTo>
                <a:cubicBezTo>
                  <a:pt x="624" y="576"/>
                  <a:pt x="625" y="584"/>
                  <a:pt x="644" y="580"/>
                </a:cubicBezTo>
                <a:cubicBezTo>
                  <a:pt x="644" y="580"/>
                  <a:pt x="702" y="564"/>
                  <a:pt x="733" y="564"/>
                </a:cubicBezTo>
                <a:close/>
                <a:moveTo>
                  <a:pt x="686" y="745"/>
                </a:moveTo>
                <a:cubicBezTo>
                  <a:pt x="686" y="712"/>
                  <a:pt x="710" y="703"/>
                  <a:pt x="745" y="703"/>
                </a:cubicBezTo>
                <a:cubicBezTo>
                  <a:pt x="758" y="703"/>
                  <a:pt x="771" y="704"/>
                  <a:pt x="789" y="706"/>
                </a:cubicBezTo>
                <a:cubicBezTo>
                  <a:pt x="790" y="707"/>
                  <a:pt x="791" y="708"/>
                  <a:pt x="791" y="709"/>
                </a:cubicBezTo>
                <a:cubicBezTo>
                  <a:pt x="791" y="777"/>
                  <a:pt x="791" y="777"/>
                  <a:pt x="791" y="777"/>
                </a:cubicBezTo>
                <a:cubicBezTo>
                  <a:pt x="791" y="778"/>
                  <a:pt x="790" y="779"/>
                  <a:pt x="789" y="780"/>
                </a:cubicBezTo>
                <a:cubicBezTo>
                  <a:pt x="778" y="784"/>
                  <a:pt x="763" y="787"/>
                  <a:pt x="748" y="787"/>
                </a:cubicBezTo>
                <a:cubicBezTo>
                  <a:pt x="708" y="787"/>
                  <a:pt x="686" y="775"/>
                  <a:pt x="686" y="745"/>
                </a:cubicBezTo>
                <a:close/>
                <a:moveTo>
                  <a:pt x="528" y="818"/>
                </a:moveTo>
                <a:cubicBezTo>
                  <a:pt x="528" y="527"/>
                  <a:pt x="528" y="527"/>
                  <a:pt x="528" y="527"/>
                </a:cubicBezTo>
                <a:cubicBezTo>
                  <a:pt x="528" y="498"/>
                  <a:pt x="523" y="491"/>
                  <a:pt x="476" y="491"/>
                </a:cubicBezTo>
                <a:cubicBezTo>
                  <a:pt x="429" y="491"/>
                  <a:pt x="424" y="498"/>
                  <a:pt x="424" y="527"/>
                </a:cubicBezTo>
                <a:cubicBezTo>
                  <a:pt x="424" y="818"/>
                  <a:pt x="424" y="818"/>
                  <a:pt x="424" y="818"/>
                </a:cubicBezTo>
                <a:cubicBezTo>
                  <a:pt x="424" y="847"/>
                  <a:pt x="429" y="854"/>
                  <a:pt x="476" y="854"/>
                </a:cubicBezTo>
                <a:cubicBezTo>
                  <a:pt x="523" y="854"/>
                  <a:pt x="528" y="847"/>
                  <a:pt x="528" y="818"/>
                </a:cubicBezTo>
                <a:close/>
                <a:moveTo>
                  <a:pt x="382" y="427"/>
                </a:moveTo>
                <a:cubicBezTo>
                  <a:pt x="270" y="818"/>
                  <a:pt x="270" y="818"/>
                  <a:pt x="270" y="818"/>
                </a:cubicBezTo>
                <a:cubicBezTo>
                  <a:pt x="260" y="847"/>
                  <a:pt x="241" y="854"/>
                  <a:pt x="195" y="854"/>
                </a:cubicBezTo>
                <a:cubicBezTo>
                  <a:pt x="148" y="854"/>
                  <a:pt x="129" y="847"/>
                  <a:pt x="119" y="818"/>
                </a:cubicBezTo>
                <a:cubicBezTo>
                  <a:pt x="7" y="427"/>
                  <a:pt x="7" y="427"/>
                  <a:pt x="7" y="427"/>
                </a:cubicBezTo>
                <a:cubicBezTo>
                  <a:pt x="0" y="399"/>
                  <a:pt x="9" y="392"/>
                  <a:pt x="53" y="392"/>
                </a:cubicBezTo>
                <a:cubicBezTo>
                  <a:pt x="96" y="392"/>
                  <a:pt x="103" y="399"/>
                  <a:pt x="110" y="428"/>
                </a:cubicBezTo>
                <a:cubicBezTo>
                  <a:pt x="195" y="744"/>
                  <a:pt x="195" y="744"/>
                  <a:pt x="195" y="744"/>
                </a:cubicBezTo>
                <a:cubicBezTo>
                  <a:pt x="279" y="428"/>
                  <a:pt x="279" y="428"/>
                  <a:pt x="279" y="428"/>
                </a:cubicBezTo>
                <a:cubicBezTo>
                  <a:pt x="286" y="399"/>
                  <a:pt x="293" y="392"/>
                  <a:pt x="337" y="392"/>
                </a:cubicBezTo>
                <a:cubicBezTo>
                  <a:pt x="380" y="392"/>
                  <a:pt x="389" y="399"/>
                  <a:pt x="382" y="427"/>
                </a:cubicBezTo>
                <a:close/>
                <a:moveTo>
                  <a:pt x="1908" y="848"/>
                </a:moveTo>
                <a:cubicBezTo>
                  <a:pt x="1908" y="815"/>
                  <a:pt x="1908" y="815"/>
                  <a:pt x="1908" y="815"/>
                </a:cubicBezTo>
                <a:cubicBezTo>
                  <a:pt x="1895" y="815"/>
                  <a:pt x="1895" y="815"/>
                  <a:pt x="1895" y="815"/>
                </a:cubicBezTo>
                <a:cubicBezTo>
                  <a:pt x="1895" y="808"/>
                  <a:pt x="1895" y="808"/>
                  <a:pt x="1895" y="808"/>
                </a:cubicBezTo>
                <a:cubicBezTo>
                  <a:pt x="1928" y="808"/>
                  <a:pt x="1928" y="808"/>
                  <a:pt x="1928" y="808"/>
                </a:cubicBezTo>
                <a:cubicBezTo>
                  <a:pt x="1928" y="815"/>
                  <a:pt x="1928" y="815"/>
                  <a:pt x="1928" y="815"/>
                </a:cubicBezTo>
                <a:cubicBezTo>
                  <a:pt x="1915" y="815"/>
                  <a:pt x="1915" y="815"/>
                  <a:pt x="1915" y="815"/>
                </a:cubicBezTo>
                <a:cubicBezTo>
                  <a:pt x="1915" y="848"/>
                  <a:pt x="1915" y="848"/>
                  <a:pt x="1915" y="848"/>
                </a:cubicBezTo>
                <a:lnTo>
                  <a:pt x="1908" y="848"/>
                </a:lnTo>
                <a:close/>
                <a:moveTo>
                  <a:pt x="1935" y="848"/>
                </a:moveTo>
                <a:cubicBezTo>
                  <a:pt x="1935" y="808"/>
                  <a:pt x="1935" y="808"/>
                  <a:pt x="1935" y="808"/>
                </a:cubicBezTo>
                <a:cubicBezTo>
                  <a:pt x="1944" y="808"/>
                  <a:pt x="1944" y="808"/>
                  <a:pt x="1944" y="808"/>
                </a:cubicBezTo>
                <a:cubicBezTo>
                  <a:pt x="1951" y="823"/>
                  <a:pt x="1951" y="823"/>
                  <a:pt x="1951" y="823"/>
                </a:cubicBezTo>
                <a:cubicBezTo>
                  <a:pt x="1954" y="833"/>
                  <a:pt x="1954" y="833"/>
                  <a:pt x="1954" y="833"/>
                </a:cubicBezTo>
                <a:cubicBezTo>
                  <a:pt x="1955" y="833"/>
                  <a:pt x="1955" y="833"/>
                  <a:pt x="1955" y="833"/>
                </a:cubicBezTo>
                <a:cubicBezTo>
                  <a:pt x="1958" y="823"/>
                  <a:pt x="1958" y="823"/>
                  <a:pt x="1958" y="823"/>
                </a:cubicBezTo>
                <a:cubicBezTo>
                  <a:pt x="1964" y="808"/>
                  <a:pt x="1964" y="808"/>
                  <a:pt x="1964" y="808"/>
                </a:cubicBezTo>
                <a:cubicBezTo>
                  <a:pt x="1974" y="808"/>
                  <a:pt x="1974" y="808"/>
                  <a:pt x="1974" y="808"/>
                </a:cubicBezTo>
                <a:cubicBezTo>
                  <a:pt x="1974" y="848"/>
                  <a:pt x="1974" y="848"/>
                  <a:pt x="1974" y="848"/>
                </a:cubicBezTo>
                <a:cubicBezTo>
                  <a:pt x="1967" y="848"/>
                  <a:pt x="1967" y="848"/>
                  <a:pt x="1967" y="848"/>
                </a:cubicBezTo>
                <a:cubicBezTo>
                  <a:pt x="1967" y="830"/>
                  <a:pt x="1967" y="830"/>
                  <a:pt x="1967" y="830"/>
                </a:cubicBezTo>
                <a:cubicBezTo>
                  <a:pt x="1968" y="817"/>
                  <a:pt x="1968" y="817"/>
                  <a:pt x="1968" y="817"/>
                </a:cubicBezTo>
                <a:cubicBezTo>
                  <a:pt x="1967" y="817"/>
                  <a:pt x="1967" y="817"/>
                  <a:pt x="1967" y="817"/>
                </a:cubicBezTo>
                <a:cubicBezTo>
                  <a:pt x="1957" y="842"/>
                  <a:pt x="1957" y="842"/>
                  <a:pt x="1957" y="842"/>
                </a:cubicBezTo>
                <a:cubicBezTo>
                  <a:pt x="1951" y="842"/>
                  <a:pt x="1951" y="842"/>
                  <a:pt x="1951" y="842"/>
                </a:cubicBezTo>
                <a:cubicBezTo>
                  <a:pt x="1942" y="817"/>
                  <a:pt x="1942" y="817"/>
                  <a:pt x="1942" y="817"/>
                </a:cubicBezTo>
                <a:cubicBezTo>
                  <a:pt x="1941" y="817"/>
                  <a:pt x="1941" y="817"/>
                  <a:pt x="1941" y="817"/>
                </a:cubicBezTo>
                <a:cubicBezTo>
                  <a:pt x="1942" y="830"/>
                  <a:pt x="1942" y="830"/>
                  <a:pt x="1942" y="830"/>
                </a:cubicBezTo>
                <a:cubicBezTo>
                  <a:pt x="1942" y="848"/>
                  <a:pt x="1942" y="848"/>
                  <a:pt x="1942" y="848"/>
                </a:cubicBezTo>
                <a:lnTo>
                  <a:pt x="1935" y="84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05E84C2-FF14-9C43-A008-61BE0B8075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2741364"/>
            <a:ext cx="10871200" cy="800100"/>
          </a:xfrm>
          <a:prstGeom prst="rect">
            <a:avLst/>
          </a:prstGeom>
        </p:spPr>
        <p:txBody>
          <a:bodyPr/>
          <a:lstStyle>
            <a:lvl1pPr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1909D1F-9C70-524A-91DF-E291164A933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1E2D395-43C5-AF4D-9E0B-696B5471292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52507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52745AD-4FB2-B944-986C-F9FCB095974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A112193-3F21-C34F-B7C4-36D05118073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2C6B485-3603-274D-AFD2-F39FB58AED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13834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4797607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3919303D-8A3C-AE41-9506-600F03E59F9B}"/>
              </a:ext>
            </a:extLst>
          </p:cNvPr>
          <p:cNvSpPr/>
          <p:nvPr userDrawn="1"/>
        </p:nvSpPr>
        <p:spPr>
          <a:xfrm>
            <a:off x="0" y="0"/>
            <a:ext cx="12192000" cy="522732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US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B08A1D0-7C58-4D7E-87C1-482E72CCEC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1722120"/>
            <a:ext cx="5181600" cy="2045579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7171C4B-3D00-40E2-9DF7-8A187FAA714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8248" y="5620872"/>
            <a:ext cx="2031679" cy="1009762"/>
          </a:xfrm>
          <a:prstGeom prst="rect">
            <a:avLst/>
          </a:prstGeom>
        </p:spPr>
      </p:pic>
      <p:sp>
        <p:nvSpPr>
          <p:cNvPr id="10" name="Footer Placeholder 1">
            <a:extLst>
              <a:ext uri="{FF2B5EF4-FFF2-40B4-BE49-F238E27FC236}">
                <a16:creationId xmlns:a16="http://schemas.microsoft.com/office/drawing/2014/main" id="{C67FBD09-E6F9-414A-B41D-F64B47765704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4708838" y="6217156"/>
            <a:ext cx="2391833" cy="340894"/>
          </a:xfrm>
        </p:spPr>
        <p:txBody>
          <a:bodyPr/>
          <a:lstStyle>
            <a:lvl1pPr algn="ctr">
              <a:defRPr cap="all" baseline="0"/>
            </a:lvl1pPr>
          </a:lstStyle>
          <a:p>
            <a:r>
              <a:rPr lang="en-US"/>
              <a:t>Classification goes here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E6B48BE-B928-0047-B456-EAE3EA85887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881695"/>
            <a:ext cx="12192000" cy="2192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519740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3393B23-F1F0-4CF0-9C5A-7968F3BEFBA2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660400" y="1331912"/>
            <a:ext cx="10871200" cy="4840288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100"/>
            </a:lvl5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12ABB80F-FF98-F540-ABF4-2319647B2F2E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1558F4A-0546-1F4C-8B00-F5F345EA9887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05160FE-A132-F843-B0BF-209803987C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06400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6586967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title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A686AF57-8308-49A5-ABCA-3BC86ECCDB04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660400" y="1777999"/>
            <a:ext cx="10871200" cy="4191001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100"/>
            </a:lvl5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9297896E-74BC-4B67-BDB8-436C290E779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60400" y="1320800"/>
            <a:ext cx="10871200" cy="27566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80000"/>
              </a:lnSpc>
              <a:spcBef>
                <a:spcPts val="0"/>
              </a:spcBef>
              <a:buNone/>
              <a:defRPr sz="2400" b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 err="1"/>
              <a:t>Subheadline</a:t>
            </a:r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E23ACA4-1DC9-D140-AE47-70A7DCAE0355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A8DBA30-0C31-AB4F-A7DF-193A832F1EBA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F5E2B15-DDBC-AD43-9075-7DE904B342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06400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04874264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960">
          <p15:clr>
            <a:srgbClr val="5ACBF0"/>
          </p15:clr>
        </p15:guide>
      </p15:sldGuideLst>
    </p:ext>
  </p:extLs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1D400AB6-56C8-4109-A799-EFED2742CA2D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660401" y="1331912"/>
            <a:ext cx="5207000" cy="4840287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  <a:lvl2pPr>
              <a:defRPr sz="16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200">
                <a:solidFill>
                  <a:schemeClr val="bg1"/>
                </a:solidFill>
              </a:defRPr>
            </a:lvl4pPr>
            <a:lvl5pPr>
              <a:defRPr sz="11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15" name="Content Placeholder 10">
            <a:extLst>
              <a:ext uri="{FF2B5EF4-FFF2-40B4-BE49-F238E27FC236}">
                <a16:creationId xmlns:a16="http://schemas.microsoft.com/office/drawing/2014/main" id="{ABFC74DA-C47E-4F69-BE04-FAED3704A46F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6324600" y="1331912"/>
            <a:ext cx="5207000" cy="4840287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  <a:lvl2pPr>
              <a:defRPr sz="16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200">
                <a:solidFill>
                  <a:schemeClr val="bg1"/>
                </a:solidFill>
              </a:defRPr>
            </a:lvl4pPr>
            <a:lvl5pPr>
              <a:defRPr sz="11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B13FF4BB-220F-4248-8DAC-2313D0470E1D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560AC71-86E6-FA43-B367-96CDD1C33B9A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81EE5A3-A3F0-2049-A0D5-542303C936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06400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19307575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 Column Content with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1D400AB6-56C8-4109-A799-EFED2742CA2D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660401" y="1331912"/>
            <a:ext cx="5207000" cy="4840287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  <a:lvl2pPr>
              <a:defRPr sz="16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200">
                <a:solidFill>
                  <a:schemeClr val="bg1"/>
                </a:solidFill>
              </a:defRPr>
            </a:lvl4pPr>
            <a:lvl5pPr>
              <a:defRPr sz="11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3D5B44F0-F25B-4C72-9E6C-593FE2CFA5E3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350000" y="0"/>
            <a:ext cx="5842000" cy="6858000"/>
          </a:xfrm>
          <a:prstGeom prst="rect">
            <a:avLst/>
          </a:prstGeom>
        </p:spPr>
        <p:txBody>
          <a:bodyPr tIns="182880" anchor="t"/>
          <a:lstStyle>
            <a:lvl1pPr marL="0" indent="0" algn="ctr">
              <a:buNone/>
              <a:defRPr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Click icon to add image, chart, </a:t>
            </a:r>
            <a:br>
              <a:rPr lang="en-US" dirty="0"/>
            </a:br>
            <a:r>
              <a:rPr lang="en-US" dirty="0"/>
              <a:t>object or SmartArt</a:t>
            </a:r>
          </a:p>
        </p:txBody>
      </p:sp>
      <p:sp>
        <p:nvSpPr>
          <p:cNvPr id="10" name="Freeform 5">
            <a:extLst>
              <a:ext uri="{FF2B5EF4-FFF2-40B4-BE49-F238E27FC236}">
                <a16:creationId xmlns:a16="http://schemas.microsoft.com/office/drawing/2014/main" id="{DFCEB486-44D2-42A4-A6F1-9BA126270D11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656511" y="6349831"/>
            <a:ext cx="842393" cy="272775"/>
          </a:xfrm>
          <a:custGeom>
            <a:avLst/>
            <a:gdLst>
              <a:gd name="T0" fmla="*/ 2257 w 2659"/>
              <a:gd name="T1" fmla="*/ 418 h 859"/>
              <a:gd name="T2" fmla="*/ 2418 w 2659"/>
              <a:gd name="T3" fmla="*/ 14 h 859"/>
              <a:gd name="T4" fmla="*/ 2581 w 2659"/>
              <a:gd name="T5" fmla="*/ 583 h 859"/>
              <a:gd name="T6" fmla="*/ 2281 w 2659"/>
              <a:gd name="T7" fmla="*/ 538 h 859"/>
              <a:gd name="T8" fmla="*/ 2108 w 2659"/>
              <a:gd name="T9" fmla="*/ 380 h 859"/>
              <a:gd name="T10" fmla="*/ 1965 w 2659"/>
              <a:gd name="T11" fmla="*/ 551 h 859"/>
              <a:gd name="T12" fmla="*/ 2030 w 2659"/>
              <a:gd name="T13" fmla="*/ 423 h 859"/>
              <a:gd name="T14" fmla="*/ 2139 w 2659"/>
              <a:gd name="T15" fmla="*/ 246 h 859"/>
              <a:gd name="T16" fmla="*/ 1786 w 2659"/>
              <a:gd name="T17" fmla="*/ 535 h 859"/>
              <a:gd name="T18" fmla="*/ 1880 w 2659"/>
              <a:gd name="T19" fmla="*/ 533 h 859"/>
              <a:gd name="T20" fmla="*/ 1862 w 2659"/>
              <a:gd name="T21" fmla="*/ 798 h 859"/>
              <a:gd name="T22" fmla="*/ 1757 w 2659"/>
              <a:gd name="T23" fmla="*/ 722 h 859"/>
              <a:gd name="T24" fmla="*/ 1653 w 2659"/>
              <a:gd name="T25" fmla="*/ 428 h 859"/>
              <a:gd name="T26" fmla="*/ 1606 w 2659"/>
              <a:gd name="T27" fmla="*/ 491 h 859"/>
              <a:gd name="T28" fmla="*/ 1652 w 2659"/>
              <a:gd name="T29" fmla="*/ 577 h 859"/>
              <a:gd name="T30" fmla="*/ 1686 w 2659"/>
              <a:gd name="T31" fmla="*/ 831 h 859"/>
              <a:gd name="T32" fmla="*/ 1388 w 2659"/>
              <a:gd name="T33" fmla="*/ 564 h 859"/>
              <a:gd name="T34" fmla="*/ 1445 w 2659"/>
              <a:gd name="T35" fmla="*/ 636 h 859"/>
              <a:gd name="T36" fmla="*/ 1401 w 2659"/>
              <a:gd name="T37" fmla="*/ 859 h 859"/>
              <a:gd name="T38" fmla="*/ 1539 w 2659"/>
              <a:gd name="T39" fmla="*/ 669 h 859"/>
              <a:gd name="T40" fmla="*/ 1286 w 2659"/>
              <a:gd name="T41" fmla="*/ 504 h 859"/>
              <a:gd name="T42" fmla="*/ 1388 w 2659"/>
              <a:gd name="T43" fmla="*/ 564 h 859"/>
              <a:gd name="T44" fmla="*/ 1444 w 2659"/>
              <a:gd name="T45" fmla="*/ 706 h 859"/>
              <a:gd name="T46" fmla="*/ 1445 w 2659"/>
              <a:gd name="T47" fmla="*/ 780 h 859"/>
              <a:gd name="T48" fmla="*/ 1204 w 2659"/>
              <a:gd name="T49" fmla="*/ 740 h 859"/>
              <a:gd name="T50" fmla="*/ 1042 w 2659"/>
              <a:gd name="T51" fmla="*/ 593 h 859"/>
              <a:gd name="T52" fmla="*/ 1184 w 2659"/>
              <a:gd name="T53" fmla="*/ 548 h 859"/>
              <a:gd name="T54" fmla="*/ 944 w 2659"/>
              <a:gd name="T55" fmla="*/ 595 h 859"/>
              <a:gd name="T56" fmla="*/ 1066 w 2659"/>
              <a:gd name="T57" fmla="*/ 779 h 859"/>
              <a:gd name="T58" fmla="*/ 960 w 2659"/>
              <a:gd name="T59" fmla="*/ 840 h 859"/>
              <a:gd name="T60" fmla="*/ 1204 w 2659"/>
              <a:gd name="T61" fmla="*/ 740 h 859"/>
              <a:gd name="T62" fmla="*/ 791 w 2659"/>
              <a:gd name="T63" fmla="*/ 634 h 859"/>
              <a:gd name="T64" fmla="*/ 589 w 2659"/>
              <a:gd name="T65" fmla="*/ 746 h 859"/>
              <a:gd name="T66" fmla="*/ 884 w 2659"/>
              <a:gd name="T67" fmla="*/ 801 h 859"/>
              <a:gd name="T68" fmla="*/ 754 w 2659"/>
              <a:gd name="T69" fmla="*/ 487 h 859"/>
              <a:gd name="T70" fmla="*/ 644 w 2659"/>
              <a:gd name="T71" fmla="*/ 580 h 859"/>
              <a:gd name="T72" fmla="*/ 745 w 2659"/>
              <a:gd name="T73" fmla="*/ 703 h 859"/>
              <a:gd name="T74" fmla="*/ 791 w 2659"/>
              <a:gd name="T75" fmla="*/ 777 h 859"/>
              <a:gd name="T76" fmla="*/ 686 w 2659"/>
              <a:gd name="T77" fmla="*/ 745 h 859"/>
              <a:gd name="T78" fmla="*/ 476 w 2659"/>
              <a:gd name="T79" fmla="*/ 491 h 859"/>
              <a:gd name="T80" fmla="*/ 476 w 2659"/>
              <a:gd name="T81" fmla="*/ 854 h 859"/>
              <a:gd name="T82" fmla="*/ 270 w 2659"/>
              <a:gd name="T83" fmla="*/ 818 h 859"/>
              <a:gd name="T84" fmla="*/ 7 w 2659"/>
              <a:gd name="T85" fmla="*/ 427 h 859"/>
              <a:gd name="T86" fmla="*/ 195 w 2659"/>
              <a:gd name="T87" fmla="*/ 744 h 859"/>
              <a:gd name="T88" fmla="*/ 382 w 2659"/>
              <a:gd name="T89" fmla="*/ 427 h 859"/>
              <a:gd name="T90" fmla="*/ 1895 w 2659"/>
              <a:gd name="T91" fmla="*/ 815 h 859"/>
              <a:gd name="T92" fmla="*/ 1928 w 2659"/>
              <a:gd name="T93" fmla="*/ 815 h 859"/>
              <a:gd name="T94" fmla="*/ 1908 w 2659"/>
              <a:gd name="T95" fmla="*/ 848 h 859"/>
              <a:gd name="T96" fmla="*/ 1944 w 2659"/>
              <a:gd name="T97" fmla="*/ 808 h 859"/>
              <a:gd name="T98" fmla="*/ 1955 w 2659"/>
              <a:gd name="T99" fmla="*/ 833 h 859"/>
              <a:gd name="T100" fmla="*/ 1974 w 2659"/>
              <a:gd name="T101" fmla="*/ 808 h 859"/>
              <a:gd name="T102" fmla="*/ 1967 w 2659"/>
              <a:gd name="T103" fmla="*/ 830 h 859"/>
              <a:gd name="T104" fmla="*/ 1957 w 2659"/>
              <a:gd name="T105" fmla="*/ 842 h 859"/>
              <a:gd name="T106" fmla="*/ 1941 w 2659"/>
              <a:gd name="T107" fmla="*/ 817 h 859"/>
              <a:gd name="T108" fmla="*/ 1935 w 2659"/>
              <a:gd name="T109" fmla="*/ 848 h 8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659" h="859">
                <a:moveTo>
                  <a:pt x="2139" y="246"/>
                </a:moveTo>
                <a:cubicBezTo>
                  <a:pt x="2174" y="236"/>
                  <a:pt x="2211" y="256"/>
                  <a:pt x="2221" y="292"/>
                </a:cubicBezTo>
                <a:cubicBezTo>
                  <a:pt x="2257" y="418"/>
                  <a:pt x="2257" y="418"/>
                  <a:pt x="2257" y="418"/>
                </a:cubicBezTo>
                <a:cubicBezTo>
                  <a:pt x="2354" y="79"/>
                  <a:pt x="2354" y="79"/>
                  <a:pt x="2354" y="79"/>
                </a:cubicBezTo>
                <a:cubicBezTo>
                  <a:pt x="2354" y="79"/>
                  <a:pt x="2354" y="79"/>
                  <a:pt x="2354" y="79"/>
                </a:cubicBezTo>
                <a:cubicBezTo>
                  <a:pt x="2363" y="48"/>
                  <a:pt x="2387" y="23"/>
                  <a:pt x="2418" y="14"/>
                </a:cubicBezTo>
                <a:cubicBezTo>
                  <a:pt x="2467" y="0"/>
                  <a:pt x="2518" y="29"/>
                  <a:pt x="2532" y="78"/>
                </a:cubicBezTo>
                <a:cubicBezTo>
                  <a:pt x="2644" y="469"/>
                  <a:pt x="2644" y="469"/>
                  <a:pt x="2644" y="469"/>
                </a:cubicBezTo>
                <a:cubicBezTo>
                  <a:pt x="2659" y="518"/>
                  <a:pt x="2630" y="569"/>
                  <a:pt x="2581" y="583"/>
                </a:cubicBezTo>
                <a:cubicBezTo>
                  <a:pt x="2532" y="597"/>
                  <a:pt x="2481" y="569"/>
                  <a:pt x="2467" y="520"/>
                </a:cubicBezTo>
                <a:cubicBezTo>
                  <a:pt x="2377" y="206"/>
                  <a:pt x="2377" y="206"/>
                  <a:pt x="2377" y="206"/>
                </a:cubicBezTo>
                <a:cubicBezTo>
                  <a:pt x="2281" y="538"/>
                  <a:pt x="2281" y="538"/>
                  <a:pt x="2281" y="538"/>
                </a:cubicBezTo>
                <a:cubicBezTo>
                  <a:pt x="2275" y="559"/>
                  <a:pt x="2259" y="577"/>
                  <a:pt x="2236" y="584"/>
                </a:cubicBezTo>
                <a:cubicBezTo>
                  <a:pt x="2200" y="594"/>
                  <a:pt x="2163" y="574"/>
                  <a:pt x="2153" y="538"/>
                </a:cubicBezTo>
                <a:cubicBezTo>
                  <a:pt x="2108" y="380"/>
                  <a:pt x="2108" y="380"/>
                  <a:pt x="2108" y="380"/>
                </a:cubicBezTo>
                <a:cubicBezTo>
                  <a:pt x="2059" y="551"/>
                  <a:pt x="2059" y="551"/>
                  <a:pt x="2059" y="551"/>
                </a:cubicBezTo>
                <a:cubicBezTo>
                  <a:pt x="2054" y="567"/>
                  <a:pt x="2042" y="580"/>
                  <a:pt x="2025" y="585"/>
                </a:cubicBezTo>
                <a:cubicBezTo>
                  <a:pt x="1999" y="592"/>
                  <a:pt x="1972" y="577"/>
                  <a:pt x="1965" y="551"/>
                </a:cubicBezTo>
                <a:cubicBezTo>
                  <a:pt x="1936" y="450"/>
                  <a:pt x="1936" y="450"/>
                  <a:pt x="1936" y="450"/>
                </a:cubicBezTo>
                <a:cubicBezTo>
                  <a:pt x="1929" y="424"/>
                  <a:pt x="1944" y="397"/>
                  <a:pt x="1969" y="390"/>
                </a:cubicBezTo>
                <a:cubicBezTo>
                  <a:pt x="1995" y="383"/>
                  <a:pt x="2022" y="398"/>
                  <a:pt x="2030" y="423"/>
                </a:cubicBezTo>
                <a:cubicBezTo>
                  <a:pt x="2042" y="468"/>
                  <a:pt x="2042" y="468"/>
                  <a:pt x="2042" y="468"/>
                </a:cubicBezTo>
                <a:cubicBezTo>
                  <a:pt x="2093" y="292"/>
                  <a:pt x="2093" y="292"/>
                  <a:pt x="2093" y="292"/>
                </a:cubicBezTo>
                <a:cubicBezTo>
                  <a:pt x="2099" y="270"/>
                  <a:pt x="2116" y="252"/>
                  <a:pt x="2139" y="246"/>
                </a:cubicBezTo>
                <a:close/>
                <a:moveTo>
                  <a:pt x="1833" y="487"/>
                </a:moveTo>
                <a:cubicBezTo>
                  <a:pt x="1792" y="487"/>
                  <a:pt x="1786" y="508"/>
                  <a:pt x="1786" y="533"/>
                </a:cubicBezTo>
                <a:cubicBezTo>
                  <a:pt x="1786" y="535"/>
                  <a:pt x="1786" y="535"/>
                  <a:pt x="1786" y="535"/>
                </a:cubicBezTo>
                <a:cubicBezTo>
                  <a:pt x="1786" y="561"/>
                  <a:pt x="1792" y="581"/>
                  <a:pt x="1833" y="581"/>
                </a:cubicBezTo>
                <a:cubicBezTo>
                  <a:pt x="1875" y="581"/>
                  <a:pt x="1880" y="561"/>
                  <a:pt x="1880" y="535"/>
                </a:cubicBezTo>
                <a:cubicBezTo>
                  <a:pt x="1880" y="533"/>
                  <a:pt x="1880" y="533"/>
                  <a:pt x="1880" y="533"/>
                </a:cubicBezTo>
                <a:cubicBezTo>
                  <a:pt x="1880" y="508"/>
                  <a:pt x="1875" y="487"/>
                  <a:pt x="1833" y="487"/>
                </a:cubicBezTo>
                <a:close/>
                <a:moveTo>
                  <a:pt x="1847" y="841"/>
                </a:moveTo>
                <a:cubicBezTo>
                  <a:pt x="1866" y="837"/>
                  <a:pt x="1867" y="827"/>
                  <a:pt x="1862" y="798"/>
                </a:cubicBezTo>
                <a:cubicBezTo>
                  <a:pt x="1857" y="770"/>
                  <a:pt x="1856" y="762"/>
                  <a:pt x="1837" y="765"/>
                </a:cubicBezTo>
                <a:cubicBezTo>
                  <a:pt x="1812" y="768"/>
                  <a:pt x="1784" y="775"/>
                  <a:pt x="1770" y="766"/>
                </a:cubicBezTo>
                <a:cubicBezTo>
                  <a:pt x="1760" y="759"/>
                  <a:pt x="1757" y="753"/>
                  <a:pt x="1757" y="722"/>
                </a:cubicBezTo>
                <a:cubicBezTo>
                  <a:pt x="1757" y="428"/>
                  <a:pt x="1757" y="428"/>
                  <a:pt x="1757" y="428"/>
                </a:cubicBezTo>
                <a:cubicBezTo>
                  <a:pt x="1757" y="399"/>
                  <a:pt x="1752" y="392"/>
                  <a:pt x="1705" y="392"/>
                </a:cubicBezTo>
                <a:cubicBezTo>
                  <a:pt x="1658" y="392"/>
                  <a:pt x="1653" y="399"/>
                  <a:pt x="1653" y="428"/>
                </a:cubicBezTo>
                <a:cubicBezTo>
                  <a:pt x="1653" y="490"/>
                  <a:pt x="1653" y="490"/>
                  <a:pt x="1653" y="490"/>
                </a:cubicBezTo>
                <a:cubicBezTo>
                  <a:pt x="1653" y="491"/>
                  <a:pt x="1653" y="491"/>
                  <a:pt x="1652" y="491"/>
                </a:cubicBezTo>
                <a:cubicBezTo>
                  <a:pt x="1606" y="491"/>
                  <a:pt x="1606" y="491"/>
                  <a:pt x="1606" y="491"/>
                </a:cubicBezTo>
                <a:cubicBezTo>
                  <a:pt x="1582" y="491"/>
                  <a:pt x="1577" y="495"/>
                  <a:pt x="1577" y="534"/>
                </a:cubicBezTo>
                <a:cubicBezTo>
                  <a:pt x="1577" y="573"/>
                  <a:pt x="1582" y="577"/>
                  <a:pt x="1606" y="577"/>
                </a:cubicBezTo>
                <a:cubicBezTo>
                  <a:pt x="1652" y="577"/>
                  <a:pt x="1652" y="577"/>
                  <a:pt x="1652" y="577"/>
                </a:cubicBezTo>
                <a:cubicBezTo>
                  <a:pt x="1653" y="577"/>
                  <a:pt x="1653" y="577"/>
                  <a:pt x="1653" y="578"/>
                </a:cubicBezTo>
                <a:cubicBezTo>
                  <a:pt x="1653" y="734"/>
                  <a:pt x="1653" y="734"/>
                  <a:pt x="1653" y="734"/>
                </a:cubicBezTo>
                <a:cubicBezTo>
                  <a:pt x="1653" y="768"/>
                  <a:pt x="1657" y="806"/>
                  <a:pt x="1686" y="831"/>
                </a:cubicBezTo>
                <a:cubicBezTo>
                  <a:pt x="1706" y="849"/>
                  <a:pt x="1733" y="854"/>
                  <a:pt x="1757" y="854"/>
                </a:cubicBezTo>
                <a:cubicBezTo>
                  <a:pt x="1796" y="854"/>
                  <a:pt x="1831" y="845"/>
                  <a:pt x="1847" y="841"/>
                </a:cubicBezTo>
                <a:close/>
                <a:moveTo>
                  <a:pt x="1388" y="564"/>
                </a:moveTo>
                <a:cubicBezTo>
                  <a:pt x="1431" y="564"/>
                  <a:pt x="1446" y="583"/>
                  <a:pt x="1446" y="615"/>
                </a:cubicBezTo>
                <a:cubicBezTo>
                  <a:pt x="1446" y="634"/>
                  <a:pt x="1446" y="634"/>
                  <a:pt x="1446" y="634"/>
                </a:cubicBezTo>
                <a:cubicBezTo>
                  <a:pt x="1446" y="635"/>
                  <a:pt x="1446" y="636"/>
                  <a:pt x="1445" y="636"/>
                </a:cubicBezTo>
                <a:cubicBezTo>
                  <a:pt x="1426" y="634"/>
                  <a:pt x="1407" y="633"/>
                  <a:pt x="1388" y="633"/>
                </a:cubicBezTo>
                <a:cubicBezTo>
                  <a:pt x="1304" y="633"/>
                  <a:pt x="1244" y="660"/>
                  <a:pt x="1244" y="746"/>
                </a:cubicBezTo>
                <a:cubicBezTo>
                  <a:pt x="1244" y="833"/>
                  <a:pt x="1313" y="859"/>
                  <a:pt x="1401" y="859"/>
                </a:cubicBezTo>
                <a:cubicBezTo>
                  <a:pt x="1457" y="859"/>
                  <a:pt x="1501" y="844"/>
                  <a:pt x="1515" y="837"/>
                </a:cubicBezTo>
                <a:cubicBezTo>
                  <a:pt x="1530" y="830"/>
                  <a:pt x="1539" y="822"/>
                  <a:pt x="1539" y="801"/>
                </a:cubicBezTo>
                <a:cubicBezTo>
                  <a:pt x="1539" y="788"/>
                  <a:pt x="1539" y="682"/>
                  <a:pt x="1539" y="669"/>
                </a:cubicBezTo>
                <a:cubicBezTo>
                  <a:pt x="1539" y="613"/>
                  <a:pt x="1541" y="592"/>
                  <a:pt x="1527" y="557"/>
                </a:cubicBezTo>
                <a:cubicBezTo>
                  <a:pt x="1515" y="524"/>
                  <a:pt x="1480" y="487"/>
                  <a:pt x="1410" y="487"/>
                </a:cubicBezTo>
                <a:cubicBezTo>
                  <a:pt x="1339" y="487"/>
                  <a:pt x="1292" y="503"/>
                  <a:pt x="1286" y="504"/>
                </a:cubicBezTo>
                <a:cubicBezTo>
                  <a:pt x="1267" y="509"/>
                  <a:pt x="1267" y="520"/>
                  <a:pt x="1273" y="548"/>
                </a:cubicBezTo>
                <a:cubicBezTo>
                  <a:pt x="1279" y="576"/>
                  <a:pt x="1280" y="584"/>
                  <a:pt x="1299" y="580"/>
                </a:cubicBezTo>
                <a:cubicBezTo>
                  <a:pt x="1300" y="580"/>
                  <a:pt x="1357" y="564"/>
                  <a:pt x="1388" y="564"/>
                </a:cubicBezTo>
                <a:close/>
                <a:moveTo>
                  <a:pt x="1342" y="745"/>
                </a:moveTo>
                <a:cubicBezTo>
                  <a:pt x="1342" y="712"/>
                  <a:pt x="1365" y="703"/>
                  <a:pt x="1400" y="703"/>
                </a:cubicBezTo>
                <a:cubicBezTo>
                  <a:pt x="1414" y="703"/>
                  <a:pt x="1426" y="704"/>
                  <a:pt x="1444" y="706"/>
                </a:cubicBezTo>
                <a:cubicBezTo>
                  <a:pt x="1445" y="707"/>
                  <a:pt x="1446" y="708"/>
                  <a:pt x="1446" y="709"/>
                </a:cubicBezTo>
                <a:cubicBezTo>
                  <a:pt x="1446" y="777"/>
                  <a:pt x="1446" y="777"/>
                  <a:pt x="1446" y="777"/>
                </a:cubicBezTo>
                <a:cubicBezTo>
                  <a:pt x="1446" y="778"/>
                  <a:pt x="1446" y="779"/>
                  <a:pt x="1445" y="780"/>
                </a:cubicBezTo>
                <a:cubicBezTo>
                  <a:pt x="1434" y="784"/>
                  <a:pt x="1419" y="787"/>
                  <a:pt x="1403" y="787"/>
                </a:cubicBezTo>
                <a:cubicBezTo>
                  <a:pt x="1363" y="787"/>
                  <a:pt x="1342" y="775"/>
                  <a:pt x="1342" y="745"/>
                </a:cubicBezTo>
                <a:close/>
                <a:moveTo>
                  <a:pt x="1204" y="740"/>
                </a:moveTo>
                <a:cubicBezTo>
                  <a:pt x="1203" y="712"/>
                  <a:pt x="1196" y="690"/>
                  <a:pt x="1171" y="669"/>
                </a:cubicBezTo>
                <a:cubicBezTo>
                  <a:pt x="1154" y="653"/>
                  <a:pt x="1128" y="643"/>
                  <a:pt x="1090" y="629"/>
                </a:cubicBezTo>
                <a:cubicBezTo>
                  <a:pt x="1066" y="620"/>
                  <a:pt x="1042" y="615"/>
                  <a:pt x="1042" y="593"/>
                </a:cubicBezTo>
                <a:cubicBezTo>
                  <a:pt x="1042" y="575"/>
                  <a:pt x="1060" y="567"/>
                  <a:pt x="1075" y="566"/>
                </a:cubicBezTo>
                <a:cubicBezTo>
                  <a:pt x="1106" y="564"/>
                  <a:pt x="1140" y="576"/>
                  <a:pt x="1158" y="580"/>
                </a:cubicBezTo>
                <a:cubicBezTo>
                  <a:pt x="1177" y="584"/>
                  <a:pt x="1178" y="576"/>
                  <a:pt x="1184" y="548"/>
                </a:cubicBezTo>
                <a:cubicBezTo>
                  <a:pt x="1191" y="520"/>
                  <a:pt x="1190" y="509"/>
                  <a:pt x="1172" y="504"/>
                </a:cubicBezTo>
                <a:cubicBezTo>
                  <a:pt x="1156" y="500"/>
                  <a:pt x="1126" y="487"/>
                  <a:pt x="1066" y="487"/>
                </a:cubicBezTo>
                <a:cubicBezTo>
                  <a:pt x="989" y="487"/>
                  <a:pt x="942" y="535"/>
                  <a:pt x="944" y="595"/>
                </a:cubicBezTo>
                <a:cubicBezTo>
                  <a:pt x="946" y="670"/>
                  <a:pt x="1005" y="691"/>
                  <a:pt x="1049" y="704"/>
                </a:cubicBezTo>
                <a:cubicBezTo>
                  <a:pt x="1088" y="714"/>
                  <a:pt x="1107" y="726"/>
                  <a:pt x="1105" y="749"/>
                </a:cubicBezTo>
                <a:cubicBezTo>
                  <a:pt x="1104" y="771"/>
                  <a:pt x="1086" y="779"/>
                  <a:pt x="1066" y="779"/>
                </a:cubicBezTo>
                <a:cubicBezTo>
                  <a:pt x="1039" y="779"/>
                  <a:pt x="994" y="767"/>
                  <a:pt x="970" y="762"/>
                </a:cubicBezTo>
                <a:cubicBezTo>
                  <a:pt x="952" y="758"/>
                  <a:pt x="949" y="770"/>
                  <a:pt x="945" y="799"/>
                </a:cubicBezTo>
                <a:cubicBezTo>
                  <a:pt x="941" y="828"/>
                  <a:pt x="941" y="833"/>
                  <a:pt x="960" y="840"/>
                </a:cubicBezTo>
                <a:cubicBezTo>
                  <a:pt x="960" y="840"/>
                  <a:pt x="1015" y="859"/>
                  <a:pt x="1073" y="859"/>
                </a:cubicBezTo>
                <a:cubicBezTo>
                  <a:pt x="1117" y="859"/>
                  <a:pt x="1149" y="844"/>
                  <a:pt x="1167" y="830"/>
                </a:cubicBezTo>
                <a:cubicBezTo>
                  <a:pt x="1191" y="811"/>
                  <a:pt x="1205" y="779"/>
                  <a:pt x="1204" y="740"/>
                </a:cubicBezTo>
                <a:close/>
                <a:moveTo>
                  <a:pt x="733" y="564"/>
                </a:moveTo>
                <a:cubicBezTo>
                  <a:pt x="775" y="564"/>
                  <a:pt x="791" y="583"/>
                  <a:pt x="791" y="615"/>
                </a:cubicBezTo>
                <a:cubicBezTo>
                  <a:pt x="791" y="634"/>
                  <a:pt x="791" y="634"/>
                  <a:pt x="791" y="634"/>
                </a:cubicBezTo>
                <a:cubicBezTo>
                  <a:pt x="791" y="635"/>
                  <a:pt x="790" y="636"/>
                  <a:pt x="790" y="636"/>
                </a:cubicBezTo>
                <a:cubicBezTo>
                  <a:pt x="771" y="634"/>
                  <a:pt x="752" y="633"/>
                  <a:pt x="733" y="633"/>
                </a:cubicBezTo>
                <a:cubicBezTo>
                  <a:pt x="649" y="633"/>
                  <a:pt x="589" y="660"/>
                  <a:pt x="589" y="746"/>
                </a:cubicBezTo>
                <a:cubicBezTo>
                  <a:pt x="589" y="833"/>
                  <a:pt x="658" y="859"/>
                  <a:pt x="745" y="859"/>
                </a:cubicBezTo>
                <a:cubicBezTo>
                  <a:pt x="801" y="859"/>
                  <a:pt x="845" y="844"/>
                  <a:pt x="860" y="837"/>
                </a:cubicBezTo>
                <a:cubicBezTo>
                  <a:pt x="875" y="830"/>
                  <a:pt x="884" y="822"/>
                  <a:pt x="884" y="801"/>
                </a:cubicBezTo>
                <a:cubicBezTo>
                  <a:pt x="884" y="788"/>
                  <a:pt x="884" y="682"/>
                  <a:pt x="884" y="669"/>
                </a:cubicBezTo>
                <a:cubicBezTo>
                  <a:pt x="884" y="613"/>
                  <a:pt x="885" y="592"/>
                  <a:pt x="872" y="557"/>
                </a:cubicBezTo>
                <a:cubicBezTo>
                  <a:pt x="859" y="524"/>
                  <a:pt x="824" y="487"/>
                  <a:pt x="754" y="487"/>
                </a:cubicBezTo>
                <a:cubicBezTo>
                  <a:pt x="684" y="487"/>
                  <a:pt x="637" y="503"/>
                  <a:pt x="630" y="504"/>
                </a:cubicBezTo>
                <a:cubicBezTo>
                  <a:pt x="612" y="509"/>
                  <a:pt x="612" y="520"/>
                  <a:pt x="618" y="548"/>
                </a:cubicBezTo>
                <a:cubicBezTo>
                  <a:pt x="624" y="576"/>
                  <a:pt x="625" y="584"/>
                  <a:pt x="644" y="580"/>
                </a:cubicBezTo>
                <a:cubicBezTo>
                  <a:pt x="644" y="580"/>
                  <a:pt x="702" y="564"/>
                  <a:pt x="733" y="564"/>
                </a:cubicBezTo>
                <a:close/>
                <a:moveTo>
                  <a:pt x="686" y="745"/>
                </a:moveTo>
                <a:cubicBezTo>
                  <a:pt x="686" y="712"/>
                  <a:pt x="710" y="703"/>
                  <a:pt x="745" y="703"/>
                </a:cubicBezTo>
                <a:cubicBezTo>
                  <a:pt x="758" y="703"/>
                  <a:pt x="771" y="704"/>
                  <a:pt x="789" y="706"/>
                </a:cubicBezTo>
                <a:cubicBezTo>
                  <a:pt x="790" y="707"/>
                  <a:pt x="791" y="708"/>
                  <a:pt x="791" y="709"/>
                </a:cubicBezTo>
                <a:cubicBezTo>
                  <a:pt x="791" y="777"/>
                  <a:pt x="791" y="777"/>
                  <a:pt x="791" y="777"/>
                </a:cubicBezTo>
                <a:cubicBezTo>
                  <a:pt x="791" y="778"/>
                  <a:pt x="790" y="779"/>
                  <a:pt x="789" y="780"/>
                </a:cubicBezTo>
                <a:cubicBezTo>
                  <a:pt x="778" y="784"/>
                  <a:pt x="763" y="787"/>
                  <a:pt x="748" y="787"/>
                </a:cubicBezTo>
                <a:cubicBezTo>
                  <a:pt x="708" y="787"/>
                  <a:pt x="686" y="775"/>
                  <a:pt x="686" y="745"/>
                </a:cubicBezTo>
                <a:close/>
                <a:moveTo>
                  <a:pt x="528" y="818"/>
                </a:moveTo>
                <a:cubicBezTo>
                  <a:pt x="528" y="527"/>
                  <a:pt x="528" y="527"/>
                  <a:pt x="528" y="527"/>
                </a:cubicBezTo>
                <a:cubicBezTo>
                  <a:pt x="528" y="498"/>
                  <a:pt x="523" y="491"/>
                  <a:pt x="476" y="491"/>
                </a:cubicBezTo>
                <a:cubicBezTo>
                  <a:pt x="429" y="491"/>
                  <a:pt x="424" y="498"/>
                  <a:pt x="424" y="527"/>
                </a:cubicBezTo>
                <a:cubicBezTo>
                  <a:pt x="424" y="818"/>
                  <a:pt x="424" y="818"/>
                  <a:pt x="424" y="818"/>
                </a:cubicBezTo>
                <a:cubicBezTo>
                  <a:pt x="424" y="847"/>
                  <a:pt x="429" y="854"/>
                  <a:pt x="476" y="854"/>
                </a:cubicBezTo>
                <a:cubicBezTo>
                  <a:pt x="523" y="854"/>
                  <a:pt x="528" y="847"/>
                  <a:pt x="528" y="818"/>
                </a:cubicBezTo>
                <a:close/>
                <a:moveTo>
                  <a:pt x="382" y="427"/>
                </a:moveTo>
                <a:cubicBezTo>
                  <a:pt x="270" y="818"/>
                  <a:pt x="270" y="818"/>
                  <a:pt x="270" y="818"/>
                </a:cubicBezTo>
                <a:cubicBezTo>
                  <a:pt x="260" y="847"/>
                  <a:pt x="241" y="854"/>
                  <a:pt x="195" y="854"/>
                </a:cubicBezTo>
                <a:cubicBezTo>
                  <a:pt x="148" y="854"/>
                  <a:pt x="129" y="847"/>
                  <a:pt x="119" y="818"/>
                </a:cubicBezTo>
                <a:cubicBezTo>
                  <a:pt x="7" y="427"/>
                  <a:pt x="7" y="427"/>
                  <a:pt x="7" y="427"/>
                </a:cubicBezTo>
                <a:cubicBezTo>
                  <a:pt x="0" y="399"/>
                  <a:pt x="9" y="392"/>
                  <a:pt x="53" y="392"/>
                </a:cubicBezTo>
                <a:cubicBezTo>
                  <a:pt x="96" y="392"/>
                  <a:pt x="103" y="399"/>
                  <a:pt x="110" y="428"/>
                </a:cubicBezTo>
                <a:cubicBezTo>
                  <a:pt x="195" y="744"/>
                  <a:pt x="195" y="744"/>
                  <a:pt x="195" y="744"/>
                </a:cubicBezTo>
                <a:cubicBezTo>
                  <a:pt x="279" y="428"/>
                  <a:pt x="279" y="428"/>
                  <a:pt x="279" y="428"/>
                </a:cubicBezTo>
                <a:cubicBezTo>
                  <a:pt x="286" y="399"/>
                  <a:pt x="293" y="392"/>
                  <a:pt x="337" y="392"/>
                </a:cubicBezTo>
                <a:cubicBezTo>
                  <a:pt x="380" y="392"/>
                  <a:pt x="389" y="399"/>
                  <a:pt x="382" y="427"/>
                </a:cubicBezTo>
                <a:close/>
                <a:moveTo>
                  <a:pt x="1908" y="848"/>
                </a:moveTo>
                <a:cubicBezTo>
                  <a:pt x="1908" y="815"/>
                  <a:pt x="1908" y="815"/>
                  <a:pt x="1908" y="815"/>
                </a:cubicBezTo>
                <a:cubicBezTo>
                  <a:pt x="1895" y="815"/>
                  <a:pt x="1895" y="815"/>
                  <a:pt x="1895" y="815"/>
                </a:cubicBezTo>
                <a:cubicBezTo>
                  <a:pt x="1895" y="808"/>
                  <a:pt x="1895" y="808"/>
                  <a:pt x="1895" y="808"/>
                </a:cubicBezTo>
                <a:cubicBezTo>
                  <a:pt x="1928" y="808"/>
                  <a:pt x="1928" y="808"/>
                  <a:pt x="1928" y="808"/>
                </a:cubicBezTo>
                <a:cubicBezTo>
                  <a:pt x="1928" y="815"/>
                  <a:pt x="1928" y="815"/>
                  <a:pt x="1928" y="815"/>
                </a:cubicBezTo>
                <a:cubicBezTo>
                  <a:pt x="1915" y="815"/>
                  <a:pt x="1915" y="815"/>
                  <a:pt x="1915" y="815"/>
                </a:cubicBezTo>
                <a:cubicBezTo>
                  <a:pt x="1915" y="848"/>
                  <a:pt x="1915" y="848"/>
                  <a:pt x="1915" y="848"/>
                </a:cubicBezTo>
                <a:lnTo>
                  <a:pt x="1908" y="848"/>
                </a:lnTo>
                <a:close/>
                <a:moveTo>
                  <a:pt x="1935" y="848"/>
                </a:moveTo>
                <a:cubicBezTo>
                  <a:pt x="1935" y="808"/>
                  <a:pt x="1935" y="808"/>
                  <a:pt x="1935" y="808"/>
                </a:cubicBezTo>
                <a:cubicBezTo>
                  <a:pt x="1944" y="808"/>
                  <a:pt x="1944" y="808"/>
                  <a:pt x="1944" y="808"/>
                </a:cubicBezTo>
                <a:cubicBezTo>
                  <a:pt x="1951" y="823"/>
                  <a:pt x="1951" y="823"/>
                  <a:pt x="1951" y="823"/>
                </a:cubicBezTo>
                <a:cubicBezTo>
                  <a:pt x="1954" y="833"/>
                  <a:pt x="1954" y="833"/>
                  <a:pt x="1954" y="833"/>
                </a:cubicBezTo>
                <a:cubicBezTo>
                  <a:pt x="1955" y="833"/>
                  <a:pt x="1955" y="833"/>
                  <a:pt x="1955" y="833"/>
                </a:cubicBezTo>
                <a:cubicBezTo>
                  <a:pt x="1958" y="823"/>
                  <a:pt x="1958" y="823"/>
                  <a:pt x="1958" y="823"/>
                </a:cubicBezTo>
                <a:cubicBezTo>
                  <a:pt x="1964" y="808"/>
                  <a:pt x="1964" y="808"/>
                  <a:pt x="1964" y="808"/>
                </a:cubicBezTo>
                <a:cubicBezTo>
                  <a:pt x="1974" y="808"/>
                  <a:pt x="1974" y="808"/>
                  <a:pt x="1974" y="808"/>
                </a:cubicBezTo>
                <a:cubicBezTo>
                  <a:pt x="1974" y="848"/>
                  <a:pt x="1974" y="848"/>
                  <a:pt x="1974" y="848"/>
                </a:cubicBezTo>
                <a:cubicBezTo>
                  <a:pt x="1967" y="848"/>
                  <a:pt x="1967" y="848"/>
                  <a:pt x="1967" y="848"/>
                </a:cubicBezTo>
                <a:cubicBezTo>
                  <a:pt x="1967" y="830"/>
                  <a:pt x="1967" y="830"/>
                  <a:pt x="1967" y="830"/>
                </a:cubicBezTo>
                <a:cubicBezTo>
                  <a:pt x="1968" y="817"/>
                  <a:pt x="1968" y="817"/>
                  <a:pt x="1968" y="817"/>
                </a:cubicBezTo>
                <a:cubicBezTo>
                  <a:pt x="1967" y="817"/>
                  <a:pt x="1967" y="817"/>
                  <a:pt x="1967" y="817"/>
                </a:cubicBezTo>
                <a:cubicBezTo>
                  <a:pt x="1957" y="842"/>
                  <a:pt x="1957" y="842"/>
                  <a:pt x="1957" y="842"/>
                </a:cubicBezTo>
                <a:cubicBezTo>
                  <a:pt x="1951" y="842"/>
                  <a:pt x="1951" y="842"/>
                  <a:pt x="1951" y="842"/>
                </a:cubicBezTo>
                <a:cubicBezTo>
                  <a:pt x="1942" y="817"/>
                  <a:pt x="1942" y="817"/>
                  <a:pt x="1942" y="817"/>
                </a:cubicBezTo>
                <a:cubicBezTo>
                  <a:pt x="1941" y="817"/>
                  <a:pt x="1941" y="817"/>
                  <a:pt x="1941" y="817"/>
                </a:cubicBezTo>
                <a:cubicBezTo>
                  <a:pt x="1942" y="830"/>
                  <a:pt x="1942" y="830"/>
                  <a:pt x="1942" y="830"/>
                </a:cubicBezTo>
                <a:cubicBezTo>
                  <a:pt x="1942" y="848"/>
                  <a:pt x="1942" y="848"/>
                  <a:pt x="1942" y="848"/>
                </a:cubicBezTo>
                <a:lnTo>
                  <a:pt x="1935" y="84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3429A96-7A73-7F4E-80AB-C6AD0FB3CD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06400"/>
            <a:ext cx="5207001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27570066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56A5E77-F5E6-CA44-B1CD-475B53966C77}"/>
              </a:ext>
            </a:extLst>
          </p:cNvPr>
          <p:cNvSpPr>
            <a:spLocks noGrp="1"/>
          </p:cNvSpPr>
          <p:nvPr>
            <p:ph type="ftr" sz="quarter" idx="87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312152E-14F7-2943-A2CD-F4F82AA1AA51}"/>
              </a:ext>
            </a:extLst>
          </p:cNvPr>
          <p:cNvSpPr>
            <a:spLocks noGrp="1"/>
          </p:cNvSpPr>
          <p:nvPr>
            <p:ph type="sldNum" sz="quarter" idx="88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0" name="Text Placeholder 9">
            <a:extLst>
              <a:ext uri="{FF2B5EF4-FFF2-40B4-BE49-F238E27FC236}">
                <a16:creationId xmlns:a16="http://schemas.microsoft.com/office/drawing/2014/main" id="{9D76FEA4-E478-6140-8E99-3FC9338121EE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>
          <a:xfrm>
            <a:off x="1769565" y="1598013"/>
            <a:ext cx="4149165" cy="327754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 algn="l">
              <a:buNone/>
              <a:defRPr sz="18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31" name="Text Placeholder 9">
            <a:extLst>
              <a:ext uri="{FF2B5EF4-FFF2-40B4-BE49-F238E27FC236}">
                <a16:creationId xmlns:a16="http://schemas.microsoft.com/office/drawing/2014/main" id="{86F13B20-5150-8247-B7A8-74FD10023245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1769565" y="1954185"/>
            <a:ext cx="4149165" cy="44355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5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32" name="Text Placeholder 4">
            <a:extLst>
              <a:ext uri="{FF2B5EF4-FFF2-40B4-BE49-F238E27FC236}">
                <a16:creationId xmlns:a16="http://schemas.microsoft.com/office/drawing/2014/main" id="{6F67F0D9-A1E9-1A4C-B52E-38310F709D48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660400" y="1598013"/>
            <a:ext cx="800100" cy="799723"/>
          </a:xfrm>
          <a:prstGeom prst="rect">
            <a:avLst/>
          </a:prstGeom>
          <a:solidFill>
            <a:schemeClr val="accent1"/>
          </a:solidFill>
        </p:spPr>
        <p:txBody>
          <a:bodyPr anchor="ctr"/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##</a:t>
            </a:r>
          </a:p>
        </p:txBody>
      </p:sp>
      <p:sp>
        <p:nvSpPr>
          <p:cNvPr id="33" name="Text Placeholder 9">
            <a:extLst>
              <a:ext uri="{FF2B5EF4-FFF2-40B4-BE49-F238E27FC236}">
                <a16:creationId xmlns:a16="http://schemas.microsoft.com/office/drawing/2014/main" id="{2B9CC53A-2577-BB42-8BCD-F75F6A9FECFF}"/>
              </a:ext>
            </a:extLst>
          </p:cNvPr>
          <p:cNvSpPr>
            <a:spLocks noGrp="1"/>
          </p:cNvSpPr>
          <p:nvPr>
            <p:ph type="body" sz="quarter" idx="54"/>
          </p:nvPr>
        </p:nvSpPr>
        <p:spPr>
          <a:xfrm>
            <a:off x="1769565" y="2668808"/>
            <a:ext cx="4149165" cy="327754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 algn="l">
              <a:buNone/>
              <a:defRPr sz="18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34" name="Text Placeholder 9">
            <a:extLst>
              <a:ext uri="{FF2B5EF4-FFF2-40B4-BE49-F238E27FC236}">
                <a16:creationId xmlns:a16="http://schemas.microsoft.com/office/drawing/2014/main" id="{05640DA0-84F6-BF41-B1A0-D1BE8E6CA20E}"/>
              </a:ext>
            </a:extLst>
          </p:cNvPr>
          <p:cNvSpPr>
            <a:spLocks noGrp="1"/>
          </p:cNvSpPr>
          <p:nvPr>
            <p:ph type="body" sz="quarter" idx="55"/>
          </p:nvPr>
        </p:nvSpPr>
        <p:spPr>
          <a:xfrm>
            <a:off x="1769565" y="3024980"/>
            <a:ext cx="4149165" cy="44355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5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35" name="Text Placeholder 4">
            <a:extLst>
              <a:ext uri="{FF2B5EF4-FFF2-40B4-BE49-F238E27FC236}">
                <a16:creationId xmlns:a16="http://schemas.microsoft.com/office/drawing/2014/main" id="{86B02D3C-A219-2747-847F-159DA12EFBEB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660400" y="2673940"/>
            <a:ext cx="800100" cy="799723"/>
          </a:xfrm>
          <a:prstGeom prst="rect">
            <a:avLst/>
          </a:prstGeom>
          <a:solidFill>
            <a:schemeClr val="accent1"/>
          </a:solidFill>
        </p:spPr>
        <p:txBody>
          <a:bodyPr anchor="ctr"/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##</a:t>
            </a:r>
          </a:p>
        </p:txBody>
      </p:sp>
      <p:sp>
        <p:nvSpPr>
          <p:cNvPr id="36" name="Text Placeholder 9">
            <a:extLst>
              <a:ext uri="{FF2B5EF4-FFF2-40B4-BE49-F238E27FC236}">
                <a16:creationId xmlns:a16="http://schemas.microsoft.com/office/drawing/2014/main" id="{30689DF5-9B84-E34F-A9A9-23791FAE6BE8}"/>
              </a:ext>
            </a:extLst>
          </p:cNvPr>
          <p:cNvSpPr>
            <a:spLocks noGrp="1"/>
          </p:cNvSpPr>
          <p:nvPr>
            <p:ph type="body" sz="quarter" idx="60"/>
          </p:nvPr>
        </p:nvSpPr>
        <p:spPr>
          <a:xfrm>
            <a:off x="1769565" y="3749867"/>
            <a:ext cx="4149165" cy="327754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 algn="l">
              <a:buNone/>
              <a:defRPr sz="18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37" name="Text Placeholder 9">
            <a:extLst>
              <a:ext uri="{FF2B5EF4-FFF2-40B4-BE49-F238E27FC236}">
                <a16:creationId xmlns:a16="http://schemas.microsoft.com/office/drawing/2014/main" id="{49554CD1-C933-8942-9EE9-B63C22E9D2A3}"/>
              </a:ext>
            </a:extLst>
          </p:cNvPr>
          <p:cNvSpPr>
            <a:spLocks noGrp="1"/>
          </p:cNvSpPr>
          <p:nvPr>
            <p:ph type="body" sz="quarter" idx="61"/>
          </p:nvPr>
        </p:nvSpPr>
        <p:spPr>
          <a:xfrm>
            <a:off x="1769565" y="4106039"/>
            <a:ext cx="4149165" cy="44355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5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38" name="Text Placeholder 4">
            <a:extLst>
              <a:ext uri="{FF2B5EF4-FFF2-40B4-BE49-F238E27FC236}">
                <a16:creationId xmlns:a16="http://schemas.microsoft.com/office/drawing/2014/main" id="{EEEC8505-015C-F640-BC9A-D1B17FBB7E0A}"/>
              </a:ext>
            </a:extLst>
          </p:cNvPr>
          <p:cNvSpPr>
            <a:spLocks noGrp="1"/>
          </p:cNvSpPr>
          <p:nvPr>
            <p:ph type="body" sz="quarter" idx="62" hasCustomPrompt="1"/>
          </p:nvPr>
        </p:nvSpPr>
        <p:spPr>
          <a:xfrm>
            <a:off x="660400" y="3749867"/>
            <a:ext cx="800100" cy="799723"/>
          </a:xfrm>
          <a:prstGeom prst="rect">
            <a:avLst/>
          </a:prstGeom>
          <a:solidFill>
            <a:schemeClr val="accent1"/>
          </a:solidFill>
        </p:spPr>
        <p:txBody>
          <a:bodyPr anchor="ctr"/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##</a:t>
            </a:r>
          </a:p>
        </p:txBody>
      </p:sp>
      <p:sp>
        <p:nvSpPr>
          <p:cNvPr id="39" name="Text Placeholder 9">
            <a:extLst>
              <a:ext uri="{FF2B5EF4-FFF2-40B4-BE49-F238E27FC236}">
                <a16:creationId xmlns:a16="http://schemas.microsoft.com/office/drawing/2014/main" id="{8D0F0371-A0AC-3C47-B53A-11C6C7666C59}"/>
              </a:ext>
            </a:extLst>
          </p:cNvPr>
          <p:cNvSpPr>
            <a:spLocks noGrp="1"/>
          </p:cNvSpPr>
          <p:nvPr>
            <p:ph type="body" sz="quarter" idx="66"/>
          </p:nvPr>
        </p:nvSpPr>
        <p:spPr>
          <a:xfrm>
            <a:off x="1769565" y="4820662"/>
            <a:ext cx="4149165" cy="327754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 algn="l">
              <a:buNone/>
              <a:defRPr sz="18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40" name="Text Placeholder 9">
            <a:extLst>
              <a:ext uri="{FF2B5EF4-FFF2-40B4-BE49-F238E27FC236}">
                <a16:creationId xmlns:a16="http://schemas.microsoft.com/office/drawing/2014/main" id="{8CF132AF-C5D6-8D46-904D-95CF4C1CC5D2}"/>
              </a:ext>
            </a:extLst>
          </p:cNvPr>
          <p:cNvSpPr>
            <a:spLocks noGrp="1"/>
          </p:cNvSpPr>
          <p:nvPr>
            <p:ph type="body" sz="quarter" idx="67"/>
          </p:nvPr>
        </p:nvSpPr>
        <p:spPr>
          <a:xfrm>
            <a:off x="1769565" y="5176834"/>
            <a:ext cx="4149165" cy="44355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5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41" name="Text Placeholder 4">
            <a:extLst>
              <a:ext uri="{FF2B5EF4-FFF2-40B4-BE49-F238E27FC236}">
                <a16:creationId xmlns:a16="http://schemas.microsoft.com/office/drawing/2014/main" id="{06B01A5F-1FE9-F342-ADB0-2984D1A12599}"/>
              </a:ext>
            </a:extLst>
          </p:cNvPr>
          <p:cNvSpPr>
            <a:spLocks noGrp="1"/>
          </p:cNvSpPr>
          <p:nvPr>
            <p:ph type="body" sz="quarter" idx="68" hasCustomPrompt="1"/>
          </p:nvPr>
        </p:nvSpPr>
        <p:spPr>
          <a:xfrm>
            <a:off x="660400" y="4825794"/>
            <a:ext cx="800100" cy="799723"/>
          </a:xfrm>
          <a:prstGeom prst="rect">
            <a:avLst/>
          </a:prstGeom>
          <a:solidFill>
            <a:schemeClr val="accent1"/>
          </a:solidFill>
        </p:spPr>
        <p:txBody>
          <a:bodyPr anchor="ctr"/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##</a:t>
            </a:r>
          </a:p>
        </p:txBody>
      </p:sp>
      <p:sp>
        <p:nvSpPr>
          <p:cNvPr id="42" name="Text Placeholder 9">
            <a:extLst>
              <a:ext uri="{FF2B5EF4-FFF2-40B4-BE49-F238E27FC236}">
                <a16:creationId xmlns:a16="http://schemas.microsoft.com/office/drawing/2014/main" id="{D1C5769E-E114-534C-B66A-4F5767A73BE9}"/>
              </a:ext>
            </a:extLst>
          </p:cNvPr>
          <p:cNvSpPr>
            <a:spLocks noGrp="1"/>
          </p:cNvSpPr>
          <p:nvPr>
            <p:ph type="body" sz="quarter" idx="75"/>
          </p:nvPr>
        </p:nvSpPr>
        <p:spPr>
          <a:xfrm>
            <a:off x="7375060" y="1598013"/>
            <a:ext cx="4149165" cy="327754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 algn="l">
              <a:buNone/>
              <a:defRPr sz="18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43" name="Text Placeholder 9">
            <a:extLst>
              <a:ext uri="{FF2B5EF4-FFF2-40B4-BE49-F238E27FC236}">
                <a16:creationId xmlns:a16="http://schemas.microsoft.com/office/drawing/2014/main" id="{F50D4C72-03E2-7E4C-BBB2-35DCC5C26509}"/>
              </a:ext>
            </a:extLst>
          </p:cNvPr>
          <p:cNvSpPr>
            <a:spLocks noGrp="1"/>
          </p:cNvSpPr>
          <p:nvPr>
            <p:ph type="body" sz="quarter" idx="76"/>
          </p:nvPr>
        </p:nvSpPr>
        <p:spPr>
          <a:xfrm>
            <a:off x="7375060" y="1954185"/>
            <a:ext cx="4149165" cy="44355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5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44" name="Text Placeholder 4">
            <a:extLst>
              <a:ext uri="{FF2B5EF4-FFF2-40B4-BE49-F238E27FC236}">
                <a16:creationId xmlns:a16="http://schemas.microsoft.com/office/drawing/2014/main" id="{302ECDF0-4591-2447-9751-1BE682D3F868}"/>
              </a:ext>
            </a:extLst>
          </p:cNvPr>
          <p:cNvSpPr>
            <a:spLocks noGrp="1"/>
          </p:cNvSpPr>
          <p:nvPr>
            <p:ph type="body" sz="quarter" idx="77" hasCustomPrompt="1"/>
          </p:nvPr>
        </p:nvSpPr>
        <p:spPr>
          <a:xfrm>
            <a:off x="6265895" y="1598013"/>
            <a:ext cx="800100" cy="799723"/>
          </a:xfrm>
          <a:prstGeom prst="rect">
            <a:avLst/>
          </a:prstGeom>
          <a:solidFill>
            <a:schemeClr val="accent1"/>
          </a:solidFill>
        </p:spPr>
        <p:txBody>
          <a:bodyPr anchor="ctr"/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##</a:t>
            </a:r>
          </a:p>
        </p:txBody>
      </p:sp>
      <p:sp>
        <p:nvSpPr>
          <p:cNvPr id="45" name="Text Placeholder 9">
            <a:extLst>
              <a:ext uri="{FF2B5EF4-FFF2-40B4-BE49-F238E27FC236}">
                <a16:creationId xmlns:a16="http://schemas.microsoft.com/office/drawing/2014/main" id="{C552D7CF-572F-A946-81C9-D41B6C2B662B}"/>
              </a:ext>
            </a:extLst>
          </p:cNvPr>
          <p:cNvSpPr>
            <a:spLocks noGrp="1"/>
          </p:cNvSpPr>
          <p:nvPr>
            <p:ph type="body" sz="quarter" idx="78"/>
          </p:nvPr>
        </p:nvSpPr>
        <p:spPr>
          <a:xfrm>
            <a:off x="7375060" y="2668808"/>
            <a:ext cx="4149165" cy="327754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 algn="l">
              <a:buNone/>
              <a:defRPr sz="18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46" name="Text Placeholder 9">
            <a:extLst>
              <a:ext uri="{FF2B5EF4-FFF2-40B4-BE49-F238E27FC236}">
                <a16:creationId xmlns:a16="http://schemas.microsoft.com/office/drawing/2014/main" id="{92EF90DD-8741-DD40-9C38-0C1C3DC9C836}"/>
              </a:ext>
            </a:extLst>
          </p:cNvPr>
          <p:cNvSpPr>
            <a:spLocks noGrp="1"/>
          </p:cNvSpPr>
          <p:nvPr>
            <p:ph type="body" sz="quarter" idx="79"/>
          </p:nvPr>
        </p:nvSpPr>
        <p:spPr>
          <a:xfrm>
            <a:off x="7375060" y="3024980"/>
            <a:ext cx="4149165" cy="44355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5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47" name="Text Placeholder 4">
            <a:extLst>
              <a:ext uri="{FF2B5EF4-FFF2-40B4-BE49-F238E27FC236}">
                <a16:creationId xmlns:a16="http://schemas.microsoft.com/office/drawing/2014/main" id="{DFDDCB7C-E3FE-9A4D-B785-B1820AA56485}"/>
              </a:ext>
            </a:extLst>
          </p:cNvPr>
          <p:cNvSpPr>
            <a:spLocks noGrp="1"/>
          </p:cNvSpPr>
          <p:nvPr>
            <p:ph type="body" sz="quarter" idx="80" hasCustomPrompt="1"/>
          </p:nvPr>
        </p:nvSpPr>
        <p:spPr>
          <a:xfrm>
            <a:off x="6265895" y="2673940"/>
            <a:ext cx="800100" cy="799723"/>
          </a:xfrm>
          <a:prstGeom prst="rect">
            <a:avLst/>
          </a:prstGeom>
          <a:solidFill>
            <a:schemeClr val="accent1"/>
          </a:solidFill>
        </p:spPr>
        <p:txBody>
          <a:bodyPr anchor="ctr"/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##</a:t>
            </a:r>
          </a:p>
        </p:txBody>
      </p:sp>
      <p:sp>
        <p:nvSpPr>
          <p:cNvPr id="48" name="Text Placeholder 9">
            <a:extLst>
              <a:ext uri="{FF2B5EF4-FFF2-40B4-BE49-F238E27FC236}">
                <a16:creationId xmlns:a16="http://schemas.microsoft.com/office/drawing/2014/main" id="{F32EBA3A-2C51-484C-9DF9-8BD141DC353A}"/>
              </a:ext>
            </a:extLst>
          </p:cNvPr>
          <p:cNvSpPr>
            <a:spLocks noGrp="1"/>
          </p:cNvSpPr>
          <p:nvPr>
            <p:ph type="body" sz="quarter" idx="81"/>
          </p:nvPr>
        </p:nvSpPr>
        <p:spPr>
          <a:xfrm>
            <a:off x="7375060" y="3749867"/>
            <a:ext cx="4149165" cy="327754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 algn="l">
              <a:buNone/>
              <a:defRPr sz="18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49" name="Text Placeholder 9">
            <a:extLst>
              <a:ext uri="{FF2B5EF4-FFF2-40B4-BE49-F238E27FC236}">
                <a16:creationId xmlns:a16="http://schemas.microsoft.com/office/drawing/2014/main" id="{8AB2E07F-043D-2541-BE74-4C3AC1B8B6F0}"/>
              </a:ext>
            </a:extLst>
          </p:cNvPr>
          <p:cNvSpPr>
            <a:spLocks noGrp="1"/>
          </p:cNvSpPr>
          <p:nvPr>
            <p:ph type="body" sz="quarter" idx="82"/>
          </p:nvPr>
        </p:nvSpPr>
        <p:spPr>
          <a:xfrm>
            <a:off x="7375060" y="4106039"/>
            <a:ext cx="4149165" cy="44355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5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50" name="Text Placeholder 4">
            <a:extLst>
              <a:ext uri="{FF2B5EF4-FFF2-40B4-BE49-F238E27FC236}">
                <a16:creationId xmlns:a16="http://schemas.microsoft.com/office/drawing/2014/main" id="{95B465AD-DEE4-9B4D-AA74-B48E88F3F55E}"/>
              </a:ext>
            </a:extLst>
          </p:cNvPr>
          <p:cNvSpPr>
            <a:spLocks noGrp="1"/>
          </p:cNvSpPr>
          <p:nvPr>
            <p:ph type="body" sz="quarter" idx="83" hasCustomPrompt="1"/>
          </p:nvPr>
        </p:nvSpPr>
        <p:spPr>
          <a:xfrm>
            <a:off x="6265895" y="3749867"/>
            <a:ext cx="800100" cy="799723"/>
          </a:xfrm>
          <a:prstGeom prst="rect">
            <a:avLst/>
          </a:prstGeom>
          <a:solidFill>
            <a:schemeClr val="accent1"/>
          </a:solidFill>
        </p:spPr>
        <p:txBody>
          <a:bodyPr anchor="ctr"/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##</a:t>
            </a:r>
          </a:p>
        </p:txBody>
      </p:sp>
      <p:sp>
        <p:nvSpPr>
          <p:cNvPr id="51" name="Text Placeholder 9">
            <a:extLst>
              <a:ext uri="{FF2B5EF4-FFF2-40B4-BE49-F238E27FC236}">
                <a16:creationId xmlns:a16="http://schemas.microsoft.com/office/drawing/2014/main" id="{CE27A615-B2A2-774C-A773-AE9A61B4933F}"/>
              </a:ext>
            </a:extLst>
          </p:cNvPr>
          <p:cNvSpPr>
            <a:spLocks noGrp="1"/>
          </p:cNvSpPr>
          <p:nvPr>
            <p:ph type="body" sz="quarter" idx="84"/>
          </p:nvPr>
        </p:nvSpPr>
        <p:spPr>
          <a:xfrm>
            <a:off x="7375060" y="4820662"/>
            <a:ext cx="4149165" cy="327754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 algn="l">
              <a:buNone/>
              <a:defRPr sz="18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52" name="Text Placeholder 9">
            <a:extLst>
              <a:ext uri="{FF2B5EF4-FFF2-40B4-BE49-F238E27FC236}">
                <a16:creationId xmlns:a16="http://schemas.microsoft.com/office/drawing/2014/main" id="{5474AD45-B073-8340-86CA-77FBCC66CD56}"/>
              </a:ext>
            </a:extLst>
          </p:cNvPr>
          <p:cNvSpPr>
            <a:spLocks noGrp="1"/>
          </p:cNvSpPr>
          <p:nvPr>
            <p:ph type="body" sz="quarter" idx="85"/>
          </p:nvPr>
        </p:nvSpPr>
        <p:spPr>
          <a:xfrm>
            <a:off x="7375060" y="5176834"/>
            <a:ext cx="4149165" cy="44355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5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53" name="Text Placeholder 4">
            <a:extLst>
              <a:ext uri="{FF2B5EF4-FFF2-40B4-BE49-F238E27FC236}">
                <a16:creationId xmlns:a16="http://schemas.microsoft.com/office/drawing/2014/main" id="{B0B525CE-EAED-CD40-B7D7-E66F6A98C2F5}"/>
              </a:ext>
            </a:extLst>
          </p:cNvPr>
          <p:cNvSpPr>
            <a:spLocks noGrp="1"/>
          </p:cNvSpPr>
          <p:nvPr>
            <p:ph type="body" sz="quarter" idx="86" hasCustomPrompt="1"/>
          </p:nvPr>
        </p:nvSpPr>
        <p:spPr>
          <a:xfrm>
            <a:off x="6265895" y="4825794"/>
            <a:ext cx="800100" cy="799723"/>
          </a:xfrm>
          <a:prstGeom prst="rect">
            <a:avLst/>
          </a:prstGeom>
          <a:solidFill>
            <a:schemeClr val="accent1"/>
          </a:solidFill>
        </p:spPr>
        <p:txBody>
          <a:bodyPr anchor="ctr"/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##</a:t>
            </a:r>
          </a:p>
        </p:txBody>
      </p:sp>
      <p:sp>
        <p:nvSpPr>
          <p:cNvPr id="54" name="Title 1">
            <a:extLst>
              <a:ext uri="{FF2B5EF4-FFF2-40B4-BE49-F238E27FC236}">
                <a16:creationId xmlns:a16="http://schemas.microsoft.com/office/drawing/2014/main" id="{F2340808-1821-814D-980C-7AEAC9272A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395288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75283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umn Conten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923522A3-7B6C-451C-B7EB-6A530EA9FE30}"/>
              </a:ext>
            </a:extLst>
          </p:cNvPr>
          <p:cNvSpPr/>
          <p:nvPr userDrawn="1"/>
        </p:nvSpPr>
        <p:spPr>
          <a:xfrm>
            <a:off x="0" y="1331912"/>
            <a:ext cx="12192000" cy="484028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US" sz="18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8597ADFE-C6FC-4B8F-9443-0DA67E6978F7}"/>
              </a:ext>
            </a:extLst>
          </p:cNvPr>
          <p:cNvSpPr/>
          <p:nvPr userDrawn="1"/>
        </p:nvSpPr>
        <p:spPr>
          <a:xfrm>
            <a:off x="660401" y="1579562"/>
            <a:ext cx="3238499" cy="433058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US" sz="18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9C9849B-FC01-4C55-9BBE-37282AEF0B80}"/>
              </a:ext>
            </a:extLst>
          </p:cNvPr>
          <p:cNvSpPr/>
          <p:nvPr userDrawn="1"/>
        </p:nvSpPr>
        <p:spPr>
          <a:xfrm>
            <a:off x="4476751" y="1579562"/>
            <a:ext cx="3238499" cy="433058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US" sz="18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3B4BB3C-03FC-4E19-9D24-5BE713C8B9A0}"/>
              </a:ext>
            </a:extLst>
          </p:cNvPr>
          <p:cNvSpPr/>
          <p:nvPr userDrawn="1"/>
        </p:nvSpPr>
        <p:spPr>
          <a:xfrm>
            <a:off x="8293101" y="1579562"/>
            <a:ext cx="3238499" cy="433058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US" sz="18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50657915-A51A-423D-959F-32B42F8E9AF8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800847" y="1717389"/>
            <a:ext cx="2957608" cy="456873"/>
          </a:xfrm>
          <a:prstGeom prst="rect">
            <a:avLst/>
          </a:prstGeom>
          <a:solidFill>
            <a:srgbClr val="00B2AA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18" name="Text Placeholder 9">
            <a:extLst>
              <a:ext uri="{FF2B5EF4-FFF2-40B4-BE49-F238E27FC236}">
                <a16:creationId xmlns:a16="http://schemas.microsoft.com/office/drawing/2014/main" id="{C1A8566F-079E-40F5-A1FB-D29FE7D43EBA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4617196" y="1717389"/>
            <a:ext cx="2957608" cy="456873"/>
          </a:xfrm>
          <a:prstGeom prst="rect">
            <a:avLst/>
          </a:prstGeom>
          <a:solidFill>
            <a:schemeClr val="accent1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A0C28221-250F-4458-BEBF-50519C821666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8433547" y="1717389"/>
            <a:ext cx="2957608" cy="456873"/>
          </a:xfrm>
          <a:prstGeom prst="rect">
            <a:avLst/>
          </a:prstGeom>
          <a:solidFill>
            <a:schemeClr val="accent2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6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318897B6-397A-DF4E-BC82-72C36B61E893}"/>
              </a:ext>
            </a:extLst>
          </p:cNvPr>
          <p:cNvSpPr>
            <a:spLocks noGrp="1"/>
          </p:cNvSpPr>
          <p:nvPr>
            <p:ph type="ftr" sz="quarter" idx="29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262BC914-7132-2E47-97BF-D8D4C686B925}"/>
              </a:ext>
            </a:extLst>
          </p:cNvPr>
          <p:cNvSpPr>
            <a:spLocks noGrp="1"/>
          </p:cNvSpPr>
          <p:nvPr>
            <p:ph type="sldNum" sz="quarter" idx="30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5" name="Content Placeholder 7">
            <a:extLst>
              <a:ext uri="{FF2B5EF4-FFF2-40B4-BE49-F238E27FC236}">
                <a16:creationId xmlns:a16="http://schemas.microsoft.com/office/drawing/2014/main" id="{E5F2967E-F0B1-0A40-927D-DBD1537C217D}"/>
              </a:ext>
            </a:extLst>
          </p:cNvPr>
          <p:cNvSpPr>
            <a:spLocks noGrp="1"/>
          </p:cNvSpPr>
          <p:nvPr>
            <p:ph sz="quarter" idx="31"/>
          </p:nvPr>
        </p:nvSpPr>
        <p:spPr>
          <a:xfrm>
            <a:off x="800100" y="2274887"/>
            <a:ext cx="2959100" cy="348657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400"/>
            </a:lvl1pPr>
            <a:lvl2pPr>
              <a:defRPr sz="1200"/>
            </a:lvl2pPr>
            <a:lvl3pPr>
              <a:defRPr sz="1100"/>
            </a:lvl3pPr>
            <a:lvl4pPr>
              <a:defRPr sz="1050"/>
            </a:lvl4pPr>
            <a:lvl5pPr>
              <a:defRPr sz="10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Content Placeholder 7">
            <a:extLst>
              <a:ext uri="{FF2B5EF4-FFF2-40B4-BE49-F238E27FC236}">
                <a16:creationId xmlns:a16="http://schemas.microsoft.com/office/drawing/2014/main" id="{858861F1-6817-9546-9130-DEB1400CB7BF}"/>
              </a:ext>
            </a:extLst>
          </p:cNvPr>
          <p:cNvSpPr>
            <a:spLocks noGrp="1"/>
          </p:cNvSpPr>
          <p:nvPr>
            <p:ph sz="quarter" idx="32"/>
          </p:nvPr>
        </p:nvSpPr>
        <p:spPr>
          <a:xfrm>
            <a:off x="4617196" y="2274887"/>
            <a:ext cx="2959100" cy="348657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400"/>
            </a:lvl1pPr>
            <a:lvl2pPr>
              <a:defRPr sz="1200"/>
            </a:lvl2pPr>
            <a:lvl3pPr>
              <a:defRPr sz="1100"/>
            </a:lvl3pPr>
            <a:lvl4pPr>
              <a:defRPr sz="1050"/>
            </a:lvl4pPr>
            <a:lvl5pPr>
              <a:defRPr sz="10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0" name="Content Placeholder 7">
            <a:extLst>
              <a:ext uri="{FF2B5EF4-FFF2-40B4-BE49-F238E27FC236}">
                <a16:creationId xmlns:a16="http://schemas.microsoft.com/office/drawing/2014/main" id="{FB29A337-D08F-814E-B5E6-F1CEBB7357B9}"/>
              </a:ext>
            </a:extLst>
          </p:cNvPr>
          <p:cNvSpPr>
            <a:spLocks noGrp="1"/>
          </p:cNvSpPr>
          <p:nvPr>
            <p:ph sz="quarter" idx="33"/>
          </p:nvPr>
        </p:nvSpPr>
        <p:spPr>
          <a:xfrm>
            <a:off x="8433547" y="2274887"/>
            <a:ext cx="2959100" cy="348657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400"/>
            </a:lvl1pPr>
            <a:lvl2pPr>
              <a:defRPr sz="1200"/>
            </a:lvl2pPr>
            <a:lvl3pPr>
              <a:defRPr sz="1100"/>
            </a:lvl3pPr>
            <a:lvl4pPr>
              <a:defRPr sz="1050"/>
            </a:lvl4pPr>
            <a:lvl5pPr>
              <a:defRPr sz="10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D54B2EEA-C21F-F34D-B0DA-A62C6B3056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06400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976321493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Column Conten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923522A3-7B6C-451C-B7EB-6A530EA9FE30}"/>
              </a:ext>
            </a:extLst>
          </p:cNvPr>
          <p:cNvSpPr/>
          <p:nvPr userDrawn="1"/>
        </p:nvSpPr>
        <p:spPr>
          <a:xfrm>
            <a:off x="0" y="1331912"/>
            <a:ext cx="12192000" cy="484028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US" sz="18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8597ADFE-C6FC-4B8F-9443-0DA67E6978F7}"/>
              </a:ext>
            </a:extLst>
          </p:cNvPr>
          <p:cNvSpPr/>
          <p:nvPr userDrawn="1"/>
        </p:nvSpPr>
        <p:spPr>
          <a:xfrm>
            <a:off x="660401" y="1579562"/>
            <a:ext cx="2489200" cy="4323149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US" sz="18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9C9849B-FC01-4C55-9BBE-37282AEF0B80}"/>
              </a:ext>
            </a:extLst>
          </p:cNvPr>
          <p:cNvSpPr/>
          <p:nvPr userDrawn="1"/>
        </p:nvSpPr>
        <p:spPr>
          <a:xfrm>
            <a:off x="3454401" y="1579562"/>
            <a:ext cx="2489200" cy="4323149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US" sz="18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3B4BB3C-03FC-4E19-9D24-5BE713C8B9A0}"/>
              </a:ext>
            </a:extLst>
          </p:cNvPr>
          <p:cNvSpPr/>
          <p:nvPr userDrawn="1"/>
        </p:nvSpPr>
        <p:spPr>
          <a:xfrm>
            <a:off x="6248401" y="1579562"/>
            <a:ext cx="2489200" cy="4323149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US" sz="18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30673AC-24B6-49CD-B9B1-0728CE17348D}"/>
              </a:ext>
            </a:extLst>
          </p:cNvPr>
          <p:cNvSpPr/>
          <p:nvPr userDrawn="1"/>
        </p:nvSpPr>
        <p:spPr>
          <a:xfrm>
            <a:off x="9042400" y="1579562"/>
            <a:ext cx="2489200" cy="4323149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US" sz="18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50657915-A51A-423D-959F-32B42F8E9AF8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768351" y="1684338"/>
            <a:ext cx="2273300" cy="456873"/>
          </a:xfrm>
          <a:prstGeom prst="rect">
            <a:avLst/>
          </a:prstGeom>
          <a:solidFill>
            <a:srgbClr val="00B2AA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18" name="Text Placeholder 9">
            <a:extLst>
              <a:ext uri="{FF2B5EF4-FFF2-40B4-BE49-F238E27FC236}">
                <a16:creationId xmlns:a16="http://schemas.microsoft.com/office/drawing/2014/main" id="{C1A8566F-079E-40F5-A1FB-D29FE7D43EBA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3562351" y="1684338"/>
            <a:ext cx="2273300" cy="456873"/>
          </a:xfrm>
          <a:prstGeom prst="rect">
            <a:avLst/>
          </a:prstGeom>
          <a:solidFill>
            <a:schemeClr val="accent1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A0C28221-250F-4458-BEBF-50519C821666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6356353" y="1684338"/>
            <a:ext cx="2273300" cy="456873"/>
          </a:xfrm>
          <a:prstGeom prst="rect">
            <a:avLst/>
          </a:prstGeom>
          <a:solidFill>
            <a:schemeClr val="accent2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20" name="Text Placeholder 9">
            <a:extLst>
              <a:ext uri="{FF2B5EF4-FFF2-40B4-BE49-F238E27FC236}">
                <a16:creationId xmlns:a16="http://schemas.microsoft.com/office/drawing/2014/main" id="{3DEB54BF-FA28-41A7-91B7-9B6231E9D687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9150351" y="1684338"/>
            <a:ext cx="2273300" cy="456873"/>
          </a:xfrm>
          <a:prstGeom prst="rect">
            <a:avLst/>
          </a:prstGeom>
          <a:solidFill>
            <a:schemeClr val="accent4">
              <a:lumMod val="90000"/>
              <a:lumOff val="10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6F1DD54-B3A0-8142-B280-0707A5D83E3C}"/>
              </a:ext>
            </a:extLst>
          </p:cNvPr>
          <p:cNvSpPr>
            <a:spLocks noGrp="1"/>
          </p:cNvSpPr>
          <p:nvPr>
            <p:ph type="ftr" sz="quarter" idx="30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9959831-F7B6-9A40-8F66-94E5C0FE8DC0}"/>
              </a:ext>
            </a:extLst>
          </p:cNvPr>
          <p:cNvSpPr>
            <a:spLocks noGrp="1"/>
          </p:cNvSpPr>
          <p:nvPr>
            <p:ph type="sldNum" sz="quarter" idx="31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1" name="Content Placeholder 7">
            <a:extLst>
              <a:ext uri="{FF2B5EF4-FFF2-40B4-BE49-F238E27FC236}">
                <a16:creationId xmlns:a16="http://schemas.microsoft.com/office/drawing/2014/main" id="{6CC0387C-1567-E648-B217-7EB48D67F994}"/>
              </a:ext>
            </a:extLst>
          </p:cNvPr>
          <p:cNvSpPr>
            <a:spLocks noGrp="1"/>
          </p:cNvSpPr>
          <p:nvPr>
            <p:ph sz="quarter" idx="32"/>
          </p:nvPr>
        </p:nvSpPr>
        <p:spPr>
          <a:xfrm>
            <a:off x="800100" y="2274887"/>
            <a:ext cx="2241551" cy="348657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400"/>
            </a:lvl1pPr>
            <a:lvl2pPr>
              <a:defRPr sz="1200"/>
            </a:lvl2pPr>
            <a:lvl3pPr>
              <a:defRPr sz="1100"/>
            </a:lvl3pPr>
            <a:lvl4pPr>
              <a:defRPr sz="1050"/>
            </a:lvl4pPr>
            <a:lvl5pPr>
              <a:defRPr sz="10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2" name="Content Placeholder 7">
            <a:extLst>
              <a:ext uri="{FF2B5EF4-FFF2-40B4-BE49-F238E27FC236}">
                <a16:creationId xmlns:a16="http://schemas.microsoft.com/office/drawing/2014/main" id="{253A21EA-F424-2248-B4F5-68E99BF595CA}"/>
              </a:ext>
            </a:extLst>
          </p:cNvPr>
          <p:cNvSpPr>
            <a:spLocks noGrp="1"/>
          </p:cNvSpPr>
          <p:nvPr>
            <p:ph sz="quarter" idx="33"/>
          </p:nvPr>
        </p:nvSpPr>
        <p:spPr>
          <a:xfrm>
            <a:off x="3562351" y="2274887"/>
            <a:ext cx="2241551" cy="348657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400"/>
            </a:lvl1pPr>
            <a:lvl2pPr>
              <a:defRPr sz="1200"/>
            </a:lvl2pPr>
            <a:lvl3pPr>
              <a:defRPr sz="1100"/>
            </a:lvl3pPr>
            <a:lvl4pPr>
              <a:defRPr sz="1050"/>
            </a:lvl4pPr>
            <a:lvl5pPr>
              <a:defRPr sz="10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Content Placeholder 7">
            <a:extLst>
              <a:ext uri="{FF2B5EF4-FFF2-40B4-BE49-F238E27FC236}">
                <a16:creationId xmlns:a16="http://schemas.microsoft.com/office/drawing/2014/main" id="{0B21A0D8-D451-504E-BA63-432AE4E6579B}"/>
              </a:ext>
            </a:extLst>
          </p:cNvPr>
          <p:cNvSpPr>
            <a:spLocks noGrp="1"/>
          </p:cNvSpPr>
          <p:nvPr>
            <p:ph sz="quarter" idx="34"/>
          </p:nvPr>
        </p:nvSpPr>
        <p:spPr>
          <a:xfrm>
            <a:off x="6356353" y="2274887"/>
            <a:ext cx="2241551" cy="348657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400"/>
            </a:lvl1pPr>
            <a:lvl2pPr>
              <a:defRPr sz="1200"/>
            </a:lvl2pPr>
            <a:lvl3pPr>
              <a:defRPr sz="1100"/>
            </a:lvl3pPr>
            <a:lvl4pPr>
              <a:defRPr sz="1050"/>
            </a:lvl4pPr>
            <a:lvl5pPr>
              <a:defRPr sz="10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4" name="Content Placeholder 7">
            <a:extLst>
              <a:ext uri="{FF2B5EF4-FFF2-40B4-BE49-F238E27FC236}">
                <a16:creationId xmlns:a16="http://schemas.microsoft.com/office/drawing/2014/main" id="{6E9C1EEE-ED38-D149-9BF0-F3D3E05B1D4E}"/>
              </a:ext>
            </a:extLst>
          </p:cNvPr>
          <p:cNvSpPr>
            <a:spLocks noGrp="1"/>
          </p:cNvSpPr>
          <p:nvPr>
            <p:ph sz="quarter" idx="35"/>
          </p:nvPr>
        </p:nvSpPr>
        <p:spPr>
          <a:xfrm>
            <a:off x="9150351" y="2274887"/>
            <a:ext cx="2241551" cy="348657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400"/>
            </a:lvl1pPr>
            <a:lvl2pPr>
              <a:defRPr sz="1200"/>
            </a:lvl2pPr>
            <a:lvl3pPr>
              <a:defRPr sz="1100"/>
            </a:lvl3pPr>
            <a:lvl4pPr>
              <a:defRPr sz="1050"/>
            </a:lvl4pPr>
            <a:lvl5pPr>
              <a:defRPr sz="10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7CE82EC2-C52F-454F-A23B-4F9F6EC009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06400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866982042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 Content with Object Slid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1D400AB6-56C8-4109-A799-EFED2742CA2D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660400" y="1331912"/>
            <a:ext cx="5212080" cy="4840287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  <a:lvl2pPr>
              <a:defRPr sz="16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200">
                <a:solidFill>
                  <a:schemeClr val="bg1"/>
                </a:solidFill>
              </a:defRPr>
            </a:lvl4pPr>
            <a:lvl5pPr>
              <a:defRPr sz="11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10" name="Content Placeholder 5">
            <a:extLst>
              <a:ext uri="{FF2B5EF4-FFF2-40B4-BE49-F238E27FC236}">
                <a16:creationId xmlns:a16="http://schemas.microsoft.com/office/drawing/2014/main" id="{CEB3B69E-229D-4EC3-8E48-EF24E9B1702E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6319520" y="1331913"/>
            <a:ext cx="5212080" cy="2313031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12" name="Content Placeholder 5">
            <a:extLst>
              <a:ext uri="{FF2B5EF4-FFF2-40B4-BE49-F238E27FC236}">
                <a16:creationId xmlns:a16="http://schemas.microsoft.com/office/drawing/2014/main" id="{1BC99383-1058-438A-AF37-055531FB504A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6319520" y="3859169"/>
            <a:ext cx="5212080" cy="2313031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05EAD06-1D9C-E640-A53E-9D64A55D0B1F}"/>
              </a:ext>
            </a:extLst>
          </p:cNvPr>
          <p:cNvSpPr>
            <a:spLocks noGrp="1"/>
          </p:cNvSpPr>
          <p:nvPr>
            <p:ph type="ftr" sz="quarter" idx="19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073A678-D27D-B547-85BC-305D30D6972C}"/>
              </a:ext>
            </a:extLst>
          </p:cNvPr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D4CEDD9-0F99-4549-9175-439A9ACC2E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06400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07944351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 Content with Object Slid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1D400AB6-56C8-4109-A799-EFED2742CA2D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660400" y="1311276"/>
            <a:ext cx="5212080" cy="2322893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  <a:lvl2pPr>
              <a:defRPr sz="16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200">
                <a:solidFill>
                  <a:schemeClr val="bg1"/>
                </a:solidFill>
              </a:defRPr>
            </a:lvl4pPr>
            <a:lvl5pPr>
              <a:defRPr sz="11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10" name="Content Placeholder 10">
            <a:extLst>
              <a:ext uri="{FF2B5EF4-FFF2-40B4-BE49-F238E27FC236}">
                <a16:creationId xmlns:a16="http://schemas.microsoft.com/office/drawing/2014/main" id="{73A36BC4-9091-4B15-9415-0CD0A38719AD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660400" y="3849307"/>
            <a:ext cx="5212080" cy="2322893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  <a:lvl2pPr>
              <a:defRPr sz="16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200">
                <a:solidFill>
                  <a:schemeClr val="bg1"/>
                </a:solidFill>
              </a:defRPr>
            </a:lvl4pPr>
            <a:lvl5pPr>
              <a:defRPr sz="11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13" name="Content Placeholder 5">
            <a:extLst>
              <a:ext uri="{FF2B5EF4-FFF2-40B4-BE49-F238E27FC236}">
                <a16:creationId xmlns:a16="http://schemas.microsoft.com/office/drawing/2014/main" id="{02394B90-293D-427A-8D52-27EEFF0977BD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6319520" y="1311275"/>
            <a:ext cx="5212080" cy="48609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40EF97A3-AA46-3341-8715-927C2B873076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9701023-3B97-6945-A748-3B5B2D2E671A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48DBCAB-0632-4849-AF45-459085ADFA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385763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8771565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Objec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5">
            <a:extLst>
              <a:ext uri="{FF2B5EF4-FFF2-40B4-BE49-F238E27FC236}">
                <a16:creationId xmlns:a16="http://schemas.microsoft.com/office/drawing/2014/main" id="{BA37A684-8A8E-4CFC-867F-85747B16460D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660401" y="1331912"/>
            <a:ext cx="5212080" cy="230575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17" name="Content Placeholder 5">
            <a:extLst>
              <a:ext uri="{FF2B5EF4-FFF2-40B4-BE49-F238E27FC236}">
                <a16:creationId xmlns:a16="http://schemas.microsoft.com/office/drawing/2014/main" id="{D67FCF94-984E-4128-8502-DD9B43CC5E50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660401" y="3866443"/>
            <a:ext cx="5212080" cy="230575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18" name="Content Placeholder 5">
            <a:extLst>
              <a:ext uri="{FF2B5EF4-FFF2-40B4-BE49-F238E27FC236}">
                <a16:creationId xmlns:a16="http://schemas.microsoft.com/office/drawing/2014/main" id="{378179D8-FEFE-4F8C-96E6-5C3D7C91AA92}"/>
              </a:ext>
            </a:extLst>
          </p:cNvPr>
          <p:cNvSpPr>
            <a:spLocks noGrp="1"/>
          </p:cNvSpPr>
          <p:nvPr>
            <p:ph sz="quarter" idx="19" hasCustomPrompt="1"/>
          </p:nvPr>
        </p:nvSpPr>
        <p:spPr>
          <a:xfrm>
            <a:off x="6319520" y="1331912"/>
            <a:ext cx="5212080" cy="230575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19" name="Content Placeholder 5">
            <a:extLst>
              <a:ext uri="{FF2B5EF4-FFF2-40B4-BE49-F238E27FC236}">
                <a16:creationId xmlns:a16="http://schemas.microsoft.com/office/drawing/2014/main" id="{2EAFF877-9FB4-48DE-BE52-240561E73C23}"/>
              </a:ext>
            </a:extLst>
          </p:cNvPr>
          <p:cNvSpPr>
            <a:spLocks noGrp="1"/>
          </p:cNvSpPr>
          <p:nvPr>
            <p:ph sz="quarter" idx="20" hasCustomPrompt="1"/>
          </p:nvPr>
        </p:nvSpPr>
        <p:spPr>
          <a:xfrm>
            <a:off x="6319520" y="3866443"/>
            <a:ext cx="5212080" cy="230575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9215D87-DF5D-9747-BECF-11D65C9D15E9}"/>
              </a:ext>
            </a:extLst>
          </p:cNvPr>
          <p:cNvSpPr>
            <a:spLocks noGrp="1"/>
          </p:cNvSpPr>
          <p:nvPr>
            <p:ph type="ftr" sz="quarter" idx="21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C7F9E5A-F43C-534E-A9B1-58C841DACF50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ADDC4CC-99B4-2A47-96B9-5526211ED1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06400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47998362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, image b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03000A83-2829-407E-B013-897B5CA5D529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3"/>
            <a:ext cx="12192000" cy="6057940"/>
          </a:xfrm>
          <a:custGeom>
            <a:avLst/>
            <a:gdLst>
              <a:gd name="connsiteX0" fmla="*/ 0 w 9144000"/>
              <a:gd name="connsiteY0" fmla="*/ 0 h 6004845"/>
              <a:gd name="connsiteX1" fmla="*/ 9144000 w 9144000"/>
              <a:gd name="connsiteY1" fmla="*/ 0 h 6004845"/>
              <a:gd name="connsiteX2" fmla="*/ 9144000 w 9144000"/>
              <a:gd name="connsiteY2" fmla="*/ 4992913 h 6004845"/>
              <a:gd name="connsiteX3" fmla="*/ 9142362 w 9144000"/>
              <a:gd name="connsiteY3" fmla="*/ 4992913 h 6004845"/>
              <a:gd name="connsiteX4" fmla="*/ 9142362 w 9144000"/>
              <a:gd name="connsiteY4" fmla="*/ 6004845 h 6004845"/>
              <a:gd name="connsiteX5" fmla="*/ 3652444 w 9144000"/>
              <a:gd name="connsiteY5" fmla="*/ 5580620 h 6004845"/>
              <a:gd name="connsiteX6" fmla="*/ 0 w 9144000"/>
              <a:gd name="connsiteY6" fmla="*/ 5297800 h 6004845"/>
              <a:gd name="connsiteX0" fmla="*/ 0 w 9144000"/>
              <a:gd name="connsiteY0" fmla="*/ 0 h 6057940"/>
              <a:gd name="connsiteX1" fmla="*/ 9144000 w 9144000"/>
              <a:gd name="connsiteY1" fmla="*/ 0 h 6057940"/>
              <a:gd name="connsiteX2" fmla="*/ 9144000 w 9144000"/>
              <a:gd name="connsiteY2" fmla="*/ 4992913 h 6057940"/>
              <a:gd name="connsiteX3" fmla="*/ 9142362 w 9144000"/>
              <a:gd name="connsiteY3" fmla="*/ 4992913 h 6057940"/>
              <a:gd name="connsiteX4" fmla="*/ 9133513 w 9144000"/>
              <a:gd name="connsiteY4" fmla="*/ 6057940 h 6057940"/>
              <a:gd name="connsiteX5" fmla="*/ 3652444 w 9144000"/>
              <a:gd name="connsiteY5" fmla="*/ 5580620 h 6057940"/>
              <a:gd name="connsiteX6" fmla="*/ 0 w 9144000"/>
              <a:gd name="connsiteY6" fmla="*/ 5297800 h 6057940"/>
              <a:gd name="connsiteX7" fmla="*/ 0 w 9144000"/>
              <a:gd name="connsiteY7" fmla="*/ 0 h 6057940"/>
              <a:gd name="connsiteX0" fmla="*/ 0 w 9144000"/>
              <a:gd name="connsiteY0" fmla="*/ 0 h 6057940"/>
              <a:gd name="connsiteX1" fmla="*/ 9144000 w 9144000"/>
              <a:gd name="connsiteY1" fmla="*/ 0 h 6057940"/>
              <a:gd name="connsiteX2" fmla="*/ 9144000 w 9144000"/>
              <a:gd name="connsiteY2" fmla="*/ 4992913 h 6057940"/>
              <a:gd name="connsiteX3" fmla="*/ 9142362 w 9144000"/>
              <a:gd name="connsiteY3" fmla="*/ 4992913 h 6057940"/>
              <a:gd name="connsiteX4" fmla="*/ 9133513 w 9144000"/>
              <a:gd name="connsiteY4" fmla="*/ 6057940 h 6057940"/>
              <a:gd name="connsiteX5" fmla="*/ 3652444 w 9144000"/>
              <a:gd name="connsiteY5" fmla="*/ 5580620 h 6057940"/>
              <a:gd name="connsiteX6" fmla="*/ 4424 w 9144000"/>
              <a:gd name="connsiteY6" fmla="*/ 5327297 h 6057940"/>
              <a:gd name="connsiteX7" fmla="*/ 0 w 9144000"/>
              <a:gd name="connsiteY7" fmla="*/ 0 h 6057940"/>
              <a:gd name="connsiteX0" fmla="*/ 0 w 9144000"/>
              <a:gd name="connsiteY0" fmla="*/ 0 h 6057940"/>
              <a:gd name="connsiteX1" fmla="*/ 9144000 w 9144000"/>
              <a:gd name="connsiteY1" fmla="*/ 0 h 6057940"/>
              <a:gd name="connsiteX2" fmla="*/ 9144000 w 9144000"/>
              <a:gd name="connsiteY2" fmla="*/ 4992913 h 6057940"/>
              <a:gd name="connsiteX3" fmla="*/ 9142362 w 9144000"/>
              <a:gd name="connsiteY3" fmla="*/ 4992913 h 6057940"/>
              <a:gd name="connsiteX4" fmla="*/ 9133513 w 9144000"/>
              <a:gd name="connsiteY4" fmla="*/ 6057940 h 6057940"/>
              <a:gd name="connsiteX5" fmla="*/ 3656869 w 9144000"/>
              <a:gd name="connsiteY5" fmla="*/ 5598318 h 6057940"/>
              <a:gd name="connsiteX6" fmla="*/ 4424 w 9144000"/>
              <a:gd name="connsiteY6" fmla="*/ 5327297 h 6057940"/>
              <a:gd name="connsiteX7" fmla="*/ 0 w 9144000"/>
              <a:gd name="connsiteY7" fmla="*/ 0 h 60579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144000" h="6057940">
                <a:moveTo>
                  <a:pt x="0" y="0"/>
                </a:moveTo>
                <a:lnTo>
                  <a:pt x="9144000" y="0"/>
                </a:lnTo>
                <a:lnTo>
                  <a:pt x="9144000" y="4992913"/>
                </a:lnTo>
                <a:lnTo>
                  <a:pt x="9142362" y="4992913"/>
                </a:lnTo>
                <a:cubicBezTo>
                  <a:pt x="9139412" y="5347922"/>
                  <a:pt x="9136463" y="5702931"/>
                  <a:pt x="9133513" y="6057940"/>
                </a:cubicBezTo>
                <a:lnTo>
                  <a:pt x="3656869" y="5598318"/>
                </a:lnTo>
                <a:lnTo>
                  <a:pt x="4424" y="5327297"/>
                </a:lnTo>
                <a:cubicBezTo>
                  <a:pt x="2949" y="3551531"/>
                  <a:pt x="1475" y="1775766"/>
                  <a:pt x="0" y="0"/>
                </a:cubicBezTo>
                <a:close/>
              </a:path>
            </a:pathLst>
          </a:custGeom>
          <a:solidFill>
            <a:schemeClr val="bg2">
              <a:lumMod val="20000"/>
              <a:lumOff val="80000"/>
            </a:schemeClr>
          </a:solidFill>
        </p:spPr>
        <p:txBody>
          <a:bodyPr wrap="square" tIns="182880" anchor="t">
            <a:noAutofit/>
          </a:bodyPr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 sz="1800">
                <a:solidFill>
                  <a:schemeClr val="bg2"/>
                </a:solidFill>
              </a:defRPr>
            </a:lvl1pPr>
          </a:lstStyle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DIVIDER INSTRUCTIONS</a:t>
            </a:r>
            <a:br>
              <a:rPr lang="en-US" dirty="0"/>
            </a:br>
            <a:r>
              <a:rPr lang="en-US" dirty="0"/>
              <a:t>1. Click icon to add image (BEFORE adding text)</a:t>
            </a:r>
            <a:br>
              <a:rPr lang="en-US" dirty="0"/>
            </a:br>
            <a:r>
              <a:rPr lang="en-US" dirty="0"/>
              <a:t>2. Right-click image &gt; Send to back &gt; Send to back</a:t>
            </a:r>
            <a:br>
              <a:rPr lang="en-US" dirty="0"/>
            </a:br>
            <a:r>
              <a:rPr lang="en-US" dirty="0"/>
              <a:t>3. Click text boxes to add text </a:t>
            </a: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B08A1D0-7C58-4D7E-87C1-482E72CCEC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1722120"/>
            <a:ext cx="5181600" cy="2045579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7171C4B-3D00-40E2-9DF7-8A187FAA714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8248" y="5620872"/>
            <a:ext cx="2031679" cy="1009762"/>
          </a:xfrm>
          <a:prstGeom prst="rect">
            <a:avLst/>
          </a:prstGeom>
        </p:spPr>
      </p:pic>
      <p:sp>
        <p:nvSpPr>
          <p:cNvPr id="9" name="Footer Placeholder 1">
            <a:extLst>
              <a:ext uri="{FF2B5EF4-FFF2-40B4-BE49-F238E27FC236}">
                <a16:creationId xmlns:a16="http://schemas.microsoft.com/office/drawing/2014/main" id="{F8578749-D008-1C41-B0AC-0FE3177B68B0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4708838" y="6217156"/>
            <a:ext cx="2391833" cy="340894"/>
          </a:xfrm>
        </p:spPr>
        <p:txBody>
          <a:bodyPr/>
          <a:lstStyle>
            <a:lvl1pPr algn="ctr">
              <a:defRPr cap="all" baseline="0"/>
            </a:lvl1pPr>
          </a:lstStyle>
          <a:p>
            <a:r>
              <a:rPr lang="en-US"/>
              <a:t>Classification goes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979655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umn Content with 3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AE01F24E-0264-4380-B816-95FC75717C28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660401" y="1331912"/>
            <a:ext cx="3355848" cy="2883249"/>
          </a:xfrm>
          <a:prstGeom prst="rect">
            <a:avLst/>
          </a:prstGeom>
        </p:spPr>
        <p:txBody>
          <a:bodyPr tIns="182880" anchor="t"/>
          <a:lstStyle>
            <a:lvl1pPr marL="0" indent="0" algn="ctr">
              <a:buNone/>
              <a:defRPr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12" name="Content Placeholder 10">
            <a:extLst>
              <a:ext uri="{FF2B5EF4-FFF2-40B4-BE49-F238E27FC236}">
                <a16:creationId xmlns:a16="http://schemas.microsoft.com/office/drawing/2014/main" id="{95BF2F13-E8B4-4B85-93B8-D27797D8AA90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660401" y="4432300"/>
            <a:ext cx="3355848" cy="1739900"/>
          </a:xfrm>
          <a:prstGeom prst="rect">
            <a:avLst/>
          </a:prstGeom>
        </p:spPr>
        <p:txBody>
          <a:bodyPr/>
          <a:lstStyle>
            <a:lvl1pPr>
              <a:defRPr sz="1600">
                <a:solidFill>
                  <a:schemeClr val="bg1"/>
                </a:solidFill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defRPr sz="1200">
                <a:solidFill>
                  <a:schemeClr val="bg1"/>
                </a:solidFill>
              </a:defRPr>
            </a:lvl3pPr>
            <a:lvl4pPr>
              <a:defRPr sz="1100">
                <a:solidFill>
                  <a:schemeClr val="bg1"/>
                </a:solidFill>
              </a:defRPr>
            </a:lvl4pPr>
            <a:lvl5pPr>
              <a:defRPr sz="105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4DFDB2A6-AFEA-443E-9A11-44E9EA81794F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4418077" y="1331912"/>
            <a:ext cx="3355848" cy="2883249"/>
          </a:xfrm>
          <a:prstGeom prst="rect">
            <a:avLst/>
          </a:prstGeom>
        </p:spPr>
        <p:txBody>
          <a:bodyPr tIns="182880" anchor="t"/>
          <a:lstStyle>
            <a:lvl1pPr marL="0" indent="0" algn="ctr">
              <a:buNone/>
              <a:defRPr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17" name="Content Placeholder 10">
            <a:extLst>
              <a:ext uri="{FF2B5EF4-FFF2-40B4-BE49-F238E27FC236}">
                <a16:creationId xmlns:a16="http://schemas.microsoft.com/office/drawing/2014/main" id="{30D3F489-9D1E-4DF2-AB89-F84E9C72956A}"/>
              </a:ext>
            </a:extLst>
          </p:cNvPr>
          <p:cNvSpPr>
            <a:spLocks noGrp="1"/>
          </p:cNvSpPr>
          <p:nvPr>
            <p:ph sz="quarter" idx="19" hasCustomPrompt="1"/>
          </p:nvPr>
        </p:nvSpPr>
        <p:spPr>
          <a:xfrm>
            <a:off x="4418077" y="4432300"/>
            <a:ext cx="3355848" cy="1739900"/>
          </a:xfrm>
          <a:prstGeom prst="rect">
            <a:avLst/>
          </a:prstGeom>
        </p:spPr>
        <p:txBody>
          <a:bodyPr/>
          <a:lstStyle>
            <a:lvl1pPr>
              <a:defRPr sz="1600">
                <a:solidFill>
                  <a:schemeClr val="bg1"/>
                </a:solidFill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defRPr sz="1200">
                <a:solidFill>
                  <a:schemeClr val="bg1"/>
                </a:solidFill>
              </a:defRPr>
            </a:lvl3pPr>
            <a:lvl4pPr>
              <a:defRPr sz="1100">
                <a:solidFill>
                  <a:schemeClr val="bg1"/>
                </a:solidFill>
              </a:defRPr>
            </a:lvl4pPr>
            <a:lvl5pPr>
              <a:defRPr sz="105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70F3104E-409B-4952-92FA-D3DF08437A23}"/>
              </a:ext>
            </a:extLst>
          </p:cNvPr>
          <p:cNvSpPr>
            <a:spLocks noGrp="1"/>
          </p:cNvSpPr>
          <p:nvPr>
            <p:ph sz="quarter" idx="20" hasCustomPrompt="1"/>
          </p:nvPr>
        </p:nvSpPr>
        <p:spPr>
          <a:xfrm>
            <a:off x="8175753" y="1331912"/>
            <a:ext cx="3355848" cy="2883249"/>
          </a:xfrm>
          <a:prstGeom prst="rect">
            <a:avLst/>
          </a:prstGeom>
        </p:spPr>
        <p:txBody>
          <a:bodyPr tIns="182880" anchor="t"/>
          <a:lstStyle>
            <a:lvl1pPr marL="0" indent="0" algn="ctr">
              <a:buNone/>
              <a:defRPr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20" name="Content Placeholder 10">
            <a:extLst>
              <a:ext uri="{FF2B5EF4-FFF2-40B4-BE49-F238E27FC236}">
                <a16:creationId xmlns:a16="http://schemas.microsoft.com/office/drawing/2014/main" id="{C7ED3F0D-624A-4B63-89EF-39425F71061E}"/>
              </a:ext>
            </a:extLst>
          </p:cNvPr>
          <p:cNvSpPr>
            <a:spLocks noGrp="1"/>
          </p:cNvSpPr>
          <p:nvPr>
            <p:ph sz="quarter" idx="22" hasCustomPrompt="1"/>
          </p:nvPr>
        </p:nvSpPr>
        <p:spPr>
          <a:xfrm>
            <a:off x="8175753" y="4432300"/>
            <a:ext cx="3355848" cy="1739900"/>
          </a:xfrm>
          <a:prstGeom prst="rect">
            <a:avLst/>
          </a:prstGeom>
        </p:spPr>
        <p:txBody>
          <a:bodyPr/>
          <a:lstStyle>
            <a:lvl1pPr>
              <a:defRPr sz="1600">
                <a:solidFill>
                  <a:schemeClr val="bg1"/>
                </a:solidFill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defRPr sz="1200">
                <a:solidFill>
                  <a:schemeClr val="bg1"/>
                </a:solidFill>
              </a:defRPr>
            </a:lvl3pPr>
            <a:lvl4pPr>
              <a:defRPr sz="1100">
                <a:solidFill>
                  <a:schemeClr val="bg1"/>
                </a:solidFill>
              </a:defRPr>
            </a:lvl4pPr>
            <a:lvl5pPr>
              <a:defRPr sz="105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9CCE7E7-576A-0E49-A5A3-84F2741D5B2E}"/>
              </a:ext>
            </a:extLst>
          </p:cNvPr>
          <p:cNvSpPr>
            <a:spLocks noGrp="1"/>
          </p:cNvSpPr>
          <p:nvPr>
            <p:ph type="ftr" sz="quarter" idx="23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E24BDAA-13D8-294F-81D4-F21B52CAF1F8}"/>
              </a:ext>
            </a:extLst>
          </p:cNvPr>
          <p:cNvSpPr>
            <a:spLocks noGrp="1"/>
          </p:cNvSpPr>
          <p:nvPr>
            <p:ph type="sldNum" sz="quarter" idx="24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04F80426-0C2A-A942-8880-0B018E9E2D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06400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4225207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umn Content with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D1153A0-22F6-4B58-A7E5-11769DE962C0}"/>
              </a:ext>
            </a:extLst>
          </p:cNvPr>
          <p:cNvSpPr>
            <a:spLocks noGrp="1"/>
          </p:cNvSpPr>
          <p:nvPr>
            <p:ph sz="quarter" idx="23" hasCustomPrompt="1"/>
          </p:nvPr>
        </p:nvSpPr>
        <p:spPr>
          <a:xfrm>
            <a:off x="660400" y="1331912"/>
            <a:ext cx="10871200" cy="2890683"/>
          </a:xfrm>
          <a:prstGeom prst="rect">
            <a:avLst/>
          </a:prstGeom>
        </p:spPr>
        <p:txBody>
          <a:bodyPr tIns="182880" anchor="t"/>
          <a:lstStyle>
            <a:lvl1pPr marL="0" indent="0" algn="ctr">
              <a:buNone/>
              <a:defRPr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14" name="Content Placeholder 10">
            <a:extLst>
              <a:ext uri="{FF2B5EF4-FFF2-40B4-BE49-F238E27FC236}">
                <a16:creationId xmlns:a16="http://schemas.microsoft.com/office/drawing/2014/main" id="{FC96ACD1-B7C5-448A-927E-E43E51356245}"/>
              </a:ext>
            </a:extLst>
          </p:cNvPr>
          <p:cNvSpPr>
            <a:spLocks noGrp="1"/>
          </p:cNvSpPr>
          <p:nvPr>
            <p:ph sz="quarter" idx="24" hasCustomPrompt="1"/>
          </p:nvPr>
        </p:nvSpPr>
        <p:spPr>
          <a:xfrm>
            <a:off x="660401" y="4432300"/>
            <a:ext cx="3355848" cy="1739900"/>
          </a:xfrm>
          <a:prstGeom prst="rect">
            <a:avLst/>
          </a:prstGeom>
        </p:spPr>
        <p:txBody>
          <a:bodyPr/>
          <a:lstStyle>
            <a:lvl1pPr>
              <a:defRPr sz="1600">
                <a:solidFill>
                  <a:schemeClr val="bg1"/>
                </a:solidFill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defRPr sz="1200">
                <a:solidFill>
                  <a:schemeClr val="bg1"/>
                </a:solidFill>
              </a:defRPr>
            </a:lvl3pPr>
            <a:lvl4pPr>
              <a:defRPr sz="1100">
                <a:solidFill>
                  <a:schemeClr val="bg1"/>
                </a:solidFill>
              </a:defRPr>
            </a:lvl4pPr>
            <a:lvl5pPr>
              <a:defRPr sz="105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15" name="Content Placeholder 10">
            <a:extLst>
              <a:ext uri="{FF2B5EF4-FFF2-40B4-BE49-F238E27FC236}">
                <a16:creationId xmlns:a16="http://schemas.microsoft.com/office/drawing/2014/main" id="{6B023E86-BA36-491A-8650-8E91F87DA1C3}"/>
              </a:ext>
            </a:extLst>
          </p:cNvPr>
          <p:cNvSpPr>
            <a:spLocks noGrp="1"/>
          </p:cNvSpPr>
          <p:nvPr>
            <p:ph sz="quarter" idx="25" hasCustomPrompt="1"/>
          </p:nvPr>
        </p:nvSpPr>
        <p:spPr>
          <a:xfrm>
            <a:off x="4418077" y="4432300"/>
            <a:ext cx="3355848" cy="1739900"/>
          </a:xfrm>
          <a:prstGeom prst="rect">
            <a:avLst/>
          </a:prstGeom>
        </p:spPr>
        <p:txBody>
          <a:bodyPr/>
          <a:lstStyle>
            <a:lvl1pPr>
              <a:defRPr sz="1600">
                <a:solidFill>
                  <a:schemeClr val="bg1"/>
                </a:solidFill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defRPr sz="1200">
                <a:solidFill>
                  <a:schemeClr val="bg1"/>
                </a:solidFill>
              </a:defRPr>
            </a:lvl3pPr>
            <a:lvl4pPr>
              <a:defRPr sz="1100">
                <a:solidFill>
                  <a:schemeClr val="bg1"/>
                </a:solidFill>
              </a:defRPr>
            </a:lvl4pPr>
            <a:lvl5pPr>
              <a:defRPr sz="105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18" name="Content Placeholder 10">
            <a:extLst>
              <a:ext uri="{FF2B5EF4-FFF2-40B4-BE49-F238E27FC236}">
                <a16:creationId xmlns:a16="http://schemas.microsoft.com/office/drawing/2014/main" id="{D0551450-76F0-4DD2-BCDC-D3ACE985E0C9}"/>
              </a:ext>
            </a:extLst>
          </p:cNvPr>
          <p:cNvSpPr>
            <a:spLocks noGrp="1"/>
          </p:cNvSpPr>
          <p:nvPr>
            <p:ph sz="quarter" idx="26" hasCustomPrompt="1"/>
          </p:nvPr>
        </p:nvSpPr>
        <p:spPr>
          <a:xfrm>
            <a:off x="8175752" y="4432300"/>
            <a:ext cx="3355848" cy="1739900"/>
          </a:xfrm>
          <a:prstGeom prst="rect">
            <a:avLst/>
          </a:prstGeom>
        </p:spPr>
        <p:txBody>
          <a:bodyPr/>
          <a:lstStyle>
            <a:lvl1pPr>
              <a:defRPr sz="1600">
                <a:solidFill>
                  <a:schemeClr val="bg1"/>
                </a:solidFill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defRPr sz="1200">
                <a:solidFill>
                  <a:schemeClr val="bg1"/>
                </a:solidFill>
              </a:defRPr>
            </a:lvl3pPr>
            <a:lvl4pPr>
              <a:defRPr sz="1100">
                <a:solidFill>
                  <a:schemeClr val="bg1"/>
                </a:solidFill>
              </a:defRPr>
            </a:lvl4pPr>
            <a:lvl5pPr>
              <a:defRPr sz="105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C7D1C6B-07A4-3E44-BE97-B99D342EF6A1}"/>
              </a:ext>
            </a:extLst>
          </p:cNvPr>
          <p:cNvSpPr>
            <a:spLocks noGrp="1"/>
          </p:cNvSpPr>
          <p:nvPr>
            <p:ph type="ftr" sz="quarter" idx="27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FF234E8-48AC-D047-9DF9-172E4B6D1F3A}"/>
              </a:ext>
            </a:extLst>
          </p:cNvPr>
          <p:cNvSpPr>
            <a:spLocks noGrp="1"/>
          </p:cNvSpPr>
          <p:nvPr>
            <p:ph type="sldNum" sz="quarter" idx="28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2E2A338-E764-1447-A4DA-BD33B4E6BA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06400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8018031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cked Column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D1153A0-22F6-4B58-A7E5-11769DE962C0}"/>
              </a:ext>
            </a:extLst>
          </p:cNvPr>
          <p:cNvSpPr>
            <a:spLocks noGrp="1"/>
          </p:cNvSpPr>
          <p:nvPr>
            <p:ph sz="quarter" idx="23" hasCustomPrompt="1"/>
          </p:nvPr>
        </p:nvSpPr>
        <p:spPr>
          <a:xfrm>
            <a:off x="660400" y="1309687"/>
            <a:ext cx="10871200" cy="2916323"/>
          </a:xfrm>
          <a:prstGeom prst="rect">
            <a:avLst/>
          </a:prstGeom>
        </p:spPr>
        <p:txBody>
          <a:bodyPr tIns="182880" anchor="t"/>
          <a:lstStyle>
            <a:lvl1pPr marL="0" indent="0" algn="ctr">
              <a:buNone/>
              <a:defRPr b="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14" name="Content Placeholder 10">
            <a:extLst>
              <a:ext uri="{FF2B5EF4-FFF2-40B4-BE49-F238E27FC236}">
                <a16:creationId xmlns:a16="http://schemas.microsoft.com/office/drawing/2014/main" id="{FC96ACD1-B7C5-448A-927E-E43E51356245}"/>
              </a:ext>
            </a:extLst>
          </p:cNvPr>
          <p:cNvSpPr>
            <a:spLocks noGrp="1"/>
          </p:cNvSpPr>
          <p:nvPr>
            <p:ph sz="quarter" idx="24" hasCustomPrompt="1"/>
          </p:nvPr>
        </p:nvSpPr>
        <p:spPr>
          <a:xfrm>
            <a:off x="660400" y="4432300"/>
            <a:ext cx="10871199" cy="1739900"/>
          </a:xfrm>
          <a:prstGeom prst="rect">
            <a:avLst/>
          </a:prstGeom>
        </p:spPr>
        <p:txBody>
          <a:bodyPr/>
          <a:lstStyle>
            <a:lvl1pPr>
              <a:defRPr sz="1600">
                <a:solidFill>
                  <a:schemeClr val="tx2"/>
                </a:solidFill>
              </a:defRPr>
            </a:lvl1pPr>
            <a:lvl2pPr>
              <a:defRPr sz="1400">
                <a:solidFill>
                  <a:schemeClr val="tx2"/>
                </a:solidFill>
              </a:defRPr>
            </a:lvl2pPr>
            <a:lvl3pPr>
              <a:defRPr sz="1200">
                <a:solidFill>
                  <a:schemeClr val="tx2"/>
                </a:solidFill>
              </a:defRPr>
            </a:lvl3pPr>
            <a:lvl4pPr>
              <a:defRPr sz="1100">
                <a:solidFill>
                  <a:schemeClr val="tx2"/>
                </a:solidFill>
              </a:defRPr>
            </a:lvl4pPr>
            <a:lvl5pPr>
              <a:defRPr sz="105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9FF3FEB-57C3-0F45-99CF-15C4709D7CC5}"/>
              </a:ext>
            </a:extLst>
          </p:cNvPr>
          <p:cNvSpPr>
            <a:spLocks noGrp="1"/>
          </p:cNvSpPr>
          <p:nvPr>
            <p:ph type="ftr" sz="quarter" idx="27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D85CA87-AB12-9249-B904-967A034FCF04}"/>
              </a:ext>
            </a:extLst>
          </p:cNvPr>
          <p:cNvSpPr>
            <a:spLocks noGrp="1"/>
          </p:cNvSpPr>
          <p:nvPr>
            <p:ph type="sldNum" sz="quarter" idx="28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271781A-B593-2343-AE77-B0AE863765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395288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30926022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me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4AB2FC8-015E-4797-93DB-0EEC7B1095D5}"/>
              </a:ext>
            </a:extLst>
          </p:cNvPr>
          <p:cNvSpPr/>
          <p:nvPr userDrawn="1"/>
        </p:nvSpPr>
        <p:spPr>
          <a:xfrm>
            <a:off x="0" y="3556964"/>
            <a:ext cx="12192000" cy="4571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US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19" name="Text Placeholder 42">
            <a:extLst>
              <a:ext uri="{FF2B5EF4-FFF2-40B4-BE49-F238E27FC236}">
                <a16:creationId xmlns:a16="http://schemas.microsoft.com/office/drawing/2014/main" id="{68BB343D-703A-4BEF-AB1D-4560BA5AB34B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2365184" y="4686806"/>
            <a:ext cx="1239076" cy="916850"/>
          </a:xfrm>
          <a:prstGeom prst="rect">
            <a:avLst/>
          </a:prstGeom>
          <a:ln w="12700">
            <a:noFill/>
          </a:ln>
        </p:spPr>
        <p:txBody>
          <a:bodyPr lIns="0" tIns="0" rIns="0" bIns="0" anchor="t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Content</a:t>
            </a:r>
          </a:p>
        </p:txBody>
      </p:sp>
      <p:sp>
        <p:nvSpPr>
          <p:cNvPr id="120" name="Text Placeholder 42">
            <a:extLst>
              <a:ext uri="{FF2B5EF4-FFF2-40B4-BE49-F238E27FC236}">
                <a16:creationId xmlns:a16="http://schemas.microsoft.com/office/drawing/2014/main" id="{4E907E0C-DB16-44EE-B93F-B76D62679F78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2365184" y="4370283"/>
            <a:ext cx="1239076" cy="272007"/>
          </a:xfrm>
          <a:prstGeom prst="rect">
            <a:avLst/>
          </a:prstGeom>
          <a:noFill/>
          <a:effectLst/>
        </p:spPr>
        <p:txBody>
          <a:bodyPr lIns="0" tIns="0" rIns="0" bIns="0" anchor="b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accent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121" name="Text Placeholder 42">
            <a:extLst>
              <a:ext uri="{FF2B5EF4-FFF2-40B4-BE49-F238E27FC236}">
                <a16:creationId xmlns:a16="http://schemas.microsoft.com/office/drawing/2014/main" id="{9EA252F2-5279-490F-8B7A-19EBE4CA7E2E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5473330" y="4686806"/>
            <a:ext cx="1239076" cy="916850"/>
          </a:xfrm>
          <a:prstGeom prst="rect">
            <a:avLst/>
          </a:prstGeom>
          <a:ln w="12700">
            <a:noFill/>
          </a:ln>
        </p:spPr>
        <p:txBody>
          <a:bodyPr lIns="0" tIns="0" rIns="0" bIns="0" anchor="t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Content</a:t>
            </a:r>
          </a:p>
        </p:txBody>
      </p:sp>
      <p:sp>
        <p:nvSpPr>
          <p:cNvPr id="122" name="Text Placeholder 42">
            <a:extLst>
              <a:ext uri="{FF2B5EF4-FFF2-40B4-BE49-F238E27FC236}">
                <a16:creationId xmlns:a16="http://schemas.microsoft.com/office/drawing/2014/main" id="{BFF2BB40-C403-47D9-8085-B6AEC1B4FB38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5473330" y="4370283"/>
            <a:ext cx="1239076" cy="272007"/>
          </a:xfrm>
          <a:prstGeom prst="rect">
            <a:avLst/>
          </a:prstGeom>
          <a:noFill/>
          <a:effectLst/>
        </p:spPr>
        <p:txBody>
          <a:bodyPr lIns="0" tIns="0" rIns="0" bIns="0" anchor="b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accent4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123" name="Text Placeholder 42">
            <a:extLst>
              <a:ext uri="{FF2B5EF4-FFF2-40B4-BE49-F238E27FC236}">
                <a16:creationId xmlns:a16="http://schemas.microsoft.com/office/drawing/2014/main" id="{C8F2413D-1871-49C8-8679-8AA970226A1A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8581476" y="4686806"/>
            <a:ext cx="1239076" cy="916850"/>
          </a:xfrm>
          <a:prstGeom prst="rect">
            <a:avLst/>
          </a:prstGeom>
          <a:ln w="12700">
            <a:noFill/>
          </a:ln>
        </p:spPr>
        <p:txBody>
          <a:bodyPr lIns="0" tIns="0" rIns="0" bIns="0" anchor="t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Content</a:t>
            </a:r>
          </a:p>
        </p:txBody>
      </p:sp>
      <p:sp>
        <p:nvSpPr>
          <p:cNvPr id="124" name="Text Placeholder 42">
            <a:extLst>
              <a:ext uri="{FF2B5EF4-FFF2-40B4-BE49-F238E27FC236}">
                <a16:creationId xmlns:a16="http://schemas.microsoft.com/office/drawing/2014/main" id="{645FD367-97DD-4B86-85BA-C5CFBBF7A65D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8581476" y="4370283"/>
            <a:ext cx="1239076" cy="272007"/>
          </a:xfrm>
          <a:prstGeom prst="rect">
            <a:avLst/>
          </a:prstGeom>
          <a:noFill/>
          <a:effectLst/>
        </p:spPr>
        <p:txBody>
          <a:bodyPr lIns="0" tIns="0" rIns="0" bIns="0" anchor="b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rgbClr val="C6579B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125" name="Text Placeholder 42">
            <a:extLst>
              <a:ext uri="{FF2B5EF4-FFF2-40B4-BE49-F238E27FC236}">
                <a16:creationId xmlns:a16="http://schemas.microsoft.com/office/drawing/2014/main" id="{30D86735-78D6-42CD-B53C-C40682932143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811111" y="1553613"/>
            <a:ext cx="1239076" cy="916850"/>
          </a:xfrm>
          <a:prstGeom prst="rect">
            <a:avLst/>
          </a:prstGeom>
          <a:ln w="12700">
            <a:noFill/>
          </a:ln>
        </p:spPr>
        <p:txBody>
          <a:bodyPr lIns="0" tIns="0" rIns="0" bIns="0" anchor="b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Content</a:t>
            </a:r>
          </a:p>
        </p:txBody>
      </p:sp>
      <p:sp>
        <p:nvSpPr>
          <p:cNvPr id="126" name="Text Placeholder 42">
            <a:extLst>
              <a:ext uri="{FF2B5EF4-FFF2-40B4-BE49-F238E27FC236}">
                <a16:creationId xmlns:a16="http://schemas.microsoft.com/office/drawing/2014/main" id="{28320031-939D-4532-A0DE-8D5D3E3A830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11111" y="2511537"/>
            <a:ext cx="1239076" cy="272007"/>
          </a:xfrm>
          <a:prstGeom prst="rect">
            <a:avLst/>
          </a:prstGeom>
          <a:noFill/>
          <a:effectLst/>
        </p:spPr>
        <p:txBody>
          <a:bodyPr lIns="0" tIns="0" rIns="0" bIns="0" anchor="b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rgbClr val="00B2AA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127" name="Text Placeholder 42">
            <a:extLst>
              <a:ext uri="{FF2B5EF4-FFF2-40B4-BE49-F238E27FC236}">
                <a16:creationId xmlns:a16="http://schemas.microsoft.com/office/drawing/2014/main" id="{D650FCD1-3F9F-47CB-A3C5-C2E9BCE6695A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3919257" y="1553613"/>
            <a:ext cx="1239076" cy="916850"/>
          </a:xfrm>
          <a:prstGeom prst="rect">
            <a:avLst/>
          </a:prstGeom>
          <a:ln w="12700">
            <a:noFill/>
          </a:ln>
        </p:spPr>
        <p:txBody>
          <a:bodyPr lIns="0" tIns="0" rIns="0" bIns="0" anchor="b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Content</a:t>
            </a:r>
          </a:p>
        </p:txBody>
      </p:sp>
      <p:sp>
        <p:nvSpPr>
          <p:cNvPr id="128" name="Text Placeholder 42">
            <a:extLst>
              <a:ext uri="{FF2B5EF4-FFF2-40B4-BE49-F238E27FC236}">
                <a16:creationId xmlns:a16="http://schemas.microsoft.com/office/drawing/2014/main" id="{BB908772-59E7-46A7-948F-B18E98D9BDE8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3919257" y="2511537"/>
            <a:ext cx="1239076" cy="272007"/>
          </a:xfrm>
          <a:prstGeom prst="rect">
            <a:avLst/>
          </a:prstGeom>
          <a:noFill/>
          <a:effectLst/>
        </p:spPr>
        <p:txBody>
          <a:bodyPr lIns="0" tIns="0" rIns="0" bIns="0" anchor="b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accent3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129" name="Text Placeholder 42">
            <a:extLst>
              <a:ext uri="{FF2B5EF4-FFF2-40B4-BE49-F238E27FC236}">
                <a16:creationId xmlns:a16="http://schemas.microsoft.com/office/drawing/2014/main" id="{5AC11302-0352-41B5-B283-220921608987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7027403" y="1553613"/>
            <a:ext cx="1239076" cy="916850"/>
          </a:xfrm>
          <a:prstGeom prst="rect">
            <a:avLst/>
          </a:prstGeom>
          <a:ln w="12700">
            <a:noFill/>
          </a:ln>
        </p:spPr>
        <p:txBody>
          <a:bodyPr lIns="0" tIns="0" rIns="0" bIns="0" anchor="b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Content</a:t>
            </a:r>
          </a:p>
        </p:txBody>
      </p:sp>
      <p:sp>
        <p:nvSpPr>
          <p:cNvPr id="130" name="Text Placeholder 42">
            <a:extLst>
              <a:ext uri="{FF2B5EF4-FFF2-40B4-BE49-F238E27FC236}">
                <a16:creationId xmlns:a16="http://schemas.microsoft.com/office/drawing/2014/main" id="{2AB50D90-044D-48E2-9239-DC0866B8F4C2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7027403" y="2511537"/>
            <a:ext cx="1239076" cy="272007"/>
          </a:xfrm>
          <a:prstGeom prst="rect">
            <a:avLst/>
          </a:prstGeom>
          <a:noFill/>
          <a:effectLst/>
        </p:spPr>
        <p:txBody>
          <a:bodyPr lIns="0" tIns="0" rIns="0" bIns="0" anchor="b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accent5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131" name="Text Placeholder 42">
            <a:extLst>
              <a:ext uri="{FF2B5EF4-FFF2-40B4-BE49-F238E27FC236}">
                <a16:creationId xmlns:a16="http://schemas.microsoft.com/office/drawing/2014/main" id="{2EF69715-8E2C-430F-996F-0996C17E9858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10135549" y="1553613"/>
            <a:ext cx="1239076" cy="916850"/>
          </a:xfrm>
          <a:prstGeom prst="rect">
            <a:avLst/>
          </a:prstGeom>
          <a:ln w="12700">
            <a:noFill/>
          </a:ln>
        </p:spPr>
        <p:txBody>
          <a:bodyPr lIns="0" tIns="0" rIns="0" bIns="0" anchor="b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Content</a:t>
            </a:r>
          </a:p>
        </p:txBody>
      </p:sp>
      <p:sp>
        <p:nvSpPr>
          <p:cNvPr id="132" name="Text Placeholder 42">
            <a:extLst>
              <a:ext uri="{FF2B5EF4-FFF2-40B4-BE49-F238E27FC236}">
                <a16:creationId xmlns:a16="http://schemas.microsoft.com/office/drawing/2014/main" id="{D6F708A2-1DC4-4BF5-B785-01D4A1AEC6BA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10135549" y="2511537"/>
            <a:ext cx="1239076" cy="272007"/>
          </a:xfrm>
          <a:prstGeom prst="rect">
            <a:avLst/>
          </a:prstGeom>
          <a:noFill/>
          <a:effectLst/>
        </p:spPr>
        <p:txBody>
          <a:bodyPr lIns="0" tIns="0" rIns="0" bIns="0" anchor="b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0B8D258-991E-EE43-92C8-8CE8A34AC406}"/>
              </a:ext>
            </a:extLst>
          </p:cNvPr>
          <p:cNvSpPr>
            <a:spLocks noGrp="1"/>
          </p:cNvSpPr>
          <p:nvPr>
            <p:ph type="ftr" sz="quarter" idx="42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3E78059-5AB9-2A45-B063-A34B13A7067C}"/>
              </a:ext>
            </a:extLst>
          </p:cNvPr>
          <p:cNvSpPr>
            <a:spLocks noGrp="1"/>
          </p:cNvSpPr>
          <p:nvPr>
            <p:ph type="sldNum" sz="quarter" idx="43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3C60A60D-9EB0-F54D-A31F-0A809B7621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398966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163096599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B04376ED-A3CF-4FBD-941B-D20E7CD236B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-1" y="3248483"/>
            <a:ext cx="5922675" cy="489605"/>
          </a:xfrm>
          <a:prstGeom prst="rect">
            <a:avLst/>
          </a:prstGeom>
          <a:solidFill>
            <a:schemeClr val="accent1"/>
          </a:solidFill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6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22" name="Text Placeholder 9">
            <a:extLst>
              <a:ext uri="{FF2B5EF4-FFF2-40B4-BE49-F238E27FC236}">
                <a16:creationId xmlns:a16="http://schemas.microsoft.com/office/drawing/2014/main" id="{6323D4AE-CCD9-45C2-8C1F-ABC6CF135A3F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5922676" y="3248483"/>
            <a:ext cx="6269324" cy="489605"/>
          </a:xfrm>
          <a:prstGeom prst="rect">
            <a:avLst/>
          </a:prstGeom>
          <a:solidFill>
            <a:schemeClr val="accent2"/>
          </a:solidFill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6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23" name="Text Placeholder 9">
            <a:extLst>
              <a:ext uri="{FF2B5EF4-FFF2-40B4-BE49-F238E27FC236}">
                <a16:creationId xmlns:a16="http://schemas.microsoft.com/office/drawing/2014/main" id="{BE7949E3-32F6-4963-92BE-185A1EDE3124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-1" y="5670431"/>
            <a:ext cx="5922808" cy="489605"/>
          </a:xfrm>
          <a:prstGeom prst="rect">
            <a:avLst/>
          </a:prstGeom>
          <a:solidFill>
            <a:schemeClr val="accent4">
              <a:lumMod val="90000"/>
              <a:lumOff val="10000"/>
            </a:schemeClr>
          </a:solidFill>
          <a:ln>
            <a:noFill/>
          </a:ln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6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30" name="Text Placeholder 9">
            <a:extLst>
              <a:ext uri="{FF2B5EF4-FFF2-40B4-BE49-F238E27FC236}">
                <a16:creationId xmlns:a16="http://schemas.microsoft.com/office/drawing/2014/main" id="{648D08F7-0E23-4EBD-8F09-4C535851F12E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5922675" y="5670431"/>
            <a:ext cx="3133344" cy="489605"/>
          </a:xfrm>
          <a:prstGeom prst="rect">
            <a:avLst/>
          </a:prstGeom>
          <a:solidFill>
            <a:schemeClr val="accent5"/>
          </a:solidFill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6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31" name="Text Placeholder 9">
            <a:extLst>
              <a:ext uri="{FF2B5EF4-FFF2-40B4-BE49-F238E27FC236}">
                <a16:creationId xmlns:a16="http://schemas.microsoft.com/office/drawing/2014/main" id="{1B621539-CF21-4A46-B23B-4F8727D751E1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9056019" y="5670431"/>
            <a:ext cx="3133344" cy="489605"/>
          </a:xfrm>
          <a:prstGeom prst="rect">
            <a:avLst/>
          </a:prstGeom>
          <a:solidFill>
            <a:schemeClr val="tx2">
              <a:lumMod val="75000"/>
              <a:lumOff val="25000"/>
            </a:schemeClr>
          </a:solidFill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6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1E1A2BE1-14CD-4842-8A65-2CE1D193F3CF}"/>
              </a:ext>
            </a:extLst>
          </p:cNvPr>
          <p:cNvSpPr>
            <a:spLocks noGrp="1"/>
          </p:cNvSpPr>
          <p:nvPr>
            <p:ph type="ftr" sz="quarter" idx="28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B6323F1-A8D8-5742-B273-E7D37D3C3189}"/>
              </a:ext>
            </a:extLst>
          </p:cNvPr>
          <p:cNvSpPr>
            <a:spLocks noGrp="1"/>
          </p:cNvSpPr>
          <p:nvPr>
            <p:ph type="sldNum" sz="quarter" idx="29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E16F2CB5-8664-0643-944E-7E7838BBC4F2}"/>
              </a:ext>
            </a:extLst>
          </p:cNvPr>
          <p:cNvSpPr>
            <a:spLocks noGrp="1"/>
          </p:cNvSpPr>
          <p:nvPr>
            <p:ph sz="quarter" idx="30"/>
          </p:nvPr>
        </p:nvSpPr>
        <p:spPr>
          <a:xfrm>
            <a:off x="0" y="1311275"/>
            <a:ext cx="5922674" cy="1937208"/>
          </a:xfrm>
          <a:prstGeom prst="rect">
            <a:avLst/>
          </a:prstGeom>
          <a:solidFill>
            <a:schemeClr val="tx2">
              <a:lumMod val="90000"/>
              <a:lumOff val="10000"/>
            </a:schemeClr>
          </a:solidFill>
        </p:spPr>
        <p:txBody>
          <a:bodyPr lIns="91440" tIns="91440" rIns="91440" bIns="91440">
            <a:normAutofit/>
          </a:bodyPr>
          <a:lstStyle>
            <a:lvl1pPr>
              <a:defRPr sz="20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7" name="Content Placeholder 10">
            <a:extLst>
              <a:ext uri="{FF2B5EF4-FFF2-40B4-BE49-F238E27FC236}">
                <a16:creationId xmlns:a16="http://schemas.microsoft.com/office/drawing/2014/main" id="{4CD8FAFD-7E15-9D49-84CD-738FC9364335}"/>
              </a:ext>
            </a:extLst>
          </p:cNvPr>
          <p:cNvSpPr>
            <a:spLocks noGrp="1"/>
          </p:cNvSpPr>
          <p:nvPr>
            <p:ph sz="quarter" idx="31"/>
          </p:nvPr>
        </p:nvSpPr>
        <p:spPr>
          <a:xfrm>
            <a:off x="5922673" y="1311275"/>
            <a:ext cx="6266689" cy="1937208"/>
          </a:xfrm>
          <a:prstGeom prst="rect">
            <a:avLst/>
          </a:prstGeom>
          <a:solidFill>
            <a:schemeClr val="tx2">
              <a:lumMod val="90000"/>
              <a:lumOff val="10000"/>
            </a:schemeClr>
          </a:solidFill>
        </p:spPr>
        <p:txBody>
          <a:bodyPr lIns="91440" tIns="91440" rIns="91440" bIns="91440">
            <a:normAutofit/>
          </a:bodyPr>
          <a:lstStyle>
            <a:lvl1pPr>
              <a:defRPr sz="20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8" name="Content Placeholder 10">
            <a:extLst>
              <a:ext uri="{FF2B5EF4-FFF2-40B4-BE49-F238E27FC236}">
                <a16:creationId xmlns:a16="http://schemas.microsoft.com/office/drawing/2014/main" id="{C66B0CA9-228A-4849-A037-6994F79CEEDE}"/>
              </a:ext>
            </a:extLst>
          </p:cNvPr>
          <p:cNvSpPr>
            <a:spLocks noGrp="1"/>
          </p:cNvSpPr>
          <p:nvPr>
            <p:ph sz="quarter" idx="32"/>
          </p:nvPr>
        </p:nvSpPr>
        <p:spPr>
          <a:xfrm>
            <a:off x="-1" y="3738087"/>
            <a:ext cx="5922674" cy="1932343"/>
          </a:xfrm>
          <a:prstGeom prst="rect">
            <a:avLst/>
          </a:prstGeom>
          <a:solidFill>
            <a:schemeClr val="tx2">
              <a:lumMod val="90000"/>
              <a:lumOff val="10000"/>
            </a:schemeClr>
          </a:solidFill>
        </p:spPr>
        <p:txBody>
          <a:bodyPr lIns="91440" tIns="91440" rIns="91440" bIns="91440">
            <a:normAutofit/>
          </a:bodyPr>
          <a:lstStyle>
            <a:lvl1pPr>
              <a:defRPr sz="20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9" name="Content Placeholder 10">
            <a:extLst>
              <a:ext uri="{FF2B5EF4-FFF2-40B4-BE49-F238E27FC236}">
                <a16:creationId xmlns:a16="http://schemas.microsoft.com/office/drawing/2014/main" id="{671DD8D2-BBE0-0A40-BE01-999AB38D2A32}"/>
              </a:ext>
            </a:extLst>
          </p:cNvPr>
          <p:cNvSpPr>
            <a:spLocks noGrp="1"/>
          </p:cNvSpPr>
          <p:nvPr>
            <p:ph sz="quarter" idx="33"/>
          </p:nvPr>
        </p:nvSpPr>
        <p:spPr>
          <a:xfrm>
            <a:off x="5922672" y="3738087"/>
            <a:ext cx="3133213" cy="1932343"/>
          </a:xfrm>
          <a:prstGeom prst="rect">
            <a:avLst/>
          </a:prstGeom>
          <a:solidFill>
            <a:schemeClr val="tx2">
              <a:lumMod val="90000"/>
              <a:lumOff val="10000"/>
            </a:schemeClr>
          </a:solidFill>
        </p:spPr>
        <p:txBody>
          <a:bodyPr lIns="91440" tIns="91440" rIns="91440" bIns="91440">
            <a:normAutofit/>
          </a:bodyPr>
          <a:lstStyle>
            <a:lvl1pPr>
              <a:defRPr sz="20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20" name="Content Placeholder 10">
            <a:extLst>
              <a:ext uri="{FF2B5EF4-FFF2-40B4-BE49-F238E27FC236}">
                <a16:creationId xmlns:a16="http://schemas.microsoft.com/office/drawing/2014/main" id="{EA8E8AB2-6CBE-FD46-804E-1E23AE56D84A}"/>
              </a:ext>
            </a:extLst>
          </p:cNvPr>
          <p:cNvSpPr>
            <a:spLocks noGrp="1"/>
          </p:cNvSpPr>
          <p:nvPr>
            <p:ph sz="quarter" idx="34"/>
          </p:nvPr>
        </p:nvSpPr>
        <p:spPr>
          <a:xfrm>
            <a:off x="9055885" y="3738087"/>
            <a:ext cx="3133212" cy="1932343"/>
          </a:xfrm>
          <a:prstGeom prst="rect">
            <a:avLst/>
          </a:prstGeom>
          <a:solidFill>
            <a:schemeClr val="tx2">
              <a:lumMod val="90000"/>
              <a:lumOff val="10000"/>
            </a:schemeClr>
          </a:solidFill>
        </p:spPr>
        <p:txBody>
          <a:bodyPr lIns="91440" tIns="91440" rIns="91440" bIns="91440">
            <a:normAutofit/>
          </a:bodyPr>
          <a:lstStyle>
            <a:lvl1pPr>
              <a:defRPr sz="20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90EB3B8A-62D2-5849-BF0E-55BA5CA2BA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06400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53460581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373676CC-D955-B342-9DD2-E4768E287EF4}"/>
              </a:ext>
            </a:extLst>
          </p:cNvPr>
          <p:cNvSpPr>
            <a:spLocks noGrp="1"/>
          </p:cNvSpPr>
          <p:nvPr>
            <p:ph type="ftr" sz="quarter" idx="30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477719F-71B5-6E4C-A777-AC3DF4396CA0}"/>
              </a:ext>
            </a:extLst>
          </p:cNvPr>
          <p:cNvSpPr>
            <a:spLocks noGrp="1"/>
          </p:cNvSpPr>
          <p:nvPr>
            <p:ph type="sldNum" sz="quarter" idx="31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9" name="Content Placeholder 10">
            <a:extLst>
              <a:ext uri="{FF2B5EF4-FFF2-40B4-BE49-F238E27FC236}">
                <a16:creationId xmlns:a16="http://schemas.microsoft.com/office/drawing/2014/main" id="{F42F9E20-2986-DE43-B4F0-91C719FBFDB5}"/>
              </a:ext>
            </a:extLst>
          </p:cNvPr>
          <p:cNvSpPr>
            <a:spLocks noGrp="1"/>
          </p:cNvSpPr>
          <p:nvPr>
            <p:ph sz="quarter" idx="32"/>
          </p:nvPr>
        </p:nvSpPr>
        <p:spPr>
          <a:xfrm>
            <a:off x="0" y="1311275"/>
            <a:ext cx="4040388" cy="1952660"/>
          </a:xfrm>
          <a:prstGeom prst="rect">
            <a:avLst/>
          </a:prstGeom>
          <a:solidFill>
            <a:schemeClr val="tx2">
              <a:lumMod val="90000"/>
              <a:lumOff val="10000"/>
            </a:schemeClr>
          </a:solidFill>
        </p:spPr>
        <p:txBody>
          <a:bodyPr lIns="91440" tIns="91440" rIns="91440" bIns="91440">
            <a:normAutofit/>
          </a:bodyPr>
          <a:lstStyle>
            <a:lvl1pPr>
              <a:defRPr sz="20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20" name="Content Placeholder 10">
            <a:extLst>
              <a:ext uri="{FF2B5EF4-FFF2-40B4-BE49-F238E27FC236}">
                <a16:creationId xmlns:a16="http://schemas.microsoft.com/office/drawing/2014/main" id="{D139B161-FA37-9D4D-89AB-14CAD6B5C564}"/>
              </a:ext>
            </a:extLst>
          </p:cNvPr>
          <p:cNvSpPr>
            <a:spLocks noGrp="1"/>
          </p:cNvSpPr>
          <p:nvPr>
            <p:ph sz="quarter" idx="33"/>
          </p:nvPr>
        </p:nvSpPr>
        <p:spPr>
          <a:xfrm>
            <a:off x="4038412" y="1311274"/>
            <a:ext cx="4082556" cy="1952660"/>
          </a:xfrm>
          <a:prstGeom prst="rect">
            <a:avLst/>
          </a:prstGeom>
          <a:solidFill>
            <a:schemeClr val="tx2">
              <a:lumMod val="90000"/>
              <a:lumOff val="10000"/>
            </a:schemeClr>
          </a:solidFill>
        </p:spPr>
        <p:txBody>
          <a:bodyPr lIns="91440" tIns="91440" rIns="91440" bIns="91440">
            <a:normAutofit/>
          </a:bodyPr>
          <a:lstStyle>
            <a:lvl1pPr>
              <a:defRPr sz="20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24" name="Content Placeholder 10">
            <a:extLst>
              <a:ext uri="{FF2B5EF4-FFF2-40B4-BE49-F238E27FC236}">
                <a16:creationId xmlns:a16="http://schemas.microsoft.com/office/drawing/2014/main" id="{AEFC428E-3D1E-824C-A406-7D8AE344EDFB}"/>
              </a:ext>
            </a:extLst>
          </p:cNvPr>
          <p:cNvSpPr>
            <a:spLocks noGrp="1"/>
          </p:cNvSpPr>
          <p:nvPr>
            <p:ph sz="quarter" idx="34"/>
          </p:nvPr>
        </p:nvSpPr>
        <p:spPr>
          <a:xfrm>
            <a:off x="8120965" y="1311274"/>
            <a:ext cx="4078443" cy="1952659"/>
          </a:xfrm>
          <a:prstGeom prst="rect">
            <a:avLst/>
          </a:prstGeom>
          <a:solidFill>
            <a:schemeClr val="tx2">
              <a:lumMod val="90000"/>
              <a:lumOff val="10000"/>
            </a:schemeClr>
          </a:solidFill>
        </p:spPr>
        <p:txBody>
          <a:bodyPr lIns="91440" tIns="91440" rIns="91440" bIns="91440">
            <a:normAutofit/>
          </a:bodyPr>
          <a:lstStyle>
            <a:lvl1pPr>
              <a:defRPr sz="20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25" name="Content Placeholder 10">
            <a:extLst>
              <a:ext uri="{FF2B5EF4-FFF2-40B4-BE49-F238E27FC236}">
                <a16:creationId xmlns:a16="http://schemas.microsoft.com/office/drawing/2014/main" id="{185EFEF5-3142-8849-8786-9D83C1EE72CF}"/>
              </a:ext>
            </a:extLst>
          </p:cNvPr>
          <p:cNvSpPr>
            <a:spLocks noGrp="1"/>
          </p:cNvSpPr>
          <p:nvPr>
            <p:ph sz="quarter" idx="35"/>
          </p:nvPr>
        </p:nvSpPr>
        <p:spPr>
          <a:xfrm>
            <a:off x="0" y="3753539"/>
            <a:ext cx="4038410" cy="1916891"/>
          </a:xfrm>
          <a:prstGeom prst="rect">
            <a:avLst/>
          </a:prstGeom>
          <a:solidFill>
            <a:schemeClr val="tx2">
              <a:lumMod val="90000"/>
              <a:lumOff val="10000"/>
            </a:schemeClr>
          </a:solidFill>
        </p:spPr>
        <p:txBody>
          <a:bodyPr lIns="91440" tIns="91440" rIns="91440" bIns="91440">
            <a:normAutofit/>
          </a:bodyPr>
          <a:lstStyle>
            <a:lvl1pPr>
              <a:defRPr sz="20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26" name="Content Placeholder 10">
            <a:extLst>
              <a:ext uri="{FF2B5EF4-FFF2-40B4-BE49-F238E27FC236}">
                <a16:creationId xmlns:a16="http://schemas.microsoft.com/office/drawing/2014/main" id="{DD6EC7DA-D195-5244-952F-CF40F8624623}"/>
              </a:ext>
            </a:extLst>
          </p:cNvPr>
          <p:cNvSpPr>
            <a:spLocks noGrp="1"/>
          </p:cNvSpPr>
          <p:nvPr>
            <p:ph sz="quarter" idx="36"/>
          </p:nvPr>
        </p:nvSpPr>
        <p:spPr>
          <a:xfrm>
            <a:off x="4038410" y="3753539"/>
            <a:ext cx="4085194" cy="1916891"/>
          </a:xfrm>
          <a:prstGeom prst="rect">
            <a:avLst/>
          </a:prstGeom>
          <a:solidFill>
            <a:schemeClr val="tx2">
              <a:lumMod val="90000"/>
              <a:lumOff val="10000"/>
            </a:schemeClr>
          </a:solidFill>
        </p:spPr>
        <p:txBody>
          <a:bodyPr lIns="91440" tIns="91440" rIns="91440" bIns="91440">
            <a:normAutofit/>
          </a:bodyPr>
          <a:lstStyle>
            <a:lvl1pPr>
              <a:defRPr sz="20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27" name="Content Placeholder 10">
            <a:extLst>
              <a:ext uri="{FF2B5EF4-FFF2-40B4-BE49-F238E27FC236}">
                <a16:creationId xmlns:a16="http://schemas.microsoft.com/office/drawing/2014/main" id="{F1F4EDE9-9F7E-A141-BB52-78AB8B635372}"/>
              </a:ext>
            </a:extLst>
          </p:cNvPr>
          <p:cNvSpPr>
            <a:spLocks noGrp="1"/>
          </p:cNvSpPr>
          <p:nvPr>
            <p:ph sz="quarter" idx="37"/>
          </p:nvPr>
        </p:nvSpPr>
        <p:spPr>
          <a:xfrm>
            <a:off x="8128376" y="3753539"/>
            <a:ext cx="4053576" cy="1916891"/>
          </a:xfrm>
          <a:prstGeom prst="rect">
            <a:avLst/>
          </a:prstGeom>
          <a:solidFill>
            <a:schemeClr val="tx2">
              <a:lumMod val="90000"/>
              <a:lumOff val="10000"/>
            </a:schemeClr>
          </a:solidFill>
        </p:spPr>
        <p:txBody>
          <a:bodyPr lIns="91440" tIns="91440" rIns="91440" bIns="91440">
            <a:normAutofit/>
          </a:bodyPr>
          <a:lstStyle>
            <a:lvl1pPr>
              <a:defRPr sz="20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8D2F9F90-7E9D-E04D-A491-2336C7B595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06400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B04376ED-A3CF-4FBD-941B-D20E7CD236B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-1" y="3263934"/>
            <a:ext cx="4033637" cy="489605"/>
          </a:xfrm>
          <a:prstGeom prst="rect">
            <a:avLst/>
          </a:prstGeom>
          <a:solidFill>
            <a:schemeClr val="accent3"/>
          </a:solidFill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6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22" name="Text Placeholder 9">
            <a:extLst>
              <a:ext uri="{FF2B5EF4-FFF2-40B4-BE49-F238E27FC236}">
                <a16:creationId xmlns:a16="http://schemas.microsoft.com/office/drawing/2014/main" id="{6323D4AE-CCD9-45C2-8C1F-ABC6CF135A3F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4033636" y="3263934"/>
            <a:ext cx="4089967" cy="489605"/>
          </a:xfrm>
          <a:prstGeom prst="rect">
            <a:avLst/>
          </a:prstGeom>
          <a:solidFill>
            <a:schemeClr val="accent1"/>
          </a:solidFill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6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18" name="Text Placeholder 9">
            <a:extLst>
              <a:ext uri="{FF2B5EF4-FFF2-40B4-BE49-F238E27FC236}">
                <a16:creationId xmlns:a16="http://schemas.microsoft.com/office/drawing/2014/main" id="{941F6A20-14B4-7540-B6F0-13517DED0773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8122941" y="3263934"/>
            <a:ext cx="4076467" cy="489605"/>
          </a:xfrm>
          <a:prstGeom prst="rect">
            <a:avLst/>
          </a:prstGeom>
          <a:solidFill>
            <a:schemeClr val="accent2"/>
          </a:solidFill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6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23" name="Text Placeholder 9">
            <a:extLst>
              <a:ext uri="{FF2B5EF4-FFF2-40B4-BE49-F238E27FC236}">
                <a16:creationId xmlns:a16="http://schemas.microsoft.com/office/drawing/2014/main" id="{BE7949E3-32F6-4963-92BE-185A1EDE3124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-1" y="5670431"/>
            <a:ext cx="4038411" cy="489605"/>
          </a:xfrm>
          <a:prstGeom prst="rect">
            <a:avLst/>
          </a:prstGeom>
          <a:solidFill>
            <a:schemeClr val="accent4">
              <a:lumMod val="90000"/>
              <a:lumOff val="10000"/>
            </a:schemeClr>
          </a:solidFill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6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30" name="Text Placeholder 9">
            <a:extLst>
              <a:ext uri="{FF2B5EF4-FFF2-40B4-BE49-F238E27FC236}">
                <a16:creationId xmlns:a16="http://schemas.microsoft.com/office/drawing/2014/main" id="{648D08F7-0E23-4EBD-8F09-4C535851F12E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4038410" y="5670431"/>
            <a:ext cx="4089966" cy="489605"/>
          </a:xfrm>
          <a:prstGeom prst="rect">
            <a:avLst/>
          </a:prstGeom>
          <a:solidFill>
            <a:schemeClr val="accent5"/>
          </a:solidFill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6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31" name="Text Placeholder 9">
            <a:extLst>
              <a:ext uri="{FF2B5EF4-FFF2-40B4-BE49-F238E27FC236}">
                <a16:creationId xmlns:a16="http://schemas.microsoft.com/office/drawing/2014/main" id="{1B621539-CF21-4A46-B23B-4F8727D751E1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8128376" y="5670431"/>
            <a:ext cx="4046982" cy="489605"/>
          </a:xfrm>
          <a:prstGeom prst="rect">
            <a:avLst/>
          </a:prstGeom>
          <a:solidFill>
            <a:schemeClr val="tx2">
              <a:lumMod val="75000"/>
              <a:lumOff val="25000"/>
            </a:schemeClr>
          </a:solidFill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6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</p:spTree>
    <p:extLst>
      <p:ext uri="{BB962C8B-B14F-4D97-AF65-F5344CB8AC3E}">
        <p14:creationId xmlns:p14="http://schemas.microsoft.com/office/powerpoint/2010/main" val="191077420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icture Placeholder 4">
            <a:extLst>
              <a:ext uri="{FF2B5EF4-FFF2-40B4-BE49-F238E27FC236}">
                <a16:creationId xmlns:a16="http://schemas.microsoft.com/office/drawing/2014/main" id="{8F732D52-0823-42D7-9118-0835D62459F2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60401" y="1743270"/>
            <a:ext cx="2232049" cy="1990818"/>
          </a:xfrm>
          <a:prstGeom prst="rect">
            <a:avLst/>
          </a:prstGeom>
          <a:solidFill>
            <a:schemeClr val="tx2"/>
          </a:solidFill>
        </p:spPr>
        <p:txBody>
          <a:bodyPr tIns="182880" anchor="t">
            <a:normAutofit/>
          </a:bodyPr>
          <a:lstStyle>
            <a:lvl1pPr marL="0" indent="0" algn="ctr">
              <a:buNone/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0" name="Picture Placeholder 4">
            <a:extLst>
              <a:ext uri="{FF2B5EF4-FFF2-40B4-BE49-F238E27FC236}">
                <a16:creationId xmlns:a16="http://schemas.microsoft.com/office/drawing/2014/main" id="{5E07F3DC-7611-41B9-85F7-5E82069084A5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352653" y="1743270"/>
            <a:ext cx="2232049" cy="1990818"/>
          </a:xfrm>
          <a:prstGeom prst="rect">
            <a:avLst/>
          </a:prstGeom>
          <a:solidFill>
            <a:schemeClr val="tx2"/>
          </a:solidFill>
        </p:spPr>
        <p:txBody>
          <a:bodyPr tIns="182880" anchor="t">
            <a:normAutofit/>
          </a:bodyPr>
          <a:lstStyle>
            <a:lvl1pPr marL="0" indent="0" algn="ctr">
              <a:buNone/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1" name="Picture Placeholder 4">
            <a:extLst>
              <a:ext uri="{FF2B5EF4-FFF2-40B4-BE49-F238E27FC236}">
                <a16:creationId xmlns:a16="http://schemas.microsoft.com/office/drawing/2014/main" id="{9E89C368-E0FA-464A-B5F1-439EBF434B4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60401" y="3843907"/>
            <a:ext cx="2232049" cy="1990818"/>
          </a:xfrm>
          <a:prstGeom prst="rect">
            <a:avLst/>
          </a:prstGeom>
          <a:solidFill>
            <a:schemeClr val="tx2"/>
          </a:solidFill>
        </p:spPr>
        <p:txBody>
          <a:bodyPr tIns="182880" anchor="t">
            <a:normAutofit/>
          </a:bodyPr>
          <a:lstStyle>
            <a:lvl1pPr marL="0" indent="0" algn="ctr">
              <a:buNone/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2" name="Picture Placeholder 4">
            <a:extLst>
              <a:ext uri="{FF2B5EF4-FFF2-40B4-BE49-F238E27FC236}">
                <a16:creationId xmlns:a16="http://schemas.microsoft.com/office/drawing/2014/main" id="{68E473A9-7688-4AF2-90E8-92942E914FF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352653" y="3843907"/>
            <a:ext cx="2232049" cy="1990818"/>
          </a:xfrm>
          <a:prstGeom prst="rect">
            <a:avLst/>
          </a:prstGeom>
          <a:solidFill>
            <a:schemeClr val="tx2"/>
          </a:solidFill>
        </p:spPr>
        <p:txBody>
          <a:bodyPr tIns="182880" anchor="t">
            <a:normAutofit/>
          </a:bodyPr>
          <a:lstStyle>
            <a:lvl1pPr marL="0" indent="0" algn="ctr">
              <a:buNone/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3" name="Text Placeholder 9">
            <a:extLst>
              <a:ext uri="{FF2B5EF4-FFF2-40B4-BE49-F238E27FC236}">
                <a16:creationId xmlns:a16="http://schemas.microsoft.com/office/drawing/2014/main" id="{B7B19174-C669-4901-AE8E-92EF72DBECC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027745" y="1743269"/>
            <a:ext cx="2726267" cy="208243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30" name="Text Placeholder 9">
            <a:extLst>
              <a:ext uri="{FF2B5EF4-FFF2-40B4-BE49-F238E27FC236}">
                <a16:creationId xmlns:a16="http://schemas.microsoft.com/office/drawing/2014/main" id="{DF925384-589F-4FEE-80E5-45DAAA497901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805333" y="1743269"/>
            <a:ext cx="2726267" cy="208243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31" name="Text Placeholder 9">
            <a:extLst>
              <a:ext uri="{FF2B5EF4-FFF2-40B4-BE49-F238E27FC236}">
                <a16:creationId xmlns:a16="http://schemas.microsoft.com/office/drawing/2014/main" id="{92821745-BD44-47D0-82F4-4E8AF92C6BC9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3027745" y="2004740"/>
            <a:ext cx="2726267" cy="20824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200" b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32" name="Text Placeholder 9">
            <a:extLst>
              <a:ext uri="{FF2B5EF4-FFF2-40B4-BE49-F238E27FC236}">
                <a16:creationId xmlns:a16="http://schemas.microsoft.com/office/drawing/2014/main" id="{B9B78C2F-D04A-492B-B5BA-7776DDD8B61D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805333" y="2004740"/>
            <a:ext cx="2726267" cy="20824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200" b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33" name="Text Placeholder 9">
            <a:extLst>
              <a:ext uri="{FF2B5EF4-FFF2-40B4-BE49-F238E27FC236}">
                <a16:creationId xmlns:a16="http://schemas.microsoft.com/office/drawing/2014/main" id="{EA6A111F-0D30-4183-955E-CEA48323BD94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3027745" y="2266211"/>
            <a:ext cx="2726267" cy="691588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05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34" name="Text Placeholder 9">
            <a:extLst>
              <a:ext uri="{FF2B5EF4-FFF2-40B4-BE49-F238E27FC236}">
                <a16:creationId xmlns:a16="http://schemas.microsoft.com/office/drawing/2014/main" id="{2CBC4423-1174-4F0C-89C8-AD0408747B20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8805333" y="2266211"/>
            <a:ext cx="2726267" cy="691588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05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35" name="Text Placeholder 9">
            <a:extLst>
              <a:ext uri="{FF2B5EF4-FFF2-40B4-BE49-F238E27FC236}">
                <a16:creationId xmlns:a16="http://schemas.microsoft.com/office/drawing/2014/main" id="{5F366CAB-4635-4448-AF52-EDB8BF19E49D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3027745" y="3856793"/>
            <a:ext cx="2726267" cy="208243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36" name="Text Placeholder 9">
            <a:extLst>
              <a:ext uri="{FF2B5EF4-FFF2-40B4-BE49-F238E27FC236}">
                <a16:creationId xmlns:a16="http://schemas.microsoft.com/office/drawing/2014/main" id="{FD85D564-02BF-446E-9E87-04581CD76396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8805333" y="3856793"/>
            <a:ext cx="2726267" cy="208243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37" name="Text Placeholder 9">
            <a:extLst>
              <a:ext uri="{FF2B5EF4-FFF2-40B4-BE49-F238E27FC236}">
                <a16:creationId xmlns:a16="http://schemas.microsoft.com/office/drawing/2014/main" id="{299F1F56-6E1B-497F-9131-FC033898D278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3027745" y="4118264"/>
            <a:ext cx="2726267" cy="20824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200" b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38" name="Text Placeholder 9">
            <a:extLst>
              <a:ext uri="{FF2B5EF4-FFF2-40B4-BE49-F238E27FC236}">
                <a16:creationId xmlns:a16="http://schemas.microsoft.com/office/drawing/2014/main" id="{71EB6397-C0CB-4089-998A-9688B74A28E0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8805333" y="4118264"/>
            <a:ext cx="2726267" cy="20824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200" b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39" name="Text Placeholder 9">
            <a:extLst>
              <a:ext uri="{FF2B5EF4-FFF2-40B4-BE49-F238E27FC236}">
                <a16:creationId xmlns:a16="http://schemas.microsoft.com/office/drawing/2014/main" id="{C6D05E7F-6127-4908-B3D7-6475E86CE98B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3027745" y="4379735"/>
            <a:ext cx="2726267" cy="691588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05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40" name="Text Placeholder 9">
            <a:extLst>
              <a:ext uri="{FF2B5EF4-FFF2-40B4-BE49-F238E27FC236}">
                <a16:creationId xmlns:a16="http://schemas.microsoft.com/office/drawing/2014/main" id="{C97A7054-FB73-4913-A93C-F095F9C7E36C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8805333" y="4379735"/>
            <a:ext cx="2726267" cy="691588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05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E6486D23-731E-0A43-A9B2-0BC5254BC3A3}"/>
              </a:ext>
            </a:extLst>
          </p:cNvPr>
          <p:cNvSpPr>
            <a:spLocks noGrp="1"/>
          </p:cNvSpPr>
          <p:nvPr>
            <p:ph type="ftr" sz="quarter" idx="27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E96AAE9-C13A-CE48-BFA3-E9759179FE89}"/>
              </a:ext>
            </a:extLst>
          </p:cNvPr>
          <p:cNvSpPr>
            <a:spLocks noGrp="1"/>
          </p:cNvSpPr>
          <p:nvPr>
            <p:ph type="sldNum" sz="quarter" idx="28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A51B8F80-A548-9940-8E27-ECB85295E5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13834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58685757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creenshot - Ma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9BA6BD23-76D2-6544-8CB0-FCFE74F88B1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807373" y="1524000"/>
            <a:ext cx="6547638" cy="4995106"/>
          </a:xfrm>
          <a:prstGeom prst="rect">
            <a:avLst/>
          </a:prstGeom>
        </p:spPr>
      </p:pic>
      <p:sp>
        <p:nvSpPr>
          <p:cNvPr id="8" name="Picture Placeholder 6">
            <a:extLst>
              <a:ext uri="{FF2B5EF4-FFF2-40B4-BE49-F238E27FC236}">
                <a16:creationId xmlns:a16="http://schemas.microsoft.com/office/drawing/2014/main" id="{5A70F76F-65C4-1642-A806-A2ABA6BBE9F6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3058789" y="1780248"/>
            <a:ext cx="6031428" cy="3382471"/>
          </a:xfrm>
          <a:prstGeom prst="rect">
            <a:avLst/>
          </a:prstGeom>
        </p:spPr>
        <p:txBody>
          <a:bodyPr tIns="18288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icon to add screenshot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EF25913-E32F-9E40-81FB-F85CD081A6A2}"/>
              </a:ext>
            </a:extLst>
          </p:cNvPr>
          <p:cNvSpPr>
            <a:spLocks noGrp="1"/>
          </p:cNvSpPr>
          <p:nvPr>
            <p:ph type="ftr" sz="quarter" idx="21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F7926DB-EEC0-DE42-ABC6-056B9DA64F7B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7B06DDBD-F573-704B-8675-5C22F72AD2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23861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90245739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creenshot - P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3D118EE6-7BA2-E243-AAC5-AD889F87851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39348" y="1366092"/>
            <a:ext cx="6858958" cy="5034708"/>
          </a:xfrm>
          <a:prstGeom prst="rect">
            <a:avLst/>
          </a:prstGeom>
        </p:spPr>
      </p:pic>
      <p:sp>
        <p:nvSpPr>
          <p:cNvPr id="12" name="Picture Placeholder 6">
            <a:extLst>
              <a:ext uri="{FF2B5EF4-FFF2-40B4-BE49-F238E27FC236}">
                <a16:creationId xmlns:a16="http://schemas.microsoft.com/office/drawing/2014/main" id="{CF75B251-E7EE-9E4D-90E8-55E4B8AA6ACA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3035866" y="1718139"/>
            <a:ext cx="6095366" cy="3399195"/>
          </a:xfrm>
          <a:prstGeom prst="rect">
            <a:avLst/>
          </a:prstGeom>
        </p:spPr>
        <p:txBody>
          <a:bodyPr tIns="18288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icon to add screenshot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A0D1BDB-0E3B-6F42-AE20-E7FD2FC22A1B}"/>
              </a:ext>
            </a:extLst>
          </p:cNvPr>
          <p:cNvSpPr>
            <a:spLocks noGrp="1"/>
          </p:cNvSpPr>
          <p:nvPr>
            <p:ph type="ftr" sz="quarter" idx="22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B6D644D-D50A-4649-A1D6-9C854A2FBCA7}"/>
              </a:ext>
            </a:extLst>
          </p:cNvPr>
          <p:cNvSpPr>
            <a:spLocks noGrp="1"/>
          </p:cNvSpPr>
          <p:nvPr>
            <p:ph type="sldNum" sz="quarter" idx="23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01EE396-B5CD-1046-AC88-9908E9AB68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06400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38893557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creenshot - iPh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A0D1BDB-0E3B-6F42-AE20-E7FD2FC22A1B}"/>
              </a:ext>
            </a:extLst>
          </p:cNvPr>
          <p:cNvSpPr>
            <a:spLocks noGrp="1"/>
          </p:cNvSpPr>
          <p:nvPr>
            <p:ph type="ftr" sz="quarter" idx="22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B6D644D-D50A-4649-A1D6-9C854A2FBCA7}"/>
              </a:ext>
            </a:extLst>
          </p:cNvPr>
          <p:cNvSpPr>
            <a:spLocks noGrp="1"/>
          </p:cNvSpPr>
          <p:nvPr>
            <p:ph type="sldNum" sz="quarter" idx="23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01EE396-B5CD-1046-AC88-9908E9AB68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06400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 descr="An iPhone">
            <a:extLst>
              <a:ext uri="{FF2B5EF4-FFF2-40B4-BE49-F238E27FC236}">
                <a16:creationId xmlns:a16="http://schemas.microsoft.com/office/drawing/2014/main" id="{3E58663F-9405-5942-9831-5618AD25C81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07359" y="1317625"/>
            <a:ext cx="2391457" cy="4854136"/>
          </a:xfrm>
          <a:prstGeom prst="rect">
            <a:avLst/>
          </a:prstGeom>
        </p:spPr>
      </p:pic>
      <p:sp>
        <p:nvSpPr>
          <p:cNvPr id="9" name="Picture Placeholder 6">
            <a:extLst>
              <a:ext uri="{FF2B5EF4-FFF2-40B4-BE49-F238E27FC236}">
                <a16:creationId xmlns:a16="http://schemas.microsoft.com/office/drawing/2014/main" id="{F51F1D58-8259-1C4E-9008-FD80543CFC35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5069238" y="1910101"/>
            <a:ext cx="2067698" cy="3662024"/>
          </a:xfrm>
          <a:prstGeom prst="rect">
            <a:avLst/>
          </a:prstGeom>
        </p:spPr>
        <p:txBody>
          <a:bodyPr tIns="18288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icon to add screenshot </a:t>
            </a:r>
          </a:p>
        </p:txBody>
      </p:sp>
    </p:spTree>
    <p:extLst>
      <p:ext uri="{BB962C8B-B14F-4D97-AF65-F5344CB8AC3E}">
        <p14:creationId xmlns:p14="http://schemas.microsoft.com/office/powerpoint/2010/main" val="323067088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arge text, blue 3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5C0AE1-BA74-4080-833F-2F3D67C4A0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2741364"/>
            <a:ext cx="10871200" cy="800100"/>
          </a:xfrm>
          <a:prstGeom prst="rect">
            <a:avLst/>
          </a:prstGeom>
        </p:spPr>
        <p:txBody>
          <a:bodyPr/>
          <a:lstStyle>
            <a:lvl1pPr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Freeform 5">
            <a:extLst>
              <a:ext uri="{FF2B5EF4-FFF2-40B4-BE49-F238E27FC236}">
                <a16:creationId xmlns:a16="http://schemas.microsoft.com/office/drawing/2014/main" id="{77C1858A-A22D-4FF6-B76F-A457D6C7AE99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656511" y="6349831"/>
            <a:ext cx="842393" cy="272775"/>
          </a:xfrm>
          <a:custGeom>
            <a:avLst/>
            <a:gdLst>
              <a:gd name="T0" fmla="*/ 2257 w 2659"/>
              <a:gd name="T1" fmla="*/ 418 h 859"/>
              <a:gd name="T2" fmla="*/ 2418 w 2659"/>
              <a:gd name="T3" fmla="*/ 14 h 859"/>
              <a:gd name="T4" fmla="*/ 2581 w 2659"/>
              <a:gd name="T5" fmla="*/ 583 h 859"/>
              <a:gd name="T6" fmla="*/ 2281 w 2659"/>
              <a:gd name="T7" fmla="*/ 538 h 859"/>
              <a:gd name="T8" fmla="*/ 2108 w 2659"/>
              <a:gd name="T9" fmla="*/ 380 h 859"/>
              <a:gd name="T10" fmla="*/ 1965 w 2659"/>
              <a:gd name="T11" fmla="*/ 551 h 859"/>
              <a:gd name="T12" fmla="*/ 2030 w 2659"/>
              <a:gd name="T13" fmla="*/ 423 h 859"/>
              <a:gd name="T14" fmla="*/ 2139 w 2659"/>
              <a:gd name="T15" fmla="*/ 246 h 859"/>
              <a:gd name="T16" fmla="*/ 1786 w 2659"/>
              <a:gd name="T17" fmla="*/ 535 h 859"/>
              <a:gd name="T18" fmla="*/ 1880 w 2659"/>
              <a:gd name="T19" fmla="*/ 533 h 859"/>
              <a:gd name="T20" fmla="*/ 1862 w 2659"/>
              <a:gd name="T21" fmla="*/ 798 h 859"/>
              <a:gd name="T22" fmla="*/ 1757 w 2659"/>
              <a:gd name="T23" fmla="*/ 722 h 859"/>
              <a:gd name="T24" fmla="*/ 1653 w 2659"/>
              <a:gd name="T25" fmla="*/ 428 h 859"/>
              <a:gd name="T26" fmla="*/ 1606 w 2659"/>
              <a:gd name="T27" fmla="*/ 491 h 859"/>
              <a:gd name="T28" fmla="*/ 1652 w 2659"/>
              <a:gd name="T29" fmla="*/ 577 h 859"/>
              <a:gd name="T30" fmla="*/ 1686 w 2659"/>
              <a:gd name="T31" fmla="*/ 831 h 859"/>
              <a:gd name="T32" fmla="*/ 1388 w 2659"/>
              <a:gd name="T33" fmla="*/ 564 h 859"/>
              <a:gd name="T34" fmla="*/ 1445 w 2659"/>
              <a:gd name="T35" fmla="*/ 636 h 859"/>
              <a:gd name="T36" fmla="*/ 1401 w 2659"/>
              <a:gd name="T37" fmla="*/ 859 h 859"/>
              <a:gd name="T38" fmla="*/ 1539 w 2659"/>
              <a:gd name="T39" fmla="*/ 669 h 859"/>
              <a:gd name="T40" fmla="*/ 1286 w 2659"/>
              <a:gd name="T41" fmla="*/ 504 h 859"/>
              <a:gd name="T42" fmla="*/ 1388 w 2659"/>
              <a:gd name="T43" fmla="*/ 564 h 859"/>
              <a:gd name="T44" fmla="*/ 1444 w 2659"/>
              <a:gd name="T45" fmla="*/ 706 h 859"/>
              <a:gd name="T46" fmla="*/ 1445 w 2659"/>
              <a:gd name="T47" fmla="*/ 780 h 859"/>
              <a:gd name="T48" fmla="*/ 1204 w 2659"/>
              <a:gd name="T49" fmla="*/ 740 h 859"/>
              <a:gd name="T50" fmla="*/ 1042 w 2659"/>
              <a:gd name="T51" fmla="*/ 593 h 859"/>
              <a:gd name="T52" fmla="*/ 1184 w 2659"/>
              <a:gd name="T53" fmla="*/ 548 h 859"/>
              <a:gd name="T54" fmla="*/ 944 w 2659"/>
              <a:gd name="T55" fmla="*/ 595 h 859"/>
              <a:gd name="T56" fmla="*/ 1066 w 2659"/>
              <a:gd name="T57" fmla="*/ 779 h 859"/>
              <a:gd name="T58" fmla="*/ 960 w 2659"/>
              <a:gd name="T59" fmla="*/ 840 h 859"/>
              <a:gd name="T60" fmla="*/ 1204 w 2659"/>
              <a:gd name="T61" fmla="*/ 740 h 859"/>
              <a:gd name="T62" fmla="*/ 791 w 2659"/>
              <a:gd name="T63" fmla="*/ 634 h 859"/>
              <a:gd name="T64" fmla="*/ 589 w 2659"/>
              <a:gd name="T65" fmla="*/ 746 h 859"/>
              <a:gd name="T66" fmla="*/ 884 w 2659"/>
              <a:gd name="T67" fmla="*/ 801 h 859"/>
              <a:gd name="T68" fmla="*/ 754 w 2659"/>
              <a:gd name="T69" fmla="*/ 487 h 859"/>
              <a:gd name="T70" fmla="*/ 644 w 2659"/>
              <a:gd name="T71" fmla="*/ 580 h 859"/>
              <a:gd name="T72" fmla="*/ 745 w 2659"/>
              <a:gd name="T73" fmla="*/ 703 h 859"/>
              <a:gd name="T74" fmla="*/ 791 w 2659"/>
              <a:gd name="T75" fmla="*/ 777 h 859"/>
              <a:gd name="T76" fmla="*/ 686 w 2659"/>
              <a:gd name="T77" fmla="*/ 745 h 859"/>
              <a:gd name="T78" fmla="*/ 476 w 2659"/>
              <a:gd name="T79" fmla="*/ 491 h 859"/>
              <a:gd name="T80" fmla="*/ 476 w 2659"/>
              <a:gd name="T81" fmla="*/ 854 h 859"/>
              <a:gd name="T82" fmla="*/ 270 w 2659"/>
              <a:gd name="T83" fmla="*/ 818 h 859"/>
              <a:gd name="T84" fmla="*/ 7 w 2659"/>
              <a:gd name="T85" fmla="*/ 427 h 859"/>
              <a:gd name="T86" fmla="*/ 195 w 2659"/>
              <a:gd name="T87" fmla="*/ 744 h 859"/>
              <a:gd name="T88" fmla="*/ 382 w 2659"/>
              <a:gd name="T89" fmla="*/ 427 h 859"/>
              <a:gd name="T90" fmla="*/ 1895 w 2659"/>
              <a:gd name="T91" fmla="*/ 815 h 859"/>
              <a:gd name="T92" fmla="*/ 1928 w 2659"/>
              <a:gd name="T93" fmla="*/ 815 h 859"/>
              <a:gd name="T94" fmla="*/ 1908 w 2659"/>
              <a:gd name="T95" fmla="*/ 848 h 859"/>
              <a:gd name="T96" fmla="*/ 1944 w 2659"/>
              <a:gd name="T97" fmla="*/ 808 h 859"/>
              <a:gd name="T98" fmla="*/ 1955 w 2659"/>
              <a:gd name="T99" fmla="*/ 833 h 859"/>
              <a:gd name="T100" fmla="*/ 1974 w 2659"/>
              <a:gd name="T101" fmla="*/ 808 h 859"/>
              <a:gd name="T102" fmla="*/ 1967 w 2659"/>
              <a:gd name="T103" fmla="*/ 830 h 859"/>
              <a:gd name="T104" fmla="*/ 1957 w 2659"/>
              <a:gd name="T105" fmla="*/ 842 h 859"/>
              <a:gd name="T106" fmla="*/ 1941 w 2659"/>
              <a:gd name="T107" fmla="*/ 817 h 859"/>
              <a:gd name="T108" fmla="*/ 1935 w 2659"/>
              <a:gd name="T109" fmla="*/ 848 h 8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659" h="859">
                <a:moveTo>
                  <a:pt x="2139" y="246"/>
                </a:moveTo>
                <a:cubicBezTo>
                  <a:pt x="2174" y="236"/>
                  <a:pt x="2211" y="256"/>
                  <a:pt x="2221" y="292"/>
                </a:cubicBezTo>
                <a:cubicBezTo>
                  <a:pt x="2257" y="418"/>
                  <a:pt x="2257" y="418"/>
                  <a:pt x="2257" y="418"/>
                </a:cubicBezTo>
                <a:cubicBezTo>
                  <a:pt x="2354" y="79"/>
                  <a:pt x="2354" y="79"/>
                  <a:pt x="2354" y="79"/>
                </a:cubicBezTo>
                <a:cubicBezTo>
                  <a:pt x="2354" y="79"/>
                  <a:pt x="2354" y="79"/>
                  <a:pt x="2354" y="79"/>
                </a:cubicBezTo>
                <a:cubicBezTo>
                  <a:pt x="2363" y="48"/>
                  <a:pt x="2387" y="23"/>
                  <a:pt x="2418" y="14"/>
                </a:cubicBezTo>
                <a:cubicBezTo>
                  <a:pt x="2467" y="0"/>
                  <a:pt x="2518" y="29"/>
                  <a:pt x="2532" y="78"/>
                </a:cubicBezTo>
                <a:cubicBezTo>
                  <a:pt x="2644" y="469"/>
                  <a:pt x="2644" y="469"/>
                  <a:pt x="2644" y="469"/>
                </a:cubicBezTo>
                <a:cubicBezTo>
                  <a:pt x="2659" y="518"/>
                  <a:pt x="2630" y="569"/>
                  <a:pt x="2581" y="583"/>
                </a:cubicBezTo>
                <a:cubicBezTo>
                  <a:pt x="2532" y="597"/>
                  <a:pt x="2481" y="569"/>
                  <a:pt x="2467" y="520"/>
                </a:cubicBezTo>
                <a:cubicBezTo>
                  <a:pt x="2377" y="206"/>
                  <a:pt x="2377" y="206"/>
                  <a:pt x="2377" y="206"/>
                </a:cubicBezTo>
                <a:cubicBezTo>
                  <a:pt x="2281" y="538"/>
                  <a:pt x="2281" y="538"/>
                  <a:pt x="2281" y="538"/>
                </a:cubicBezTo>
                <a:cubicBezTo>
                  <a:pt x="2275" y="559"/>
                  <a:pt x="2259" y="577"/>
                  <a:pt x="2236" y="584"/>
                </a:cubicBezTo>
                <a:cubicBezTo>
                  <a:pt x="2200" y="594"/>
                  <a:pt x="2163" y="574"/>
                  <a:pt x="2153" y="538"/>
                </a:cubicBezTo>
                <a:cubicBezTo>
                  <a:pt x="2108" y="380"/>
                  <a:pt x="2108" y="380"/>
                  <a:pt x="2108" y="380"/>
                </a:cubicBezTo>
                <a:cubicBezTo>
                  <a:pt x="2059" y="551"/>
                  <a:pt x="2059" y="551"/>
                  <a:pt x="2059" y="551"/>
                </a:cubicBezTo>
                <a:cubicBezTo>
                  <a:pt x="2054" y="567"/>
                  <a:pt x="2042" y="580"/>
                  <a:pt x="2025" y="585"/>
                </a:cubicBezTo>
                <a:cubicBezTo>
                  <a:pt x="1999" y="592"/>
                  <a:pt x="1972" y="577"/>
                  <a:pt x="1965" y="551"/>
                </a:cubicBezTo>
                <a:cubicBezTo>
                  <a:pt x="1936" y="450"/>
                  <a:pt x="1936" y="450"/>
                  <a:pt x="1936" y="450"/>
                </a:cubicBezTo>
                <a:cubicBezTo>
                  <a:pt x="1929" y="424"/>
                  <a:pt x="1944" y="397"/>
                  <a:pt x="1969" y="390"/>
                </a:cubicBezTo>
                <a:cubicBezTo>
                  <a:pt x="1995" y="383"/>
                  <a:pt x="2022" y="398"/>
                  <a:pt x="2030" y="423"/>
                </a:cubicBezTo>
                <a:cubicBezTo>
                  <a:pt x="2042" y="468"/>
                  <a:pt x="2042" y="468"/>
                  <a:pt x="2042" y="468"/>
                </a:cubicBezTo>
                <a:cubicBezTo>
                  <a:pt x="2093" y="292"/>
                  <a:pt x="2093" y="292"/>
                  <a:pt x="2093" y="292"/>
                </a:cubicBezTo>
                <a:cubicBezTo>
                  <a:pt x="2099" y="270"/>
                  <a:pt x="2116" y="252"/>
                  <a:pt x="2139" y="246"/>
                </a:cubicBezTo>
                <a:close/>
                <a:moveTo>
                  <a:pt x="1833" y="487"/>
                </a:moveTo>
                <a:cubicBezTo>
                  <a:pt x="1792" y="487"/>
                  <a:pt x="1786" y="508"/>
                  <a:pt x="1786" y="533"/>
                </a:cubicBezTo>
                <a:cubicBezTo>
                  <a:pt x="1786" y="535"/>
                  <a:pt x="1786" y="535"/>
                  <a:pt x="1786" y="535"/>
                </a:cubicBezTo>
                <a:cubicBezTo>
                  <a:pt x="1786" y="561"/>
                  <a:pt x="1792" y="581"/>
                  <a:pt x="1833" y="581"/>
                </a:cubicBezTo>
                <a:cubicBezTo>
                  <a:pt x="1875" y="581"/>
                  <a:pt x="1880" y="561"/>
                  <a:pt x="1880" y="535"/>
                </a:cubicBezTo>
                <a:cubicBezTo>
                  <a:pt x="1880" y="533"/>
                  <a:pt x="1880" y="533"/>
                  <a:pt x="1880" y="533"/>
                </a:cubicBezTo>
                <a:cubicBezTo>
                  <a:pt x="1880" y="508"/>
                  <a:pt x="1875" y="487"/>
                  <a:pt x="1833" y="487"/>
                </a:cubicBezTo>
                <a:close/>
                <a:moveTo>
                  <a:pt x="1847" y="841"/>
                </a:moveTo>
                <a:cubicBezTo>
                  <a:pt x="1866" y="837"/>
                  <a:pt x="1867" y="827"/>
                  <a:pt x="1862" y="798"/>
                </a:cubicBezTo>
                <a:cubicBezTo>
                  <a:pt x="1857" y="770"/>
                  <a:pt x="1856" y="762"/>
                  <a:pt x="1837" y="765"/>
                </a:cubicBezTo>
                <a:cubicBezTo>
                  <a:pt x="1812" y="768"/>
                  <a:pt x="1784" y="775"/>
                  <a:pt x="1770" y="766"/>
                </a:cubicBezTo>
                <a:cubicBezTo>
                  <a:pt x="1760" y="759"/>
                  <a:pt x="1757" y="753"/>
                  <a:pt x="1757" y="722"/>
                </a:cubicBezTo>
                <a:cubicBezTo>
                  <a:pt x="1757" y="428"/>
                  <a:pt x="1757" y="428"/>
                  <a:pt x="1757" y="428"/>
                </a:cubicBezTo>
                <a:cubicBezTo>
                  <a:pt x="1757" y="399"/>
                  <a:pt x="1752" y="392"/>
                  <a:pt x="1705" y="392"/>
                </a:cubicBezTo>
                <a:cubicBezTo>
                  <a:pt x="1658" y="392"/>
                  <a:pt x="1653" y="399"/>
                  <a:pt x="1653" y="428"/>
                </a:cubicBezTo>
                <a:cubicBezTo>
                  <a:pt x="1653" y="490"/>
                  <a:pt x="1653" y="490"/>
                  <a:pt x="1653" y="490"/>
                </a:cubicBezTo>
                <a:cubicBezTo>
                  <a:pt x="1653" y="491"/>
                  <a:pt x="1653" y="491"/>
                  <a:pt x="1652" y="491"/>
                </a:cubicBezTo>
                <a:cubicBezTo>
                  <a:pt x="1606" y="491"/>
                  <a:pt x="1606" y="491"/>
                  <a:pt x="1606" y="491"/>
                </a:cubicBezTo>
                <a:cubicBezTo>
                  <a:pt x="1582" y="491"/>
                  <a:pt x="1577" y="495"/>
                  <a:pt x="1577" y="534"/>
                </a:cubicBezTo>
                <a:cubicBezTo>
                  <a:pt x="1577" y="573"/>
                  <a:pt x="1582" y="577"/>
                  <a:pt x="1606" y="577"/>
                </a:cubicBezTo>
                <a:cubicBezTo>
                  <a:pt x="1652" y="577"/>
                  <a:pt x="1652" y="577"/>
                  <a:pt x="1652" y="577"/>
                </a:cubicBezTo>
                <a:cubicBezTo>
                  <a:pt x="1653" y="577"/>
                  <a:pt x="1653" y="577"/>
                  <a:pt x="1653" y="578"/>
                </a:cubicBezTo>
                <a:cubicBezTo>
                  <a:pt x="1653" y="734"/>
                  <a:pt x="1653" y="734"/>
                  <a:pt x="1653" y="734"/>
                </a:cubicBezTo>
                <a:cubicBezTo>
                  <a:pt x="1653" y="768"/>
                  <a:pt x="1657" y="806"/>
                  <a:pt x="1686" y="831"/>
                </a:cubicBezTo>
                <a:cubicBezTo>
                  <a:pt x="1706" y="849"/>
                  <a:pt x="1733" y="854"/>
                  <a:pt x="1757" y="854"/>
                </a:cubicBezTo>
                <a:cubicBezTo>
                  <a:pt x="1796" y="854"/>
                  <a:pt x="1831" y="845"/>
                  <a:pt x="1847" y="841"/>
                </a:cubicBezTo>
                <a:close/>
                <a:moveTo>
                  <a:pt x="1388" y="564"/>
                </a:moveTo>
                <a:cubicBezTo>
                  <a:pt x="1431" y="564"/>
                  <a:pt x="1446" y="583"/>
                  <a:pt x="1446" y="615"/>
                </a:cubicBezTo>
                <a:cubicBezTo>
                  <a:pt x="1446" y="634"/>
                  <a:pt x="1446" y="634"/>
                  <a:pt x="1446" y="634"/>
                </a:cubicBezTo>
                <a:cubicBezTo>
                  <a:pt x="1446" y="635"/>
                  <a:pt x="1446" y="636"/>
                  <a:pt x="1445" y="636"/>
                </a:cubicBezTo>
                <a:cubicBezTo>
                  <a:pt x="1426" y="634"/>
                  <a:pt x="1407" y="633"/>
                  <a:pt x="1388" y="633"/>
                </a:cubicBezTo>
                <a:cubicBezTo>
                  <a:pt x="1304" y="633"/>
                  <a:pt x="1244" y="660"/>
                  <a:pt x="1244" y="746"/>
                </a:cubicBezTo>
                <a:cubicBezTo>
                  <a:pt x="1244" y="833"/>
                  <a:pt x="1313" y="859"/>
                  <a:pt x="1401" y="859"/>
                </a:cubicBezTo>
                <a:cubicBezTo>
                  <a:pt x="1457" y="859"/>
                  <a:pt x="1501" y="844"/>
                  <a:pt x="1515" y="837"/>
                </a:cubicBezTo>
                <a:cubicBezTo>
                  <a:pt x="1530" y="830"/>
                  <a:pt x="1539" y="822"/>
                  <a:pt x="1539" y="801"/>
                </a:cubicBezTo>
                <a:cubicBezTo>
                  <a:pt x="1539" y="788"/>
                  <a:pt x="1539" y="682"/>
                  <a:pt x="1539" y="669"/>
                </a:cubicBezTo>
                <a:cubicBezTo>
                  <a:pt x="1539" y="613"/>
                  <a:pt x="1541" y="592"/>
                  <a:pt x="1527" y="557"/>
                </a:cubicBezTo>
                <a:cubicBezTo>
                  <a:pt x="1515" y="524"/>
                  <a:pt x="1480" y="487"/>
                  <a:pt x="1410" y="487"/>
                </a:cubicBezTo>
                <a:cubicBezTo>
                  <a:pt x="1339" y="487"/>
                  <a:pt x="1292" y="503"/>
                  <a:pt x="1286" y="504"/>
                </a:cubicBezTo>
                <a:cubicBezTo>
                  <a:pt x="1267" y="509"/>
                  <a:pt x="1267" y="520"/>
                  <a:pt x="1273" y="548"/>
                </a:cubicBezTo>
                <a:cubicBezTo>
                  <a:pt x="1279" y="576"/>
                  <a:pt x="1280" y="584"/>
                  <a:pt x="1299" y="580"/>
                </a:cubicBezTo>
                <a:cubicBezTo>
                  <a:pt x="1300" y="580"/>
                  <a:pt x="1357" y="564"/>
                  <a:pt x="1388" y="564"/>
                </a:cubicBezTo>
                <a:close/>
                <a:moveTo>
                  <a:pt x="1342" y="745"/>
                </a:moveTo>
                <a:cubicBezTo>
                  <a:pt x="1342" y="712"/>
                  <a:pt x="1365" y="703"/>
                  <a:pt x="1400" y="703"/>
                </a:cubicBezTo>
                <a:cubicBezTo>
                  <a:pt x="1414" y="703"/>
                  <a:pt x="1426" y="704"/>
                  <a:pt x="1444" y="706"/>
                </a:cubicBezTo>
                <a:cubicBezTo>
                  <a:pt x="1445" y="707"/>
                  <a:pt x="1446" y="708"/>
                  <a:pt x="1446" y="709"/>
                </a:cubicBezTo>
                <a:cubicBezTo>
                  <a:pt x="1446" y="777"/>
                  <a:pt x="1446" y="777"/>
                  <a:pt x="1446" y="777"/>
                </a:cubicBezTo>
                <a:cubicBezTo>
                  <a:pt x="1446" y="778"/>
                  <a:pt x="1446" y="779"/>
                  <a:pt x="1445" y="780"/>
                </a:cubicBezTo>
                <a:cubicBezTo>
                  <a:pt x="1434" y="784"/>
                  <a:pt x="1419" y="787"/>
                  <a:pt x="1403" y="787"/>
                </a:cubicBezTo>
                <a:cubicBezTo>
                  <a:pt x="1363" y="787"/>
                  <a:pt x="1342" y="775"/>
                  <a:pt x="1342" y="745"/>
                </a:cubicBezTo>
                <a:close/>
                <a:moveTo>
                  <a:pt x="1204" y="740"/>
                </a:moveTo>
                <a:cubicBezTo>
                  <a:pt x="1203" y="712"/>
                  <a:pt x="1196" y="690"/>
                  <a:pt x="1171" y="669"/>
                </a:cubicBezTo>
                <a:cubicBezTo>
                  <a:pt x="1154" y="653"/>
                  <a:pt x="1128" y="643"/>
                  <a:pt x="1090" y="629"/>
                </a:cubicBezTo>
                <a:cubicBezTo>
                  <a:pt x="1066" y="620"/>
                  <a:pt x="1042" y="615"/>
                  <a:pt x="1042" y="593"/>
                </a:cubicBezTo>
                <a:cubicBezTo>
                  <a:pt x="1042" y="575"/>
                  <a:pt x="1060" y="567"/>
                  <a:pt x="1075" y="566"/>
                </a:cubicBezTo>
                <a:cubicBezTo>
                  <a:pt x="1106" y="564"/>
                  <a:pt x="1140" y="576"/>
                  <a:pt x="1158" y="580"/>
                </a:cubicBezTo>
                <a:cubicBezTo>
                  <a:pt x="1177" y="584"/>
                  <a:pt x="1178" y="576"/>
                  <a:pt x="1184" y="548"/>
                </a:cubicBezTo>
                <a:cubicBezTo>
                  <a:pt x="1191" y="520"/>
                  <a:pt x="1190" y="509"/>
                  <a:pt x="1172" y="504"/>
                </a:cubicBezTo>
                <a:cubicBezTo>
                  <a:pt x="1156" y="500"/>
                  <a:pt x="1126" y="487"/>
                  <a:pt x="1066" y="487"/>
                </a:cubicBezTo>
                <a:cubicBezTo>
                  <a:pt x="989" y="487"/>
                  <a:pt x="942" y="535"/>
                  <a:pt x="944" y="595"/>
                </a:cubicBezTo>
                <a:cubicBezTo>
                  <a:pt x="946" y="670"/>
                  <a:pt x="1005" y="691"/>
                  <a:pt x="1049" y="704"/>
                </a:cubicBezTo>
                <a:cubicBezTo>
                  <a:pt x="1088" y="714"/>
                  <a:pt x="1107" y="726"/>
                  <a:pt x="1105" y="749"/>
                </a:cubicBezTo>
                <a:cubicBezTo>
                  <a:pt x="1104" y="771"/>
                  <a:pt x="1086" y="779"/>
                  <a:pt x="1066" y="779"/>
                </a:cubicBezTo>
                <a:cubicBezTo>
                  <a:pt x="1039" y="779"/>
                  <a:pt x="994" y="767"/>
                  <a:pt x="970" y="762"/>
                </a:cubicBezTo>
                <a:cubicBezTo>
                  <a:pt x="952" y="758"/>
                  <a:pt x="949" y="770"/>
                  <a:pt x="945" y="799"/>
                </a:cubicBezTo>
                <a:cubicBezTo>
                  <a:pt x="941" y="828"/>
                  <a:pt x="941" y="833"/>
                  <a:pt x="960" y="840"/>
                </a:cubicBezTo>
                <a:cubicBezTo>
                  <a:pt x="960" y="840"/>
                  <a:pt x="1015" y="859"/>
                  <a:pt x="1073" y="859"/>
                </a:cubicBezTo>
                <a:cubicBezTo>
                  <a:pt x="1117" y="859"/>
                  <a:pt x="1149" y="844"/>
                  <a:pt x="1167" y="830"/>
                </a:cubicBezTo>
                <a:cubicBezTo>
                  <a:pt x="1191" y="811"/>
                  <a:pt x="1205" y="779"/>
                  <a:pt x="1204" y="740"/>
                </a:cubicBezTo>
                <a:close/>
                <a:moveTo>
                  <a:pt x="733" y="564"/>
                </a:moveTo>
                <a:cubicBezTo>
                  <a:pt x="775" y="564"/>
                  <a:pt x="791" y="583"/>
                  <a:pt x="791" y="615"/>
                </a:cubicBezTo>
                <a:cubicBezTo>
                  <a:pt x="791" y="634"/>
                  <a:pt x="791" y="634"/>
                  <a:pt x="791" y="634"/>
                </a:cubicBezTo>
                <a:cubicBezTo>
                  <a:pt x="791" y="635"/>
                  <a:pt x="790" y="636"/>
                  <a:pt x="790" y="636"/>
                </a:cubicBezTo>
                <a:cubicBezTo>
                  <a:pt x="771" y="634"/>
                  <a:pt x="752" y="633"/>
                  <a:pt x="733" y="633"/>
                </a:cubicBezTo>
                <a:cubicBezTo>
                  <a:pt x="649" y="633"/>
                  <a:pt x="589" y="660"/>
                  <a:pt x="589" y="746"/>
                </a:cubicBezTo>
                <a:cubicBezTo>
                  <a:pt x="589" y="833"/>
                  <a:pt x="658" y="859"/>
                  <a:pt x="745" y="859"/>
                </a:cubicBezTo>
                <a:cubicBezTo>
                  <a:pt x="801" y="859"/>
                  <a:pt x="845" y="844"/>
                  <a:pt x="860" y="837"/>
                </a:cubicBezTo>
                <a:cubicBezTo>
                  <a:pt x="875" y="830"/>
                  <a:pt x="884" y="822"/>
                  <a:pt x="884" y="801"/>
                </a:cubicBezTo>
                <a:cubicBezTo>
                  <a:pt x="884" y="788"/>
                  <a:pt x="884" y="682"/>
                  <a:pt x="884" y="669"/>
                </a:cubicBezTo>
                <a:cubicBezTo>
                  <a:pt x="884" y="613"/>
                  <a:pt x="885" y="592"/>
                  <a:pt x="872" y="557"/>
                </a:cubicBezTo>
                <a:cubicBezTo>
                  <a:pt x="859" y="524"/>
                  <a:pt x="824" y="487"/>
                  <a:pt x="754" y="487"/>
                </a:cubicBezTo>
                <a:cubicBezTo>
                  <a:pt x="684" y="487"/>
                  <a:pt x="637" y="503"/>
                  <a:pt x="630" y="504"/>
                </a:cubicBezTo>
                <a:cubicBezTo>
                  <a:pt x="612" y="509"/>
                  <a:pt x="612" y="520"/>
                  <a:pt x="618" y="548"/>
                </a:cubicBezTo>
                <a:cubicBezTo>
                  <a:pt x="624" y="576"/>
                  <a:pt x="625" y="584"/>
                  <a:pt x="644" y="580"/>
                </a:cubicBezTo>
                <a:cubicBezTo>
                  <a:pt x="644" y="580"/>
                  <a:pt x="702" y="564"/>
                  <a:pt x="733" y="564"/>
                </a:cubicBezTo>
                <a:close/>
                <a:moveTo>
                  <a:pt x="686" y="745"/>
                </a:moveTo>
                <a:cubicBezTo>
                  <a:pt x="686" y="712"/>
                  <a:pt x="710" y="703"/>
                  <a:pt x="745" y="703"/>
                </a:cubicBezTo>
                <a:cubicBezTo>
                  <a:pt x="758" y="703"/>
                  <a:pt x="771" y="704"/>
                  <a:pt x="789" y="706"/>
                </a:cubicBezTo>
                <a:cubicBezTo>
                  <a:pt x="790" y="707"/>
                  <a:pt x="791" y="708"/>
                  <a:pt x="791" y="709"/>
                </a:cubicBezTo>
                <a:cubicBezTo>
                  <a:pt x="791" y="777"/>
                  <a:pt x="791" y="777"/>
                  <a:pt x="791" y="777"/>
                </a:cubicBezTo>
                <a:cubicBezTo>
                  <a:pt x="791" y="778"/>
                  <a:pt x="790" y="779"/>
                  <a:pt x="789" y="780"/>
                </a:cubicBezTo>
                <a:cubicBezTo>
                  <a:pt x="778" y="784"/>
                  <a:pt x="763" y="787"/>
                  <a:pt x="748" y="787"/>
                </a:cubicBezTo>
                <a:cubicBezTo>
                  <a:pt x="708" y="787"/>
                  <a:pt x="686" y="775"/>
                  <a:pt x="686" y="745"/>
                </a:cubicBezTo>
                <a:close/>
                <a:moveTo>
                  <a:pt x="528" y="818"/>
                </a:moveTo>
                <a:cubicBezTo>
                  <a:pt x="528" y="527"/>
                  <a:pt x="528" y="527"/>
                  <a:pt x="528" y="527"/>
                </a:cubicBezTo>
                <a:cubicBezTo>
                  <a:pt x="528" y="498"/>
                  <a:pt x="523" y="491"/>
                  <a:pt x="476" y="491"/>
                </a:cubicBezTo>
                <a:cubicBezTo>
                  <a:pt x="429" y="491"/>
                  <a:pt x="424" y="498"/>
                  <a:pt x="424" y="527"/>
                </a:cubicBezTo>
                <a:cubicBezTo>
                  <a:pt x="424" y="818"/>
                  <a:pt x="424" y="818"/>
                  <a:pt x="424" y="818"/>
                </a:cubicBezTo>
                <a:cubicBezTo>
                  <a:pt x="424" y="847"/>
                  <a:pt x="429" y="854"/>
                  <a:pt x="476" y="854"/>
                </a:cubicBezTo>
                <a:cubicBezTo>
                  <a:pt x="523" y="854"/>
                  <a:pt x="528" y="847"/>
                  <a:pt x="528" y="818"/>
                </a:cubicBezTo>
                <a:close/>
                <a:moveTo>
                  <a:pt x="382" y="427"/>
                </a:moveTo>
                <a:cubicBezTo>
                  <a:pt x="270" y="818"/>
                  <a:pt x="270" y="818"/>
                  <a:pt x="270" y="818"/>
                </a:cubicBezTo>
                <a:cubicBezTo>
                  <a:pt x="260" y="847"/>
                  <a:pt x="241" y="854"/>
                  <a:pt x="195" y="854"/>
                </a:cubicBezTo>
                <a:cubicBezTo>
                  <a:pt x="148" y="854"/>
                  <a:pt x="129" y="847"/>
                  <a:pt x="119" y="818"/>
                </a:cubicBezTo>
                <a:cubicBezTo>
                  <a:pt x="7" y="427"/>
                  <a:pt x="7" y="427"/>
                  <a:pt x="7" y="427"/>
                </a:cubicBezTo>
                <a:cubicBezTo>
                  <a:pt x="0" y="399"/>
                  <a:pt x="9" y="392"/>
                  <a:pt x="53" y="392"/>
                </a:cubicBezTo>
                <a:cubicBezTo>
                  <a:pt x="96" y="392"/>
                  <a:pt x="103" y="399"/>
                  <a:pt x="110" y="428"/>
                </a:cubicBezTo>
                <a:cubicBezTo>
                  <a:pt x="195" y="744"/>
                  <a:pt x="195" y="744"/>
                  <a:pt x="195" y="744"/>
                </a:cubicBezTo>
                <a:cubicBezTo>
                  <a:pt x="279" y="428"/>
                  <a:pt x="279" y="428"/>
                  <a:pt x="279" y="428"/>
                </a:cubicBezTo>
                <a:cubicBezTo>
                  <a:pt x="286" y="399"/>
                  <a:pt x="293" y="392"/>
                  <a:pt x="337" y="392"/>
                </a:cubicBezTo>
                <a:cubicBezTo>
                  <a:pt x="380" y="392"/>
                  <a:pt x="389" y="399"/>
                  <a:pt x="382" y="427"/>
                </a:cubicBezTo>
                <a:close/>
                <a:moveTo>
                  <a:pt x="1908" y="848"/>
                </a:moveTo>
                <a:cubicBezTo>
                  <a:pt x="1908" y="815"/>
                  <a:pt x="1908" y="815"/>
                  <a:pt x="1908" y="815"/>
                </a:cubicBezTo>
                <a:cubicBezTo>
                  <a:pt x="1895" y="815"/>
                  <a:pt x="1895" y="815"/>
                  <a:pt x="1895" y="815"/>
                </a:cubicBezTo>
                <a:cubicBezTo>
                  <a:pt x="1895" y="808"/>
                  <a:pt x="1895" y="808"/>
                  <a:pt x="1895" y="808"/>
                </a:cubicBezTo>
                <a:cubicBezTo>
                  <a:pt x="1928" y="808"/>
                  <a:pt x="1928" y="808"/>
                  <a:pt x="1928" y="808"/>
                </a:cubicBezTo>
                <a:cubicBezTo>
                  <a:pt x="1928" y="815"/>
                  <a:pt x="1928" y="815"/>
                  <a:pt x="1928" y="815"/>
                </a:cubicBezTo>
                <a:cubicBezTo>
                  <a:pt x="1915" y="815"/>
                  <a:pt x="1915" y="815"/>
                  <a:pt x="1915" y="815"/>
                </a:cubicBezTo>
                <a:cubicBezTo>
                  <a:pt x="1915" y="848"/>
                  <a:pt x="1915" y="848"/>
                  <a:pt x="1915" y="848"/>
                </a:cubicBezTo>
                <a:lnTo>
                  <a:pt x="1908" y="848"/>
                </a:lnTo>
                <a:close/>
                <a:moveTo>
                  <a:pt x="1935" y="848"/>
                </a:moveTo>
                <a:cubicBezTo>
                  <a:pt x="1935" y="808"/>
                  <a:pt x="1935" y="808"/>
                  <a:pt x="1935" y="808"/>
                </a:cubicBezTo>
                <a:cubicBezTo>
                  <a:pt x="1944" y="808"/>
                  <a:pt x="1944" y="808"/>
                  <a:pt x="1944" y="808"/>
                </a:cubicBezTo>
                <a:cubicBezTo>
                  <a:pt x="1951" y="823"/>
                  <a:pt x="1951" y="823"/>
                  <a:pt x="1951" y="823"/>
                </a:cubicBezTo>
                <a:cubicBezTo>
                  <a:pt x="1954" y="833"/>
                  <a:pt x="1954" y="833"/>
                  <a:pt x="1954" y="833"/>
                </a:cubicBezTo>
                <a:cubicBezTo>
                  <a:pt x="1955" y="833"/>
                  <a:pt x="1955" y="833"/>
                  <a:pt x="1955" y="833"/>
                </a:cubicBezTo>
                <a:cubicBezTo>
                  <a:pt x="1958" y="823"/>
                  <a:pt x="1958" y="823"/>
                  <a:pt x="1958" y="823"/>
                </a:cubicBezTo>
                <a:cubicBezTo>
                  <a:pt x="1964" y="808"/>
                  <a:pt x="1964" y="808"/>
                  <a:pt x="1964" y="808"/>
                </a:cubicBezTo>
                <a:cubicBezTo>
                  <a:pt x="1974" y="808"/>
                  <a:pt x="1974" y="808"/>
                  <a:pt x="1974" y="808"/>
                </a:cubicBezTo>
                <a:cubicBezTo>
                  <a:pt x="1974" y="848"/>
                  <a:pt x="1974" y="848"/>
                  <a:pt x="1974" y="848"/>
                </a:cubicBezTo>
                <a:cubicBezTo>
                  <a:pt x="1967" y="848"/>
                  <a:pt x="1967" y="848"/>
                  <a:pt x="1967" y="848"/>
                </a:cubicBezTo>
                <a:cubicBezTo>
                  <a:pt x="1967" y="830"/>
                  <a:pt x="1967" y="830"/>
                  <a:pt x="1967" y="830"/>
                </a:cubicBezTo>
                <a:cubicBezTo>
                  <a:pt x="1968" y="817"/>
                  <a:pt x="1968" y="817"/>
                  <a:pt x="1968" y="817"/>
                </a:cubicBezTo>
                <a:cubicBezTo>
                  <a:pt x="1967" y="817"/>
                  <a:pt x="1967" y="817"/>
                  <a:pt x="1967" y="817"/>
                </a:cubicBezTo>
                <a:cubicBezTo>
                  <a:pt x="1957" y="842"/>
                  <a:pt x="1957" y="842"/>
                  <a:pt x="1957" y="842"/>
                </a:cubicBezTo>
                <a:cubicBezTo>
                  <a:pt x="1951" y="842"/>
                  <a:pt x="1951" y="842"/>
                  <a:pt x="1951" y="842"/>
                </a:cubicBezTo>
                <a:cubicBezTo>
                  <a:pt x="1942" y="817"/>
                  <a:pt x="1942" y="817"/>
                  <a:pt x="1942" y="817"/>
                </a:cubicBezTo>
                <a:cubicBezTo>
                  <a:pt x="1941" y="817"/>
                  <a:pt x="1941" y="817"/>
                  <a:pt x="1941" y="817"/>
                </a:cubicBezTo>
                <a:cubicBezTo>
                  <a:pt x="1942" y="830"/>
                  <a:pt x="1942" y="830"/>
                  <a:pt x="1942" y="830"/>
                </a:cubicBezTo>
                <a:cubicBezTo>
                  <a:pt x="1942" y="848"/>
                  <a:pt x="1942" y="848"/>
                  <a:pt x="1942" y="848"/>
                </a:cubicBezTo>
                <a:lnTo>
                  <a:pt x="1935" y="84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3B340C3-5E15-DB47-9218-592A3576DCA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3725C88-22FD-6C42-B5A3-100415DCFC0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785168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creenshot - Andro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A0D1BDB-0E3B-6F42-AE20-E7FD2FC22A1B}"/>
              </a:ext>
            </a:extLst>
          </p:cNvPr>
          <p:cNvSpPr>
            <a:spLocks noGrp="1"/>
          </p:cNvSpPr>
          <p:nvPr>
            <p:ph type="ftr" sz="quarter" idx="22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B6D644D-D50A-4649-A1D6-9C854A2FBCA7}"/>
              </a:ext>
            </a:extLst>
          </p:cNvPr>
          <p:cNvSpPr>
            <a:spLocks noGrp="1"/>
          </p:cNvSpPr>
          <p:nvPr>
            <p:ph type="sldNum" sz="quarter" idx="23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01EE396-B5CD-1046-AC88-9908E9AB68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06400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pic>
        <p:nvPicPr>
          <p:cNvPr id="5" name="Picture 4" descr="An Android phone">
            <a:extLst>
              <a:ext uri="{FF2B5EF4-FFF2-40B4-BE49-F238E27FC236}">
                <a16:creationId xmlns:a16="http://schemas.microsoft.com/office/drawing/2014/main" id="{290B9A4B-7B91-9843-B31E-1BB87137E44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34466" y="1317624"/>
            <a:ext cx="2337244" cy="4854575"/>
          </a:xfrm>
          <a:prstGeom prst="rect">
            <a:avLst/>
          </a:prstGeom>
        </p:spPr>
      </p:pic>
      <p:sp>
        <p:nvSpPr>
          <p:cNvPr id="6" name="Picture Placeholder 6">
            <a:extLst>
              <a:ext uri="{FF2B5EF4-FFF2-40B4-BE49-F238E27FC236}">
                <a16:creationId xmlns:a16="http://schemas.microsoft.com/office/drawing/2014/main" id="{B1C02F69-60B8-1842-9960-13424CC1B65D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5058513" y="1895473"/>
            <a:ext cx="2089150" cy="3698875"/>
          </a:xfrm>
          <a:prstGeom prst="rect">
            <a:avLst/>
          </a:prstGeom>
        </p:spPr>
        <p:txBody>
          <a:bodyPr tIns="18288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icon to add screenshot       </a:t>
            </a:r>
          </a:p>
        </p:txBody>
      </p:sp>
    </p:spTree>
    <p:extLst>
      <p:ext uri="{BB962C8B-B14F-4D97-AF65-F5344CB8AC3E}">
        <p14:creationId xmlns:p14="http://schemas.microsoft.com/office/powerpoint/2010/main" val="92118116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creenshot - iP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A0D1BDB-0E3B-6F42-AE20-E7FD2FC22A1B}"/>
              </a:ext>
            </a:extLst>
          </p:cNvPr>
          <p:cNvSpPr>
            <a:spLocks noGrp="1"/>
          </p:cNvSpPr>
          <p:nvPr>
            <p:ph type="ftr" sz="quarter" idx="22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B6D644D-D50A-4649-A1D6-9C854A2FBCA7}"/>
              </a:ext>
            </a:extLst>
          </p:cNvPr>
          <p:cNvSpPr>
            <a:spLocks noGrp="1"/>
          </p:cNvSpPr>
          <p:nvPr>
            <p:ph type="sldNum" sz="quarter" idx="23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01EE396-B5CD-1046-AC88-9908E9AB68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06400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pic>
        <p:nvPicPr>
          <p:cNvPr id="5" name="Picture 4" descr="A screenshot of a computer&#10;&#10;Description automatically generated">
            <a:extLst>
              <a:ext uri="{FF2B5EF4-FFF2-40B4-BE49-F238E27FC236}">
                <a16:creationId xmlns:a16="http://schemas.microsoft.com/office/drawing/2014/main" id="{4269C933-3888-3440-A0DE-86F9A5E3D09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83759" y="1317624"/>
            <a:ext cx="3438658" cy="4854575"/>
          </a:xfrm>
          <a:prstGeom prst="rect">
            <a:avLst/>
          </a:prstGeom>
        </p:spPr>
      </p:pic>
      <p:sp>
        <p:nvSpPr>
          <p:cNvPr id="6" name="Picture Placeholder 6">
            <a:extLst>
              <a:ext uri="{FF2B5EF4-FFF2-40B4-BE49-F238E27FC236}">
                <a16:creationId xmlns:a16="http://schemas.microsoft.com/office/drawing/2014/main" id="{73D34AD2-AD7D-BC40-947A-611983B0CB14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4521938" y="1666874"/>
            <a:ext cx="3162299" cy="4140201"/>
          </a:xfrm>
          <a:prstGeom prst="rect">
            <a:avLst/>
          </a:prstGeom>
        </p:spPr>
        <p:txBody>
          <a:bodyPr tIns="18288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icon to add screenshot  </a:t>
            </a:r>
          </a:p>
        </p:txBody>
      </p:sp>
    </p:spTree>
    <p:extLst>
      <p:ext uri="{BB962C8B-B14F-4D97-AF65-F5344CB8AC3E}">
        <p14:creationId xmlns:p14="http://schemas.microsoft.com/office/powerpoint/2010/main" val="226252390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ull Sc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8CE27E-C285-451B-A77C-263BFE0008B0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 tIns="182880" anchor="t"/>
          <a:lstStyle>
            <a:lvl1pPr marL="0" indent="0" algn="ctr">
              <a:buNone/>
              <a:defRPr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</p:spTree>
    <p:extLst>
      <p:ext uri="{BB962C8B-B14F-4D97-AF65-F5344CB8AC3E}">
        <p14:creationId xmlns:p14="http://schemas.microsoft.com/office/powerpoint/2010/main" val="872682852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5">
            <a:extLst>
              <a:ext uri="{FF2B5EF4-FFF2-40B4-BE49-F238E27FC236}">
                <a16:creationId xmlns:a16="http://schemas.microsoft.com/office/drawing/2014/main" id="{66E7B3A7-DF82-1646-AA45-FAAD4C15C109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656511" y="6349831"/>
            <a:ext cx="842393" cy="272775"/>
          </a:xfrm>
          <a:custGeom>
            <a:avLst/>
            <a:gdLst>
              <a:gd name="T0" fmla="*/ 2257 w 2659"/>
              <a:gd name="T1" fmla="*/ 418 h 859"/>
              <a:gd name="T2" fmla="*/ 2418 w 2659"/>
              <a:gd name="T3" fmla="*/ 14 h 859"/>
              <a:gd name="T4" fmla="*/ 2581 w 2659"/>
              <a:gd name="T5" fmla="*/ 583 h 859"/>
              <a:gd name="T6" fmla="*/ 2281 w 2659"/>
              <a:gd name="T7" fmla="*/ 538 h 859"/>
              <a:gd name="T8" fmla="*/ 2108 w 2659"/>
              <a:gd name="T9" fmla="*/ 380 h 859"/>
              <a:gd name="T10" fmla="*/ 1965 w 2659"/>
              <a:gd name="T11" fmla="*/ 551 h 859"/>
              <a:gd name="T12" fmla="*/ 2030 w 2659"/>
              <a:gd name="T13" fmla="*/ 423 h 859"/>
              <a:gd name="T14" fmla="*/ 2139 w 2659"/>
              <a:gd name="T15" fmla="*/ 246 h 859"/>
              <a:gd name="T16" fmla="*/ 1786 w 2659"/>
              <a:gd name="T17" fmla="*/ 535 h 859"/>
              <a:gd name="T18" fmla="*/ 1880 w 2659"/>
              <a:gd name="T19" fmla="*/ 533 h 859"/>
              <a:gd name="T20" fmla="*/ 1862 w 2659"/>
              <a:gd name="T21" fmla="*/ 798 h 859"/>
              <a:gd name="T22" fmla="*/ 1757 w 2659"/>
              <a:gd name="T23" fmla="*/ 722 h 859"/>
              <a:gd name="T24" fmla="*/ 1653 w 2659"/>
              <a:gd name="T25" fmla="*/ 428 h 859"/>
              <a:gd name="T26" fmla="*/ 1606 w 2659"/>
              <a:gd name="T27" fmla="*/ 491 h 859"/>
              <a:gd name="T28" fmla="*/ 1652 w 2659"/>
              <a:gd name="T29" fmla="*/ 577 h 859"/>
              <a:gd name="T30" fmla="*/ 1686 w 2659"/>
              <a:gd name="T31" fmla="*/ 831 h 859"/>
              <a:gd name="T32" fmla="*/ 1388 w 2659"/>
              <a:gd name="T33" fmla="*/ 564 h 859"/>
              <a:gd name="T34" fmla="*/ 1445 w 2659"/>
              <a:gd name="T35" fmla="*/ 636 h 859"/>
              <a:gd name="T36" fmla="*/ 1401 w 2659"/>
              <a:gd name="T37" fmla="*/ 859 h 859"/>
              <a:gd name="T38" fmla="*/ 1539 w 2659"/>
              <a:gd name="T39" fmla="*/ 669 h 859"/>
              <a:gd name="T40" fmla="*/ 1286 w 2659"/>
              <a:gd name="T41" fmla="*/ 504 h 859"/>
              <a:gd name="T42" fmla="*/ 1388 w 2659"/>
              <a:gd name="T43" fmla="*/ 564 h 859"/>
              <a:gd name="T44" fmla="*/ 1444 w 2659"/>
              <a:gd name="T45" fmla="*/ 706 h 859"/>
              <a:gd name="T46" fmla="*/ 1445 w 2659"/>
              <a:gd name="T47" fmla="*/ 780 h 859"/>
              <a:gd name="T48" fmla="*/ 1204 w 2659"/>
              <a:gd name="T49" fmla="*/ 740 h 859"/>
              <a:gd name="T50" fmla="*/ 1042 w 2659"/>
              <a:gd name="T51" fmla="*/ 593 h 859"/>
              <a:gd name="T52" fmla="*/ 1184 w 2659"/>
              <a:gd name="T53" fmla="*/ 548 h 859"/>
              <a:gd name="T54" fmla="*/ 944 w 2659"/>
              <a:gd name="T55" fmla="*/ 595 h 859"/>
              <a:gd name="T56" fmla="*/ 1066 w 2659"/>
              <a:gd name="T57" fmla="*/ 779 h 859"/>
              <a:gd name="T58" fmla="*/ 960 w 2659"/>
              <a:gd name="T59" fmla="*/ 840 h 859"/>
              <a:gd name="T60" fmla="*/ 1204 w 2659"/>
              <a:gd name="T61" fmla="*/ 740 h 859"/>
              <a:gd name="T62" fmla="*/ 791 w 2659"/>
              <a:gd name="T63" fmla="*/ 634 h 859"/>
              <a:gd name="T64" fmla="*/ 589 w 2659"/>
              <a:gd name="T65" fmla="*/ 746 h 859"/>
              <a:gd name="T66" fmla="*/ 884 w 2659"/>
              <a:gd name="T67" fmla="*/ 801 h 859"/>
              <a:gd name="T68" fmla="*/ 754 w 2659"/>
              <a:gd name="T69" fmla="*/ 487 h 859"/>
              <a:gd name="T70" fmla="*/ 644 w 2659"/>
              <a:gd name="T71" fmla="*/ 580 h 859"/>
              <a:gd name="T72" fmla="*/ 745 w 2659"/>
              <a:gd name="T73" fmla="*/ 703 h 859"/>
              <a:gd name="T74" fmla="*/ 791 w 2659"/>
              <a:gd name="T75" fmla="*/ 777 h 859"/>
              <a:gd name="T76" fmla="*/ 686 w 2659"/>
              <a:gd name="T77" fmla="*/ 745 h 859"/>
              <a:gd name="T78" fmla="*/ 476 w 2659"/>
              <a:gd name="T79" fmla="*/ 491 h 859"/>
              <a:gd name="T80" fmla="*/ 476 w 2659"/>
              <a:gd name="T81" fmla="*/ 854 h 859"/>
              <a:gd name="T82" fmla="*/ 270 w 2659"/>
              <a:gd name="T83" fmla="*/ 818 h 859"/>
              <a:gd name="T84" fmla="*/ 7 w 2659"/>
              <a:gd name="T85" fmla="*/ 427 h 859"/>
              <a:gd name="T86" fmla="*/ 195 w 2659"/>
              <a:gd name="T87" fmla="*/ 744 h 859"/>
              <a:gd name="T88" fmla="*/ 382 w 2659"/>
              <a:gd name="T89" fmla="*/ 427 h 859"/>
              <a:gd name="T90" fmla="*/ 1895 w 2659"/>
              <a:gd name="T91" fmla="*/ 815 h 859"/>
              <a:gd name="T92" fmla="*/ 1928 w 2659"/>
              <a:gd name="T93" fmla="*/ 815 h 859"/>
              <a:gd name="T94" fmla="*/ 1908 w 2659"/>
              <a:gd name="T95" fmla="*/ 848 h 859"/>
              <a:gd name="T96" fmla="*/ 1944 w 2659"/>
              <a:gd name="T97" fmla="*/ 808 h 859"/>
              <a:gd name="T98" fmla="*/ 1955 w 2659"/>
              <a:gd name="T99" fmla="*/ 833 h 859"/>
              <a:gd name="T100" fmla="*/ 1974 w 2659"/>
              <a:gd name="T101" fmla="*/ 808 h 859"/>
              <a:gd name="T102" fmla="*/ 1967 w 2659"/>
              <a:gd name="T103" fmla="*/ 830 h 859"/>
              <a:gd name="T104" fmla="*/ 1957 w 2659"/>
              <a:gd name="T105" fmla="*/ 842 h 859"/>
              <a:gd name="T106" fmla="*/ 1941 w 2659"/>
              <a:gd name="T107" fmla="*/ 817 h 859"/>
              <a:gd name="T108" fmla="*/ 1935 w 2659"/>
              <a:gd name="T109" fmla="*/ 848 h 8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659" h="859">
                <a:moveTo>
                  <a:pt x="2139" y="246"/>
                </a:moveTo>
                <a:cubicBezTo>
                  <a:pt x="2174" y="236"/>
                  <a:pt x="2211" y="256"/>
                  <a:pt x="2221" y="292"/>
                </a:cubicBezTo>
                <a:cubicBezTo>
                  <a:pt x="2257" y="418"/>
                  <a:pt x="2257" y="418"/>
                  <a:pt x="2257" y="418"/>
                </a:cubicBezTo>
                <a:cubicBezTo>
                  <a:pt x="2354" y="79"/>
                  <a:pt x="2354" y="79"/>
                  <a:pt x="2354" y="79"/>
                </a:cubicBezTo>
                <a:cubicBezTo>
                  <a:pt x="2354" y="79"/>
                  <a:pt x="2354" y="79"/>
                  <a:pt x="2354" y="79"/>
                </a:cubicBezTo>
                <a:cubicBezTo>
                  <a:pt x="2363" y="48"/>
                  <a:pt x="2387" y="23"/>
                  <a:pt x="2418" y="14"/>
                </a:cubicBezTo>
                <a:cubicBezTo>
                  <a:pt x="2467" y="0"/>
                  <a:pt x="2518" y="29"/>
                  <a:pt x="2532" y="78"/>
                </a:cubicBezTo>
                <a:cubicBezTo>
                  <a:pt x="2644" y="469"/>
                  <a:pt x="2644" y="469"/>
                  <a:pt x="2644" y="469"/>
                </a:cubicBezTo>
                <a:cubicBezTo>
                  <a:pt x="2659" y="518"/>
                  <a:pt x="2630" y="569"/>
                  <a:pt x="2581" y="583"/>
                </a:cubicBezTo>
                <a:cubicBezTo>
                  <a:pt x="2532" y="597"/>
                  <a:pt x="2481" y="569"/>
                  <a:pt x="2467" y="520"/>
                </a:cubicBezTo>
                <a:cubicBezTo>
                  <a:pt x="2377" y="206"/>
                  <a:pt x="2377" y="206"/>
                  <a:pt x="2377" y="206"/>
                </a:cubicBezTo>
                <a:cubicBezTo>
                  <a:pt x="2281" y="538"/>
                  <a:pt x="2281" y="538"/>
                  <a:pt x="2281" y="538"/>
                </a:cubicBezTo>
                <a:cubicBezTo>
                  <a:pt x="2275" y="559"/>
                  <a:pt x="2259" y="577"/>
                  <a:pt x="2236" y="584"/>
                </a:cubicBezTo>
                <a:cubicBezTo>
                  <a:pt x="2200" y="594"/>
                  <a:pt x="2163" y="574"/>
                  <a:pt x="2153" y="538"/>
                </a:cubicBezTo>
                <a:cubicBezTo>
                  <a:pt x="2108" y="380"/>
                  <a:pt x="2108" y="380"/>
                  <a:pt x="2108" y="380"/>
                </a:cubicBezTo>
                <a:cubicBezTo>
                  <a:pt x="2059" y="551"/>
                  <a:pt x="2059" y="551"/>
                  <a:pt x="2059" y="551"/>
                </a:cubicBezTo>
                <a:cubicBezTo>
                  <a:pt x="2054" y="567"/>
                  <a:pt x="2042" y="580"/>
                  <a:pt x="2025" y="585"/>
                </a:cubicBezTo>
                <a:cubicBezTo>
                  <a:pt x="1999" y="592"/>
                  <a:pt x="1972" y="577"/>
                  <a:pt x="1965" y="551"/>
                </a:cubicBezTo>
                <a:cubicBezTo>
                  <a:pt x="1936" y="450"/>
                  <a:pt x="1936" y="450"/>
                  <a:pt x="1936" y="450"/>
                </a:cubicBezTo>
                <a:cubicBezTo>
                  <a:pt x="1929" y="424"/>
                  <a:pt x="1944" y="397"/>
                  <a:pt x="1969" y="390"/>
                </a:cubicBezTo>
                <a:cubicBezTo>
                  <a:pt x="1995" y="383"/>
                  <a:pt x="2022" y="398"/>
                  <a:pt x="2030" y="423"/>
                </a:cubicBezTo>
                <a:cubicBezTo>
                  <a:pt x="2042" y="468"/>
                  <a:pt x="2042" y="468"/>
                  <a:pt x="2042" y="468"/>
                </a:cubicBezTo>
                <a:cubicBezTo>
                  <a:pt x="2093" y="292"/>
                  <a:pt x="2093" y="292"/>
                  <a:pt x="2093" y="292"/>
                </a:cubicBezTo>
                <a:cubicBezTo>
                  <a:pt x="2099" y="270"/>
                  <a:pt x="2116" y="252"/>
                  <a:pt x="2139" y="246"/>
                </a:cubicBezTo>
                <a:close/>
                <a:moveTo>
                  <a:pt x="1833" y="487"/>
                </a:moveTo>
                <a:cubicBezTo>
                  <a:pt x="1792" y="487"/>
                  <a:pt x="1786" y="508"/>
                  <a:pt x="1786" y="533"/>
                </a:cubicBezTo>
                <a:cubicBezTo>
                  <a:pt x="1786" y="535"/>
                  <a:pt x="1786" y="535"/>
                  <a:pt x="1786" y="535"/>
                </a:cubicBezTo>
                <a:cubicBezTo>
                  <a:pt x="1786" y="561"/>
                  <a:pt x="1792" y="581"/>
                  <a:pt x="1833" y="581"/>
                </a:cubicBezTo>
                <a:cubicBezTo>
                  <a:pt x="1875" y="581"/>
                  <a:pt x="1880" y="561"/>
                  <a:pt x="1880" y="535"/>
                </a:cubicBezTo>
                <a:cubicBezTo>
                  <a:pt x="1880" y="533"/>
                  <a:pt x="1880" y="533"/>
                  <a:pt x="1880" y="533"/>
                </a:cubicBezTo>
                <a:cubicBezTo>
                  <a:pt x="1880" y="508"/>
                  <a:pt x="1875" y="487"/>
                  <a:pt x="1833" y="487"/>
                </a:cubicBezTo>
                <a:close/>
                <a:moveTo>
                  <a:pt x="1847" y="841"/>
                </a:moveTo>
                <a:cubicBezTo>
                  <a:pt x="1866" y="837"/>
                  <a:pt x="1867" y="827"/>
                  <a:pt x="1862" y="798"/>
                </a:cubicBezTo>
                <a:cubicBezTo>
                  <a:pt x="1857" y="770"/>
                  <a:pt x="1856" y="762"/>
                  <a:pt x="1837" y="765"/>
                </a:cubicBezTo>
                <a:cubicBezTo>
                  <a:pt x="1812" y="768"/>
                  <a:pt x="1784" y="775"/>
                  <a:pt x="1770" y="766"/>
                </a:cubicBezTo>
                <a:cubicBezTo>
                  <a:pt x="1760" y="759"/>
                  <a:pt x="1757" y="753"/>
                  <a:pt x="1757" y="722"/>
                </a:cubicBezTo>
                <a:cubicBezTo>
                  <a:pt x="1757" y="428"/>
                  <a:pt x="1757" y="428"/>
                  <a:pt x="1757" y="428"/>
                </a:cubicBezTo>
                <a:cubicBezTo>
                  <a:pt x="1757" y="399"/>
                  <a:pt x="1752" y="392"/>
                  <a:pt x="1705" y="392"/>
                </a:cubicBezTo>
                <a:cubicBezTo>
                  <a:pt x="1658" y="392"/>
                  <a:pt x="1653" y="399"/>
                  <a:pt x="1653" y="428"/>
                </a:cubicBezTo>
                <a:cubicBezTo>
                  <a:pt x="1653" y="490"/>
                  <a:pt x="1653" y="490"/>
                  <a:pt x="1653" y="490"/>
                </a:cubicBezTo>
                <a:cubicBezTo>
                  <a:pt x="1653" y="491"/>
                  <a:pt x="1653" y="491"/>
                  <a:pt x="1652" y="491"/>
                </a:cubicBezTo>
                <a:cubicBezTo>
                  <a:pt x="1606" y="491"/>
                  <a:pt x="1606" y="491"/>
                  <a:pt x="1606" y="491"/>
                </a:cubicBezTo>
                <a:cubicBezTo>
                  <a:pt x="1582" y="491"/>
                  <a:pt x="1577" y="495"/>
                  <a:pt x="1577" y="534"/>
                </a:cubicBezTo>
                <a:cubicBezTo>
                  <a:pt x="1577" y="573"/>
                  <a:pt x="1582" y="577"/>
                  <a:pt x="1606" y="577"/>
                </a:cubicBezTo>
                <a:cubicBezTo>
                  <a:pt x="1652" y="577"/>
                  <a:pt x="1652" y="577"/>
                  <a:pt x="1652" y="577"/>
                </a:cubicBezTo>
                <a:cubicBezTo>
                  <a:pt x="1653" y="577"/>
                  <a:pt x="1653" y="577"/>
                  <a:pt x="1653" y="578"/>
                </a:cubicBezTo>
                <a:cubicBezTo>
                  <a:pt x="1653" y="734"/>
                  <a:pt x="1653" y="734"/>
                  <a:pt x="1653" y="734"/>
                </a:cubicBezTo>
                <a:cubicBezTo>
                  <a:pt x="1653" y="768"/>
                  <a:pt x="1657" y="806"/>
                  <a:pt x="1686" y="831"/>
                </a:cubicBezTo>
                <a:cubicBezTo>
                  <a:pt x="1706" y="849"/>
                  <a:pt x="1733" y="854"/>
                  <a:pt x="1757" y="854"/>
                </a:cubicBezTo>
                <a:cubicBezTo>
                  <a:pt x="1796" y="854"/>
                  <a:pt x="1831" y="845"/>
                  <a:pt x="1847" y="841"/>
                </a:cubicBezTo>
                <a:close/>
                <a:moveTo>
                  <a:pt x="1388" y="564"/>
                </a:moveTo>
                <a:cubicBezTo>
                  <a:pt x="1431" y="564"/>
                  <a:pt x="1446" y="583"/>
                  <a:pt x="1446" y="615"/>
                </a:cubicBezTo>
                <a:cubicBezTo>
                  <a:pt x="1446" y="634"/>
                  <a:pt x="1446" y="634"/>
                  <a:pt x="1446" y="634"/>
                </a:cubicBezTo>
                <a:cubicBezTo>
                  <a:pt x="1446" y="635"/>
                  <a:pt x="1446" y="636"/>
                  <a:pt x="1445" y="636"/>
                </a:cubicBezTo>
                <a:cubicBezTo>
                  <a:pt x="1426" y="634"/>
                  <a:pt x="1407" y="633"/>
                  <a:pt x="1388" y="633"/>
                </a:cubicBezTo>
                <a:cubicBezTo>
                  <a:pt x="1304" y="633"/>
                  <a:pt x="1244" y="660"/>
                  <a:pt x="1244" y="746"/>
                </a:cubicBezTo>
                <a:cubicBezTo>
                  <a:pt x="1244" y="833"/>
                  <a:pt x="1313" y="859"/>
                  <a:pt x="1401" y="859"/>
                </a:cubicBezTo>
                <a:cubicBezTo>
                  <a:pt x="1457" y="859"/>
                  <a:pt x="1501" y="844"/>
                  <a:pt x="1515" y="837"/>
                </a:cubicBezTo>
                <a:cubicBezTo>
                  <a:pt x="1530" y="830"/>
                  <a:pt x="1539" y="822"/>
                  <a:pt x="1539" y="801"/>
                </a:cubicBezTo>
                <a:cubicBezTo>
                  <a:pt x="1539" y="788"/>
                  <a:pt x="1539" y="682"/>
                  <a:pt x="1539" y="669"/>
                </a:cubicBezTo>
                <a:cubicBezTo>
                  <a:pt x="1539" y="613"/>
                  <a:pt x="1541" y="592"/>
                  <a:pt x="1527" y="557"/>
                </a:cubicBezTo>
                <a:cubicBezTo>
                  <a:pt x="1515" y="524"/>
                  <a:pt x="1480" y="487"/>
                  <a:pt x="1410" y="487"/>
                </a:cubicBezTo>
                <a:cubicBezTo>
                  <a:pt x="1339" y="487"/>
                  <a:pt x="1292" y="503"/>
                  <a:pt x="1286" y="504"/>
                </a:cubicBezTo>
                <a:cubicBezTo>
                  <a:pt x="1267" y="509"/>
                  <a:pt x="1267" y="520"/>
                  <a:pt x="1273" y="548"/>
                </a:cubicBezTo>
                <a:cubicBezTo>
                  <a:pt x="1279" y="576"/>
                  <a:pt x="1280" y="584"/>
                  <a:pt x="1299" y="580"/>
                </a:cubicBezTo>
                <a:cubicBezTo>
                  <a:pt x="1300" y="580"/>
                  <a:pt x="1357" y="564"/>
                  <a:pt x="1388" y="564"/>
                </a:cubicBezTo>
                <a:close/>
                <a:moveTo>
                  <a:pt x="1342" y="745"/>
                </a:moveTo>
                <a:cubicBezTo>
                  <a:pt x="1342" y="712"/>
                  <a:pt x="1365" y="703"/>
                  <a:pt x="1400" y="703"/>
                </a:cubicBezTo>
                <a:cubicBezTo>
                  <a:pt x="1414" y="703"/>
                  <a:pt x="1426" y="704"/>
                  <a:pt x="1444" y="706"/>
                </a:cubicBezTo>
                <a:cubicBezTo>
                  <a:pt x="1445" y="707"/>
                  <a:pt x="1446" y="708"/>
                  <a:pt x="1446" y="709"/>
                </a:cubicBezTo>
                <a:cubicBezTo>
                  <a:pt x="1446" y="777"/>
                  <a:pt x="1446" y="777"/>
                  <a:pt x="1446" y="777"/>
                </a:cubicBezTo>
                <a:cubicBezTo>
                  <a:pt x="1446" y="778"/>
                  <a:pt x="1446" y="779"/>
                  <a:pt x="1445" y="780"/>
                </a:cubicBezTo>
                <a:cubicBezTo>
                  <a:pt x="1434" y="784"/>
                  <a:pt x="1419" y="787"/>
                  <a:pt x="1403" y="787"/>
                </a:cubicBezTo>
                <a:cubicBezTo>
                  <a:pt x="1363" y="787"/>
                  <a:pt x="1342" y="775"/>
                  <a:pt x="1342" y="745"/>
                </a:cubicBezTo>
                <a:close/>
                <a:moveTo>
                  <a:pt x="1204" y="740"/>
                </a:moveTo>
                <a:cubicBezTo>
                  <a:pt x="1203" y="712"/>
                  <a:pt x="1196" y="690"/>
                  <a:pt x="1171" y="669"/>
                </a:cubicBezTo>
                <a:cubicBezTo>
                  <a:pt x="1154" y="653"/>
                  <a:pt x="1128" y="643"/>
                  <a:pt x="1090" y="629"/>
                </a:cubicBezTo>
                <a:cubicBezTo>
                  <a:pt x="1066" y="620"/>
                  <a:pt x="1042" y="615"/>
                  <a:pt x="1042" y="593"/>
                </a:cubicBezTo>
                <a:cubicBezTo>
                  <a:pt x="1042" y="575"/>
                  <a:pt x="1060" y="567"/>
                  <a:pt x="1075" y="566"/>
                </a:cubicBezTo>
                <a:cubicBezTo>
                  <a:pt x="1106" y="564"/>
                  <a:pt x="1140" y="576"/>
                  <a:pt x="1158" y="580"/>
                </a:cubicBezTo>
                <a:cubicBezTo>
                  <a:pt x="1177" y="584"/>
                  <a:pt x="1178" y="576"/>
                  <a:pt x="1184" y="548"/>
                </a:cubicBezTo>
                <a:cubicBezTo>
                  <a:pt x="1191" y="520"/>
                  <a:pt x="1190" y="509"/>
                  <a:pt x="1172" y="504"/>
                </a:cubicBezTo>
                <a:cubicBezTo>
                  <a:pt x="1156" y="500"/>
                  <a:pt x="1126" y="487"/>
                  <a:pt x="1066" y="487"/>
                </a:cubicBezTo>
                <a:cubicBezTo>
                  <a:pt x="989" y="487"/>
                  <a:pt x="942" y="535"/>
                  <a:pt x="944" y="595"/>
                </a:cubicBezTo>
                <a:cubicBezTo>
                  <a:pt x="946" y="670"/>
                  <a:pt x="1005" y="691"/>
                  <a:pt x="1049" y="704"/>
                </a:cubicBezTo>
                <a:cubicBezTo>
                  <a:pt x="1088" y="714"/>
                  <a:pt x="1107" y="726"/>
                  <a:pt x="1105" y="749"/>
                </a:cubicBezTo>
                <a:cubicBezTo>
                  <a:pt x="1104" y="771"/>
                  <a:pt x="1086" y="779"/>
                  <a:pt x="1066" y="779"/>
                </a:cubicBezTo>
                <a:cubicBezTo>
                  <a:pt x="1039" y="779"/>
                  <a:pt x="994" y="767"/>
                  <a:pt x="970" y="762"/>
                </a:cubicBezTo>
                <a:cubicBezTo>
                  <a:pt x="952" y="758"/>
                  <a:pt x="949" y="770"/>
                  <a:pt x="945" y="799"/>
                </a:cubicBezTo>
                <a:cubicBezTo>
                  <a:pt x="941" y="828"/>
                  <a:pt x="941" y="833"/>
                  <a:pt x="960" y="840"/>
                </a:cubicBezTo>
                <a:cubicBezTo>
                  <a:pt x="960" y="840"/>
                  <a:pt x="1015" y="859"/>
                  <a:pt x="1073" y="859"/>
                </a:cubicBezTo>
                <a:cubicBezTo>
                  <a:pt x="1117" y="859"/>
                  <a:pt x="1149" y="844"/>
                  <a:pt x="1167" y="830"/>
                </a:cubicBezTo>
                <a:cubicBezTo>
                  <a:pt x="1191" y="811"/>
                  <a:pt x="1205" y="779"/>
                  <a:pt x="1204" y="740"/>
                </a:cubicBezTo>
                <a:close/>
                <a:moveTo>
                  <a:pt x="733" y="564"/>
                </a:moveTo>
                <a:cubicBezTo>
                  <a:pt x="775" y="564"/>
                  <a:pt x="791" y="583"/>
                  <a:pt x="791" y="615"/>
                </a:cubicBezTo>
                <a:cubicBezTo>
                  <a:pt x="791" y="634"/>
                  <a:pt x="791" y="634"/>
                  <a:pt x="791" y="634"/>
                </a:cubicBezTo>
                <a:cubicBezTo>
                  <a:pt x="791" y="635"/>
                  <a:pt x="790" y="636"/>
                  <a:pt x="790" y="636"/>
                </a:cubicBezTo>
                <a:cubicBezTo>
                  <a:pt x="771" y="634"/>
                  <a:pt x="752" y="633"/>
                  <a:pt x="733" y="633"/>
                </a:cubicBezTo>
                <a:cubicBezTo>
                  <a:pt x="649" y="633"/>
                  <a:pt x="589" y="660"/>
                  <a:pt x="589" y="746"/>
                </a:cubicBezTo>
                <a:cubicBezTo>
                  <a:pt x="589" y="833"/>
                  <a:pt x="658" y="859"/>
                  <a:pt x="745" y="859"/>
                </a:cubicBezTo>
                <a:cubicBezTo>
                  <a:pt x="801" y="859"/>
                  <a:pt x="845" y="844"/>
                  <a:pt x="860" y="837"/>
                </a:cubicBezTo>
                <a:cubicBezTo>
                  <a:pt x="875" y="830"/>
                  <a:pt x="884" y="822"/>
                  <a:pt x="884" y="801"/>
                </a:cubicBezTo>
                <a:cubicBezTo>
                  <a:pt x="884" y="788"/>
                  <a:pt x="884" y="682"/>
                  <a:pt x="884" y="669"/>
                </a:cubicBezTo>
                <a:cubicBezTo>
                  <a:pt x="884" y="613"/>
                  <a:pt x="885" y="592"/>
                  <a:pt x="872" y="557"/>
                </a:cubicBezTo>
                <a:cubicBezTo>
                  <a:pt x="859" y="524"/>
                  <a:pt x="824" y="487"/>
                  <a:pt x="754" y="487"/>
                </a:cubicBezTo>
                <a:cubicBezTo>
                  <a:pt x="684" y="487"/>
                  <a:pt x="637" y="503"/>
                  <a:pt x="630" y="504"/>
                </a:cubicBezTo>
                <a:cubicBezTo>
                  <a:pt x="612" y="509"/>
                  <a:pt x="612" y="520"/>
                  <a:pt x="618" y="548"/>
                </a:cubicBezTo>
                <a:cubicBezTo>
                  <a:pt x="624" y="576"/>
                  <a:pt x="625" y="584"/>
                  <a:pt x="644" y="580"/>
                </a:cubicBezTo>
                <a:cubicBezTo>
                  <a:pt x="644" y="580"/>
                  <a:pt x="702" y="564"/>
                  <a:pt x="733" y="564"/>
                </a:cubicBezTo>
                <a:close/>
                <a:moveTo>
                  <a:pt x="686" y="745"/>
                </a:moveTo>
                <a:cubicBezTo>
                  <a:pt x="686" y="712"/>
                  <a:pt x="710" y="703"/>
                  <a:pt x="745" y="703"/>
                </a:cubicBezTo>
                <a:cubicBezTo>
                  <a:pt x="758" y="703"/>
                  <a:pt x="771" y="704"/>
                  <a:pt x="789" y="706"/>
                </a:cubicBezTo>
                <a:cubicBezTo>
                  <a:pt x="790" y="707"/>
                  <a:pt x="791" y="708"/>
                  <a:pt x="791" y="709"/>
                </a:cubicBezTo>
                <a:cubicBezTo>
                  <a:pt x="791" y="777"/>
                  <a:pt x="791" y="777"/>
                  <a:pt x="791" y="777"/>
                </a:cubicBezTo>
                <a:cubicBezTo>
                  <a:pt x="791" y="778"/>
                  <a:pt x="790" y="779"/>
                  <a:pt x="789" y="780"/>
                </a:cubicBezTo>
                <a:cubicBezTo>
                  <a:pt x="778" y="784"/>
                  <a:pt x="763" y="787"/>
                  <a:pt x="748" y="787"/>
                </a:cubicBezTo>
                <a:cubicBezTo>
                  <a:pt x="708" y="787"/>
                  <a:pt x="686" y="775"/>
                  <a:pt x="686" y="745"/>
                </a:cubicBezTo>
                <a:close/>
                <a:moveTo>
                  <a:pt x="528" y="818"/>
                </a:moveTo>
                <a:cubicBezTo>
                  <a:pt x="528" y="527"/>
                  <a:pt x="528" y="527"/>
                  <a:pt x="528" y="527"/>
                </a:cubicBezTo>
                <a:cubicBezTo>
                  <a:pt x="528" y="498"/>
                  <a:pt x="523" y="491"/>
                  <a:pt x="476" y="491"/>
                </a:cubicBezTo>
                <a:cubicBezTo>
                  <a:pt x="429" y="491"/>
                  <a:pt x="424" y="498"/>
                  <a:pt x="424" y="527"/>
                </a:cubicBezTo>
                <a:cubicBezTo>
                  <a:pt x="424" y="818"/>
                  <a:pt x="424" y="818"/>
                  <a:pt x="424" y="818"/>
                </a:cubicBezTo>
                <a:cubicBezTo>
                  <a:pt x="424" y="847"/>
                  <a:pt x="429" y="854"/>
                  <a:pt x="476" y="854"/>
                </a:cubicBezTo>
                <a:cubicBezTo>
                  <a:pt x="523" y="854"/>
                  <a:pt x="528" y="847"/>
                  <a:pt x="528" y="818"/>
                </a:cubicBezTo>
                <a:close/>
                <a:moveTo>
                  <a:pt x="382" y="427"/>
                </a:moveTo>
                <a:cubicBezTo>
                  <a:pt x="270" y="818"/>
                  <a:pt x="270" y="818"/>
                  <a:pt x="270" y="818"/>
                </a:cubicBezTo>
                <a:cubicBezTo>
                  <a:pt x="260" y="847"/>
                  <a:pt x="241" y="854"/>
                  <a:pt x="195" y="854"/>
                </a:cubicBezTo>
                <a:cubicBezTo>
                  <a:pt x="148" y="854"/>
                  <a:pt x="129" y="847"/>
                  <a:pt x="119" y="818"/>
                </a:cubicBezTo>
                <a:cubicBezTo>
                  <a:pt x="7" y="427"/>
                  <a:pt x="7" y="427"/>
                  <a:pt x="7" y="427"/>
                </a:cubicBezTo>
                <a:cubicBezTo>
                  <a:pt x="0" y="399"/>
                  <a:pt x="9" y="392"/>
                  <a:pt x="53" y="392"/>
                </a:cubicBezTo>
                <a:cubicBezTo>
                  <a:pt x="96" y="392"/>
                  <a:pt x="103" y="399"/>
                  <a:pt x="110" y="428"/>
                </a:cubicBezTo>
                <a:cubicBezTo>
                  <a:pt x="195" y="744"/>
                  <a:pt x="195" y="744"/>
                  <a:pt x="195" y="744"/>
                </a:cubicBezTo>
                <a:cubicBezTo>
                  <a:pt x="279" y="428"/>
                  <a:pt x="279" y="428"/>
                  <a:pt x="279" y="428"/>
                </a:cubicBezTo>
                <a:cubicBezTo>
                  <a:pt x="286" y="399"/>
                  <a:pt x="293" y="392"/>
                  <a:pt x="337" y="392"/>
                </a:cubicBezTo>
                <a:cubicBezTo>
                  <a:pt x="380" y="392"/>
                  <a:pt x="389" y="399"/>
                  <a:pt x="382" y="427"/>
                </a:cubicBezTo>
                <a:close/>
                <a:moveTo>
                  <a:pt x="1908" y="848"/>
                </a:moveTo>
                <a:cubicBezTo>
                  <a:pt x="1908" y="815"/>
                  <a:pt x="1908" y="815"/>
                  <a:pt x="1908" y="815"/>
                </a:cubicBezTo>
                <a:cubicBezTo>
                  <a:pt x="1895" y="815"/>
                  <a:pt x="1895" y="815"/>
                  <a:pt x="1895" y="815"/>
                </a:cubicBezTo>
                <a:cubicBezTo>
                  <a:pt x="1895" y="808"/>
                  <a:pt x="1895" y="808"/>
                  <a:pt x="1895" y="808"/>
                </a:cubicBezTo>
                <a:cubicBezTo>
                  <a:pt x="1928" y="808"/>
                  <a:pt x="1928" y="808"/>
                  <a:pt x="1928" y="808"/>
                </a:cubicBezTo>
                <a:cubicBezTo>
                  <a:pt x="1928" y="815"/>
                  <a:pt x="1928" y="815"/>
                  <a:pt x="1928" y="815"/>
                </a:cubicBezTo>
                <a:cubicBezTo>
                  <a:pt x="1915" y="815"/>
                  <a:pt x="1915" y="815"/>
                  <a:pt x="1915" y="815"/>
                </a:cubicBezTo>
                <a:cubicBezTo>
                  <a:pt x="1915" y="848"/>
                  <a:pt x="1915" y="848"/>
                  <a:pt x="1915" y="848"/>
                </a:cubicBezTo>
                <a:lnTo>
                  <a:pt x="1908" y="848"/>
                </a:lnTo>
                <a:close/>
                <a:moveTo>
                  <a:pt x="1935" y="848"/>
                </a:moveTo>
                <a:cubicBezTo>
                  <a:pt x="1935" y="808"/>
                  <a:pt x="1935" y="808"/>
                  <a:pt x="1935" y="808"/>
                </a:cubicBezTo>
                <a:cubicBezTo>
                  <a:pt x="1944" y="808"/>
                  <a:pt x="1944" y="808"/>
                  <a:pt x="1944" y="808"/>
                </a:cubicBezTo>
                <a:cubicBezTo>
                  <a:pt x="1951" y="823"/>
                  <a:pt x="1951" y="823"/>
                  <a:pt x="1951" y="823"/>
                </a:cubicBezTo>
                <a:cubicBezTo>
                  <a:pt x="1954" y="833"/>
                  <a:pt x="1954" y="833"/>
                  <a:pt x="1954" y="833"/>
                </a:cubicBezTo>
                <a:cubicBezTo>
                  <a:pt x="1955" y="833"/>
                  <a:pt x="1955" y="833"/>
                  <a:pt x="1955" y="833"/>
                </a:cubicBezTo>
                <a:cubicBezTo>
                  <a:pt x="1958" y="823"/>
                  <a:pt x="1958" y="823"/>
                  <a:pt x="1958" y="823"/>
                </a:cubicBezTo>
                <a:cubicBezTo>
                  <a:pt x="1964" y="808"/>
                  <a:pt x="1964" y="808"/>
                  <a:pt x="1964" y="808"/>
                </a:cubicBezTo>
                <a:cubicBezTo>
                  <a:pt x="1974" y="808"/>
                  <a:pt x="1974" y="808"/>
                  <a:pt x="1974" y="808"/>
                </a:cubicBezTo>
                <a:cubicBezTo>
                  <a:pt x="1974" y="848"/>
                  <a:pt x="1974" y="848"/>
                  <a:pt x="1974" y="848"/>
                </a:cubicBezTo>
                <a:cubicBezTo>
                  <a:pt x="1967" y="848"/>
                  <a:pt x="1967" y="848"/>
                  <a:pt x="1967" y="848"/>
                </a:cubicBezTo>
                <a:cubicBezTo>
                  <a:pt x="1967" y="830"/>
                  <a:pt x="1967" y="830"/>
                  <a:pt x="1967" y="830"/>
                </a:cubicBezTo>
                <a:cubicBezTo>
                  <a:pt x="1968" y="817"/>
                  <a:pt x="1968" y="817"/>
                  <a:pt x="1968" y="817"/>
                </a:cubicBezTo>
                <a:cubicBezTo>
                  <a:pt x="1967" y="817"/>
                  <a:pt x="1967" y="817"/>
                  <a:pt x="1967" y="817"/>
                </a:cubicBezTo>
                <a:cubicBezTo>
                  <a:pt x="1957" y="842"/>
                  <a:pt x="1957" y="842"/>
                  <a:pt x="1957" y="842"/>
                </a:cubicBezTo>
                <a:cubicBezTo>
                  <a:pt x="1951" y="842"/>
                  <a:pt x="1951" y="842"/>
                  <a:pt x="1951" y="842"/>
                </a:cubicBezTo>
                <a:cubicBezTo>
                  <a:pt x="1942" y="817"/>
                  <a:pt x="1942" y="817"/>
                  <a:pt x="1942" y="817"/>
                </a:cubicBezTo>
                <a:cubicBezTo>
                  <a:pt x="1941" y="817"/>
                  <a:pt x="1941" y="817"/>
                  <a:pt x="1941" y="817"/>
                </a:cubicBezTo>
                <a:cubicBezTo>
                  <a:pt x="1942" y="830"/>
                  <a:pt x="1942" y="830"/>
                  <a:pt x="1942" y="830"/>
                </a:cubicBezTo>
                <a:cubicBezTo>
                  <a:pt x="1942" y="848"/>
                  <a:pt x="1942" y="848"/>
                  <a:pt x="1942" y="848"/>
                </a:cubicBezTo>
                <a:lnTo>
                  <a:pt x="1935" y="84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48647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arge text, teal 1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>
            <a:extLst>
              <a:ext uri="{FF2B5EF4-FFF2-40B4-BE49-F238E27FC236}">
                <a16:creationId xmlns:a16="http://schemas.microsoft.com/office/drawing/2014/main" id="{98EC47AF-052A-460D-AE28-0F22028E2211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656511" y="6349831"/>
            <a:ext cx="842393" cy="272775"/>
          </a:xfrm>
          <a:custGeom>
            <a:avLst/>
            <a:gdLst>
              <a:gd name="T0" fmla="*/ 2257 w 2659"/>
              <a:gd name="T1" fmla="*/ 418 h 859"/>
              <a:gd name="T2" fmla="*/ 2418 w 2659"/>
              <a:gd name="T3" fmla="*/ 14 h 859"/>
              <a:gd name="T4" fmla="*/ 2581 w 2659"/>
              <a:gd name="T5" fmla="*/ 583 h 859"/>
              <a:gd name="T6" fmla="*/ 2281 w 2659"/>
              <a:gd name="T7" fmla="*/ 538 h 859"/>
              <a:gd name="T8" fmla="*/ 2108 w 2659"/>
              <a:gd name="T9" fmla="*/ 380 h 859"/>
              <a:gd name="T10" fmla="*/ 1965 w 2659"/>
              <a:gd name="T11" fmla="*/ 551 h 859"/>
              <a:gd name="T12" fmla="*/ 2030 w 2659"/>
              <a:gd name="T13" fmla="*/ 423 h 859"/>
              <a:gd name="T14" fmla="*/ 2139 w 2659"/>
              <a:gd name="T15" fmla="*/ 246 h 859"/>
              <a:gd name="T16" fmla="*/ 1786 w 2659"/>
              <a:gd name="T17" fmla="*/ 535 h 859"/>
              <a:gd name="T18" fmla="*/ 1880 w 2659"/>
              <a:gd name="T19" fmla="*/ 533 h 859"/>
              <a:gd name="T20" fmla="*/ 1862 w 2659"/>
              <a:gd name="T21" fmla="*/ 798 h 859"/>
              <a:gd name="T22" fmla="*/ 1757 w 2659"/>
              <a:gd name="T23" fmla="*/ 722 h 859"/>
              <a:gd name="T24" fmla="*/ 1653 w 2659"/>
              <a:gd name="T25" fmla="*/ 428 h 859"/>
              <a:gd name="T26" fmla="*/ 1606 w 2659"/>
              <a:gd name="T27" fmla="*/ 491 h 859"/>
              <a:gd name="T28" fmla="*/ 1652 w 2659"/>
              <a:gd name="T29" fmla="*/ 577 h 859"/>
              <a:gd name="T30" fmla="*/ 1686 w 2659"/>
              <a:gd name="T31" fmla="*/ 831 h 859"/>
              <a:gd name="T32" fmla="*/ 1388 w 2659"/>
              <a:gd name="T33" fmla="*/ 564 h 859"/>
              <a:gd name="T34" fmla="*/ 1445 w 2659"/>
              <a:gd name="T35" fmla="*/ 636 h 859"/>
              <a:gd name="T36" fmla="*/ 1401 w 2659"/>
              <a:gd name="T37" fmla="*/ 859 h 859"/>
              <a:gd name="T38" fmla="*/ 1539 w 2659"/>
              <a:gd name="T39" fmla="*/ 669 h 859"/>
              <a:gd name="T40" fmla="*/ 1286 w 2659"/>
              <a:gd name="T41" fmla="*/ 504 h 859"/>
              <a:gd name="T42" fmla="*/ 1388 w 2659"/>
              <a:gd name="T43" fmla="*/ 564 h 859"/>
              <a:gd name="T44" fmla="*/ 1444 w 2659"/>
              <a:gd name="T45" fmla="*/ 706 h 859"/>
              <a:gd name="T46" fmla="*/ 1445 w 2659"/>
              <a:gd name="T47" fmla="*/ 780 h 859"/>
              <a:gd name="T48" fmla="*/ 1204 w 2659"/>
              <a:gd name="T49" fmla="*/ 740 h 859"/>
              <a:gd name="T50" fmla="*/ 1042 w 2659"/>
              <a:gd name="T51" fmla="*/ 593 h 859"/>
              <a:gd name="T52" fmla="*/ 1184 w 2659"/>
              <a:gd name="T53" fmla="*/ 548 h 859"/>
              <a:gd name="T54" fmla="*/ 944 w 2659"/>
              <a:gd name="T55" fmla="*/ 595 h 859"/>
              <a:gd name="T56" fmla="*/ 1066 w 2659"/>
              <a:gd name="T57" fmla="*/ 779 h 859"/>
              <a:gd name="T58" fmla="*/ 960 w 2659"/>
              <a:gd name="T59" fmla="*/ 840 h 859"/>
              <a:gd name="T60" fmla="*/ 1204 w 2659"/>
              <a:gd name="T61" fmla="*/ 740 h 859"/>
              <a:gd name="T62" fmla="*/ 791 w 2659"/>
              <a:gd name="T63" fmla="*/ 634 h 859"/>
              <a:gd name="T64" fmla="*/ 589 w 2659"/>
              <a:gd name="T65" fmla="*/ 746 h 859"/>
              <a:gd name="T66" fmla="*/ 884 w 2659"/>
              <a:gd name="T67" fmla="*/ 801 h 859"/>
              <a:gd name="T68" fmla="*/ 754 w 2659"/>
              <a:gd name="T69" fmla="*/ 487 h 859"/>
              <a:gd name="T70" fmla="*/ 644 w 2659"/>
              <a:gd name="T71" fmla="*/ 580 h 859"/>
              <a:gd name="T72" fmla="*/ 745 w 2659"/>
              <a:gd name="T73" fmla="*/ 703 h 859"/>
              <a:gd name="T74" fmla="*/ 791 w 2659"/>
              <a:gd name="T75" fmla="*/ 777 h 859"/>
              <a:gd name="T76" fmla="*/ 686 w 2659"/>
              <a:gd name="T77" fmla="*/ 745 h 859"/>
              <a:gd name="T78" fmla="*/ 476 w 2659"/>
              <a:gd name="T79" fmla="*/ 491 h 859"/>
              <a:gd name="T80" fmla="*/ 476 w 2659"/>
              <a:gd name="T81" fmla="*/ 854 h 859"/>
              <a:gd name="T82" fmla="*/ 270 w 2659"/>
              <a:gd name="T83" fmla="*/ 818 h 859"/>
              <a:gd name="T84" fmla="*/ 7 w 2659"/>
              <a:gd name="T85" fmla="*/ 427 h 859"/>
              <a:gd name="T86" fmla="*/ 195 w 2659"/>
              <a:gd name="T87" fmla="*/ 744 h 859"/>
              <a:gd name="T88" fmla="*/ 382 w 2659"/>
              <a:gd name="T89" fmla="*/ 427 h 859"/>
              <a:gd name="T90" fmla="*/ 1895 w 2659"/>
              <a:gd name="T91" fmla="*/ 815 h 859"/>
              <a:gd name="T92" fmla="*/ 1928 w 2659"/>
              <a:gd name="T93" fmla="*/ 815 h 859"/>
              <a:gd name="T94" fmla="*/ 1908 w 2659"/>
              <a:gd name="T95" fmla="*/ 848 h 859"/>
              <a:gd name="T96" fmla="*/ 1944 w 2659"/>
              <a:gd name="T97" fmla="*/ 808 h 859"/>
              <a:gd name="T98" fmla="*/ 1955 w 2659"/>
              <a:gd name="T99" fmla="*/ 833 h 859"/>
              <a:gd name="T100" fmla="*/ 1974 w 2659"/>
              <a:gd name="T101" fmla="*/ 808 h 859"/>
              <a:gd name="T102" fmla="*/ 1967 w 2659"/>
              <a:gd name="T103" fmla="*/ 830 h 859"/>
              <a:gd name="T104" fmla="*/ 1957 w 2659"/>
              <a:gd name="T105" fmla="*/ 842 h 859"/>
              <a:gd name="T106" fmla="*/ 1941 w 2659"/>
              <a:gd name="T107" fmla="*/ 817 h 859"/>
              <a:gd name="T108" fmla="*/ 1935 w 2659"/>
              <a:gd name="T109" fmla="*/ 848 h 8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659" h="859">
                <a:moveTo>
                  <a:pt x="2139" y="246"/>
                </a:moveTo>
                <a:cubicBezTo>
                  <a:pt x="2174" y="236"/>
                  <a:pt x="2211" y="256"/>
                  <a:pt x="2221" y="292"/>
                </a:cubicBezTo>
                <a:cubicBezTo>
                  <a:pt x="2257" y="418"/>
                  <a:pt x="2257" y="418"/>
                  <a:pt x="2257" y="418"/>
                </a:cubicBezTo>
                <a:cubicBezTo>
                  <a:pt x="2354" y="79"/>
                  <a:pt x="2354" y="79"/>
                  <a:pt x="2354" y="79"/>
                </a:cubicBezTo>
                <a:cubicBezTo>
                  <a:pt x="2354" y="79"/>
                  <a:pt x="2354" y="79"/>
                  <a:pt x="2354" y="79"/>
                </a:cubicBezTo>
                <a:cubicBezTo>
                  <a:pt x="2363" y="48"/>
                  <a:pt x="2387" y="23"/>
                  <a:pt x="2418" y="14"/>
                </a:cubicBezTo>
                <a:cubicBezTo>
                  <a:pt x="2467" y="0"/>
                  <a:pt x="2518" y="29"/>
                  <a:pt x="2532" y="78"/>
                </a:cubicBezTo>
                <a:cubicBezTo>
                  <a:pt x="2644" y="469"/>
                  <a:pt x="2644" y="469"/>
                  <a:pt x="2644" y="469"/>
                </a:cubicBezTo>
                <a:cubicBezTo>
                  <a:pt x="2659" y="518"/>
                  <a:pt x="2630" y="569"/>
                  <a:pt x="2581" y="583"/>
                </a:cubicBezTo>
                <a:cubicBezTo>
                  <a:pt x="2532" y="597"/>
                  <a:pt x="2481" y="569"/>
                  <a:pt x="2467" y="520"/>
                </a:cubicBezTo>
                <a:cubicBezTo>
                  <a:pt x="2377" y="206"/>
                  <a:pt x="2377" y="206"/>
                  <a:pt x="2377" y="206"/>
                </a:cubicBezTo>
                <a:cubicBezTo>
                  <a:pt x="2281" y="538"/>
                  <a:pt x="2281" y="538"/>
                  <a:pt x="2281" y="538"/>
                </a:cubicBezTo>
                <a:cubicBezTo>
                  <a:pt x="2275" y="559"/>
                  <a:pt x="2259" y="577"/>
                  <a:pt x="2236" y="584"/>
                </a:cubicBezTo>
                <a:cubicBezTo>
                  <a:pt x="2200" y="594"/>
                  <a:pt x="2163" y="574"/>
                  <a:pt x="2153" y="538"/>
                </a:cubicBezTo>
                <a:cubicBezTo>
                  <a:pt x="2108" y="380"/>
                  <a:pt x="2108" y="380"/>
                  <a:pt x="2108" y="380"/>
                </a:cubicBezTo>
                <a:cubicBezTo>
                  <a:pt x="2059" y="551"/>
                  <a:pt x="2059" y="551"/>
                  <a:pt x="2059" y="551"/>
                </a:cubicBezTo>
                <a:cubicBezTo>
                  <a:pt x="2054" y="567"/>
                  <a:pt x="2042" y="580"/>
                  <a:pt x="2025" y="585"/>
                </a:cubicBezTo>
                <a:cubicBezTo>
                  <a:pt x="1999" y="592"/>
                  <a:pt x="1972" y="577"/>
                  <a:pt x="1965" y="551"/>
                </a:cubicBezTo>
                <a:cubicBezTo>
                  <a:pt x="1936" y="450"/>
                  <a:pt x="1936" y="450"/>
                  <a:pt x="1936" y="450"/>
                </a:cubicBezTo>
                <a:cubicBezTo>
                  <a:pt x="1929" y="424"/>
                  <a:pt x="1944" y="397"/>
                  <a:pt x="1969" y="390"/>
                </a:cubicBezTo>
                <a:cubicBezTo>
                  <a:pt x="1995" y="383"/>
                  <a:pt x="2022" y="398"/>
                  <a:pt x="2030" y="423"/>
                </a:cubicBezTo>
                <a:cubicBezTo>
                  <a:pt x="2042" y="468"/>
                  <a:pt x="2042" y="468"/>
                  <a:pt x="2042" y="468"/>
                </a:cubicBezTo>
                <a:cubicBezTo>
                  <a:pt x="2093" y="292"/>
                  <a:pt x="2093" y="292"/>
                  <a:pt x="2093" y="292"/>
                </a:cubicBezTo>
                <a:cubicBezTo>
                  <a:pt x="2099" y="270"/>
                  <a:pt x="2116" y="252"/>
                  <a:pt x="2139" y="246"/>
                </a:cubicBezTo>
                <a:close/>
                <a:moveTo>
                  <a:pt x="1833" y="487"/>
                </a:moveTo>
                <a:cubicBezTo>
                  <a:pt x="1792" y="487"/>
                  <a:pt x="1786" y="508"/>
                  <a:pt x="1786" y="533"/>
                </a:cubicBezTo>
                <a:cubicBezTo>
                  <a:pt x="1786" y="535"/>
                  <a:pt x="1786" y="535"/>
                  <a:pt x="1786" y="535"/>
                </a:cubicBezTo>
                <a:cubicBezTo>
                  <a:pt x="1786" y="561"/>
                  <a:pt x="1792" y="581"/>
                  <a:pt x="1833" y="581"/>
                </a:cubicBezTo>
                <a:cubicBezTo>
                  <a:pt x="1875" y="581"/>
                  <a:pt x="1880" y="561"/>
                  <a:pt x="1880" y="535"/>
                </a:cubicBezTo>
                <a:cubicBezTo>
                  <a:pt x="1880" y="533"/>
                  <a:pt x="1880" y="533"/>
                  <a:pt x="1880" y="533"/>
                </a:cubicBezTo>
                <a:cubicBezTo>
                  <a:pt x="1880" y="508"/>
                  <a:pt x="1875" y="487"/>
                  <a:pt x="1833" y="487"/>
                </a:cubicBezTo>
                <a:close/>
                <a:moveTo>
                  <a:pt x="1847" y="841"/>
                </a:moveTo>
                <a:cubicBezTo>
                  <a:pt x="1866" y="837"/>
                  <a:pt x="1867" y="827"/>
                  <a:pt x="1862" y="798"/>
                </a:cubicBezTo>
                <a:cubicBezTo>
                  <a:pt x="1857" y="770"/>
                  <a:pt x="1856" y="762"/>
                  <a:pt x="1837" y="765"/>
                </a:cubicBezTo>
                <a:cubicBezTo>
                  <a:pt x="1812" y="768"/>
                  <a:pt x="1784" y="775"/>
                  <a:pt x="1770" y="766"/>
                </a:cubicBezTo>
                <a:cubicBezTo>
                  <a:pt x="1760" y="759"/>
                  <a:pt x="1757" y="753"/>
                  <a:pt x="1757" y="722"/>
                </a:cubicBezTo>
                <a:cubicBezTo>
                  <a:pt x="1757" y="428"/>
                  <a:pt x="1757" y="428"/>
                  <a:pt x="1757" y="428"/>
                </a:cubicBezTo>
                <a:cubicBezTo>
                  <a:pt x="1757" y="399"/>
                  <a:pt x="1752" y="392"/>
                  <a:pt x="1705" y="392"/>
                </a:cubicBezTo>
                <a:cubicBezTo>
                  <a:pt x="1658" y="392"/>
                  <a:pt x="1653" y="399"/>
                  <a:pt x="1653" y="428"/>
                </a:cubicBezTo>
                <a:cubicBezTo>
                  <a:pt x="1653" y="490"/>
                  <a:pt x="1653" y="490"/>
                  <a:pt x="1653" y="490"/>
                </a:cubicBezTo>
                <a:cubicBezTo>
                  <a:pt x="1653" y="491"/>
                  <a:pt x="1653" y="491"/>
                  <a:pt x="1652" y="491"/>
                </a:cubicBezTo>
                <a:cubicBezTo>
                  <a:pt x="1606" y="491"/>
                  <a:pt x="1606" y="491"/>
                  <a:pt x="1606" y="491"/>
                </a:cubicBezTo>
                <a:cubicBezTo>
                  <a:pt x="1582" y="491"/>
                  <a:pt x="1577" y="495"/>
                  <a:pt x="1577" y="534"/>
                </a:cubicBezTo>
                <a:cubicBezTo>
                  <a:pt x="1577" y="573"/>
                  <a:pt x="1582" y="577"/>
                  <a:pt x="1606" y="577"/>
                </a:cubicBezTo>
                <a:cubicBezTo>
                  <a:pt x="1652" y="577"/>
                  <a:pt x="1652" y="577"/>
                  <a:pt x="1652" y="577"/>
                </a:cubicBezTo>
                <a:cubicBezTo>
                  <a:pt x="1653" y="577"/>
                  <a:pt x="1653" y="577"/>
                  <a:pt x="1653" y="578"/>
                </a:cubicBezTo>
                <a:cubicBezTo>
                  <a:pt x="1653" y="734"/>
                  <a:pt x="1653" y="734"/>
                  <a:pt x="1653" y="734"/>
                </a:cubicBezTo>
                <a:cubicBezTo>
                  <a:pt x="1653" y="768"/>
                  <a:pt x="1657" y="806"/>
                  <a:pt x="1686" y="831"/>
                </a:cubicBezTo>
                <a:cubicBezTo>
                  <a:pt x="1706" y="849"/>
                  <a:pt x="1733" y="854"/>
                  <a:pt x="1757" y="854"/>
                </a:cubicBezTo>
                <a:cubicBezTo>
                  <a:pt x="1796" y="854"/>
                  <a:pt x="1831" y="845"/>
                  <a:pt x="1847" y="841"/>
                </a:cubicBezTo>
                <a:close/>
                <a:moveTo>
                  <a:pt x="1388" y="564"/>
                </a:moveTo>
                <a:cubicBezTo>
                  <a:pt x="1431" y="564"/>
                  <a:pt x="1446" y="583"/>
                  <a:pt x="1446" y="615"/>
                </a:cubicBezTo>
                <a:cubicBezTo>
                  <a:pt x="1446" y="634"/>
                  <a:pt x="1446" y="634"/>
                  <a:pt x="1446" y="634"/>
                </a:cubicBezTo>
                <a:cubicBezTo>
                  <a:pt x="1446" y="635"/>
                  <a:pt x="1446" y="636"/>
                  <a:pt x="1445" y="636"/>
                </a:cubicBezTo>
                <a:cubicBezTo>
                  <a:pt x="1426" y="634"/>
                  <a:pt x="1407" y="633"/>
                  <a:pt x="1388" y="633"/>
                </a:cubicBezTo>
                <a:cubicBezTo>
                  <a:pt x="1304" y="633"/>
                  <a:pt x="1244" y="660"/>
                  <a:pt x="1244" y="746"/>
                </a:cubicBezTo>
                <a:cubicBezTo>
                  <a:pt x="1244" y="833"/>
                  <a:pt x="1313" y="859"/>
                  <a:pt x="1401" y="859"/>
                </a:cubicBezTo>
                <a:cubicBezTo>
                  <a:pt x="1457" y="859"/>
                  <a:pt x="1501" y="844"/>
                  <a:pt x="1515" y="837"/>
                </a:cubicBezTo>
                <a:cubicBezTo>
                  <a:pt x="1530" y="830"/>
                  <a:pt x="1539" y="822"/>
                  <a:pt x="1539" y="801"/>
                </a:cubicBezTo>
                <a:cubicBezTo>
                  <a:pt x="1539" y="788"/>
                  <a:pt x="1539" y="682"/>
                  <a:pt x="1539" y="669"/>
                </a:cubicBezTo>
                <a:cubicBezTo>
                  <a:pt x="1539" y="613"/>
                  <a:pt x="1541" y="592"/>
                  <a:pt x="1527" y="557"/>
                </a:cubicBezTo>
                <a:cubicBezTo>
                  <a:pt x="1515" y="524"/>
                  <a:pt x="1480" y="487"/>
                  <a:pt x="1410" y="487"/>
                </a:cubicBezTo>
                <a:cubicBezTo>
                  <a:pt x="1339" y="487"/>
                  <a:pt x="1292" y="503"/>
                  <a:pt x="1286" y="504"/>
                </a:cubicBezTo>
                <a:cubicBezTo>
                  <a:pt x="1267" y="509"/>
                  <a:pt x="1267" y="520"/>
                  <a:pt x="1273" y="548"/>
                </a:cubicBezTo>
                <a:cubicBezTo>
                  <a:pt x="1279" y="576"/>
                  <a:pt x="1280" y="584"/>
                  <a:pt x="1299" y="580"/>
                </a:cubicBezTo>
                <a:cubicBezTo>
                  <a:pt x="1300" y="580"/>
                  <a:pt x="1357" y="564"/>
                  <a:pt x="1388" y="564"/>
                </a:cubicBezTo>
                <a:close/>
                <a:moveTo>
                  <a:pt x="1342" y="745"/>
                </a:moveTo>
                <a:cubicBezTo>
                  <a:pt x="1342" y="712"/>
                  <a:pt x="1365" y="703"/>
                  <a:pt x="1400" y="703"/>
                </a:cubicBezTo>
                <a:cubicBezTo>
                  <a:pt x="1414" y="703"/>
                  <a:pt x="1426" y="704"/>
                  <a:pt x="1444" y="706"/>
                </a:cubicBezTo>
                <a:cubicBezTo>
                  <a:pt x="1445" y="707"/>
                  <a:pt x="1446" y="708"/>
                  <a:pt x="1446" y="709"/>
                </a:cubicBezTo>
                <a:cubicBezTo>
                  <a:pt x="1446" y="777"/>
                  <a:pt x="1446" y="777"/>
                  <a:pt x="1446" y="777"/>
                </a:cubicBezTo>
                <a:cubicBezTo>
                  <a:pt x="1446" y="778"/>
                  <a:pt x="1446" y="779"/>
                  <a:pt x="1445" y="780"/>
                </a:cubicBezTo>
                <a:cubicBezTo>
                  <a:pt x="1434" y="784"/>
                  <a:pt x="1419" y="787"/>
                  <a:pt x="1403" y="787"/>
                </a:cubicBezTo>
                <a:cubicBezTo>
                  <a:pt x="1363" y="787"/>
                  <a:pt x="1342" y="775"/>
                  <a:pt x="1342" y="745"/>
                </a:cubicBezTo>
                <a:close/>
                <a:moveTo>
                  <a:pt x="1204" y="740"/>
                </a:moveTo>
                <a:cubicBezTo>
                  <a:pt x="1203" y="712"/>
                  <a:pt x="1196" y="690"/>
                  <a:pt x="1171" y="669"/>
                </a:cubicBezTo>
                <a:cubicBezTo>
                  <a:pt x="1154" y="653"/>
                  <a:pt x="1128" y="643"/>
                  <a:pt x="1090" y="629"/>
                </a:cubicBezTo>
                <a:cubicBezTo>
                  <a:pt x="1066" y="620"/>
                  <a:pt x="1042" y="615"/>
                  <a:pt x="1042" y="593"/>
                </a:cubicBezTo>
                <a:cubicBezTo>
                  <a:pt x="1042" y="575"/>
                  <a:pt x="1060" y="567"/>
                  <a:pt x="1075" y="566"/>
                </a:cubicBezTo>
                <a:cubicBezTo>
                  <a:pt x="1106" y="564"/>
                  <a:pt x="1140" y="576"/>
                  <a:pt x="1158" y="580"/>
                </a:cubicBezTo>
                <a:cubicBezTo>
                  <a:pt x="1177" y="584"/>
                  <a:pt x="1178" y="576"/>
                  <a:pt x="1184" y="548"/>
                </a:cubicBezTo>
                <a:cubicBezTo>
                  <a:pt x="1191" y="520"/>
                  <a:pt x="1190" y="509"/>
                  <a:pt x="1172" y="504"/>
                </a:cubicBezTo>
                <a:cubicBezTo>
                  <a:pt x="1156" y="500"/>
                  <a:pt x="1126" y="487"/>
                  <a:pt x="1066" y="487"/>
                </a:cubicBezTo>
                <a:cubicBezTo>
                  <a:pt x="989" y="487"/>
                  <a:pt x="942" y="535"/>
                  <a:pt x="944" y="595"/>
                </a:cubicBezTo>
                <a:cubicBezTo>
                  <a:pt x="946" y="670"/>
                  <a:pt x="1005" y="691"/>
                  <a:pt x="1049" y="704"/>
                </a:cubicBezTo>
                <a:cubicBezTo>
                  <a:pt x="1088" y="714"/>
                  <a:pt x="1107" y="726"/>
                  <a:pt x="1105" y="749"/>
                </a:cubicBezTo>
                <a:cubicBezTo>
                  <a:pt x="1104" y="771"/>
                  <a:pt x="1086" y="779"/>
                  <a:pt x="1066" y="779"/>
                </a:cubicBezTo>
                <a:cubicBezTo>
                  <a:pt x="1039" y="779"/>
                  <a:pt x="994" y="767"/>
                  <a:pt x="970" y="762"/>
                </a:cubicBezTo>
                <a:cubicBezTo>
                  <a:pt x="952" y="758"/>
                  <a:pt x="949" y="770"/>
                  <a:pt x="945" y="799"/>
                </a:cubicBezTo>
                <a:cubicBezTo>
                  <a:pt x="941" y="828"/>
                  <a:pt x="941" y="833"/>
                  <a:pt x="960" y="840"/>
                </a:cubicBezTo>
                <a:cubicBezTo>
                  <a:pt x="960" y="840"/>
                  <a:pt x="1015" y="859"/>
                  <a:pt x="1073" y="859"/>
                </a:cubicBezTo>
                <a:cubicBezTo>
                  <a:pt x="1117" y="859"/>
                  <a:pt x="1149" y="844"/>
                  <a:pt x="1167" y="830"/>
                </a:cubicBezTo>
                <a:cubicBezTo>
                  <a:pt x="1191" y="811"/>
                  <a:pt x="1205" y="779"/>
                  <a:pt x="1204" y="740"/>
                </a:cubicBezTo>
                <a:close/>
                <a:moveTo>
                  <a:pt x="733" y="564"/>
                </a:moveTo>
                <a:cubicBezTo>
                  <a:pt x="775" y="564"/>
                  <a:pt x="791" y="583"/>
                  <a:pt x="791" y="615"/>
                </a:cubicBezTo>
                <a:cubicBezTo>
                  <a:pt x="791" y="634"/>
                  <a:pt x="791" y="634"/>
                  <a:pt x="791" y="634"/>
                </a:cubicBezTo>
                <a:cubicBezTo>
                  <a:pt x="791" y="635"/>
                  <a:pt x="790" y="636"/>
                  <a:pt x="790" y="636"/>
                </a:cubicBezTo>
                <a:cubicBezTo>
                  <a:pt x="771" y="634"/>
                  <a:pt x="752" y="633"/>
                  <a:pt x="733" y="633"/>
                </a:cubicBezTo>
                <a:cubicBezTo>
                  <a:pt x="649" y="633"/>
                  <a:pt x="589" y="660"/>
                  <a:pt x="589" y="746"/>
                </a:cubicBezTo>
                <a:cubicBezTo>
                  <a:pt x="589" y="833"/>
                  <a:pt x="658" y="859"/>
                  <a:pt x="745" y="859"/>
                </a:cubicBezTo>
                <a:cubicBezTo>
                  <a:pt x="801" y="859"/>
                  <a:pt x="845" y="844"/>
                  <a:pt x="860" y="837"/>
                </a:cubicBezTo>
                <a:cubicBezTo>
                  <a:pt x="875" y="830"/>
                  <a:pt x="884" y="822"/>
                  <a:pt x="884" y="801"/>
                </a:cubicBezTo>
                <a:cubicBezTo>
                  <a:pt x="884" y="788"/>
                  <a:pt x="884" y="682"/>
                  <a:pt x="884" y="669"/>
                </a:cubicBezTo>
                <a:cubicBezTo>
                  <a:pt x="884" y="613"/>
                  <a:pt x="885" y="592"/>
                  <a:pt x="872" y="557"/>
                </a:cubicBezTo>
                <a:cubicBezTo>
                  <a:pt x="859" y="524"/>
                  <a:pt x="824" y="487"/>
                  <a:pt x="754" y="487"/>
                </a:cubicBezTo>
                <a:cubicBezTo>
                  <a:pt x="684" y="487"/>
                  <a:pt x="637" y="503"/>
                  <a:pt x="630" y="504"/>
                </a:cubicBezTo>
                <a:cubicBezTo>
                  <a:pt x="612" y="509"/>
                  <a:pt x="612" y="520"/>
                  <a:pt x="618" y="548"/>
                </a:cubicBezTo>
                <a:cubicBezTo>
                  <a:pt x="624" y="576"/>
                  <a:pt x="625" y="584"/>
                  <a:pt x="644" y="580"/>
                </a:cubicBezTo>
                <a:cubicBezTo>
                  <a:pt x="644" y="580"/>
                  <a:pt x="702" y="564"/>
                  <a:pt x="733" y="564"/>
                </a:cubicBezTo>
                <a:close/>
                <a:moveTo>
                  <a:pt x="686" y="745"/>
                </a:moveTo>
                <a:cubicBezTo>
                  <a:pt x="686" y="712"/>
                  <a:pt x="710" y="703"/>
                  <a:pt x="745" y="703"/>
                </a:cubicBezTo>
                <a:cubicBezTo>
                  <a:pt x="758" y="703"/>
                  <a:pt x="771" y="704"/>
                  <a:pt x="789" y="706"/>
                </a:cubicBezTo>
                <a:cubicBezTo>
                  <a:pt x="790" y="707"/>
                  <a:pt x="791" y="708"/>
                  <a:pt x="791" y="709"/>
                </a:cubicBezTo>
                <a:cubicBezTo>
                  <a:pt x="791" y="777"/>
                  <a:pt x="791" y="777"/>
                  <a:pt x="791" y="777"/>
                </a:cubicBezTo>
                <a:cubicBezTo>
                  <a:pt x="791" y="778"/>
                  <a:pt x="790" y="779"/>
                  <a:pt x="789" y="780"/>
                </a:cubicBezTo>
                <a:cubicBezTo>
                  <a:pt x="778" y="784"/>
                  <a:pt x="763" y="787"/>
                  <a:pt x="748" y="787"/>
                </a:cubicBezTo>
                <a:cubicBezTo>
                  <a:pt x="708" y="787"/>
                  <a:pt x="686" y="775"/>
                  <a:pt x="686" y="745"/>
                </a:cubicBezTo>
                <a:close/>
                <a:moveTo>
                  <a:pt x="528" y="818"/>
                </a:moveTo>
                <a:cubicBezTo>
                  <a:pt x="528" y="527"/>
                  <a:pt x="528" y="527"/>
                  <a:pt x="528" y="527"/>
                </a:cubicBezTo>
                <a:cubicBezTo>
                  <a:pt x="528" y="498"/>
                  <a:pt x="523" y="491"/>
                  <a:pt x="476" y="491"/>
                </a:cubicBezTo>
                <a:cubicBezTo>
                  <a:pt x="429" y="491"/>
                  <a:pt x="424" y="498"/>
                  <a:pt x="424" y="527"/>
                </a:cubicBezTo>
                <a:cubicBezTo>
                  <a:pt x="424" y="818"/>
                  <a:pt x="424" y="818"/>
                  <a:pt x="424" y="818"/>
                </a:cubicBezTo>
                <a:cubicBezTo>
                  <a:pt x="424" y="847"/>
                  <a:pt x="429" y="854"/>
                  <a:pt x="476" y="854"/>
                </a:cubicBezTo>
                <a:cubicBezTo>
                  <a:pt x="523" y="854"/>
                  <a:pt x="528" y="847"/>
                  <a:pt x="528" y="818"/>
                </a:cubicBezTo>
                <a:close/>
                <a:moveTo>
                  <a:pt x="382" y="427"/>
                </a:moveTo>
                <a:cubicBezTo>
                  <a:pt x="270" y="818"/>
                  <a:pt x="270" y="818"/>
                  <a:pt x="270" y="818"/>
                </a:cubicBezTo>
                <a:cubicBezTo>
                  <a:pt x="260" y="847"/>
                  <a:pt x="241" y="854"/>
                  <a:pt x="195" y="854"/>
                </a:cubicBezTo>
                <a:cubicBezTo>
                  <a:pt x="148" y="854"/>
                  <a:pt x="129" y="847"/>
                  <a:pt x="119" y="818"/>
                </a:cubicBezTo>
                <a:cubicBezTo>
                  <a:pt x="7" y="427"/>
                  <a:pt x="7" y="427"/>
                  <a:pt x="7" y="427"/>
                </a:cubicBezTo>
                <a:cubicBezTo>
                  <a:pt x="0" y="399"/>
                  <a:pt x="9" y="392"/>
                  <a:pt x="53" y="392"/>
                </a:cubicBezTo>
                <a:cubicBezTo>
                  <a:pt x="96" y="392"/>
                  <a:pt x="103" y="399"/>
                  <a:pt x="110" y="428"/>
                </a:cubicBezTo>
                <a:cubicBezTo>
                  <a:pt x="195" y="744"/>
                  <a:pt x="195" y="744"/>
                  <a:pt x="195" y="744"/>
                </a:cubicBezTo>
                <a:cubicBezTo>
                  <a:pt x="279" y="428"/>
                  <a:pt x="279" y="428"/>
                  <a:pt x="279" y="428"/>
                </a:cubicBezTo>
                <a:cubicBezTo>
                  <a:pt x="286" y="399"/>
                  <a:pt x="293" y="392"/>
                  <a:pt x="337" y="392"/>
                </a:cubicBezTo>
                <a:cubicBezTo>
                  <a:pt x="380" y="392"/>
                  <a:pt x="389" y="399"/>
                  <a:pt x="382" y="427"/>
                </a:cubicBezTo>
                <a:close/>
                <a:moveTo>
                  <a:pt x="1908" y="848"/>
                </a:moveTo>
                <a:cubicBezTo>
                  <a:pt x="1908" y="815"/>
                  <a:pt x="1908" y="815"/>
                  <a:pt x="1908" y="815"/>
                </a:cubicBezTo>
                <a:cubicBezTo>
                  <a:pt x="1895" y="815"/>
                  <a:pt x="1895" y="815"/>
                  <a:pt x="1895" y="815"/>
                </a:cubicBezTo>
                <a:cubicBezTo>
                  <a:pt x="1895" y="808"/>
                  <a:pt x="1895" y="808"/>
                  <a:pt x="1895" y="808"/>
                </a:cubicBezTo>
                <a:cubicBezTo>
                  <a:pt x="1928" y="808"/>
                  <a:pt x="1928" y="808"/>
                  <a:pt x="1928" y="808"/>
                </a:cubicBezTo>
                <a:cubicBezTo>
                  <a:pt x="1928" y="815"/>
                  <a:pt x="1928" y="815"/>
                  <a:pt x="1928" y="815"/>
                </a:cubicBezTo>
                <a:cubicBezTo>
                  <a:pt x="1915" y="815"/>
                  <a:pt x="1915" y="815"/>
                  <a:pt x="1915" y="815"/>
                </a:cubicBezTo>
                <a:cubicBezTo>
                  <a:pt x="1915" y="848"/>
                  <a:pt x="1915" y="848"/>
                  <a:pt x="1915" y="848"/>
                </a:cubicBezTo>
                <a:lnTo>
                  <a:pt x="1908" y="848"/>
                </a:lnTo>
                <a:close/>
                <a:moveTo>
                  <a:pt x="1935" y="848"/>
                </a:moveTo>
                <a:cubicBezTo>
                  <a:pt x="1935" y="808"/>
                  <a:pt x="1935" y="808"/>
                  <a:pt x="1935" y="808"/>
                </a:cubicBezTo>
                <a:cubicBezTo>
                  <a:pt x="1944" y="808"/>
                  <a:pt x="1944" y="808"/>
                  <a:pt x="1944" y="808"/>
                </a:cubicBezTo>
                <a:cubicBezTo>
                  <a:pt x="1951" y="823"/>
                  <a:pt x="1951" y="823"/>
                  <a:pt x="1951" y="823"/>
                </a:cubicBezTo>
                <a:cubicBezTo>
                  <a:pt x="1954" y="833"/>
                  <a:pt x="1954" y="833"/>
                  <a:pt x="1954" y="833"/>
                </a:cubicBezTo>
                <a:cubicBezTo>
                  <a:pt x="1955" y="833"/>
                  <a:pt x="1955" y="833"/>
                  <a:pt x="1955" y="833"/>
                </a:cubicBezTo>
                <a:cubicBezTo>
                  <a:pt x="1958" y="823"/>
                  <a:pt x="1958" y="823"/>
                  <a:pt x="1958" y="823"/>
                </a:cubicBezTo>
                <a:cubicBezTo>
                  <a:pt x="1964" y="808"/>
                  <a:pt x="1964" y="808"/>
                  <a:pt x="1964" y="808"/>
                </a:cubicBezTo>
                <a:cubicBezTo>
                  <a:pt x="1974" y="808"/>
                  <a:pt x="1974" y="808"/>
                  <a:pt x="1974" y="808"/>
                </a:cubicBezTo>
                <a:cubicBezTo>
                  <a:pt x="1974" y="848"/>
                  <a:pt x="1974" y="848"/>
                  <a:pt x="1974" y="848"/>
                </a:cubicBezTo>
                <a:cubicBezTo>
                  <a:pt x="1967" y="848"/>
                  <a:pt x="1967" y="848"/>
                  <a:pt x="1967" y="848"/>
                </a:cubicBezTo>
                <a:cubicBezTo>
                  <a:pt x="1967" y="830"/>
                  <a:pt x="1967" y="830"/>
                  <a:pt x="1967" y="830"/>
                </a:cubicBezTo>
                <a:cubicBezTo>
                  <a:pt x="1968" y="817"/>
                  <a:pt x="1968" y="817"/>
                  <a:pt x="1968" y="817"/>
                </a:cubicBezTo>
                <a:cubicBezTo>
                  <a:pt x="1967" y="817"/>
                  <a:pt x="1967" y="817"/>
                  <a:pt x="1967" y="817"/>
                </a:cubicBezTo>
                <a:cubicBezTo>
                  <a:pt x="1957" y="842"/>
                  <a:pt x="1957" y="842"/>
                  <a:pt x="1957" y="842"/>
                </a:cubicBezTo>
                <a:cubicBezTo>
                  <a:pt x="1951" y="842"/>
                  <a:pt x="1951" y="842"/>
                  <a:pt x="1951" y="842"/>
                </a:cubicBezTo>
                <a:cubicBezTo>
                  <a:pt x="1942" y="817"/>
                  <a:pt x="1942" y="817"/>
                  <a:pt x="1942" y="817"/>
                </a:cubicBezTo>
                <a:cubicBezTo>
                  <a:pt x="1941" y="817"/>
                  <a:pt x="1941" y="817"/>
                  <a:pt x="1941" y="817"/>
                </a:cubicBezTo>
                <a:cubicBezTo>
                  <a:pt x="1942" y="830"/>
                  <a:pt x="1942" y="830"/>
                  <a:pt x="1942" y="830"/>
                </a:cubicBezTo>
                <a:cubicBezTo>
                  <a:pt x="1942" y="848"/>
                  <a:pt x="1942" y="848"/>
                  <a:pt x="1942" y="848"/>
                </a:cubicBezTo>
                <a:lnTo>
                  <a:pt x="1935" y="84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05E84C2-FF14-9C43-A008-61BE0B8075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2741364"/>
            <a:ext cx="10871200" cy="800100"/>
          </a:xfrm>
          <a:prstGeom prst="rect">
            <a:avLst/>
          </a:prstGeom>
        </p:spPr>
        <p:txBody>
          <a:bodyPr/>
          <a:lstStyle>
            <a:lvl1pPr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64DF27C-574C-A74A-8A6B-8D341965BCF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E9D702B-2E44-6949-B9BF-8B9250FCFCF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578113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5C0AE1-BA74-4080-833F-2F3D67C4A0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03225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9294FB4-A0A2-9347-9F06-91F90C169C4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FF5DD46-2E09-564B-9774-054855B3AD2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534568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19926484-A2E5-4D4A-97FA-F5A03DA5296D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660400" y="1317625"/>
            <a:ext cx="10871200" cy="4854575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100"/>
            </a:lvl5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AA815D7-85F7-244B-BEFD-A56A1161D6AF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0C7921B-AC41-ED49-9FD0-7CD8BA22BD21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247DA28-2273-5749-8D7F-A382F83EE3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03225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64926755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0.xml"/><Relationship Id="rId13" Type="http://schemas.openxmlformats.org/officeDocument/2006/relationships/slideLayout" Target="../slideLayouts/slideLayout45.xml"/><Relationship Id="rId18" Type="http://schemas.openxmlformats.org/officeDocument/2006/relationships/slideLayout" Target="../slideLayouts/slideLayout50.xml"/><Relationship Id="rId26" Type="http://schemas.openxmlformats.org/officeDocument/2006/relationships/slideLayout" Target="../slideLayouts/slideLayout58.xml"/><Relationship Id="rId3" Type="http://schemas.openxmlformats.org/officeDocument/2006/relationships/slideLayout" Target="../slideLayouts/slideLayout35.xml"/><Relationship Id="rId21" Type="http://schemas.openxmlformats.org/officeDocument/2006/relationships/slideLayout" Target="../slideLayouts/slideLayout53.xml"/><Relationship Id="rId7" Type="http://schemas.openxmlformats.org/officeDocument/2006/relationships/slideLayout" Target="../slideLayouts/slideLayout39.xml"/><Relationship Id="rId12" Type="http://schemas.openxmlformats.org/officeDocument/2006/relationships/slideLayout" Target="../slideLayouts/slideLayout44.xml"/><Relationship Id="rId17" Type="http://schemas.openxmlformats.org/officeDocument/2006/relationships/slideLayout" Target="../slideLayouts/slideLayout49.xml"/><Relationship Id="rId25" Type="http://schemas.openxmlformats.org/officeDocument/2006/relationships/slideLayout" Target="../slideLayouts/slideLayout57.xml"/><Relationship Id="rId2" Type="http://schemas.openxmlformats.org/officeDocument/2006/relationships/slideLayout" Target="../slideLayouts/slideLayout34.xml"/><Relationship Id="rId16" Type="http://schemas.openxmlformats.org/officeDocument/2006/relationships/slideLayout" Target="../slideLayouts/slideLayout48.xml"/><Relationship Id="rId20" Type="http://schemas.openxmlformats.org/officeDocument/2006/relationships/slideLayout" Target="../slideLayouts/slideLayout52.xml"/><Relationship Id="rId29" Type="http://schemas.openxmlformats.org/officeDocument/2006/relationships/slideLayout" Target="../slideLayouts/slideLayout61.xml"/><Relationship Id="rId1" Type="http://schemas.openxmlformats.org/officeDocument/2006/relationships/slideLayout" Target="../slideLayouts/slideLayout33.xml"/><Relationship Id="rId6" Type="http://schemas.openxmlformats.org/officeDocument/2006/relationships/slideLayout" Target="../slideLayouts/slideLayout38.xml"/><Relationship Id="rId11" Type="http://schemas.openxmlformats.org/officeDocument/2006/relationships/slideLayout" Target="../slideLayouts/slideLayout43.xml"/><Relationship Id="rId24" Type="http://schemas.openxmlformats.org/officeDocument/2006/relationships/slideLayout" Target="../slideLayouts/slideLayout56.xml"/><Relationship Id="rId32" Type="http://schemas.openxmlformats.org/officeDocument/2006/relationships/theme" Target="../theme/theme2.xml"/><Relationship Id="rId5" Type="http://schemas.openxmlformats.org/officeDocument/2006/relationships/slideLayout" Target="../slideLayouts/slideLayout37.xml"/><Relationship Id="rId15" Type="http://schemas.openxmlformats.org/officeDocument/2006/relationships/slideLayout" Target="../slideLayouts/slideLayout47.xml"/><Relationship Id="rId23" Type="http://schemas.openxmlformats.org/officeDocument/2006/relationships/slideLayout" Target="../slideLayouts/slideLayout55.xml"/><Relationship Id="rId28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42.xml"/><Relationship Id="rId19" Type="http://schemas.openxmlformats.org/officeDocument/2006/relationships/slideLayout" Target="../slideLayouts/slideLayout51.xml"/><Relationship Id="rId31" Type="http://schemas.openxmlformats.org/officeDocument/2006/relationships/slideLayout" Target="../slideLayouts/slideLayout63.xml"/><Relationship Id="rId4" Type="http://schemas.openxmlformats.org/officeDocument/2006/relationships/slideLayout" Target="../slideLayouts/slideLayout36.xml"/><Relationship Id="rId9" Type="http://schemas.openxmlformats.org/officeDocument/2006/relationships/slideLayout" Target="../slideLayouts/slideLayout41.xml"/><Relationship Id="rId14" Type="http://schemas.openxmlformats.org/officeDocument/2006/relationships/slideLayout" Target="../slideLayouts/slideLayout46.xml"/><Relationship Id="rId22" Type="http://schemas.openxmlformats.org/officeDocument/2006/relationships/slideLayout" Target="../slideLayouts/slideLayout54.xml"/><Relationship Id="rId27" Type="http://schemas.openxmlformats.org/officeDocument/2006/relationships/slideLayout" Target="../slideLayouts/slideLayout59.xml"/><Relationship Id="rId30" Type="http://schemas.openxmlformats.org/officeDocument/2006/relationships/slideLayout" Target="../slideLayouts/slideLayout6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77C52E2-1E49-45DA-8C28-09D413E61B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10236"/>
            <a:ext cx="10871200" cy="829802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/>
          <a:p>
            <a:r>
              <a:rPr lang="en-US" dirty="0"/>
              <a:t>Headline goes here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1F9DDA-55D0-4DDA-BB85-08B991C5D3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60400" y="1316238"/>
            <a:ext cx="10871200" cy="4855961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Freeform 5">
            <a:extLst>
              <a:ext uri="{FF2B5EF4-FFF2-40B4-BE49-F238E27FC236}">
                <a16:creationId xmlns:a16="http://schemas.microsoft.com/office/drawing/2014/main" id="{B4045941-D110-4E42-B03E-967ECE24D598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656511" y="6349831"/>
            <a:ext cx="842393" cy="272775"/>
          </a:xfrm>
          <a:custGeom>
            <a:avLst/>
            <a:gdLst>
              <a:gd name="T0" fmla="*/ 2257 w 2659"/>
              <a:gd name="T1" fmla="*/ 418 h 859"/>
              <a:gd name="T2" fmla="*/ 2418 w 2659"/>
              <a:gd name="T3" fmla="*/ 14 h 859"/>
              <a:gd name="T4" fmla="*/ 2581 w 2659"/>
              <a:gd name="T5" fmla="*/ 583 h 859"/>
              <a:gd name="T6" fmla="*/ 2281 w 2659"/>
              <a:gd name="T7" fmla="*/ 538 h 859"/>
              <a:gd name="T8" fmla="*/ 2108 w 2659"/>
              <a:gd name="T9" fmla="*/ 380 h 859"/>
              <a:gd name="T10" fmla="*/ 1965 w 2659"/>
              <a:gd name="T11" fmla="*/ 551 h 859"/>
              <a:gd name="T12" fmla="*/ 2030 w 2659"/>
              <a:gd name="T13" fmla="*/ 423 h 859"/>
              <a:gd name="T14" fmla="*/ 2139 w 2659"/>
              <a:gd name="T15" fmla="*/ 246 h 859"/>
              <a:gd name="T16" fmla="*/ 1786 w 2659"/>
              <a:gd name="T17" fmla="*/ 535 h 859"/>
              <a:gd name="T18" fmla="*/ 1880 w 2659"/>
              <a:gd name="T19" fmla="*/ 533 h 859"/>
              <a:gd name="T20" fmla="*/ 1862 w 2659"/>
              <a:gd name="T21" fmla="*/ 798 h 859"/>
              <a:gd name="T22" fmla="*/ 1757 w 2659"/>
              <a:gd name="T23" fmla="*/ 722 h 859"/>
              <a:gd name="T24" fmla="*/ 1653 w 2659"/>
              <a:gd name="T25" fmla="*/ 428 h 859"/>
              <a:gd name="T26" fmla="*/ 1606 w 2659"/>
              <a:gd name="T27" fmla="*/ 491 h 859"/>
              <a:gd name="T28" fmla="*/ 1652 w 2659"/>
              <a:gd name="T29" fmla="*/ 577 h 859"/>
              <a:gd name="T30" fmla="*/ 1686 w 2659"/>
              <a:gd name="T31" fmla="*/ 831 h 859"/>
              <a:gd name="T32" fmla="*/ 1388 w 2659"/>
              <a:gd name="T33" fmla="*/ 564 h 859"/>
              <a:gd name="T34" fmla="*/ 1445 w 2659"/>
              <a:gd name="T35" fmla="*/ 636 h 859"/>
              <a:gd name="T36" fmla="*/ 1401 w 2659"/>
              <a:gd name="T37" fmla="*/ 859 h 859"/>
              <a:gd name="T38" fmla="*/ 1539 w 2659"/>
              <a:gd name="T39" fmla="*/ 669 h 859"/>
              <a:gd name="T40" fmla="*/ 1286 w 2659"/>
              <a:gd name="T41" fmla="*/ 504 h 859"/>
              <a:gd name="T42" fmla="*/ 1388 w 2659"/>
              <a:gd name="T43" fmla="*/ 564 h 859"/>
              <a:gd name="T44" fmla="*/ 1444 w 2659"/>
              <a:gd name="T45" fmla="*/ 706 h 859"/>
              <a:gd name="T46" fmla="*/ 1445 w 2659"/>
              <a:gd name="T47" fmla="*/ 780 h 859"/>
              <a:gd name="T48" fmla="*/ 1204 w 2659"/>
              <a:gd name="T49" fmla="*/ 740 h 859"/>
              <a:gd name="T50" fmla="*/ 1042 w 2659"/>
              <a:gd name="T51" fmla="*/ 593 h 859"/>
              <a:gd name="T52" fmla="*/ 1184 w 2659"/>
              <a:gd name="T53" fmla="*/ 548 h 859"/>
              <a:gd name="T54" fmla="*/ 944 w 2659"/>
              <a:gd name="T55" fmla="*/ 595 h 859"/>
              <a:gd name="T56" fmla="*/ 1066 w 2659"/>
              <a:gd name="T57" fmla="*/ 779 h 859"/>
              <a:gd name="T58" fmla="*/ 960 w 2659"/>
              <a:gd name="T59" fmla="*/ 840 h 859"/>
              <a:gd name="T60" fmla="*/ 1204 w 2659"/>
              <a:gd name="T61" fmla="*/ 740 h 859"/>
              <a:gd name="T62" fmla="*/ 791 w 2659"/>
              <a:gd name="T63" fmla="*/ 634 h 859"/>
              <a:gd name="T64" fmla="*/ 589 w 2659"/>
              <a:gd name="T65" fmla="*/ 746 h 859"/>
              <a:gd name="T66" fmla="*/ 884 w 2659"/>
              <a:gd name="T67" fmla="*/ 801 h 859"/>
              <a:gd name="T68" fmla="*/ 754 w 2659"/>
              <a:gd name="T69" fmla="*/ 487 h 859"/>
              <a:gd name="T70" fmla="*/ 644 w 2659"/>
              <a:gd name="T71" fmla="*/ 580 h 859"/>
              <a:gd name="T72" fmla="*/ 745 w 2659"/>
              <a:gd name="T73" fmla="*/ 703 h 859"/>
              <a:gd name="T74" fmla="*/ 791 w 2659"/>
              <a:gd name="T75" fmla="*/ 777 h 859"/>
              <a:gd name="T76" fmla="*/ 686 w 2659"/>
              <a:gd name="T77" fmla="*/ 745 h 859"/>
              <a:gd name="T78" fmla="*/ 476 w 2659"/>
              <a:gd name="T79" fmla="*/ 491 h 859"/>
              <a:gd name="T80" fmla="*/ 476 w 2659"/>
              <a:gd name="T81" fmla="*/ 854 h 859"/>
              <a:gd name="T82" fmla="*/ 270 w 2659"/>
              <a:gd name="T83" fmla="*/ 818 h 859"/>
              <a:gd name="T84" fmla="*/ 7 w 2659"/>
              <a:gd name="T85" fmla="*/ 427 h 859"/>
              <a:gd name="T86" fmla="*/ 195 w 2659"/>
              <a:gd name="T87" fmla="*/ 744 h 859"/>
              <a:gd name="T88" fmla="*/ 382 w 2659"/>
              <a:gd name="T89" fmla="*/ 427 h 859"/>
              <a:gd name="T90" fmla="*/ 1895 w 2659"/>
              <a:gd name="T91" fmla="*/ 815 h 859"/>
              <a:gd name="T92" fmla="*/ 1928 w 2659"/>
              <a:gd name="T93" fmla="*/ 815 h 859"/>
              <a:gd name="T94" fmla="*/ 1908 w 2659"/>
              <a:gd name="T95" fmla="*/ 848 h 859"/>
              <a:gd name="T96" fmla="*/ 1944 w 2659"/>
              <a:gd name="T97" fmla="*/ 808 h 859"/>
              <a:gd name="T98" fmla="*/ 1955 w 2659"/>
              <a:gd name="T99" fmla="*/ 833 h 859"/>
              <a:gd name="T100" fmla="*/ 1974 w 2659"/>
              <a:gd name="T101" fmla="*/ 808 h 859"/>
              <a:gd name="T102" fmla="*/ 1967 w 2659"/>
              <a:gd name="T103" fmla="*/ 830 h 859"/>
              <a:gd name="T104" fmla="*/ 1957 w 2659"/>
              <a:gd name="T105" fmla="*/ 842 h 859"/>
              <a:gd name="T106" fmla="*/ 1941 w 2659"/>
              <a:gd name="T107" fmla="*/ 817 h 859"/>
              <a:gd name="T108" fmla="*/ 1935 w 2659"/>
              <a:gd name="T109" fmla="*/ 848 h 8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659" h="859">
                <a:moveTo>
                  <a:pt x="2139" y="246"/>
                </a:moveTo>
                <a:cubicBezTo>
                  <a:pt x="2174" y="236"/>
                  <a:pt x="2211" y="256"/>
                  <a:pt x="2221" y="292"/>
                </a:cubicBezTo>
                <a:cubicBezTo>
                  <a:pt x="2257" y="418"/>
                  <a:pt x="2257" y="418"/>
                  <a:pt x="2257" y="418"/>
                </a:cubicBezTo>
                <a:cubicBezTo>
                  <a:pt x="2354" y="79"/>
                  <a:pt x="2354" y="79"/>
                  <a:pt x="2354" y="79"/>
                </a:cubicBezTo>
                <a:cubicBezTo>
                  <a:pt x="2354" y="79"/>
                  <a:pt x="2354" y="79"/>
                  <a:pt x="2354" y="79"/>
                </a:cubicBezTo>
                <a:cubicBezTo>
                  <a:pt x="2363" y="48"/>
                  <a:pt x="2387" y="23"/>
                  <a:pt x="2418" y="14"/>
                </a:cubicBezTo>
                <a:cubicBezTo>
                  <a:pt x="2467" y="0"/>
                  <a:pt x="2518" y="29"/>
                  <a:pt x="2532" y="78"/>
                </a:cubicBezTo>
                <a:cubicBezTo>
                  <a:pt x="2644" y="469"/>
                  <a:pt x="2644" y="469"/>
                  <a:pt x="2644" y="469"/>
                </a:cubicBezTo>
                <a:cubicBezTo>
                  <a:pt x="2659" y="518"/>
                  <a:pt x="2630" y="569"/>
                  <a:pt x="2581" y="583"/>
                </a:cubicBezTo>
                <a:cubicBezTo>
                  <a:pt x="2532" y="597"/>
                  <a:pt x="2481" y="569"/>
                  <a:pt x="2467" y="520"/>
                </a:cubicBezTo>
                <a:cubicBezTo>
                  <a:pt x="2377" y="206"/>
                  <a:pt x="2377" y="206"/>
                  <a:pt x="2377" y="206"/>
                </a:cubicBezTo>
                <a:cubicBezTo>
                  <a:pt x="2281" y="538"/>
                  <a:pt x="2281" y="538"/>
                  <a:pt x="2281" y="538"/>
                </a:cubicBezTo>
                <a:cubicBezTo>
                  <a:pt x="2275" y="559"/>
                  <a:pt x="2259" y="577"/>
                  <a:pt x="2236" y="584"/>
                </a:cubicBezTo>
                <a:cubicBezTo>
                  <a:pt x="2200" y="594"/>
                  <a:pt x="2163" y="574"/>
                  <a:pt x="2153" y="538"/>
                </a:cubicBezTo>
                <a:cubicBezTo>
                  <a:pt x="2108" y="380"/>
                  <a:pt x="2108" y="380"/>
                  <a:pt x="2108" y="380"/>
                </a:cubicBezTo>
                <a:cubicBezTo>
                  <a:pt x="2059" y="551"/>
                  <a:pt x="2059" y="551"/>
                  <a:pt x="2059" y="551"/>
                </a:cubicBezTo>
                <a:cubicBezTo>
                  <a:pt x="2054" y="567"/>
                  <a:pt x="2042" y="580"/>
                  <a:pt x="2025" y="585"/>
                </a:cubicBezTo>
                <a:cubicBezTo>
                  <a:pt x="1999" y="592"/>
                  <a:pt x="1972" y="577"/>
                  <a:pt x="1965" y="551"/>
                </a:cubicBezTo>
                <a:cubicBezTo>
                  <a:pt x="1936" y="450"/>
                  <a:pt x="1936" y="450"/>
                  <a:pt x="1936" y="450"/>
                </a:cubicBezTo>
                <a:cubicBezTo>
                  <a:pt x="1929" y="424"/>
                  <a:pt x="1944" y="397"/>
                  <a:pt x="1969" y="390"/>
                </a:cubicBezTo>
                <a:cubicBezTo>
                  <a:pt x="1995" y="383"/>
                  <a:pt x="2022" y="398"/>
                  <a:pt x="2030" y="423"/>
                </a:cubicBezTo>
                <a:cubicBezTo>
                  <a:pt x="2042" y="468"/>
                  <a:pt x="2042" y="468"/>
                  <a:pt x="2042" y="468"/>
                </a:cubicBezTo>
                <a:cubicBezTo>
                  <a:pt x="2093" y="292"/>
                  <a:pt x="2093" y="292"/>
                  <a:pt x="2093" y="292"/>
                </a:cubicBezTo>
                <a:cubicBezTo>
                  <a:pt x="2099" y="270"/>
                  <a:pt x="2116" y="252"/>
                  <a:pt x="2139" y="246"/>
                </a:cubicBezTo>
                <a:close/>
                <a:moveTo>
                  <a:pt x="1833" y="487"/>
                </a:moveTo>
                <a:cubicBezTo>
                  <a:pt x="1792" y="487"/>
                  <a:pt x="1786" y="508"/>
                  <a:pt x="1786" y="533"/>
                </a:cubicBezTo>
                <a:cubicBezTo>
                  <a:pt x="1786" y="535"/>
                  <a:pt x="1786" y="535"/>
                  <a:pt x="1786" y="535"/>
                </a:cubicBezTo>
                <a:cubicBezTo>
                  <a:pt x="1786" y="561"/>
                  <a:pt x="1792" y="581"/>
                  <a:pt x="1833" y="581"/>
                </a:cubicBezTo>
                <a:cubicBezTo>
                  <a:pt x="1875" y="581"/>
                  <a:pt x="1880" y="561"/>
                  <a:pt x="1880" y="535"/>
                </a:cubicBezTo>
                <a:cubicBezTo>
                  <a:pt x="1880" y="533"/>
                  <a:pt x="1880" y="533"/>
                  <a:pt x="1880" y="533"/>
                </a:cubicBezTo>
                <a:cubicBezTo>
                  <a:pt x="1880" y="508"/>
                  <a:pt x="1875" y="487"/>
                  <a:pt x="1833" y="487"/>
                </a:cubicBezTo>
                <a:close/>
                <a:moveTo>
                  <a:pt x="1847" y="841"/>
                </a:moveTo>
                <a:cubicBezTo>
                  <a:pt x="1866" y="837"/>
                  <a:pt x="1867" y="827"/>
                  <a:pt x="1862" y="798"/>
                </a:cubicBezTo>
                <a:cubicBezTo>
                  <a:pt x="1857" y="770"/>
                  <a:pt x="1856" y="762"/>
                  <a:pt x="1837" y="765"/>
                </a:cubicBezTo>
                <a:cubicBezTo>
                  <a:pt x="1812" y="768"/>
                  <a:pt x="1784" y="775"/>
                  <a:pt x="1770" y="766"/>
                </a:cubicBezTo>
                <a:cubicBezTo>
                  <a:pt x="1760" y="759"/>
                  <a:pt x="1757" y="753"/>
                  <a:pt x="1757" y="722"/>
                </a:cubicBezTo>
                <a:cubicBezTo>
                  <a:pt x="1757" y="428"/>
                  <a:pt x="1757" y="428"/>
                  <a:pt x="1757" y="428"/>
                </a:cubicBezTo>
                <a:cubicBezTo>
                  <a:pt x="1757" y="399"/>
                  <a:pt x="1752" y="392"/>
                  <a:pt x="1705" y="392"/>
                </a:cubicBezTo>
                <a:cubicBezTo>
                  <a:pt x="1658" y="392"/>
                  <a:pt x="1653" y="399"/>
                  <a:pt x="1653" y="428"/>
                </a:cubicBezTo>
                <a:cubicBezTo>
                  <a:pt x="1653" y="490"/>
                  <a:pt x="1653" y="490"/>
                  <a:pt x="1653" y="490"/>
                </a:cubicBezTo>
                <a:cubicBezTo>
                  <a:pt x="1653" y="491"/>
                  <a:pt x="1653" y="491"/>
                  <a:pt x="1652" y="491"/>
                </a:cubicBezTo>
                <a:cubicBezTo>
                  <a:pt x="1606" y="491"/>
                  <a:pt x="1606" y="491"/>
                  <a:pt x="1606" y="491"/>
                </a:cubicBezTo>
                <a:cubicBezTo>
                  <a:pt x="1582" y="491"/>
                  <a:pt x="1577" y="495"/>
                  <a:pt x="1577" y="534"/>
                </a:cubicBezTo>
                <a:cubicBezTo>
                  <a:pt x="1577" y="573"/>
                  <a:pt x="1582" y="577"/>
                  <a:pt x="1606" y="577"/>
                </a:cubicBezTo>
                <a:cubicBezTo>
                  <a:pt x="1652" y="577"/>
                  <a:pt x="1652" y="577"/>
                  <a:pt x="1652" y="577"/>
                </a:cubicBezTo>
                <a:cubicBezTo>
                  <a:pt x="1653" y="577"/>
                  <a:pt x="1653" y="577"/>
                  <a:pt x="1653" y="578"/>
                </a:cubicBezTo>
                <a:cubicBezTo>
                  <a:pt x="1653" y="734"/>
                  <a:pt x="1653" y="734"/>
                  <a:pt x="1653" y="734"/>
                </a:cubicBezTo>
                <a:cubicBezTo>
                  <a:pt x="1653" y="768"/>
                  <a:pt x="1657" y="806"/>
                  <a:pt x="1686" y="831"/>
                </a:cubicBezTo>
                <a:cubicBezTo>
                  <a:pt x="1706" y="849"/>
                  <a:pt x="1733" y="854"/>
                  <a:pt x="1757" y="854"/>
                </a:cubicBezTo>
                <a:cubicBezTo>
                  <a:pt x="1796" y="854"/>
                  <a:pt x="1831" y="845"/>
                  <a:pt x="1847" y="841"/>
                </a:cubicBezTo>
                <a:close/>
                <a:moveTo>
                  <a:pt x="1388" y="564"/>
                </a:moveTo>
                <a:cubicBezTo>
                  <a:pt x="1431" y="564"/>
                  <a:pt x="1446" y="583"/>
                  <a:pt x="1446" y="615"/>
                </a:cubicBezTo>
                <a:cubicBezTo>
                  <a:pt x="1446" y="634"/>
                  <a:pt x="1446" y="634"/>
                  <a:pt x="1446" y="634"/>
                </a:cubicBezTo>
                <a:cubicBezTo>
                  <a:pt x="1446" y="635"/>
                  <a:pt x="1446" y="636"/>
                  <a:pt x="1445" y="636"/>
                </a:cubicBezTo>
                <a:cubicBezTo>
                  <a:pt x="1426" y="634"/>
                  <a:pt x="1407" y="633"/>
                  <a:pt x="1388" y="633"/>
                </a:cubicBezTo>
                <a:cubicBezTo>
                  <a:pt x="1304" y="633"/>
                  <a:pt x="1244" y="660"/>
                  <a:pt x="1244" y="746"/>
                </a:cubicBezTo>
                <a:cubicBezTo>
                  <a:pt x="1244" y="833"/>
                  <a:pt x="1313" y="859"/>
                  <a:pt x="1401" y="859"/>
                </a:cubicBezTo>
                <a:cubicBezTo>
                  <a:pt x="1457" y="859"/>
                  <a:pt x="1501" y="844"/>
                  <a:pt x="1515" y="837"/>
                </a:cubicBezTo>
                <a:cubicBezTo>
                  <a:pt x="1530" y="830"/>
                  <a:pt x="1539" y="822"/>
                  <a:pt x="1539" y="801"/>
                </a:cubicBezTo>
                <a:cubicBezTo>
                  <a:pt x="1539" y="788"/>
                  <a:pt x="1539" y="682"/>
                  <a:pt x="1539" y="669"/>
                </a:cubicBezTo>
                <a:cubicBezTo>
                  <a:pt x="1539" y="613"/>
                  <a:pt x="1541" y="592"/>
                  <a:pt x="1527" y="557"/>
                </a:cubicBezTo>
                <a:cubicBezTo>
                  <a:pt x="1515" y="524"/>
                  <a:pt x="1480" y="487"/>
                  <a:pt x="1410" y="487"/>
                </a:cubicBezTo>
                <a:cubicBezTo>
                  <a:pt x="1339" y="487"/>
                  <a:pt x="1292" y="503"/>
                  <a:pt x="1286" y="504"/>
                </a:cubicBezTo>
                <a:cubicBezTo>
                  <a:pt x="1267" y="509"/>
                  <a:pt x="1267" y="520"/>
                  <a:pt x="1273" y="548"/>
                </a:cubicBezTo>
                <a:cubicBezTo>
                  <a:pt x="1279" y="576"/>
                  <a:pt x="1280" y="584"/>
                  <a:pt x="1299" y="580"/>
                </a:cubicBezTo>
                <a:cubicBezTo>
                  <a:pt x="1300" y="580"/>
                  <a:pt x="1357" y="564"/>
                  <a:pt x="1388" y="564"/>
                </a:cubicBezTo>
                <a:close/>
                <a:moveTo>
                  <a:pt x="1342" y="745"/>
                </a:moveTo>
                <a:cubicBezTo>
                  <a:pt x="1342" y="712"/>
                  <a:pt x="1365" y="703"/>
                  <a:pt x="1400" y="703"/>
                </a:cubicBezTo>
                <a:cubicBezTo>
                  <a:pt x="1414" y="703"/>
                  <a:pt x="1426" y="704"/>
                  <a:pt x="1444" y="706"/>
                </a:cubicBezTo>
                <a:cubicBezTo>
                  <a:pt x="1445" y="707"/>
                  <a:pt x="1446" y="708"/>
                  <a:pt x="1446" y="709"/>
                </a:cubicBezTo>
                <a:cubicBezTo>
                  <a:pt x="1446" y="777"/>
                  <a:pt x="1446" y="777"/>
                  <a:pt x="1446" y="777"/>
                </a:cubicBezTo>
                <a:cubicBezTo>
                  <a:pt x="1446" y="778"/>
                  <a:pt x="1446" y="779"/>
                  <a:pt x="1445" y="780"/>
                </a:cubicBezTo>
                <a:cubicBezTo>
                  <a:pt x="1434" y="784"/>
                  <a:pt x="1419" y="787"/>
                  <a:pt x="1403" y="787"/>
                </a:cubicBezTo>
                <a:cubicBezTo>
                  <a:pt x="1363" y="787"/>
                  <a:pt x="1342" y="775"/>
                  <a:pt x="1342" y="745"/>
                </a:cubicBezTo>
                <a:close/>
                <a:moveTo>
                  <a:pt x="1204" y="740"/>
                </a:moveTo>
                <a:cubicBezTo>
                  <a:pt x="1203" y="712"/>
                  <a:pt x="1196" y="690"/>
                  <a:pt x="1171" y="669"/>
                </a:cubicBezTo>
                <a:cubicBezTo>
                  <a:pt x="1154" y="653"/>
                  <a:pt x="1128" y="643"/>
                  <a:pt x="1090" y="629"/>
                </a:cubicBezTo>
                <a:cubicBezTo>
                  <a:pt x="1066" y="620"/>
                  <a:pt x="1042" y="615"/>
                  <a:pt x="1042" y="593"/>
                </a:cubicBezTo>
                <a:cubicBezTo>
                  <a:pt x="1042" y="575"/>
                  <a:pt x="1060" y="567"/>
                  <a:pt x="1075" y="566"/>
                </a:cubicBezTo>
                <a:cubicBezTo>
                  <a:pt x="1106" y="564"/>
                  <a:pt x="1140" y="576"/>
                  <a:pt x="1158" y="580"/>
                </a:cubicBezTo>
                <a:cubicBezTo>
                  <a:pt x="1177" y="584"/>
                  <a:pt x="1178" y="576"/>
                  <a:pt x="1184" y="548"/>
                </a:cubicBezTo>
                <a:cubicBezTo>
                  <a:pt x="1191" y="520"/>
                  <a:pt x="1190" y="509"/>
                  <a:pt x="1172" y="504"/>
                </a:cubicBezTo>
                <a:cubicBezTo>
                  <a:pt x="1156" y="500"/>
                  <a:pt x="1126" y="487"/>
                  <a:pt x="1066" y="487"/>
                </a:cubicBezTo>
                <a:cubicBezTo>
                  <a:pt x="989" y="487"/>
                  <a:pt x="942" y="535"/>
                  <a:pt x="944" y="595"/>
                </a:cubicBezTo>
                <a:cubicBezTo>
                  <a:pt x="946" y="670"/>
                  <a:pt x="1005" y="691"/>
                  <a:pt x="1049" y="704"/>
                </a:cubicBezTo>
                <a:cubicBezTo>
                  <a:pt x="1088" y="714"/>
                  <a:pt x="1107" y="726"/>
                  <a:pt x="1105" y="749"/>
                </a:cubicBezTo>
                <a:cubicBezTo>
                  <a:pt x="1104" y="771"/>
                  <a:pt x="1086" y="779"/>
                  <a:pt x="1066" y="779"/>
                </a:cubicBezTo>
                <a:cubicBezTo>
                  <a:pt x="1039" y="779"/>
                  <a:pt x="994" y="767"/>
                  <a:pt x="970" y="762"/>
                </a:cubicBezTo>
                <a:cubicBezTo>
                  <a:pt x="952" y="758"/>
                  <a:pt x="949" y="770"/>
                  <a:pt x="945" y="799"/>
                </a:cubicBezTo>
                <a:cubicBezTo>
                  <a:pt x="941" y="828"/>
                  <a:pt x="941" y="833"/>
                  <a:pt x="960" y="840"/>
                </a:cubicBezTo>
                <a:cubicBezTo>
                  <a:pt x="960" y="840"/>
                  <a:pt x="1015" y="859"/>
                  <a:pt x="1073" y="859"/>
                </a:cubicBezTo>
                <a:cubicBezTo>
                  <a:pt x="1117" y="859"/>
                  <a:pt x="1149" y="844"/>
                  <a:pt x="1167" y="830"/>
                </a:cubicBezTo>
                <a:cubicBezTo>
                  <a:pt x="1191" y="811"/>
                  <a:pt x="1205" y="779"/>
                  <a:pt x="1204" y="740"/>
                </a:cubicBezTo>
                <a:close/>
                <a:moveTo>
                  <a:pt x="733" y="564"/>
                </a:moveTo>
                <a:cubicBezTo>
                  <a:pt x="775" y="564"/>
                  <a:pt x="791" y="583"/>
                  <a:pt x="791" y="615"/>
                </a:cubicBezTo>
                <a:cubicBezTo>
                  <a:pt x="791" y="634"/>
                  <a:pt x="791" y="634"/>
                  <a:pt x="791" y="634"/>
                </a:cubicBezTo>
                <a:cubicBezTo>
                  <a:pt x="791" y="635"/>
                  <a:pt x="790" y="636"/>
                  <a:pt x="790" y="636"/>
                </a:cubicBezTo>
                <a:cubicBezTo>
                  <a:pt x="771" y="634"/>
                  <a:pt x="752" y="633"/>
                  <a:pt x="733" y="633"/>
                </a:cubicBezTo>
                <a:cubicBezTo>
                  <a:pt x="649" y="633"/>
                  <a:pt x="589" y="660"/>
                  <a:pt x="589" y="746"/>
                </a:cubicBezTo>
                <a:cubicBezTo>
                  <a:pt x="589" y="833"/>
                  <a:pt x="658" y="859"/>
                  <a:pt x="745" y="859"/>
                </a:cubicBezTo>
                <a:cubicBezTo>
                  <a:pt x="801" y="859"/>
                  <a:pt x="845" y="844"/>
                  <a:pt x="860" y="837"/>
                </a:cubicBezTo>
                <a:cubicBezTo>
                  <a:pt x="875" y="830"/>
                  <a:pt x="884" y="822"/>
                  <a:pt x="884" y="801"/>
                </a:cubicBezTo>
                <a:cubicBezTo>
                  <a:pt x="884" y="788"/>
                  <a:pt x="884" y="682"/>
                  <a:pt x="884" y="669"/>
                </a:cubicBezTo>
                <a:cubicBezTo>
                  <a:pt x="884" y="613"/>
                  <a:pt x="885" y="592"/>
                  <a:pt x="872" y="557"/>
                </a:cubicBezTo>
                <a:cubicBezTo>
                  <a:pt x="859" y="524"/>
                  <a:pt x="824" y="487"/>
                  <a:pt x="754" y="487"/>
                </a:cubicBezTo>
                <a:cubicBezTo>
                  <a:pt x="684" y="487"/>
                  <a:pt x="637" y="503"/>
                  <a:pt x="630" y="504"/>
                </a:cubicBezTo>
                <a:cubicBezTo>
                  <a:pt x="612" y="509"/>
                  <a:pt x="612" y="520"/>
                  <a:pt x="618" y="548"/>
                </a:cubicBezTo>
                <a:cubicBezTo>
                  <a:pt x="624" y="576"/>
                  <a:pt x="625" y="584"/>
                  <a:pt x="644" y="580"/>
                </a:cubicBezTo>
                <a:cubicBezTo>
                  <a:pt x="644" y="580"/>
                  <a:pt x="702" y="564"/>
                  <a:pt x="733" y="564"/>
                </a:cubicBezTo>
                <a:close/>
                <a:moveTo>
                  <a:pt x="686" y="745"/>
                </a:moveTo>
                <a:cubicBezTo>
                  <a:pt x="686" y="712"/>
                  <a:pt x="710" y="703"/>
                  <a:pt x="745" y="703"/>
                </a:cubicBezTo>
                <a:cubicBezTo>
                  <a:pt x="758" y="703"/>
                  <a:pt x="771" y="704"/>
                  <a:pt x="789" y="706"/>
                </a:cubicBezTo>
                <a:cubicBezTo>
                  <a:pt x="790" y="707"/>
                  <a:pt x="791" y="708"/>
                  <a:pt x="791" y="709"/>
                </a:cubicBezTo>
                <a:cubicBezTo>
                  <a:pt x="791" y="777"/>
                  <a:pt x="791" y="777"/>
                  <a:pt x="791" y="777"/>
                </a:cubicBezTo>
                <a:cubicBezTo>
                  <a:pt x="791" y="778"/>
                  <a:pt x="790" y="779"/>
                  <a:pt x="789" y="780"/>
                </a:cubicBezTo>
                <a:cubicBezTo>
                  <a:pt x="778" y="784"/>
                  <a:pt x="763" y="787"/>
                  <a:pt x="748" y="787"/>
                </a:cubicBezTo>
                <a:cubicBezTo>
                  <a:pt x="708" y="787"/>
                  <a:pt x="686" y="775"/>
                  <a:pt x="686" y="745"/>
                </a:cubicBezTo>
                <a:close/>
                <a:moveTo>
                  <a:pt x="528" y="818"/>
                </a:moveTo>
                <a:cubicBezTo>
                  <a:pt x="528" y="527"/>
                  <a:pt x="528" y="527"/>
                  <a:pt x="528" y="527"/>
                </a:cubicBezTo>
                <a:cubicBezTo>
                  <a:pt x="528" y="498"/>
                  <a:pt x="523" y="491"/>
                  <a:pt x="476" y="491"/>
                </a:cubicBezTo>
                <a:cubicBezTo>
                  <a:pt x="429" y="491"/>
                  <a:pt x="424" y="498"/>
                  <a:pt x="424" y="527"/>
                </a:cubicBezTo>
                <a:cubicBezTo>
                  <a:pt x="424" y="818"/>
                  <a:pt x="424" y="818"/>
                  <a:pt x="424" y="818"/>
                </a:cubicBezTo>
                <a:cubicBezTo>
                  <a:pt x="424" y="847"/>
                  <a:pt x="429" y="854"/>
                  <a:pt x="476" y="854"/>
                </a:cubicBezTo>
                <a:cubicBezTo>
                  <a:pt x="523" y="854"/>
                  <a:pt x="528" y="847"/>
                  <a:pt x="528" y="818"/>
                </a:cubicBezTo>
                <a:close/>
                <a:moveTo>
                  <a:pt x="382" y="427"/>
                </a:moveTo>
                <a:cubicBezTo>
                  <a:pt x="270" y="818"/>
                  <a:pt x="270" y="818"/>
                  <a:pt x="270" y="818"/>
                </a:cubicBezTo>
                <a:cubicBezTo>
                  <a:pt x="260" y="847"/>
                  <a:pt x="241" y="854"/>
                  <a:pt x="195" y="854"/>
                </a:cubicBezTo>
                <a:cubicBezTo>
                  <a:pt x="148" y="854"/>
                  <a:pt x="129" y="847"/>
                  <a:pt x="119" y="818"/>
                </a:cubicBezTo>
                <a:cubicBezTo>
                  <a:pt x="7" y="427"/>
                  <a:pt x="7" y="427"/>
                  <a:pt x="7" y="427"/>
                </a:cubicBezTo>
                <a:cubicBezTo>
                  <a:pt x="0" y="399"/>
                  <a:pt x="9" y="392"/>
                  <a:pt x="53" y="392"/>
                </a:cubicBezTo>
                <a:cubicBezTo>
                  <a:pt x="96" y="392"/>
                  <a:pt x="103" y="399"/>
                  <a:pt x="110" y="428"/>
                </a:cubicBezTo>
                <a:cubicBezTo>
                  <a:pt x="195" y="744"/>
                  <a:pt x="195" y="744"/>
                  <a:pt x="195" y="744"/>
                </a:cubicBezTo>
                <a:cubicBezTo>
                  <a:pt x="279" y="428"/>
                  <a:pt x="279" y="428"/>
                  <a:pt x="279" y="428"/>
                </a:cubicBezTo>
                <a:cubicBezTo>
                  <a:pt x="286" y="399"/>
                  <a:pt x="293" y="392"/>
                  <a:pt x="337" y="392"/>
                </a:cubicBezTo>
                <a:cubicBezTo>
                  <a:pt x="380" y="392"/>
                  <a:pt x="389" y="399"/>
                  <a:pt x="382" y="427"/>
                </a:cubicBezTo>
                <a:close/>
                <a:moveTo>
                  <a:pt x="1908" y="848"/>
                </a:moveTo>
                <a:cubicBezTo>
                  <a:pt x="1908" y="815"/>
                  <a:pt x="1908" y="815"/>
                  <a:pt x="1908" y="815"/>
                </a:cubicBezTo>
                <a:cubicBezTo>
                  <a:pt x="1895" y="815"/>
                  <a:pt x="1895" y="815"/>
                  <a:pt x="1895" y="815"/>
                </a:cubicBezTo>
                <a:cubicBezTo>
                  <a:pt x="1895" y="808"/>
                  <a:pt x="1895" y="808"/>
                  <a:pt x="1895" y="808"/>
                </a:cubicBezTo>
                <a:cubicBezTo>
                  <a:pt x="1928" y="808"/>
                  <a:pt x="1928" y="808"/>
                  <a:pt x="1928" y="808"/>
                </a:cubicBezTo>
                <a:cubicBezTo>
                  <a:pt x="1928" y="815"/>
                  <a:pt x="1928" y="815"/>
                  <a:pt x="1928" y="815"/>
                </a:cubicBezTo>
                <a:cubicBezTo>
                  <a:pt x="1915" y="815"/>
                  <a:pt x="1915" y="815"/>
                  <a:pt x="1915" y="815"/>
                </a:cubicBezTo>
                <a:cubicBezTo>
                  <a:pt x="1915" y="848"/>
                  <a:pt x="1915" y="848"/>
                  <a:pt x="1915" y="848"/>
                </a:cubicBezTo>
                <a:lnTo>
                  <a:pt x="1908" y="848"/>
                </a:lnTo>
                <a:close/>
                <a:moveTo>
                  <a:pt x="1935" y="848"/>
                </a:moveTo>
                <a:cubicBezTo>
                  <a:pt x="1935" y="808"/>
                  <a:pt x="1935" y="808"/>
                  <a:pt x="1935" y="808"/>
                </a:cubicBezTo>
                <a:cubicBezTo>
                  <a:pt x="1944" y="808"/>
                  <a:pt x="1944" y="808"/>
                  <a:pt x="1944" y="808"/>
                </a:cubicBezTo>
                <a:cubicBezTo>
                  <a:pt x="1951" y="823"/>
                  <a:pt x="1951" y="823"/>
                  <a:pt x="1951" y="823"/>
                </a:cubicBezTo>
                <a:cubicBezTo>
                  <a:pt x="1954" y="833"/>
                  <a:pt x="1954" y="833"/>
                  <a:pt x="1954" y="833"/>
                </a:cubicBezTo>
                <a:cubicBezTo>
                  <a:pt x="1955" y="833"/>
                  <a:pt x="1955" y="833"/>
                  <a:pt x="1955" y="833"/>
                </a:cubicBezTo>
                <a:cubicBezTo>
                  <a:pt x="1958" y="823"/>
                  <a:pt x="1958" y="823"/>
                  <a:pt x="1958" y="823"/>
                </a:cubicBezTo>
                <a:cubicBezTo>
                  <a:pt x="1964" y="808"/>
                  <a:pt x="1964" y="808"/>
                  <a:pt x="1964" y="808"/>
                </a:cubicBezTo>
                <a:cubicBezTo>
                  <a:pt x="1974" y="808"/>
                  <a:pt x="1974" y="808"/>
                  <a:pt x="1974" y="808"/>
                </a:cubicBezTo>
                <a:cubicBezTo>
                  <a:pt x="1974" y="848"/>
                  <a:pt x="1974" y="848"/>
                  <a:pt x="1974" y="848"/>
                </a:cubicBezTo>
                <a:cubicBezTo>
                  <a:pt x="1967" y="848"/>
                  <a:pt x="1967" y="848"/>
                  <a:pt x="1967" y="848"/>
                </a:cubicBezTo>
                <a:cubicBezTo>
                  <a:pt x="1967" y="830"/>
                  <a:pt x="1967" y="830"/>
                  <a:pt x="1967" y="830"/>
                </a:cubicBezTo>
                <a:cubicBezTo>
                  <a:pt x="1968" y="817"/>
                  <a:pt x="1968" y="817"/>
                  <a:pt x="1968" y="817"/>
                </a:cubicBezTo>
                <a:cubicBezTo>
                  <a:pt x="1967" y="817"/>
                  <a:pt x="1967" y="817"/>
                  <a:pt x="1967" y="817"/>
                </a:cubicBezTo>
                <a:cubicBezTo>
                  <a:pt x="1957" y="842"/>
                  <a:pt x="1957" y="842"/>
                  <a:pt x="1957" y="842"/>
                </a:cubicBezTo>
                <a:cubicBezTo>
                  <a:pt x="1951" y="842"/>
                  <a:pt x="1951" y="842"/>
                  <a:pt x="1951" y="842"/>
                </a:cubicBezTo>
                <a:cubicBezTo>
                  <a:pt x="1942" y="817"/>
                  <a:pt x="1942" y="817"/>
                  <a:pt x="1942" y="817"/>
                </a:cubicBezTo>
                <a:cubicBezTo>
                  <a:pt x="1941" y="817"/>
                  <a:pt x="1941" y="817"/>
                  <a:pt x="1941" y="817"/>
                </a:cubicBezTo>
                <a:cubicBezTo>
                  <a:pt x="1942" y="830"/>
                  <a:pt x="1942" y="830"/>
                  <a:pt x="1942" y="830"/>
                </a:cubicBezTo>
                <a:cubicBezTo>
                  <a:pt x="1942" y="848"/>
                  <a:pt x="1942" y="848"/>
                  <a:pt x="1942" y="848"/>
                </a:cubicBezTo>
                <a:lnTo>
                  <a:pt x="1935" y="848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4CE44DE-FDA6-5642-9A16-A7F433045AA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103088" y="6485397"/>
            <a:ext cx="4941767" cy="2011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bg2"/>
                </a:solidFill>
              </a:defRPr>
            </a:lvl1pPr>
          </a:lstStyle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1ADAB15-2ACC-224B-AB7E-E50C7D6D526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44855" y="6485397"/>
            <a:ext cx="585979" cy="2011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bg2"/>
                </a:solidFill>
              </a:defRPr>
            </a:lvl1pPr>
          </a:lstStyle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47F31A2-F786-5E45-A405-7A411F0ED190}"/>
              </a:ext>
            </a:extLst>
          </p:cNvPr>
          <p:cNvSpPr/>
          <p:nvPr userDrawn="1"/>
        </p:nvSpPr>
        <p:spPr>
          <a:xfrm>
            <a:off x="0" y="0"/>
            <a:ext cx="12192000" cy="232604"/>
          </a:xfrm>
          <a:prstGeom prst="rect">
            <a:avLst/>
          </a:prstGeom>
          <a:gradFill flip="none" rotWithShape="1">
            <a:gsLst>
              <a:gs pos="100000">
                <a:schemeClr val="accent2"/>
              </a:gs>
              <a:gs pos="0">
                <a:schemeClr val="accent1"/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US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0E6D750-1E0C-0379-2C69-86E900520D40}"/>
              </a:ext>
            </a:extLst>
          </p:cNvPr>
          <p:cNvSpPr txBox="1"/>
          <p:nvPr>
            <p:extLst>
              <p:ext uri="{1162E1C5-73C7-4A58-AE30-91384D911F3F}">
                <p184:classification xmlns:p184="http://schemas.microsoft.com/office/powerpoint/2018/4/main" val="ftr"/>
              </p:ext>
            </p:extLst>
          </p:nvPr>
        </p:nvSpPr>
        <p:spPr>
          <a:xfrm>
            <a:off x="63500" y="6687820"/>
            <a:ext cx="887413" cy="106680"/>
          </a:xfrm>
          <a:prstGeom prst="rect">
            <a:avLst/>
          </a:prstGeom>
        </p:spPr>
        <p:txBody>
          <a:bodyPr horzOverflow="overflow" lIns="0" tIns="0" rIns="0" bIns="0">
            <a:spAutoFit/>
          </a:bodyPr>
          <a:lstStyle/>
          <a:p>
            <a:pPr algn="l"/>
            <a:r>
              <a:rPr lang="en-GB" sz="7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PUBLIC  |  © INMARSAT</a:t>
            </a:r>
          </a:p>
        </p:txBody>
      </p:sp>
    </p:spTree>
    <p:extLst>
      <p:ext uri="{BB962C8B-B14F-4D97-AF65-F5344CB8AC3E}">
        <p14:creationId xmlns:p14="http://schemas.microsoft.com/office/powerpoint/2010/main" val="33720829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98" r:id="rId1"/>
    <p:sldLayoutId id="2147483999" r:id="rId2"/>
    <p:sldLayoutId id="2147484010" r:id="rId3"/>
    <p:sldLayoutId id="2147484000" r:id="rId4"/>
    <p:sldLayoutId id="2147483992" r:id="rId5"/>
    <p:sldLayoutId id="2147483837" r:id="rId6"/>
    <p:sldLayoutId id="2147483836" r:id="rId7"/>
    <p:sldLayoutId id="2147483829" r:id="rId8"/>
    <p:sldLayoutId id="2147483966" r:id="rId9"/>
    <p:sldLayoutId id="2147483832" r:id="rId10"/>
    <p:sldLayoutId id="2147484001" r:id="rId11"/>
    <p:sldLayoutId id="2147483794" r:id="rId12"/>
    <p:sldLayoutId id="2147483796" r:id="rId13"/>
    <p:sldLayoutId id="2147483830" r:id="rId14"/>
    <p:sldLayoutId id="2147483825" r:id="rId15"/>
    <p:sldLayoutId id="2147483799" r:id="rId16"/>
    <p:sldLayoutId id="2147483800" r:id="rId17"/>
    <p:sldLayoutId id="2147483801" r:id="rId18"/>
    <p:sldLayoutId id="2147483803" r:id="rId19"/>
    <p:sldLayoutId id="2147483804" r:id="rId20"/>
    <p:sldLayoutId id="2147484008" r:id="rId21"/>
    <p:sldLayoutId id="2147483827" r:id="rId22"/>
    <p:sldLayoutId id="2147483824" r:id="rId23"/>
    <p:sldLayoutId id="2147483994" r:id="rId24"/>
    <p:sldLayoutId id="2147483820" r:id="rId25"/>
    <p:sldLayoutId id="2147483813" r:id="rId26"/>
    <p:sldLayoutId id="2147483834" r:id="rId27"/>
    <p:sldLayoutId id="2147484002" r:id="rId28"/>
    <p:sldLayoutId id="2147484003" r:id="rId29"/>
    <p:sldLayoutId id="2147484004" r:id="rId30"/>
    <p:sldLayoutId id="2147483912" r:id="rId31"/>
    <p:sldLayoutId id="2147483767" r:id="rId32"/>
  </p:sldLayoutIdLst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200" b="0" kern="1200" cap="none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685800" rtl="0" eaLnBrk="1" latinLnBrk="0" hangingPunct="1">
        <a:lnSpc>
          <a:spcPct val="100000"/>
        </a:lnSpc>
        <a:spcBef>
          <a:spcPts val="600"/>
        </a:spcBef>
        <a:spcAft>
          <a:spcPts val="600"/>
        </a:spcAft>
        <a:buClr>
          <a:schemeClr val="accent1"/>
        </a:buClr>
        <a:buSzPct val="120000"/>
        <a:buFont typeface="Verdana" panose="020B0604030504040204" pitchFamily="34" charset="0"/>
        <a:buChar char="›"/>
        <a:defRPr sz="1800" b="0" kern="1200">
          <a:solidFill>
            <a:schemeClr val="tx2"/>
          </a:solidFill>
          <a:latin typeface="+mn-lt"/>
          <a:ea typeface="+mn-ea"/>
          <a:cs typeface="+mn-cs"/>
        </a:defRPr>
      </a:lvl1pPr>
      <a:lvl2pPr marL="457200" indent="-228600" algn="l" defTabSz="685800" rtl="0" eaLnBrk="1" latinLnBrk="0" hangingPunct="1">
        <a:lnSpc>
          <a:spcPct val="100000"/>
        </a:lnSpc>
        <a:spcBef>
          <a:spcPts val="600"/>
        </a:spcBef>
        <a:spcAft>
          <a:spcPts val="600"/>
        </a:spcAft>
        <a:buClr>
          <a:srgbClr val="666666"/>
        </a:buClr>
        <a:buSzPct val="100000"/>
        <a:buFont typeface="Wingdings" pitchFamily="2" charset="2"/>
        <a:buChar char="§"/>
        <a:defRPr lang="en-US" sz="1600" kern="1200" dirty="0" smtClean="0">
          <a:solidFill>
            <a:schemeClr val="tx2"/>
          </a:solidFill>
          <a:latin typeface="+mn-lt"/>
          <a:ea typeface="+mn-ea"/>
          <a:cs typeface="+mn-cs"/>
        </a:defRPr>
      </a:lvl2pPr>
      <a:lvl3pPr marL="685800" indent="-228600" algn="l" defTabSz="685800" rtl="0" eaLnBrk="1" latinLnBrk="0" hangingPunct="1">
        <a:lnSpc>
          <a:spcPct val="100000"/>
        </a:lnSpc>
        <a:spcBef>
          <a:spcPts val="600"/>
        </a:spcBef>
        <a:spcAft>
          <a:spcPts val="300"/>
        </a:spcAft>
        <a:buClr>
          <a:srgbClr val="666666"/>
        </a:buClr>
        <a:buFont typeface="System Font Regular"/>
        <a:buChar char="›"/>
        <a:defRPr lang="en-US" sz="1400" kern="1200" dirty="0" smtClean="0">
          <a:solidFill>
            <a:schemeClr val="tx2"/>
          </a:solidFill>
          <a:latin typeface="+mn-lt"/>
          <a:ea typeface="+mn-ea"/>
          <a:cs typeface="+mn-cs"/>
        </a:defRPr>
      </a:lvl3pPr>
      <a:lvl4pPr marL="914400" indent="-228600" algn="l" defTabSz="685800" rtl="0" eaLnBrk="1" latinLnBrk="0" hangingPunct="1">
        <a:lnSpc>
          <a:spcPct val="100000"/>
        </a:lnSpc>
        <a:spcBef>
          <a:spcPts val="300"/>
        </a:spcBef>
        <a:spcAft>
          <a:spcPts val="300"/>
        </a:spcAft>
        <a:buClr>
          <a:schemeClr val="bg2"/>
        </a:buClr>
        <a:buFont typeface="Arial" panose="020B0604020202020204" pitchFamily="34" charset="0"/>
        <a:buChar char="•"/>
        <a:defRPr lang="en-US" sz="1200" kern="1200" dirty="0" smtClean="0">
          <a:solidFill>
            <a:schemeClr val="tx2"/>
          </a:solidFill>
          <a:latin typeface="+mn-lt"/>
          <a:ea typeface="+mn-ea"/>
          <a:cs typeface="+mn-cs"/>
        </a:defRPr>
      </a:lvl4pPr>
      <a:lvl5pPr marL="1143000" indent="-228600" algn="l" defTabSz="685800" rtl="0" eaLnBrk="1" latinLnBrk="0" hangingPunct="1">
        <a:lnSpc>
          <a:spcPct val="100000"/>
        </a:lnSpc>
        <a:spcBef>
          <a:spcPts val="600"/>
        </a:spcBef>
        <a:spcAft>
          <a:spcPts val="0"/>
        </a:spcAft>
        <a:buClr>
          <a:schemeClr val="bg2"/>
        </a:buClr>
        <a:buFont typeface="System Font Regular"/>
        <a:buChar char="-"/>
        <a:defRPr lang="en-US" sz="1100" kern="1200" dirty="0" smtClean="0">
          <a:solidFill>
            <a:schemeClr val="tx2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16" userDrawn="1">
          <p15:clr>
            <a:srgbClr val="F26B43"/>
          </p15:clr>
        </p15:guide>
        <p15:guide id="2" pos="7264" userDrawn="1">
          <p15:clr>
            <a:srgbClr val="F26B43"/>
          </p15:clr>
        </p15:guide>
        <p15:guide id="6" orient="horz" pos="3888" userDrawn="1">
          <p15:clr>
            <a:srgbClr val="F26B43"/>
          </p15:clr>
        </p15:guide>
        <p15:guide id="8" orient="horz" pos="830" userDrawn="1">
          <p15:clr>
            <a:srgbClr val="F26B43"/>
          </p15:clr>
        </p15:guide>
        <p15:guide id="10" orient="horz" pos="782" userDrawn="1">
          <p15:clr>
            <a:srgbClr val="F26B43"/>
          </p15:clr>
        </p15:guide>
        <p15:guide id="11" orient="horz" pos="249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5">
            <a:extLst>
              <a:ext uri="{FF2B5EF4-FFF2-40B4-BE49-F238E27FC236}">
                <a16:creationId xmlns:a16="http://schemas.microsoft.com/office/drawing/2014/main" id="{77A6A514-9200-4820-8CB1-56A0488960FD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656511" y="6349831"/>
            <a:ext cx="842393" cy="272775"/>
          </a:xfrm>
          <a:custGeom>
            <a:avLst/>
            <a:gdLst>
              <a:gd name="T0" fmla="*/ 2257 w 2659"/>
              <a:gd name="T1" fmla="*/ 418 h 859"/>
              <a:gd name="T2" fmla="*/ 2418 w 2659"/>
              <a:gd name="T3" fmla="*/ 14 h 859"/>
              <a:gd name="T4" fmla="*/ 2581 w 2659"/>
              <a:gd name="T5" fmla="*/ 583 h 859"/>
              <a:gd name="T6" fmla="*/ 2281 w 2659"/>
              <a:gd name="T7" fmla="*/ 538 h 859"/>
              <a:gd name="T8" fmla="*/ 2108 w 2659"/>
              <a:gd name="T9" fmla="*/ 380 h 859"/>
              <a:gd name="T10" fmla="*/ 1965 w 2659"/>
              <a:gd name="T11" fmla="*/ 551 h 859"/>
              <a:gd name="T12" fmla="*/ 2030 w 2659"/>
              <a:gd name="T13" fmla="*/ 423 h 859"/>
              <a:gd name="T14" fmla="*/ 2139 w 2659"/>
              <a:gd name="T15" fmla="*/ 246 h 859"/>
              <a:gd name="T16" fmla="*/ 1786 w 2659"/>
              <a:gd name="T17" fmla="*/ 535 h 859"/>
              <a:gd name="T18" fmla="*/ 1880 w 2659"/>
              <a:gd name="T19" fmla="*/ 533 h 859"/>
              <a:gd name="T20" fmla="*/ 1862 w 2659"/>
              <a:gd name="T21" fmla="*/ 798 h 859"/>
              <a:gd name="T22" fmla="*/ 1757 w 2659"/>
              <a:gd name="T23" fmla="*/ 722 h 859"/>
              <a:gd name="T24" fmla="*/ 1653 w 2659"/>
              <a:gd name="T25" fmla="*/ 428 h 859"/>
              <a:gd name="T26" fmla="*/ 1606 w 2659"/>
              <a:gd name="T27" fmla="*/ 491 h 859"/>
              <a:gd name="T28" fmla="*/ 1652 w 2659"/>
              <a:gd name="T29" fmla="*/ 577 h 859"/>
              <a:gd name="T30" fmla="*/ 1686 w 2659"/>
              <a:gd name="T31" fmla="*/ 831 h 859"/>
              <a:gd name="T32" fmla="*/ 1388 w 2659"/>
              <a:gd name="T33" fmla="*/ 564 h 859"/>
              <a:gd name="T34" fmla="*/ 1445 w 2659"/>
              <a:gd name="T35" fmla="*/ 636 h 859"/>
              <a:gd name="T36" fmla="*/ 1401 w 2659"/>
              <a:gd name="T37" fmla="*/ 859 h 859"/>
              <a:gd name="T38" fmla="*/ 1539 w 2659"/>
              <a:gd name="T39" fmla="*/ 669 h 859"/>
              <a:gd name="T40" fmla="*/ 1286 w 2659"/>
              <a:gd name="T41" fmla="*/ 504 h 859"/>
              <a:gd name="T42" fmla="*/ 1388 w 2659"/>
              <a:gd name="T43" fmla="*/ 564 h 859"/>
              <a:gd name="T44" fmla="*/ 1444 w 2659"/>
              <a:gd name="T45" fmla="*/ 706 h 859"/>
              <a:gd name="T46" fmla="*/ 1445 w 2659"/>
              <a:gd name="T47" fmla="*/ 780 h 859"/>
              <a:gd name="T48" fmla="*/ 1204 w 2659"/>
              <a:gd name="T49" fmla="*/ 740 h 859"/>
              <a:gd name="T50" fmla="*/ 1042 w 2659"/>
              <a:gd name="T51" fmla="*/ 593 h 859"/>
              <a:gd name="T52" fmla="*/ 1184 w 2659"/>
              <a:gd name="T53" fmla="*/ 548 h 859"/>
              <a:gd name="T54" fmla="*/ 944 w 2659"/>
              <a:gd name="T55" fmla="*/ 595 h 859"/>
              <a:gd name="T56" fmla="*/ 1066 w 2659"/>
              <a:gd name="T57" fmla="*/ 779 h 859"/>
              <a:gd name="T58" fmla="*/ 960 w 2659"/>
              <a:gd name="T59" fmla="*/ 840 h 859"/>
              <a:gd name="T60" fmla="*/ 1204 w 2659"/>
              <a:gd name="T61" fmla="*/ 740 h 859"/>
              <a:gd name="T62" fmla="*/ 791 w 2659"/>
              <a:gd name="T63" fmla="*/ 634 h 859"/>
              <a:gd name="T64" fmla="*/ 589 w 2659"/>
              <a:gd name="T65" fmla="*/ 746 h 859"/>
              <a:gd name="T66" fmla="*/ 884 w 2659"/>
              <a:gd name="T67" fmla="*/ 801 h 859"/>
              <a:gd name="T68" fmla="*/ 754 w 2659"/>
              <a:gd name="T69" fmla="*/ 487 h 859"/>
              <a:gd name="T70" fmla="*/ 644 w 2659"/>
              <a:gd name="T71" fmla="*/ 580 h 859"/>
              <a:gd name="T72" fmla="*/ 745 w 2659"/>
              <a:gd name="T73" fmla="*/ 703 h 859"/>
              <a:gd name="T74" fmla="*/ 791 w 2659"/>
              <a:gd name="T75" fmla="*/ 777 h 859"/>
              <a:gd name="T76" fmla="*/ 686 w 2659"/>
              <a:gd name="T77" fmla="*/ 745 h 859"/>
              <a:gd name="T78" fmla="*/ 476 w 2659"/>
              <a:gd name="T79" fmla="*/ 491 h 859"/>
              <a:gd name="T80" fmla="*/ 476 w 2659"/>
              <a:gd name="T81" fmla="*/ 854 h 859"/>
              <a:gd name="T82" fmla="*/ 270 w 2659"/>
              <a:gd name="T83" fmla="*/ 818 h 859"/>
              <a:gd name="T84" fmla="*/ 7 w 2659"/>
              <a:gd name="T85" fmla="*/ 427 h 859"/>
              <a:gd name="T86" fmla="*/ 195 w 2659"/>
              <a:gd name="T87" fmla="*/ 744 h 859"/>
              <a:gd name="T88" fmla="*/ 382 w 2659"/>
              <a:gd name="T89" fmla="*/ 427 h 859"/>
              <a:gd name="T90" fmla="*/ 1895 w 2659"/>
              <a:gd name="T91" fmla="*/ 815 h 859"/>
              <a:gd name="T92" fmla="*/ 1928 w 2659"/>
              <a:gd name="T93" fmla="*/ 815 h 859"/>
              <a:gd name="T94" fmla="*/ 1908 w 2659"/>
              <a:gd name="T95" fmla="*/ 848 h 859"/>
              <a:gd name="T96" fmla="*/ 1944 w 2659"/>
              <a:gd name="T97" fmla="*/ 808 h 859"/>
              <a:gd name="T98" fmla="*/ 1955 w 2659"/>
              <a:gd name="T99" fmla="*/ 833 h 859"/>
              <a:gd name="T100" fmla="*/ 1974 w 2659"/>
              <a:gd name="T101" fmla="*/ 808 h 859"/>
              <a:gd name="T102" fmla="*/ 1967 w 2659"/>
              <a:gd name="T103" fmla="*/ 830 h 859"/>
              <a:gd name="T104" fmla="*/ 1957 w 2659"/>
              <a:gd name="T105" fmla="*/ 842 h 859"/>
              <a:gd name="T106" fmla="*/ 1941 w 2659"/>
              <a:gd name="T107" fmla="*/ 817 h 859"/>
              <a:gd name="T108" fmla="*/ 1935 w 2659"/>
              <a:gd name="T109" fmla="*/ 848 h 8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659" h="859">
                <a:moveTo>
                  <a:pt x="2139" y="246"/>
                </a:moveTo>
                <a:cubicBezTo>
                  <a:pt x="2174" y="236"/>
                  <a:pt x="2211" y="256"/>
                  <a:pt x="2221" y="292"/>
                </a:cubicBezTo>
                <a:cubicBezTo>
                  <a:pt x="2257" y="418"/>
                  <a:pt x="2257" y="418"/>
                  <a:pt x="2257" y="418"/>
                </a:cubicBezTo>
                <a:cubicBezTo>
                  <a:pt x="2354" y="79"/>
                  <a:pt x="2354" y="79"/>
                  <a:pt x="2354" y="79"/>
                </a:cubicBezTo>
                <a:cubicBezTo>
                  <a:pt x="2354" y="79"/>
                  <a:pt x="2354" y="79"/>
                  <a:pt x="2354" y="79"/>
                </a:cubicBezTo>
                <a:cubicBezTo>
                  <a:pt x="2363" y="48"/>
                  <a:pt x="2387" y="23"/>
                  <a:pt x="2418" y="14"/>
                </a:cubicBezTo>
                <a:cubicBezTo>
                  <a:pt x="2467" y="0"/>
                  <a:pt x="2518" y="29"/>
                  <a:pt x="2532" y="78"/>
                </a:cubicBezTo>
                <a:cubicBezTo>
                  <a:pt x="2644" y="469"/>
                  <a:pt x="2644" y="469"/>
                  <a:pt x="2644" y="469"/>
                </a:cubicBezTo>
                <a:cubicBezTo>
                  <a:pt x="2659" y="518"/>
                  <a:pt x="2630" y="569"/>
                  <a:pt x="2581" y="583"/>
                </a:cubicBezTo>
                <a:cubicBezTo>
                  <a:pt x="2532" y="597"/>
                  <a:pt x="2481" y="569"/>
                  <a:pt x="2467" y="520"/>
                </a:cubicBezTo>
                <a:cubicBezTo>
                  <a:pt x="2377" y="206"/>
                  <a:pt x="2377" y="206"/>
                  <a:pt x="2377" y="206"/>
                </a:cubicBezTo>
                <a:cubicBezTo>
                  <a:pt x="2281" y="538"/>
                  <a:pt x="2281" y="538"/>
                  <a:pt x="2281" y="538"/>
                </a:cubicBezTo>
                <a:cubicBezTo>
                  <a:pt x="2275" y="559"/>
                  <a:pt x="2259" y="577"/>
                  <a:pt x="2236" y="584"/>
                </a:cubicBezTo>
                <a:cubicBezTo>
                  <a:pt x="2200" y="594"/>
                  <a:pt x="2163" y="574"/>
                  <a:pt x="2153" y="538"/>
                </a:cubicBezTo>
                <a:cubicBezTo>
                  <a:pt x="2108" y="380"/>
                  <a:pt x="2108" y="380"/>
                  <a:pt x="2108" y="380"/>
                </a:cubicBezTo>
                <a:cubicBezTo>
                  <a:pt x="2059" y="551"/>
                  <a:pt x="2059" y="551"/>
                  <a:pt x="2059" y="551"/>
                </a:cubicBezTo>
                <a:cubicBezTo>
                  <a:pt x="2054" y="567"/>
                  <a:pt x="2042" y="580"/>
                  <a:pt x="2025" y="585"/>
                </a:cubicBezTo>
                <a:cubicBezTo>
                  <a:pt x="1999" y="592"/>
                  <a:pt x="1972" y="577"/>
                  <a:pt x="1965" y="551"/>
                </a:cubicBezTo>
                <a:cubicBezTo>
                  <a:pt x="1936" y="450"/>
                  <a:pt x="1936" y="450"/>
                  <a:pt x="1936" y="450"/>
                </a:cubicBezTo>
                <a:cubicBezTo>
                  <a:pt x="1929" y="424"/>
                  <a:pt x="1944" y="397"/>
                  <a:pt x="1969" y="390"/>
                </a:cubicBezTo>
                <a:cubicBezTo>
                  <a:pt x="1995" y="383"/>
                  <a:pt x="2022" y="398"/>
                  <a:pt x="2030" y="423"/>
                </a:cubicBezTo>
                <a:cubicBezTo>
                  <a:pt x="2042" y="468"/>
                  <a:pt x="2042" y="468"/>
                  <a:pt x="2042" y="468"/>
                </a:cubicBezTo>
                <a:cubicBezTo>
                  <a:pt x="2093" y="292"/>
                  <a:pt x="2093" y="292"/>
                  <a:pt x="2093" y="292"/>
                </a:cubicBezTo>
                <a:cubicBezTo>
                  <a:pt x="2099" y="270"/>
                  <a:pt x="2116" y="252"/>
                  <a:pt x="2139" y="246"/>
                </a:cubicBezTo>
                <a:close/>
                <a:moveTo>
                  <a:pt x="1833" y="487"/>
                </a:moveTo>
                <a:cubicBezTo>
                  <a:pt x="1792" y="487"/>
                  <a:pt x="1786" y="508"/>
                  <a:pt x="1786" y="533"/>
                </a:cubicBezTo>
                <a:cubicBezTo>
                  <a:pt x="1786" y="535"/>
                  <a:pt x="1786" y="535"/>
                  <a:pt x="1786" y="535"/>
                </a:cubicBezTo>
                <a:cubicBezTo>
                  <a:pt x="1786" y="561"/>
                  <a:pt x="1792" y="581"/>
                  <a:pt x="1833" y="581"/>
                </a:cubicBezTo>
                <a:cubicBezTo>
                  <a:pt x="1875" y="581"/>
                  <a:pt x="1880" y="561"/>
                  <a:pt x="1880" y="535"/>
                </a:cubicBezTo>
                <a:cubicBezTo>
                  <a:pt x="1880" y="533"/>
                  <a:pt x="1880" y="533"/>
                  <a:pt x="1880" y="533"/>
                </a:cubicBezTo>
                <a:cubicBezTo>
                  <a:pt x="1880" y="508"/>
                  <a:pt x="1875" y="487"/>
                  <a:pt x="1833" y="487"/>
                </a:cubicBezTo>
                <a:close/>
                <a:moveTo>
                  <a:pt x="1847" y="841"/>
                </a:moveTo>
                <a:cubicBezTo>
                  <a:pt x="1866" y="837"/>
                  <a:pt x="1867" y="827"/>
                  <a:pt x="1862" y="798"/>
                </a:cubicBezTo>
                <a:cubicBezTo>
                  <a:pt x="1857" y="770"/>
                  <a:pt x="1856" y="762"/>
                  <a:pt x="1837" y="765"/>
                </a:cubicBezTo>
                <a:cubicBezTo>
                  <a:pt x="1812" y="768"/>
                  <a:pt x="1784" y="775"/>
                  <a:pt x="1770" y="766"/>
                </a:cubicBezTo>
                <a:cubicBezTo>
                  <a:pt x="1760" y="759"/>
                  <a:pt x="1757" y="753"/>
                  <a:pt x="1757" y="722"/>
                </a:cubicBezTo>
                <a:cubicBezTo>
                  <a:pt x="1757" y="428"/>
                  <a:pt x="1757" y="428"/>
                  <a:pt x="1757" y="428"/>
                </a:cubicBezTo>
                <a:cubicBezTo>
                  <a:pt x="1757" y="399"/>
                  <a:pt x="1752" y="392"/>
                  <a:pt x="1705" y="392"/>
                </a:cubicBezTo>
                <a:cubicBezTo>
                  <a:pt x="1658" y="392"/>
                  <a:pt x="1653" y="399"/>
                  <a:pt x="1653" y="428"/>
                </a:cubicBezTo>
                <a:cubicBezTo>
                  <a:pt x="1653" y="490"/>
                  <a:pt x="1653" y="490"/>
                  <a:pt x="1653" y="490"/>
                </a:cubicBezTo>
                <a:cubicBezTo>
                  <a:pt x="1653" y="491"/>
                  <a:pt x="1653" y="491"/>
                  <a:pt x="1652" y="491"/>
                </a:cubicBezTo>
                <a:cubicBezTo>
                  <a:pt x="1606" y="491"/>
                  <a:pt x="1606" y="491"/>
                  <a:pt x="1606" y="491"/>
                </a:cubicBezTo>
                <a:cubicBezTo>
                  <a:pt x="1582" y="491"/>
                  <a:pt x="1577" y="495"/>
                  <a:pt x="1577" y="534"/>
                </a:cubicBezTo>
                <a:cubicBezTo>
                  <a:pt x="1577" y="573"/>
                  <a:pt x="1582" y="577"/>
                  <a:pt x="1606" y="577"/>
                </a:cubicBezTo>
                <a:cubicBezTo>
                  <a:pt x="1652" y="577"/>
                  <a:pt x="1652" y="577"/>
                  <a:pt x="1652" y="577"/>
                </a:cubicBezTo>
                <a:cubicBezTo>
                  <a:pt x="1653" y="577"/>
                  <a:pt x="1653" y="577"/>
                  <a:pt x="1653" y="578"/>
                </a:cubicBezTo>
                <a:cubicBezTo>
                  <a:pt x="1653" y="734"/>
                  <a:pt x="1653" y="734"/>
                  <a:pt x="1653" y="734"/>
                </a:cubicBezTo>
                <a:cubicBezTo>
                  <a:pt x="1653" y="768"/>
                  <a:pt x="1657" y="806"/>
                  <a:pt x="1686" y="831"/>
                </a:cubicBezTo>
                <a:cubicBezTo>
                  <a:pt x="1706" y="849"/>
                  <a:pt x="1733" y="854"/>
                  <a:pt x="1757" y="854"/>
                </a:cubicBezTo>
                <a:cubicBezTo>
                  <a:pt x="1796" y="854"/>
                  <a:pt x="1831" y="845"/>
                  <a:pt x="1847" y="841"/>
                </a:cubicBezTo>
                <a:close/>
                <a:moveTo>
                  <a:pt x="1388" y="564"/>
                </a:moveTo>
                <a:cubicBezTo>
                  <a:pt x="1431" y="564"/>
                  <a:pt x="1446" y="583"/>
                  <a:pt x="1446" y="615"/>
                </a:cubicBezTo>
                <a:cubicBezTo>
                  <a:pt x="1446" y="634"/>
                  <a:pt x="1446" y="634"/>
                  <a:pt x="1446" y="634"/>
                </a:cubicBezTo>
                <a:cubicBezTo>
                  <a:pt x="1446" y="635"/>
                  <a:pt x="1446" y="636"/>
                  <a:pt x="1445" y="636"/>
                </a:cubicBezTo>
                <a:cubicBezTo>
                  <a:pt x="1426" y="634"/>
                  <a:pt x="1407" y="633"/>
                  <a:pt x="1388" y="633"/>
                </a:cubicBezTo>
                <a:cubicBezTo>
                  <a:pt x="1304" y="633"/>
                  <a:pt x="1244" y="660"/>
                  <a:pt x="1244" y="746"/>
                </a:cubicBezTo>
                <a:cubicBezTo>
                  <a:pt x="1244" y="833"/>
                  <a:pt x="1313" y="859"/>
                  <a:pt x="1401" y="859"/>
                </a:cubicBezTo>
                <a:cubicBezTo>
                  <a:pt x="1457" y="859"/>
                  <a:pt x="1501" y="844"/>
                  <a:pt x="1515" y="837"/>
                </a:cubicBezTo>
                <a:cubicBezTo>
                  <a:pt x="1530" y="830"/>
                  <a:pt x="1539" y="822"/>
                  <a:pt x="1539" y="801"/>
                </a:cubicBezTo>
                <a:cubicBezTo>
                  <a:pt x="1539" y="788"/>
                  <a:pt x="1539" y="682"/>
                  <a:pt x="1539" y="669"/>
                </a:cubicBezTo>
                <a:cubicBezTo>
                  <a:pt x="1539" y="613"/>
                  <a:pt x="1541" y="592"/>
                  <a:pt x="1527" y="557"/>
                </a:cubicBezTo>
                <a:cubicBezTo>
                  <a:pt x="1515" y="524"/>
                  <a:pt x="1480" y="487"/>
                  <a:pt x="1410" y="487"/>
                </a:cubicBezTo>
                <a:cubicBezTo>
                  <a:pt x="1339" y="487"/>
                  <a:pt x="1292" y="503"/>
                  <a:pt x="1286" y="504"/>
                </a:cubicBezTo>
                <a:cubicBezTo>
                  <a:pt x="1267" y="509"/>
                  <a:pt x="1267" y="520"/>
                  <a:pt x="1273" y="548"/>
                </a:cubicBezTo>
                <a:cubicBezTo>
                  <a:pt x="1279" y="576"/>
                  <a:pt x="1280" y="584"/>
                  <a:pt x="1299" y="580"/>
                </a:cubicBezTo>
                <a:cubicBezTo>
                  <a:pt x="1300" y="580"/>
                  <a:pt x="1357" y="564"/>
                  <a:pt x="1388" y="564"/>
                </a:cubicBezTo>
                <a:close/>
                <a:moveTo>
                  <a:pt x="1342" y="745"/>
                </a:moveTo>
                <a:cubicBezTo>
                  <a:pt x="1342" y="712"/>
                  <a:pt x="1365" y="703"/>
                  <a:pt x="1400" y="703"/>
                </a:cubicBezTo>
                <a:cubicBezTo>
                  <a:pt x="1414" y="703"/>
                  <a:pt x="1426" y="704"/>
                  <a:pt x="1444" y="706"/>
                </a:cubicBezTo>
                <a:cubicBezTo>
                  <a:pt x="1445" y="707"/>
                  <a:pt x="1446" y="708"/>
                  <a:pt x="1446" y="709"/>
                </a:cubicBezTo>
                <a:cubicBezTo>
                  <a:pt x="1446" y="777"/>
                  <a:pt x="1446" y="777"/>
                  <a:pt x="1446" y="777"/>
                </a:cubicBezTo>
                <a:cubicBezTo>
                  <a:pt x="1446" y="778"/>
                  <a:pt x="1446" y="779"/>
                  <a:pt x="1445" y="780"/>
                </a:cubicBezTo>
                <a:cubicBezTo>
                  <a:pt x="1434" y="784"/>
                  <a:pt x="1419" y="787"/>
                  <a:pt x="1403" y="787"/>
                </a:cubicBezTo>
                <a:cubicBezTo>
                  <a:pt x="1363" y="787"/>
                  <a:pt x="1342" y="775"/>
                  <a:pt x="1342" y="745"/>
                </a:cubicBezTo>
                <a:close/>
                <a:moveTo>
                  <a:pt x="1204" y="740"/>
                </a:moveTo>
                <a:cubicBezTo>
                  <a:pt x="1203" y="712"/>
                  <a:pt x="1196" y="690"/>
                  <a:pt x="1171" y="669"/>
                </a:cubicBezTo>
                <a:cubicBezTo>
                  <a:pt x="1154" y="653"/>
                  <a:pt x="1128" y="643"/>
                  <a:pt x="1090" y="629"/>
                </a:cubicBezTo>
                <a:cubicBezTo>
                  <a:pt x="1066" y="620"/>
                  <a:pt x="1042" y="615"/>
                  <a:pt x="1042" y="593"/>
                </a:cubicBezTo>
                <a:cubicBezTo>
                  <a:pt x="1042" y="575"/>
                  <a:pt x="1060" y="567"/>
                  <a:pt x="1075" y="566"/>
                </a:cubicBezTo>
                <a:cubicBezTo>
                  <a:pt x="1106" y="564"/>
                  <a:pt x="1140" y="576"/>
                  <a:pt x="1158" y="580"/>
                </a:cubicBezTo>
                <a:cubicBezTo>
                  <a:pt x="1177" y="584"/>
                  <a:pt x="1178" y="576"/>
                  <a:pt x="1184" y="548"/>
                </a:cubicBezTo>
                <a:cubicBezTo>
                  <a:pt x="1191" y="520"/>
                  <a:pt x="1190" y="509"/>
                  <a:pt x="1172" y="504"/>
                </a:cubicBezTo>
                <a:cubicBezTo>
                  <a:pt x="1156" y="500"/>
                  <a:pt x="1126" y="487"/>
                  <a:pt x="1066" y="487"/>
                </a:cubicBezTo>
                <a:cubicBezTo>
                  <a:pt x="989" y="487"/>
                  <a:pt x="942" y="535"/>
                  <a:pt x="944" y="595"/>
                </a:cubicBezTo>
                <a:cubicBezTo>
                  <a:pt x="946" y="670"/>
                  <a:pt x="1005" y="691"/>
                  <a:pt x="1049" y="704"/>
                </a:cubicBezTo>
                <a:cubicBezTo>
                  <a:pt x="1088" y="714"/>
                  <a:pt x="1107" y="726"/>
                  <a:pt x="1105" y="749"/>
                </a:cubicBezTo>
                <a:cubicBezTo>
                  <a:pt x="1104" y="771"/>
                  <a:pt x="1086" y="779"/>
                  <a:pt x="1066" y="779"/>
                </a:cubicBezTo>
                <a:cubicBezTo>
                  <a:pt x="1039" y="779"/>
                  <a:pt x="994" y="767"/>
                  <a:pt x="970" y="762"/>
                </a:cubicBezTo>
                <a:cubicBezTo>
                  <a:pt x="952" y="758"/>
                  <a:pt x="949" y="770"/>
                  <a:pt x="945" y="799"/>
                </a:cubicBezTo>
                <a:cubicBezTo>
                  <a:pt x="941" y="828"/>
                  <a:pt x="941" y="833"/>
                  <a:pt x="960" y="840"/>
                </a:cubicBezTo>
                <a:cubicBezTo>
                  <a:pt x="960" y="840"/>
                  <a:pt x="1015" y="859"/>
                  <a:pt x="1073" y="859"/>
                </a:cubicBezTo>
                <a:cubicBezTo>
                  <a:pt x="1117" y="859"/>
                  <a:pt x="1149" y="844"/>
                  <a:pt x="1167" y="830"/>
                </a:cubicBezTo>
                <a:cubicBezTo>
                  <a:pt x="1191" y="811"/>
                  <a:pt x="1205" y="779"/>
                  <a:pt x="1204" y="740"/>
                </a:cubicBezTo>
                <a:close/>
                <a:moveTo>
                  <a:pt x="733" y="564"/>
                </a:moveTo>
                <a:cubicBezTo>
                  <a:pt x="775" y="564"/>
                  <a:pt x="791" y="583"/>
                  <a:pt x="791" y="615"/>
                </a:cubicBezTo>
                <a:cubicBezTo>
                  <a:pt x="791" y="634"/>
                  <a:pt x="791" y="634"/>
                  <a:pt x="791" y="634"/>
                </a:cubicBezTo>
                <a:cubicBezTo>
                  <a:pt x="791" y="635"/>
                  <a:pt x="790" y="636"/>
                  <a:pt x="790" y="636"/>
                </a:cubicBezTo>
                <a:cubicBezTo>
                  <a:pt x="771" y="634"/>
                  <a:pt x="752" y="633"/>
                  <a:pt x="733" y="633"/>
                </a:cubicBezTo>
                <a:cubicBezTo>
                  <a:pt x="649" y="633"/>
                  <a:pt x="589" y="660"/>
                  <a:pt x="589" y="746"/>
                </a:cubicBezTo>
                <a:cubicBezTo>
                  <a:pt x="589" y="833"/>
                  <a:pt x="658" y="859"/>
                  <a:pt x="745" y="859"/>
                </a:cubicBezTo>
                <a:cubicBezTo>
                  <a:pt x="801" y="859"/>
                  <a:pt x="845" y="844"/>
                  <a:pt x="860" y="837"/>
                </a:cubicBezTo>
                <a:cubicBezTo>
                  <a:pt x="875" y="830"/>
                  <a:pt x="884" y="822"/>
                  <a:pt x="884" y="801"/>
                </a:cubicBezTo>
                <a:cubicBezTo>
                  <a:pt x="884" y="788"/>
                  <a:pt x="884" y="682"/>
                  <a:pt x="884" y="669"/>
                </a:cubicBezTo>
                <a:cubicBezTo>
                  <a:pt x="884" y="613"/>
                  <a:pt x="885" y="592"/>
                  <a:pt x="872" y="557"/>
                </a:cubicBezTo>
                <a:cubicBezTo>
                  <a:pt x="859" y="524"/>
                  <a:pt x="824" y="487"/>
                  <a:pt x="754" y="487"/>
                </a:cubicBezTo>
                <a:cubicBezTo>
                  <a:pt x="684" y="487"/>
                  <a:pt x="637" y="503"/>
                  <a:pt x="630" y="504"/>
                </a:cubicBezTo>
                <a:cubicBezTo>
                  <a:pt x="612" y="509"/>
                  <a:pt x="612" y="520"/>
                  <a:pt x="618" y="548"/>
                </a:cubicBezTo>
                <a:cubicBezTo>
                  <a:pt x="624" y="576"/>
                  <a:pt x="625" y="584"/>
                  <a:pt x="644" y="580"/>
                </a:cubicBezTo>
                <a:cubicBezTo>
                  <a:pt x="644" y="580"/>
                  <a:pt x="702" y="564"/>
                  <a:pt x="733" y="564"/>
                </a:cubicBezTo>
                <a:close/>
                <a:moveTo>
                  <a:pt x="686" y="745"/>
                </a:moveTo>
                <a:cubicBezTo>
                  <a:pt x="686" y="712"/>
                  <a:pt x="710" y="703"/>
                  <a:pt x="745" y="703"/>
                </a:cubicBezTo>
                <a:cubicBezTo>
                  <a:pt x="758" y="703"/>
                  <a:pt x="771" y="704"/>
                  <a:pt x="789" y="706"/>
                </a:cubicBezTo>
                <a:cubicBezTo>
                  <a:pt x="790" y="707"/>
                  <a:pt x="791" y="708"/>
                  <a:pt x="791" y="709"/>
                </a:cubicBezTo>
                <a:cubicBezTo>
                  <a:pt x="791" y="777"/>
                  <a:pt x="791" y="777"/>
                  <a:pt x="791" y="777"/>
                </a:cubicBezTo>
                <a:cubicBezTo>
                  <a:pt x="791" y="778"/>
                  <a:pt x="790" y="779"/>
                  <a:pt x="789" y="780"/>
                </a:cubicBezTo>
                <a:cubicBezTo>
                  <a:pt x="778" y="784"/>
                  <a:pt x="763" y="787"/>
                  <a:pt x="748" y="787"/>
                </a:cubicBezTo>
                <a:cubicBezTo>
                  <a:pt x="708" y="787"/>
                  <a:pt x="686" y="775"/>
                  <a:pt x="686" y="745"/>
                </a:cubicBezTo>
                <a:close/>
                <a:moveTo>
                  <a:pt x="528" y="818"/>
                </a:moveTo>
                <a:cubicBezTo>
                  <a:pt x="528" y="527"/>
                  <a:pt x="528" y="527"/>
                  <a:pt x="528" y="527"/>
                </a:cubicBezTo>
                <a:cubicBezTo>
                  <a:pt x="528" y="498"/>
                  <a:pt x="523" y="491"/>
                  <a:pt x="476" y="491"/>
                </a:cubicBezTo>
                <a:cubicBezTo>
                  <a:pt x="429" y="491"/>
                  <a:pt x="424" y="498"/>
                  <a:pt x="424" y="527"/>
                </a:cubicBezTo>
                <a:cubicBezTo>
                  <a:pt x="424" y="818"/>
                  <a:pt x="424" y="818"/>
                  <a:pt x="424" y="818"/>
                </a:cubicBezTo>
                <a:cubicBezTo>
                  <a:pt x="424" y="847"/>
                  <a:pt x="429" y="854"/>
                  <a:pt x="476" y="854"/>
                </a:cubicBezTo>
                <a:cubicBezTo>
                  <a:pt x="523" y="854"/>
                  <a:pt x="528" y="847"/>
                  <a:pt x="528" y="818"/>
                </a:cubicBezTo>
                <a:close/>
                <a:moveTo>
                  <a:pt x="382" y="427"/>
                </a:moveTo>
                <a:cubicBezTo>
                  <a:pt x="270" y="818"/>
                  <a:pt x="270" y="818"/>
                  <a:pt x="270" y="818"/>
                </a:cubicBezTo>
                <a:cubicBezTo>
                  <a:pt x="260" y="847"/>
                  <a:pt x="241" y="854"/>
                  <a:pt x="195" y="854"/>
                </a:cubicBezTo>
                <a:cubicBezTo>
                  <a:pt x="148" y="854"/>
                  <a:pt x="129" y="847"/>
                  <a:pt x="119" y="818"/>
                </a:cubicBezTo>
                <a:cubicBezTo>
                  <a:pt x="7" y="427"/>
                  <a:pt x="7" y="427"/>
                  <a:pt x="7" y="427"/>
                </a:cubicBezTo>
                <a:cubicBezTo>
                  <a:pt x="0" y="399"/>
                  <a:pt x="9" y="392"/>
                  <a:pt x="53" y="392"/>
                </a:cubicBezTo>
                <a:cubicBezTo>
                  <a:pt x="96" y="392"/>
                  <a:pt x="103" y="399"/>
                  <a:pt x="110" y="428"/>
                </a:cubicBezTo>
                <a:cubicBezTo>
                  <a:pt x="195" y="744"/>
                  <a:pt x="195" y="744"/>
                  <a:pt x="195" y="744"/>
                </a:cubicBezTo>
                <a:cubicBezTo>
                  <a:pt x="279" y="428"/>
                  <a:pt x="279" y="428"/>
                  <a:pt x="279" y="428"/>
                </a:cubicBezTo>
                <a:cubicBezTo>
                  <a:pt x="286" y="399"/>
                  <a:pt x="293" y="392"/>
                  <a:pt x="337" y="392"/>
                </a:cubicBezTo>
                <a:cubicBezTo>
                  <a:pt x="380" y="392"/>
                  <a:pt x="389" y="399"/>
                  <a:pt x="382" y="427"/>
                </a:cubicBezTo>
                <a:close/>
                <a:moveTo>
                  <a:pt x="1908" y="848"/>
                </a:moveTo>
                <a:cubicBezTo>
                  <a:pt x="1908" y="815"/>
                  <a:pt x="1908" y="815"/>
                  <a:pt x="1908" y="815"/>
                </a:cubicBezTo>
                <a:cubicBezTo>
                  <a:pt x="1895" y="815"/>
                  <a:pt x="1895" y="815"/>
                  <a:pt x="1895" y="815"/>
                </a:cubicBezTo>
                <a:cubicBezTo>
                  <a:pt x="1895" y="808"/>
                  <a:pt x="1895" y="808"/>
                  <a:pt x="1895" y="808"/>
                </a:cubicBezTo>
                <a:cubicBezTo>
                  <a:pt x="1928" y="808"/>
                  <a:pt x="1928" y="808"/>
                  <a:pt x="1928" y="808"/>
                </a:cubicBezTo>
                <a:cubicBezTo>
                  <a:pt x="1928" y="815"/>
                  <a:pt x="1928" y="815"/>
                  <a:pt x="1928" y="815"/>
                </a:cubicBezTo>
                <a:cubicBezTo>
                  <a:pt x="1915" y="815"/>
                  <a:pt x="1915" y="815"/>
                  <a:pt x="1915" y="815"/>
                </a:cubicBezTo>
                <a:cubicBezTo>
                  <a:pt x="1915" y="848"/>
                  <a:pt x="1915" y="848"/>
                  <a:pt x="1915" y="848"/>
                </a:cubicBezTo>
                <a:lnTo>
                  <a:pt x="1908" y="848"/>
                </a:lnTo>
                <a:close/>
                <a:moveTo>
                  <a:pt x="1935" y="848"/>
                </a:moveTo>
                <a:cubicBezTo>
                  <a:pt x="1935" y="808"/>
                  <a:pt x="1935" y="808"/>
                  <a:pt x="1935" y="808"/>
                </a:cubicBezTo>
                <a:cubicBezTo>
                  <a:pt x="1944" y="808"/>
                  <a:pt x="1944" y="808"/>
                  <a:pt x="1944" y="808"/>
                </a:cubicBezTo>
                <a:cubicBezTo>
                  <a:pt x="1951" y="823"/>
                  <a:pt x="1951" y="823"/>
                  <a:pt x="1951" y="823"/>
                </a:cubicBezTo>
                <a:cubicBezTo>
                  <a:pt x="1954" y="833"/>
                  <a:pt x="1954" y="833"/>
                  <a:pt x="1954" y="833"/>
                </a:cubicBezTo>
                <a:cubicBezTo>
                  <a:pt x="1955" y="833"/>
                  <a:pt x="1955" y="833"/>
                  <a:pt x="1955" y="833"/>
                </a:cubicBezTo>
                <a:cubicBezTo>
                  <a:pt x="1958" y="823"/>
                  <a:pt x="1958" y="823"/>
                  <a:pt x="1958" y="823"/>
                </a:cubicBezTo>
                <a:cubicBezTo>
                  <a:pt x="1964" y="808"/>
                  <a:pt x="1964" y="808"/>
                  <a:pt x="1964" y="808"/>
                </a:cubicBezTo>
                <a:cubicBezTo>
                  <a:pt x="1974" y="808"/>
                  <a:pt x="1974" y="808"/>
                  <a:pt x="1974" y="808"/>
                </a:cubicBezTo>
                <a:cubicBezTo>
                  <a:pt x="1974" y="848"/>
                  <a:pt x="1974" y="848"/>
                  <a:pt x="1974" y="848"/>
                </a:cubicBezTo>
                <a:cubicBezTo>
                  <a:pt x="1967" y="848"/>
                  <a:pt x="1967" y="848"/>
                  <a:pt x="1967" y="848"/>
                </a:cubicBezTo>
                <a:cubicBezTo>
                  <a:pt x="1967" y="830"/>
                  <a:pt x="1967" y="830"/>
                  <a:pt x="1967" y="830"/>
                </a:cubicBezTo>
                <a:cubicBezTo>
                  <a:pt x="1968" y="817"/>
                  <a:pt x="1968" y="817"/>
                  <a:pt x="1968" y="817"/>
                </a:cubicBezTo>
                <a:cubicBezTo>
                  <a:pt x="1967" y="817"/>
                  <a:pt x="1967" y="817"/>
                  <a:pt x="1967" y="817"/>
                </a:cubicBezTo>
                <a:cubicBezTo>
                  <a:pt x="1957" y="842"/>
                  <a:pt x="1957" y="842"/>
                  <a:pt x="1957" y="842"/>
                </a:cubicBezTo>
                <a:cubicBezTo>
                  <a:pt x="1951" y="842"/>
                  <a:pt x="1951" y="842"/>
                  <a:pt x="1951" y="842"/>
                </a:cubicBezTo>
                <a:cubicBezTo>
                  <a:pt x="1942" y="817"/>
                  <a:pt x="1942" y="817"/>
                  <a:pt x="1942" y="817"/>
                </a:cubicBezTo>
                <a:cubicBezTo>
                  <a:pt x="1941" y="817"/>
                  <a:pt x="1941" y="817"/>
                  <a:pt x="1941" y="817"/>
                </a:cubicBezTo>
                <a:cubicBezTo>
                  <a:pt x="1942" y="830"/>
                  <a:pt x="1942" y="830"/>
                  <a:pt x="1942" y="830"/>
                </a:cubicBezTo>
                <a:cubicBezTo>
                  <a:pt x="1942" y="848"/>
                  <a:pt x="1942" y="848"/>
                  <a:pt x="1942" y="848"/>
                </a:cubicBezTo>
                <a:lnTo>
                  <a:pt x="1935" y="84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5A1F398B-343F-C440-941B-CB9F4D3F37E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44855" y="6485397"/>
            <a:ext cx="585979" cy="2011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bg2"/>
                </a:solidFill>
              </a:defRPr>
            </a:lvl1pPr>
          </a:lstStyle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Footer Placeholder 11">
            <a:extLst>
              <a:ext uri="{FF2B5EF4-FFF2-40B4-BE49-F238E27FC236}">
                <a16:creationId xmlns:a16="http://schemas.microsoft.com/office/drawing/2014/main" id="{97827200-92D3-9146-BB60-524CEB58F72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103088" y="6485397"/>
            <a:ext cx="4941767" cy="2011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bg2"/>
                </a:solidFill>
              </a:defRPr>
            </a:lvl1pPr>
          </a:lstStyle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1350093-D01D-D449-B079-47FF76F58926}"/>
              </a:ext>
            </a:extLst>
          </p:cNvPr>
          <p:cNvSpPr/>
          <p:nvPr userDrawn="1"/>
        </p:nvSpPr>
        <p:spPr>
          <a:xfrm>
            <a:off x="0" y="0"/>
            <a:ext cx="12192000" cy="232604"/>
          </a:xfrm>
          <a:prstGeom prst="rect">
            <a:avLst/>
          </a:prstGeom>
          <a:gradFill flip="none" rotWithShape="1">
            <a:gsLst>
              <a:gs pos="100000">
                <a:schemeClr val="accent2"/>
              </a:gs>
              <a:gs pos="0">
                <a:schemeClr val="accent1"/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US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3" name="Title Placeholder 1">
            <a:extLst>
              <a:ext uri="{FF2B5EF4-FFF2-40B4-BE49-F238E27FC236}">
                <a16:creationId xmlns:a16="http://schemas.microsoft.com/office/drawing/2014/main" id="{C2D7B2A4-6A4F-B340-8A29-9065D4D9A8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10236"/>
            <a:ext cx="10871200" cy="829802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/>
          <a:p>
            <a:r>
              <a:rPr lang="en-US" dirty="0"/>
              <a:t>Headline goes here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CA05C2DC-CA44-EC41-AFEA-FFD3319AD6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60400" y="1316238"/>
            <a:ext cx="10871200" cy="4855961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6018D58-9AF6-2CE5-5129-DC491140DD66}"/>
              </a:ext>
            </a:extLst>
          </p:cNvPr>
          <p:cNvSpPr txBox="1"/>
          <p:nvPr>
            <p:extLst>
              <p:ext uri="{1162E1C5-73C7-4A58-AE30-91384D911F3F}">
                <p184:classification xmlns:p184="http://schemas.microsoft.com/office/powerpoint/2018/4/main" val="ftr"/>
              </p:ext>
            </p:extLst>
          </p:nvPr>
        </p:nvSpPr>
        <p:spPr>
          <a:xfrm>
            <a:off x="63500" y="6687820"/>
            <a:ext cx="887413" cy="106680"/>
          </a:xfrm>
          <a:prstGeom prst="rect">
            <a:avLst/>
          </a:prstGeom>
        </p:spPr>
        <p:txBody>
          <a:bodyPr horzOverflow="overflow" lIns="0" tIns="0" rIns="0" bIns="0">
            <a:spAutoFit/>
          </a:bodyPr>
          <a:lstStyle/>
          <a:p>
            <a:pPr algn="l"/>
            <a:r>
              <a:rPr lang="en-GB" sz="7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PUBLIC  |  © INMARSAT</a:t>
            </a:r>
          </a:p>
        </p:txBody>
      </p:sp>
    </p:spTree>
    <p:extLst>
      <p:ext uri="{BB962C8B-B14F-4D97-AF65-F5344CB8AC3E}">
        <p14:creationId xmlns:p14="http://schemas.microsoft.com/office/powerpoint/2010/main" val="23536970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4" r:id="rId1"/>
    <p:sldLayoutId id="2147483984" r:id="rId2"/>
    <p:sldLayoutId id="2147484011" r:id="rId3"/>
    <p:sldLayoutId id="2147483997" r:id="rId4"/>
    <p:sldLayoutId id="2147483986" r:id="rId5"/>
    <p:sldLayoutId id="2147483993" r:id="rId6"/>
    <p:sldLayoutId id="2147483918" r:id="rId7"/>
    <p:sldLayoutId id="2147483927" r:id="rId8"/>
    <p:sldLayoutId id="2147483928" r:id="rId9"/>
    <p:sldLayoutId id="2147483936" r:id="rId10"/>
    <p:sldLayoutId id="2147483937" r:id="rId11"/>
    <p:sldLayoutId id="2147483946" r:id="rId12"/>
    <p:sldLayoutId id="2147483947" r:id="rId13"/>
    <p:sldLayoutId id="2147483948" r:id="rId14"/>
    <p:sldLayoutId id="2147483949" r:id="rId15"/>
    <p:sldLayoutId id="2147483950" r:id="rId16"/>
    <p:sldLayoutId id="2147483951" r:id="rId17"/>
    <p:sldLayoutId id="2147483953" r:id="rId18"/>
    <p:sldLayoutId id="2147483954" r:id="rId19"/>
    <p:sldLayoutId id="2147484009" r:id="rId20"/>
    <p:sldLayoutId id="2147483955" r:id="rId21"/>
    <p:sldLayoutId id="2147483956" r:id="rId22"/>
    <p:sldLayoutId id="2147483996" r:id="rId23"/>
    <p:sldLayoutId id="2147483959" r:id="rId24"/>
    <p:sldLayoutId id="2147483960" r:id="rId25"/>
    <p:sldLayoutId id="2147483961" r:id="rId26"/>
    <p:sldLayoutId id="2147484005" r:id="rId27"/>
    <p:sldLayoutId id="2147484006" r:id="rId28"/>
    <p:sldLayoutId id="2147484007" r:id="rId29"/>
    <p:sldLayoutId id="2147483962" r:id="rId30"/>
    <p:sldLayoutId id="2147483963" r:id="rId31"/>
  </p:sldLayoutIdLst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200" b="0" kern="1200" cap="none" baseline="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685800" rtl="0" eaLnBrk="1" latinLnBrk="0" hangingPunct="1">
        <a:lnSpc>
          <a:spcPct val="100000"/>
        </a:lnSpc>
        <a:spcBef>
          <a:spcPts val="600"/>
        </a:spcBef>
        <a:spcAft>
          <a:spcPts val="600"/>
        </a:spcAft>
        <a:buClr>
          <a:schemeClr val="accent1"/>
        </a:buClr>
        <a:buSzPct val="120000"/>
        <a:buFont typeface="Verdana" panose="020B0604030504040204" pitchFamily="34" charset="0"/>
        <a:buChar char="›"/>
        <a:defRPr sz="1800" b="0" kern="1200">
          <a:solidFill>
            <a:schemeClr val="bg1"/>
          </a:solidFill>
          <a:latin typeface="+mn-lt"/>
          <a:ea typeface="+mn-ea"/>
          <a:cs typeface="+mn-cs"/>
        </a:defRPr>
      </a:lvl1pPr>
      <a:lvl2pPr marL="457200" indent="-228600" algn="l" defTabSz="685800" rtl="0" eaLnBrk="1" latinLnBrk="0" hangingPunct="1">
        <a:lnSpc>
          <a:spcPct val="100000"/>
        </a:lnSpc>
        <a:spcBef>
          <a:spcPts val="600"/>
        </a:spcBef>
        <a:spcAft>
          <a:spcPts val="600"/>
        </a:spcAft>
        <a:buClr>
          <a:schemeClr val="bg2"/>
        </a:buClr>
        <a:buSzPct val="100000"/>
        <a:buFont typeface="Wingdings" pitchFamily="2" charset="2"/>
        <a:buChar char="§"/>
        <a:defRPr lang="en-US" sz="1600" kern="1200" dirty="0" smtClean="0">
          <a:solidFill>
            <a:schemeClr val="bg1"/>
          </a:solidFill>
          <a:latin typeface="+mn-lt"/>
          <a:ea typeface="+mn-ea"/>
          <a:cs typeface="+mn-cs"/>
        </a:defRPr>
      </a:lvl2pPr>
      <a:lvl3pPr marL="685800" indent="-228600" algn="l" defTabSz="685800" rtl="0" eaLnBrk="1" latinLnBrk="0" hangingPunct="1">
        <a:lnSpc>
          <a:spcPct val="100000"/>
        </a:lnSpc>
        <a:spcBef>
          <a:spcPts val="600"/>
        </a:spcBef>
        <a:spcAft>
          <a:spcPts val="300"/>
        </a:spcAft>
        <a:buClr>
          <a:schemeClr val="bg2"/>
        </a:buClr>
        <a:buFont typeface="System Font Regular"/>
        <a:buChar char="›"/>
        <a:defRPr lang="en-US" sz="1400" kern="1200" dirty="0" smtClean="0">
          <a:solidFill>
            <a:schemeClr val="bg1"/>
          </a:solidFill>
          <a:latin typeface="+mn-lt"/>
          <a:ea typeface="+mn-ea"/>
          <a:cs typeface="+mn-cs"/>
        </a:defRPr>
      </a:lvl3pPr>
      <a:lvl4pPr marL="914400" indent="-228600" algn="l" defTabSz="685800" rtl="0" eaLnBrk="1" latinLnBrk="0" hangingPunct="1">
        <a:lnSpc>
          <a:spcPct val="100000"/>
        </a:lnSpc>
        <a:spcBef>
          <a:spcPts val="300"/>
        </a:spcBef>
        <a:spcAft>
          <a:spcPts val="300"/>
        </a:spcAft>
        <a:buClr>
          <a:schemeClr val="bg2"/>
        </a:buClr>
        <a:buFont typeface="Arial" panose="020B0604020202020204" pitchFamily="34" charset="0"/>
        <a:buChar char="•"/>
        <a:defRPr lang="en-US" sz="1200" kern="1200" dirty="0" smtClean="0">
          <a:solidFill>
            <a:schemeClr val="bg1"/>
          </a:solidFill>
          <a:latin typeface="+mn-lt"/>
          <a:ea typeface="+mn-ea"/>
          <a:cs typeface="+mn-cs"/>
        </a:defRPr>
      </a:lvl4pPr>
      <a:lvl5pPr marL="1143000" indent="-228600" algn="l" defTabSz="685800" rtl="0" eaLnBrk="1" latinLnBrk="0" hangingPunct="1">
        <a:lnSpc>
          <a:spcPct val="100000"/>
        </a:lnSpc>
        <a:spcBef>
          <a:spcPts val="600"/>
        </a:spcBef>
        <a:spcAft>
          <a:spcPts val="0"/>
        </a:spcAft>
        <a:buClr>
          <a:schemeClr val="bg2"/>
        </a:buClr>
        <a:buFont typeface="System Font Regular"/>
        <a:buChar char="-"/>
        <a:defRPr lang="en-US" sz="1100" kern="1200" dirty="0" smtClean="0">
          <a:solidFill>
            <a:schemeClr val="bg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16">
          <p15:clr>
            <a:srgbClr val="F26B43"/>
          </p15:clr>
        </p15:guide>
        <p15:guide id="2" pos="7264">
          <p15:clr>
            <a:srgbClr val="F26B43"/>
          </p15:clr>
        </p15:guide>
        <p15:guide id="3" orient="horz" pos="256" userDrawn="1">
          <p15:clr>
            <a:srgbClr val="F26B43"/>
          </p15:clr>
        </p15:guide>
        <p15:guide id="6" orient="horz" pos="3888">
          <p15:clr>
            <a:srgbClr val="F26B43"/>
          </p15:clr>
        </p15:guide>
        <p15:guide id="8" orient="horz" pos="826" userDrawn="1">
          <p15:clr>
            <a:srgbClr val="F26B43"/>
          </p15:clr>
        </p15:guide>
        <p15:guide id="9" orient="horz" pos="78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un.org/en/climatechange/early-warnings-for-all" TargetMode="External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249FA560-D63F-48C6-8256-41F52F9F07D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29414" y="1109786"/>
            <a:ext cx="8930332" cy="1157928"/>
          </a:xfrm>
        </p:spPr>
        <p:txBody>
          <a:bodyPr/>
          <a:lstStyle/>
          <a:p>
            <a:r>
              <a:rPr lang="en-US" sz="4400" dirty="0"/>
              <a:t>Satellite operator priorities for NR NTN Evolution in Release 19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A3C33897-3B4D-4B1E-BB5D-AEFEE23D06F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29414" y="2267713"/>
            <a:ext cx="8930332" cy="504031"/>
          </a:xfrm>
        </p:spPr>
        <p:txBody>
          <a:bodyPr>
            <a:normAutofit/>
          </a:bodyPr>
          <a:lstStyle/>
          <a:p>
            <a:r>
              <a:rPr lang="en-US" sz="2800" dirty="0">
                <a:solidFill>
                  <a:schemeClr val="accent1"/>
                </a:solidFill>
              </a:rPr>
              <a:t>Viasat, Inmarsat, </a:t>
            </a:r>
            <a:r>
              <a:rPr lang="en-US" sz="2800" dirty="0" err="1">
                <a:solidFill>
                  <a:schemeClr val="accent1"/>
                </a:solidFill>
              </a:rPr>
              <a:t>Omnispace</a:t>
            </a:r>
            <a:r>
              <a:rPr lang="en-US" sz="2800" dirty="0">
                <a:solidFill>
                  <a:schemeClr val="accent1"/>
                </a:solidFill>
              </a:rPr>
              <a:t>, </a:t>
            </a:r>
            <a:r>
              <a:rPr lang="en-US" sz="2800" dirty="0" err="1">
                <a:solidFill>
                  <a:schemeClr val="accent1"/>
                </a:solidFill>
              </a:rPr>
              <a:t>Ligado</a:t>
            </a:r>
            <a:r>
              <a:rPr lang="en-US" sz="2800" dirty="0">
                <a:solidFill>
                  <a:schemeClr val="accent1"/>
                </a:solidFill>
              </a:rPr>
              <a:t>, </a:t>
            </a:r>
            <a:r>
              <a:rPr lang="en-US" sz="2800" dirty="0" err="1">
                <a:solidFill>
                  <a:schemeClr val="accent1"/>
                </a:solidFill>
              </a:rPr>
              <a:t>Skylo</a:t>
            </a:r>
            <a:endParaRPr lang="en-US" sz="2800" dirty="0">
              <a:solidFill>
                <a:schemeClr val="accent1"/>
              </a:solidFill>
            </a:endParaRP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0D40C29B-2415-47D2-B192-1DD256EBDC3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23824" y="2897869"/>
            <a:ext cx="5435600" cy="1877185"/>
          </a:xfrm>
        </p:spPr>
        <p:txBody>
          <a:bodyPr/>
          <a:lstStyle/>
          <a:p>
            <a:r>
              <a:rPr lang="en-US" dirty="0"/>
              <a:t>11-15</a:t>
            </a:r>
            <a:r>
              <a:rPr lang="en-US" baseline="30000" dirty="0"/>
              <a:t>th</a:t>
            </a:r>
            <a:r>
              <a:rPr lang="en-US" dirty="0"/>
              <a:t> Dec 2023, 3GPP TSG RAN#102, Edinburgh</a:t>
            </a:r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4DF9D4D1-7F88-E247-99FC-752B6FD162E3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/>
              <a:t>PUBLIC</a:t>
            </a:r>
          </a:p>
        </p:txBody>
      </p:sp>
      <p:sp>
        <p:nvSpPr>
          <p:cNvPr id="7" name="Text Placeholder 1">
            <a:extLst>
              <a:ext uri="{FF2B5EF4-FFF2-40B4-BE49-F238E27FC236}">
                <a16:creationId xmlns:a16="http://schemas.microsoft.com/office/drawing/2014/main" id="{B8643D37-26D0-1843-7EBC-B8589296AA0F}"/>
              </a:ext>
            </a:extLst>
          </p:cNvPr>
          <p:cNvSpPr txBox="1">
            <a:spLocks/>
          </p:cNvSpPr>
          <p:nvPr/>
        </p:nvSpPr>
        <p:spPr>
          <a:xfrm>
            <a:off x="260408" y="172989"/>
            <a:ext cx="1435530" cy="366274"/>
          </a:xfrm>
          <a:prstGeom prst="rect">
            <a:avLst/>
          </a:prstGeom>
          <a:noFill/>
        </p:spPr>
        <p:txBody>
          <a:bodyPr vert="horz" lIns="0" tIns="0" rIns="0" bIns="0" rtlCol="0" anchor="t">
            <a:normAutofit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SzPct val="120000"/>
              <a:buFont typeface="Verdana" panose="020B0604030504040204" pitchFamily="34" charset="0"/>
              <a:buNone/>
              <a:defRPr sz="2000" b="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342884" indent="0" algn="ctr" defTabSz="6858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666666"/>
              </a:buClr>
              <a:buSzPct val="100000"/>
              <a:buFont typeface="Wingdings" pitchFamily="2" charset="2"/>
              <a:buNone/>
              <a:defRPr lang="en-US" sz="15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685766" indent="0" algn="ctr" defTabSz="6858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300"/>
              </a:spcAft>
              <a:buClr>
                <a:srgbClr val="666666"/>
              </a:buClr>
              <a:buFont typeface="System Font Regular"/>
              <a:buNone/>
              <a:defRPr lang="en-US" sz="135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028649" indent="0" algn="ctr" defTabSz="6858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chemeClr val="bg2"/>
              </a:buClr>
              <a:buFont typeface="Arial" panose="020B0604020202020204" pitchFamily="34" charset="0"/>
              <a:buNone/>
              <a:defRPr lang="en-US"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371532" indent="0" algn="ctr" defTabSz="6858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bg2"/>
              </a:buClr>
              <a:buFont typeface="System Font Regular"/>
              <a:buNone/>
              <a:defRPr lang="en-US"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14415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297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18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064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RP-233782</a:t>
            </a:r>
          </a:p>
        </p:txBody>
      </p:sp>
    </p:spTree>
    <p:extLst>
      <p:ext uri="{BB962C8B-B14F-4D97-AF65-F5344CB8AC3E}">
        <p14:creationId xmlns:p14="http://schemas.microsoft.com/office/powerpoint/2010/main" val="342002784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9B74128C-8A2F-FC8D-25F9-05325576462F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660400" y="1521714"/>
            <a:ext cx="10871200" cy="4517136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GB" b="1" u="sng" dirty="0"/>
              <a:t>Non-spectrum:</a:t>
            </a:r>
          </a:p>
          <a:p>
            <a:pPr marL="342900" indent="-342900">
              <a:buFont typeface="+mj-lt"/>
              <a:buAutoNum type="arabicPeriod"/>
            </a:pPr>
            <a:r>
              <a:rPr lang="en-GB" u="sng" dirty="0"/>
              <a:t>NR less than 5 MHz</a:t>
            </a:r>
            <a:r>
              <a:rPr lang="en-GB" dirty="0"/>
              <a:t> – At least enabling support for 3 MHz channel BW and 12 PRB transmission, as already specified by </a:t>
            </a:r>
            <a:r>
              <a:rPr lang="nn-NO" dirty="0"/>
              <a:t>NR_FR1_lessthan_5MHz_BW</a:t>
            </a:r>
            <a:r>
              <a:rPr lang="en-GB" dirty="0"/>
              <a:t> also for NTN bands. This is critical to enable NR NTN deployments within the context of existing non-3GPP services, as well as to support EIRP limited satellites and maximize frequency reuse efficiency.</a:t>
            </a:r>
          </a:p>
          <a:p>
            <a:pPr marL="342900" indent="-342900">
              <a:buFont typeface="+mj-lt"/>
              <a:buAutoNum type="arabicPeriod"/>
            </a:pPr>
            <a:r>
              <a:rPr lang="en-GB" u="sng"/>
              <a:t>HPUE for NR NTN </a:t>
            </a:r>
            <a:r>
              <a:rPr lang="en-GB"/>
              <a:t>– </a:t>
            </a:r>
            <a:r>
              <a:rPr lang="en-GB" dirty="0"/>
              <a:t>For all FR1 NTN bands, with support for PC2 (+26 dBm), PC1.5 (+29 dBm) and PC1 (31 dBm), reusing existing TN assumptions for FDD HPUE</a:t>
            </a:r>
          </a:p>
          <a:p>
            <a:pPr marL="342900" indent="-342900">
              <a:buFont typeface="+mj-lt"/>
              <a:buAutoNum type="arabicPeriod"/>
            </a:pPr>
            <a:r>
              <a:rPr lang="en-GB" u="sng" dirty="0"/>
              <a:t>4RX for NR NTN</a:t>
            </a:r>
            <a:r>
              <a:rPr lang="en-GB" dirty="0"/>
              <a:t> – To improve receive performance and align NR NTN UE with TN specification and requirements.</a:t>
            </a:r>
          </a:p>
          <a:p>
            <a:pPr marL="342900" indent="-342900">
              <a:buFont typeface="+mj-lt"/>
              <a:buAutoNum type="arabicPeriod"/>
            </a:pPr>
            <a:r>
              <a:rPr lang="en-GB" u="sng" dirty="0"/>
              <a:t>Better Support of Fragmented Spectrum</a:t>
            </a:r>
            <a:r>
              <a:rPr lang="en-GB" dirty="0"/>
              <a:t>  - To accommodate situations where the existing legacy services may interrupt a 5G NR channel allocation, requiring 5G NR NTN services to be scheduled around</a:t>
            </a:r>
            <a:endParaRPr lang="en-GB" u="sng" dirty="0"/>
          </a:p>
          <a:p>
            <a:pPr marL="342900" indent="-342900">
              <a:buFont typeface="+mj-lt"/>
              <a:buAutoNum type="arabicPeriod"/>
            </a:pPr>
            <a:endParaRPr lang="en-GB" dirty="0"/>
          </a:p>
          <a:p>
            <a:pPr marL="0" indent="0">
              <a:buNone/>
            </a:pPr>
            <a:r>
              <a:rPr lang="en-GB" b="1" dirty="0"/>
              <a:t>Spectrum:</a:t>
            </a:r>
          </a:p>
          <a:p>
            <a:pPr marL="342900" indent="-342900">
              <a:buFont typeface="+mj-lt"/>
              <a:buAutoNum type="arabicPeriod"/>
            </a:pPr>
            <a:r>
              <a:rPr lang="en-GB" u="sng" dirty="0"/>
              <a:t>Extended L-band for NR NTN (FR1)</a:t>
            </a:r>
            <a:r>
              <a:rPr lang="en-GB" dirty="0"/>
              <a:t> – Support of Extended L-band for NR NTN as [n254]</a:t>
            </a:r>
            <a:endParaRPr lang="en-GB" u="sng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6B34DE9-B3CF-4FE4-B24D-521E402EB8DA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dirty="0"/>
              <a:t>Classification goes here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65B0DE1-E0E0-54F3-19AC-5C27FD7520E7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BE7301EA-F3B5-B38A-CC2A-CF0A0326C6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RAN4 NR NTN Operator Priorities</a:t>
            </a:r>
          </a:p>
        </p:txBody>
      </p:sp>
    </p:spTree>
    <p:extLst>
      <p:ext uri="{BB962C8B-B14F-4D97-AF65-F5344CB8AC3E}">
        <p14:creationId xmlns:p14="http://schemas.microsoft.com/office/powerpoint/2010/main" val="80974172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7B549CB-F5FA-8DD8-0908-3BB811224454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660400" y="1609344"/>
            <a:ext cx="10871200" cy="4562856"/>
          </a:xfrm>
        </p:spPr>
        <p:txBody>
          <a:bodyPr>
            <a:normAutofit fontScale="92500" lnSpcReduction="10000"/>
          </a:bodyPr>
          <a:lstStyle/>
          <a:p>
            <a:r>
              <a:rPr lang="en-GB" sz="1800" b="1" dirty="0"/>
              <a:t>Initial NR NTN deployments will have to coexist with existing non-3GPP satellite services</a:t>
            </a:r>
          </a:p>
          <a:p>
            <a:r>
              <a:rPr lang="en-GB" sz="1800" dirty="0"/>
              <a:t>Furthermore, satellites will still have limited power and will be largely EIRP-limited</a:t>
            </a:r>
          </a:p>
          <a:p>
            <a:r>
              <a:rPr lang="en-GB" dirty="0"/>
              <a:t>Reduction of the minimum BW required can facilitate with:</a:t>
            </a:r>
          </a:p>
          <a:p>
            <a:pPr lvl="1"/>
            <a:r>
              <a:rPr lang="en-GB" dirty="0"/>
              <a:t>Early NR NTN deployment around existing services</a:t>
            </a:r>
          </a:p>
          <a:p>
            <a:pPr lvl="1"/>
            <a:r>
              <a:rPr lang="en-GB" dirty="0"/>
              <a:t>Support of EIRP-limited satellite assets</a:t>
            </a:r>
          </a:p>
          <a:p>
            <a:pPr lvl="1"/>
            <a:r>
              <a:rPr lang="en-GB" dirty="0"/>
              <a:t>Easier frequency resource management and reuse </a:t>
            </a:r>
            <a:endParaRPr lang="en-GB" sz="1800" b="1" dirty="0"/>
          </a:p>
          <a:p>
            <a:r>
              <a:rPr lang="en-GB" sz="1800" b="1" dirty="0"/>
              <a:t>As a minimum, reuse existing TN assumption of support down to 12 PRB with no further impact to PSS/SSS and PBCH puncturing. </a:t>
            </a:r>
          </a:p>
          <a:p>
            <a:pPr lvl="1"/>
            <a:r>
              <a:rPr lang="en-GB" dirty="0"/>
              <a:t>Potentially up to 5 dB PBCH link budget loss has been identified due to puncturing</a:t>
            </a:r>
          </a:p>
          <a:p>
            <a:pPr lvl="1"/>
            <a:r>
              <a:rPr lang="en-GB" dirty="0"/>
              <a:t>Clarify link budget loss for NTN and consider techniques to recover PBCH performance loss</a:t>
            </a:r>
          </a:p>
          <a:p>
            <a:pPr lvl="1"/>
            <a:r>
              <a:rPr lang="en-GB" dirty="0"/>
              <a:t>Allow deployment of 12 PRB SSB within a larger system/channel BW where other services may exist, resulting in fragmented spectrum</a:t>
            </a:r>
          </a:p>
          <a:p>
            <a:pPr lvl="1"/>
            <a:r>
              <a:rPr lang="en-GB" dirty="0"/>
              <a:t>Consider if further reduction could be achieved at least for certain physical layer channels (i.e. no impact to PSS/SSS)</a:t>
            </a:r>
          </a:p>
          <a:p>
            <a:pPr lvl="1"/>
            <a:endParaRPr lang="en-GB" dirty="0"/>
          </a:p>
          <a:p>
            <a:pPr lvl="1"/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1D2B38D-92E8-1C2D-2611-6761B7500CB8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dirty="0"/>
              <a:t>Classification goes here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592DEFF-3218-5DBA-2278-2A62184804DA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DE44DE1A-014D-B18C-E1CE-C9CE683B11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NR NTN less than 5 MHz </a:t>
            </a:r>
          </a:p>
        </p:txBody>
      </p:sp>
    </p:spTree>
    <p:extLst>
      <p:ext uri="{BB962C8B-B14F-4D97-AF65-F5344CB8AC3E}">
        <p14:creationId xmlns:p14="http://schemas.microsoft.com/office/powerpoint/2010/main" val="23346394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3508B9BB-B45A-3CC4-EDE9-865C70101E0D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GB" sz="1600" b="1" kern="1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Background:</a:t>
            </a:r>
          </a:p>
          <a:p>
            <a:r>
              <a:rPr lang="en-GB" sz="1600" kern="1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Current NTN systems in are both coverage and capacity challenged in UL due to the tight link budget, especially when taking realistic antenna gain assumptions (e</a:t>
            </a:r>
            <a:r>
              <a:rPr lang="en-GB" sz="1600" kern="100" dirty="0">
                <a:ea typeface="Calibri" panose="020F0502020204030204" pitchFamily="34" charset="0"/>
                <a:cs typeface="Times New Roman" panose="02020603050405020304" pitchFamily="18" charset="0"/>
              </a:rPr>
              <a:t>.g. -5.5 </a:t>
            </a:r>
            <a:r>
              <a:rPr lang="en-GB" sz="1600" kern="100" dirty="0" err="1">
                <a:ea typeface="Calibri" panose="020F0502020204030204" pitchFamily="34" charset="0"/>
                <a:cs typeface="Times New Roman" panose="02020603050405020304" pitchFamily="18" charset="0"/>
              </a:rPr>
              <a:t>dBi</a:t>
            </a:r>
            <a:r>
              <a:rPr lang="en-GB" sz="1600" kern="100" dirty="0">
                <a:ea typeface="Calibri" panose="020F0502020204030204" pitchFamily="34" charset="0"/>
                <a:cs typeface="Times New Roman" panose="02020603050405020304" pitchFamily="18" charset="0"/>
              </a:rPr>
              <a:t> gain)</a:t>
            </a:r>
            <a:endParaRPr lang="en-GB" sz="1600" kern="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GB" sz="1600" kern="1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Current solutions to improve coverage are mostly based on repetitions, which severely affect system capacity.</a:t>
            </a:r>
          </a:p>
          <a:p>
            <a:r>
              <a:rPr lang="en-GB" sz="1700" kern="1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This issue was raised during RAN#97 and later RAN#99 and was postponed to Rel-19.</a:t>
            </a:r>
          </a:p>
          <a:p>
            <a:r>
              <a:rPr lang="en-GB" sz="1700" dirty="0"/>
              <a:t>Satellite UE transmission regulation allow transmission powers up to 15 </a:t>
            </a:r>
            <a:r>
              <a:rPr lang="en-GB" sz="1700" dirty="0" err="1"/>
              <a:t>dBW</a:t>
            </a:r>
            <a:r>
              <a:rPr lang="en-GB" sz="1700" dirty="0"/>
              <a:t> for hand-held type terminals (e.g. satellite phones) and far higher for non-handheld. 3GPP should better align with what is allowed within the current satellite regulatory framework.</a:t>
            </a:r>
          </a:p>
          <a:p>
            <a:r>
              <a:rPr lang="en-GB" sz="1700" u="sng" dirty="0"/>
              <a:t>The lack of this capability will be severely limiting for a number of use cases in upcoming NR NTN deployments</a:t>
            </a:r>
          </a:p>
          <a:p>
            <a:pPr marL="0" indent="0">
              <a:buNone/>
            </a:pPr>
            <a:r>
              <a:rPr lang="en-GB" b="1" dirty="0"/>
              <a:t>Objectives:</a:t>
            </a:r>
            <a:endParaRPr lang="en-GB" dirty="0"/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1700" kern="1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Taking reference NTN bands n255, n256 the n254 and upcoming Extended L-band </a:t>
            </a:r>
            <a:r>
              <a:rPr lang="en-GB" sz="1700" kern="100" dirty="0">
                <a:ea typeface="Calibri" panose="020F0502020204030204" pitchFamily="34" charset="0"/>
                <a:cs typeface="Times New Roman" panose="02020603050405020304" pitchFamily="18" charset="0"/>
              </a:rPr>
              <a:t>[</a:t>
            </a:r>
            <a:r>
              <a:rPr lang="en-GB" sz="1700" kern="1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n253</a:t>
            </a:r>
            <a:r>
              <a:rPr lang="en-GB" sz="1700" kern="100" dirty="0">
                <a:ea typeface="Calibri" panose="020F0502020204030204" pitchFamily="34" charset="0"/>
                <a:cs typeface="Times New Roman" panose="02020603050405020304" pitchFamily="18" charset="0"/>
              </a:rPr>
              <a:t>]</a:t>
            </a:r>
            <a:r>
              <a:rPr lang="en-GB" sz="1700" kern="1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into consideration:</a:t>
            </a:r>
          </a:p>
          <a:p>
            <a:pPr marL="342900" lvl="0" indent="-342900" fontAlgn="base" hangingPunct="0">
              <a:lnSpc>
                <a:spcPct val="107000"/>
              </a:lnSpc>
              <a:spcAft>
                <a:spcPts val="800"/>
              </a:spcAft>
              <a:buFont typeface="Calibri" panose="020F0502020204030204" pitchFamily="34" charset="0"/>
              <a:buChar char="−"/>
            </a:pPr>
            <a:r>
              <a:rPr lang="en-GB" sz="1500" kern="1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For NR NTN UEs: Specify support for PC2 (+26 dBm) for smartphone form factor; PC1.5 (+29 dBm) and PC1 (+31 dBm) at least for non-smartphone form factor.</a:t>
            </a:r>
          </a:p>
          <a:p>
            <a:pPr marL="342900" lvl="0" indent="-342900" fontAlgn="base" hangingPunct="0">
              <a:lnSpc>
                <a:spcPct val="107000"/>
              </a:lnSpc>
              <a:spcAft>
                <a:spcPts val="800"/>
              </a:spcAft>
              <a:buFont typeface="Calibri" panose="020F0502020204030204" pitchFamily="34" charset="0"/>
              <a:buChar char="−"/>
            </a:pPr>
            <a:r>
              <a:rPr lang="en-GB" sz="1500" kern="1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Consider aspects related to duty cycle to control Specific Absorption Rate (SAR) for smartphone applications.</a:t>
            </a:r>
          </a:p>
          <a:p>
            <a:pPr marL="342900" lvl="0" indent="-342900" fontAlgn="base" hangingPunct="0">
              <a:lnSpc>
                <a:spcPct val="107000"/>
              </a:lnSpc>
              <a:spcAft>
                <a:spcPts val="800"/>
              </a:spcAft>
              <a:buFont typeface="Calibri" panose="020F0502020204030204" pitchFamily="34" charset="0"/>
              <a:buChar char="−"/>
            </a:pPr>
            <a:r>
              <a:rPr lang="en-GB" sz="1500" kern="100" dirty="0">
                <a:ea typeface="Calibri" panose="020F0502020204030204" pitchFamily="34" charset="0"/>
                <a:cs typeface="Times New Roman" panose="02020603050405020304" pitchFamily="18" charset="0"/>
              </a:rPr>
              <a:t>Consider the introduction of New VSAT power classes for FR1 as well (similar to current legacy satcom systems)</a:t>
            </a:r>
            <a:endParaRPr lang="en-GB" sz="1500" kern="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6C42E63-E11E-57E9-4BA8-3A2199B62201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6FF72AE-878B-7085-EB77-88FB8087F947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12</a:t>
            </a:fld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48236C53-2EB3-E5E5-8C3E-FEAFAD1CE3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HPUE support for NR NTN</a:t>
            </a:r>
          </a:p>
        </p:txBody>
      </p:sp>
    </p:spTree>
    <p:extLst>
      <p:ext uri="{BB962C8B-B14F-4D97-AF65-F5344CB8AC3E}">
        <p14:creationId xmlns:p14="http://schemas.microsoft.com/office/powerpoint/2010/main" val="264544745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374D92-677B-DE45-9A88-FB3A418613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Thank You!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F090901-FB60-7540-A90F-6B2E6DA5AFCC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/>
              <a:t>PUBLIC</a:t>
            </a:r>
          </a:p>
        </p:txBody>
      </p:sp>
    </p:spTree>
    <p:extLst>
      <p:ext uri="{BB962C8B-B14F-4D97-AF65-F5344CB8AC3E}">
        <p14:creationId xmlns:p14="http://schemas.microsoft.com/office/powerpoint/2010/main" val="9627767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06463352-F8F4-9FF3-2BCD-45CF96FB9A68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660400" y="1609344"/>
            <a:ext cx="10871200" cy="4626864"/>
          </a:xfrm>
        </p:spPr>
        <p:txBody>
          <a:bodyPr>
            <a:normAutofit/>
          </a:bodyPr>
          <a:lstStyle/>
          <a:p>
            <a:r>
              <a:rPr lang="en-GB" b="1" u="sng" dirty="0"/>
              <a:t>NTN is a reality now, with networks being deployed as we speak.</a:t>
            </a:r>
            <a:endParaRPr lang="en-GB" dirty="0"/>
          </a:p>
          <a:p>
            <a:r>
              <a:rPr lang="en-GB" dirty="0"/>
              <a:t>Initial focus of deployments and products has been NB-IoT NTN in FR1, but systems will evolve in time</a:t>
            </a:r>
          </a:p>
          <a:p>
            <a:r>
              <a:rPr lang="en-GB" dirty="0"/>
              <a:t>NB-IoT NTN devices are being released to the market, even before the Release 17 and 18 work has been fully finalized</a:t>
            </a:r>
          </a:p>
          <a:p>
            <a:pPr lvl="1"/>
            <a:r>
              <a:rPr lang="en-GB" dirty="0"/>
              <a:t>NB-IoT NTN was slightly rushed to market with a shorter Work Item phase in R17, this achieved the proposed goal of meeting market demand, but meant some aspects were missed.</a:t>
            </a:r>
          </a:p>
          <a:p>
            <a:endParaRPr lang="en-GB" dirty="0"/>
          </a:p>
          <a:p>
            <a:r>
              <a:rPr lang="en-GB" dirty="0"/>
              <a:t>We </a:t>
            </a:r>
            <a:r>
              <a:rPr lang="en-GB" b="1" dirty="0"/>
              <a:t>must </a:t>
            </a:r>
            <a:r>
              <a:rPr lang="en-GB" dirty="0"/>
              <a:t>focus on:</a:t>
            </a:r>
          </a:p>
          <a:p>
            <a:pPr lvl="1"/>
            <a:r>
              <a:rPr lang="en-GB" b="1" u="sng" dirty="0"/>
              <a:t>Features that ensure better system efficiency based on learnings from field</a:t>
            </a:r>
          </a:p>
          <a:p>
            <a:pPr lvl="1"/>
            <a:r>
              <a:rPr lang="en-GB" b="1" u="sng" dirty="0"/>
              <a:t>Features that facilitate deployment and ROI</a:t>
            </a:r>
          </a:p>
          <a:p>
            <a:r>
              <a:rPr lang="en-GB" dirty="0"/>
              <a:t>Release 19 is likely the last chance to improve what’s missing before too many products are already on the market.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C21D0EC-442F-62F3-4A8F-7BD47094DD40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BCF522D-4AC2-60CC-F5F8-1FE576AB5094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EFEF8AD8-A4B2-D067-6E31-8EB446836B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Introduction and General Views</a:t>
            </a:r>
          </a:p>
        </p:txBody>
      </p:sp>
    </p:spTree>
    <p:extLst>
      <p:ext uri="{BB962C8B-B14F-4D97-AF65-F5344CB8AC3E}">
        <p14:creationId xmlns:p14="http://schemas.microsoft.com/office/powerpoint/2010/main" val="2726116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9B74128C-8A2F-FC8D-25F9-05325576462F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660400" y="1800224"/>
            <a:ext cx="10871200" cy="4371975"/>
          </a:xfrm>
        </p:spPr>
        <p:txBody>
          <a:bodyPr>
            <a:normAutofit/>
          </a:bodyPr>
          <a:lstStyle/>
          <a:p>
            <a:endParaRPr lang="en-GB" b="1" dirty="0"/>
          </a:p>
          <a:p>
            <a:r>
              <a:rPr lang="en-GB" b="1" dirty="0"/>
              <a:t>NR NTN</a:t>
            </a:r>
          </a:p>
          <a:p>
            <a:pPr marL="342900" indent="-342900">
              <a:buFont typeface="+mj-lt"/>
              <a:buAutoNum type="arabicPeriod"/>
            </a:pPr>
            <a:r>
              <a:rPr lang="en-GB" u="sng" dirty="0"/>
              <a:t>UL Capacity/Throughput enhancements [RAN1] </a:t>
            </a:r>
            <a:endParaRPr lang="en-GB" dirty="0"/>
          </a:p>
          <a:p>
            <a:pPr marL="342900" indent="-342900">
              <a:buFont typeface="+mj-lt"/>
              <a:buAutoNum type="arabicPeriod"/>
            </a:pPr>
            <a:r>
              <a:rPr lang="en-GB" u="sng" dirty="0"/>
              <a:t>DL Coverage Enhancements [RAN1] </a:t>
            </a:r>
          </a:p>
          <a:p>
            <a:pPr marL="342900" indent="-342900">
              <a:buFont typeface="+mj-lt"/>
              <a:buAutoNum type="arabicPeriod"/>
            </a:pPr>
            <a:r>
              <a:rPr lang="en-GB" u="sng" dirty="0"/>
              <a:t>Multicast and Broadcast Data Transmission Support</a:t>
            </a:r>
            <a:r>
              <a:rPr lang="en-GB" i="1" dirty="0"/>
              <a:t> </a:t>
            </a:r>
            <a:r>
              <a:rPr lang="en-GB" dirty="0"/>
              <a:t>[RAN2, RAN3]</a:t>
            </a:r>
            <a:endParaRPr lang="en-GB" u="sng" dirty="0"/>
          </a:p>
          <a:p>
            <a:pPr marL="342900" indent="-342900">
              <a:buFont typeface="+mj-lt"/>
              <a:buAutoNum type="arabicPeriod"/>
            </a:pPr>
            <a:r>
              <a:rPr lang="en-GB" u="sng" dirty="0"/>
              <a:t>Robust DL Notification Alert [RAN1, RAN2] 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6B34DE9-B3CF-4FE4-B24D-521E402EB8DA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dirty="0"/>
              <a:t>Classification goes here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65B0DE1-E0E0-54F3-19AC-5C27FD7520E7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BE7301EA-F3B5-B38A-CC2A-CF0A0326C6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RAN123 NR NTN Operator Priorities</a:t>
            </a:r>
          </a:p>
        </p:txBody>
      </p:sp>
    </p:spTree>
    <p:extLst>
      <p:ext uri="{BB962C8B-B14F-4D97-AF65-F5344CB8AC3E}">
        <p14:creationId xmlns:p14="http://schemas.microsoft.com/office/powerpoint/2010/main" val="318924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E3175CE5-352C-D551-CDF7-ACF74627BEC1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n-GB" dirty="0"/>
              <a:t>Network and System capacity will be the most important and fundamental factor for NTN systems after link reliability </a:t>
            </a:r>
          </a:p>
          <a:p>
            <a:r>
              <a:rPr lang="en-GB" dirty="0"/>
              <a:t>Network Capacity directly affects </a:t>
            </a:r>
            <a:r>
              <a:rPr lang="en-GB" b="1" dirty="0"/>
              <a:t>economics and user experience</a:t>
            </a:r>
            <a:r>
              <a:rPr lang="en-GB" dirty="0"/>
              <a:t> </a:t>
            </a:r>
          </a:p>
          <a:p>
            <a:r>
              <a:rPr lang="en-GB" dirty="0"/>
              <a:t>Coverage improvements typically lead to capacity loss – It’s a trade-off</a:t>
            </a:r>
          </a:p>
          <a:p>
            <a:r>
              <a:rPr lang="en-GB" dirty="0"/>
              <a:t>Most new and emerging non-3GPP satellite communication systems already support modes of operation geared at maximizing system capacity over large, uniform coverage areas, by:</a:t>
            </a:r>
          </a:p>
          <a:p>
            <a:pPr lvl="1"/>
            <a:r>
              <a:rPr lang="en-GB" dirty="0"/>
              <a:t>including code-domain multiplexing (e.g. CDM/OCC/CDMA) on top of other existing methods</a:t>
            </a:r>
          </a:p>
          <a:p>
            <a:pPr lvl="1"/>
            <a:r>
              <a:rPr lang="en-GB" dirty="0"/>
              <a:t>allowing multiple concurrent transmissions to/from numerous Users in overlapping or partially overlapping time-frequency resources, in many cases in a partially- or fully-untimed manner</a:t>
            </a:r>
          </a:p>
          <a:p>
            <a:pPr lvl="1"/>
            <a:r>
              <a:rPr lang="en-GB" dirty="0"/>
              <a:t>minimizing the required signalling for users to access the network and initiate a data transmission</a:t>
            </a:r>
          </a:p>
          <a:p>
            <a:r>
              <a:rPr lang="en-GB" b="1" dirty="0"/>
              <a:t>3GPP NTN Solutions must be able to support equal or better capacity economics, in order to outmatch other competing non-3GPP solutions at scale</a:t>
            </a:r>
          </a:p>
          <a:p>
            <a:pPr lvl="1"/>
            <a:endParaRPr lang="en-GB" dirty="0"/>
          </a:p>
          <a:p>
            <a:pPr lvl="1"/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CABF5CF-8102-8F28-B32D-BF9EFBD13905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32C4B11-4900-9C51-60A5-3D3CE4CC7590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FB470983-E3BF-6F5B-4957-9D1EBADFE7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Focus on Capacity Improvements - Rationale</a:t>
            </a:r>
          </a:p>
        </p:txBody>
      </p:sp>
    </p:spTree>
    <p:extLst>
      <p:ext uri="{BB962C8B-B14F-4D97-AF65-F5344CB8AC3E}">
        <p14:creationId xmlns:p14="http://schemas.microsoft.com/office/powerpoint/2010/main" val="640787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AA8A34BA-843E-882C-1AE9-175E78BF883E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GB" sz="2000" b="1" dirty="0"/>
              <a:t>Objectives:</a:t>
            </a:r>
          </a:p>
          <a:p>
            <a:r>
              <a:rPr lang="en-GB" dirty="0"/>
              <a:t>Specify DFT-s-OFDM PUSCH enhancements via Orthogonal Cover Codes (OCC), including initial access [RAN1]:</a:t>
            </a:r>
          </a:p>
          <a:p>
            <a:pPr lvl="1"/>
            <a:r>
              <a:rPr lang="en-GB" dirty="0"/>
              <a:t>Targeting 6 to 12 times capacity improvement compared to legacy, taking into account realistic impairments (e.g. Doppler, time variation, phase distortion) and minimizing impact on emissions [RAN1]</a:t>
            </a:r>
          </a:p>
          <a:p>
            <a:pPr lvl="1"/>
            <a:r>
              <a:rPr lang="en-GB" dirty="0"/>
              <a:t>Specify necessary signalling, if needed [RAN2]</a:t>
            </a:r>
          </a:p>
          <a:p>
            <a:pPr lvl="1"/>
            <a:r>
              <a:rPr lang="en-GB" dirty="0"/>
              <a:t>Update RF requirements accordingly if needed [RAN4]. </a:t>
            </a:r>
          </a:p>
          <a:p>
            <a:pPr lvl="1"/>
            <a:r>
              <a:rPr lang="en-GB" dirty="0"/>
              <a:t>Note: The orthogonal cover codes are across OFDM symbols and/or within an OFDM symbol.</a:t>
            </a:r>
          </a:p>
          <a:p>
            <a:r>
              <a:rPr lang="en-GB" dirty="0"/>
              <a:t>Specify improved mechanisms for sporadic access (i.e. contention based PUSCH) to a pool of shared resources [RAN1/2]</a:t>
            </a:r>
          </a:p>
          <a:p>
            <a:pPr lvl="1"/>
            <a:r>
              <a:rPr lang="en-GB" dirty="0"/>
              <a:t>FFS PUCCH enhancements, if needed [RAN1]</a:t>
            </a:r>
            <a:endParaRPr lang="en-GB" b="1" dirty="0"/>
          </a:p>
          <a:p>
            <a:pPr marL="0" indent="0">
              <a:buNone/>
            </a:pPr>
            <a:r>
              <a:rPr lang="en-GB" b="1" dirty="0"/>
              <a:t>Intent/Assumptions:</a:t>
            </a:r>
          </a:p>
          <a:p>
            <a:r>
              <a:rPr lang="en-GB" dirty="0"/>
              <a:t>The intent is not to replace MU-MIMO capability but to improve system capacity.</a:t>
            </a:r>
          </a:p>
          <a:p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8727A97-7D6E-1826-96E9-6B886560AC05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752E2C8-8AB1-48CE-B83D-080DB46EC4EF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E63CEE6E-3CD3-135C-68D4-28524B78A3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Uplink Capacity Enhancements for NR NTN</a:t>
            </a:r>
          </a:p>
        </p:txBody>
      </p:sp>
    </p:spTree>
    <p:extLst>
      <p:ext uri="{BB962C8B-B14F-4D97-AF65-F5344CB8AC3E}">
        <p14:creationId xmlns:p14="http://schemas.microsoft.com/office/powerpoint/2010/main" val="33036840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9F7F60B9-7AFA-9ED5-65E9-F89F59F13D13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660400" y="1609725"/>
            <a:ext cx="10871200" cy="4562475"/>
          </a:xfrm>
        </p:spPr>
        <p:txBody>
          <a:bodyPr>
            <a:normAutofit/>
          </a:bodyPr>
          <a:lstStyle/>
          <a:p>
            <a:r>
              <a:rPr lang="en-GB" dirty="0"/>
              <a:t>We identify three gap areas, in terms of DL coverage:</a:t>
            </a:r>
          </a:p>
          <a:p>
            <a:pPr lvl="1"/>
            <a:r>
              <a:rPr lang="en-GB" b="1" dirty="0"/>
              <a:t>Beam Hopping, Power Sharing and Frequency Reuse - </a:t>
            </a:r>
            <a:r>
              <a:rPr lang="en-GB" dirty="0"/>
              <a:t>Improved supportability of “beam hopping” (i.e. time-domain scheduling of satellite beam illumination based on signalled schedule or dynamic demand)</a:t>
            </a:r>
          </a:p>
          <a:p>
            <a:pPr lvl="2"/>
            <a:r>
              <a:rPr lang="en-GB" sz="1200" u="sng" dirty="0"/>
              <a:t>Flexible and Dynamic scheduling </a:t>
            </a:r>
            <a:r>
              <a:rPr lang="en-GB" sz="1200" dirty="0"/>
              <a:t>of satellite beams in both space (beam tier/footprint) and time domain according to Signalled and On-Demand schedule.</a:t>
            </a:r>
          </a:p>
          <a:p>
            <a:pPr lvl="2"/>
            <a:r>
              <a:rPr lang="en-GB" sz="1200" u="sng" dirty="0"/>
              <a:t>Relaxation of Cell transmission periodicity </a:t>
            </a:r>
            <a:r>
              <a:rPr lang="en-GB" sz="1200" dirty="0"/>
              <a:t>(or receiving) frequently over time, also accommodating payload dynamic re-configuration constraints.  These can also be beneficial for IoT NTN (e.g. Cell DTX).</a:t>
            </a:r>
          </a:p>
          <a:p>
            <a:pPr lvl="2"/>
            <a:r>
              <a:rPr lang="en-GB" sz="1200" u="sng" dirty="0"/>
              <a:t>Dynamic beam combining and simul-casting </a:t>
            </a:r>
            <a:r>
              <a:rPr lang="en-GB" sz="1200" dirty="0"/>
              <a:t>of specific transmissions across beams for one or multiple Cells.</a:t>
            </a:r>
          </a:p>
          <a:p>
            <a:pPr lvl="2"/>
            <a:r>
              <a:rPr lang="en-GB" sz="1200" u="sng" dirty="0"/>
              <a:t>MU-MIMO of UE groups in different beams</a:t>
            </a:r>
            <a:r>
              <a:rPr lang="en-GB" sz="1200" dirty="0"/>
              <a:t>, to allow for efficient FRF=1 (same frequency), whilst minimizing interference.</a:t>
            </a:r>
          </a:p>
          <a:p>
            <a:pPr lvl="1"/>
            <a:r>
              <a:rPr lang="en-GB" b="1" dirty="0"/>
              <a:t>Coverage gaps between different L1 channels</a:t>
            </a:r>
            <a:r>
              <a:rPr lang="en-GB" dirty="0"/>
              <a:t> – Coverage performance and margins are different for different L1 channels (e.g. PDSCH, PDCCH, etc). A number of companies have reported that there are major gaps in coverage in certain channels.</a:t>
            </a:r>
          </a:p>
          <a:p>
            <a:pPr lvl="1"/>
            <a:r>
              <a:rPr lang="en-GB" b="1" dirty="0"/>
              <a:t>Paging/Notification of User in deep coverage</a:t>
            </a:r>
            <a:r>
              <a:rPr lang="en-GB" dirty="0"/>
              <a:t> – Introduce a mechanism for the network to notify either all users in a given cell, or a specific subset of users (&gt;=1) in deep coverage that DL data is available (e.g. for emergency broadcast, paging requiring user action)</a:t>
            </a:r>
            <a:endParaRPr lang="en-GB" b="1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9B66862-21D3-6C39-84AF-DAE442A18EC2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5338F94-915B-CEBF-9198-90940F1D1DF6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4039AD36-0BA7-42B4-02F5-22160DD44C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538727"/>
            <a:ext cx="10871200" cy="838200"/>
          </a:xfrm>
        </p:spPr>
        <p:txBody>
          <a:bodyPr/>
          <a:lstStyle/>
          <a:p>
            <a:r>
              <a:rPr lang="en-GB" dirty="0"/>
              <a:t>DL Coverage Enhancements &amp; Robust DL Notification Alert for NR NTN</a:t>
            </a:r>
          </a:p>
        </p:txBody>
      </p:sp>
    </p:spTree>
    <p:extLst>
      <p:ext uri="{BB962C8B-B14F-4D97-AF65-F5344CB8AC3E}">
        <p14:creationId xmlns:p14="http://schemas.microsoft.com/office/powerpoint/2010/main" val="28536260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F7B3F363-9513-94ED-E279-D9AC69C7966A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533400" y="1317625"/>
            <a:ext cx="7174803" cy="5016500"/>
          </a:xfrm>
        </p:spPr>
        <p:txBody>
          <a:bodyPr>
            <a:normAutofit fontScale="92500" lnSpcReduction="20000"/>
          </a:bodyPr>
          <a:lstStyle/>
          <a:p>
            <a:r>
              <a:rPr lang="en-GB" sz="1400" dirty="0">
                <a:solidFill>
                  <a:schemeClr val="tx1"/>
                </a:solidFill>
              </a:rPr>
              <a:t>Due to system limitations, it may not be always possible to illuminate all beams of a given satellite coverage area, e.g.:</a:t>
            </a:r>
          </a:p>
          <a:p>
            <a:pPr lvl="1"/>
            <a:r>
              <a:rPr lang="en-GB" sz="1200" u="sng" dirty="0">
                <a:solidFill>
                  <a:schemeClr val="tx1"/>
                </a:solidFill>
              </a:rPr>
              <a:t>Total Payload Power Budget </a:t>
            </a:r>
            <a:r>
              <a:rPr lang="en-GB" sz="1200" dirty="0">
                <a:solidFill>
                  <a:schemeClr val="tx1"/>
                </a:solidFill>
              </a:rPr>
              <a:t>– i.e. how much max power the payload can draw and use at any given instant of time (t)</a:t>
            </a:r>
          </a:p>
          <a:p>
            <a:pPr lvl="1"/>
            <a:r>
              <a:rPr lang="en-GB" sz="1200" u="sng" dirty="0">
                <a:solidFill>
                  <a:schemeClr val="tx1"/>
                </a:solidFill>
              </a:rPr>
              <a:t>Beamformer Capacity</a:t>
            </a:r>
            <a:r>
              <a:rPr lang="en-GB" sz="1200" dirty="0">
                <a:solidFill>
                  <a:schemeClr val="tx1"/>
                </a:solidFill>
              </a:rPr>
              <a:t> – how many beams can the beamformer physically form at any given instant of time (t)</a:t>
            </a:r>
          </a:p>
          <a:p>
            <a:pPr lvl="1"/>
            <a:r>
              <a:rPr lang="en-GB" sz="1200" u="sng" dirty="0">
                <a:solidFill>
                  <a:schemeClr val="tx1"/>
                </a:solidFill>
              </a:rPr>
              <a:t>Channelizer Capacity</a:t>
            </a:r>
            <a:r>
              <a:rPr lang="en-GB" sz="1200" dirty="0">
                <a:solidFill>
                  <a:schemeClr val="tx1"/>
                </a:solidFill>
              </a:rPr>
              <a:t> – esp. for transparent payloads, how many channels can be mapped to beam footprint at any given instant of time</a:t>
            </a:r>
          </a:p>
          <a:p>
            <a:r>
              <a:rPr lang="en-GB" sz="1400" dirty="0">
                <a:solidFill>
                  <a:schemeClr val="tx1"/>
                </a:solidFill>
              </a:rPr>
              <a:t>Demand is not equal or constant across the coverage area – varies over time and geography</a:t>
            </a:r>
          </a:p>
          <a:p>
            <a:r>
              <a:rPr lang="en-GB" sz="1400" b="1" dirty="0">
                <a:solidFill>
                  <a:schemeClr val="tx1"/>
                </a:solidFill>
              </a:rPr>
              <a:t>Beam hopping consists of illuminating different beams at different time instants in a Time-Domain pattern (also called “time-</a:t>
            </a:r>
            <a:r>
              <a:rPr lang="en-GB" sz="1400" b="1" dirty="0" err="1">
                <a:solidFill>
                  <a:schemeClr val="tx1"/>
                </a:solidFill>
              </a:rPr>
              <a:t>coloring</a:t>
            </a:r>
            <a:r>
              <a:rPr lang="en-GB" sz="1400" b="1" dirty="0">
                <a:solidFill>
                  <a:schemeClr val="tx1"/>
                </a:solidFill>
              </a:rPr>
              <a:t>”)</a:t>
            </a:r>
          </a:p>
          <a:p>
            <a:r>
              <a:rPr lang="en-GB" sz="1400" dirty="0">
                <a:solidFill>
                  <a:schemeClr val="tx1"/>
                </a:solidFill>
              </a:rPr>
              <a:t>With Beam Hopping, Satellite Cells can be:</a:t>
            </a:r>
          </a:p>
          <a:p>
            <a:pPr marL="571500" lvl="1" indent="-342900">
              <a:buFont typeface="+mj-lt"/>
              <a:buAutoNum type="alphaLcParenR"/>
            </a:pPr>
            <a:r>
              <a:rPr lang="en-GB" sz="1400" dirty="0">
                <a:solidFill>
                  <a:schemeClr val="tx1"/>
                </a:solidFill>
              </a:rPr>
              <a:t>Dynamically “loaded” depending on localized demand – beam dwell time and frequency depends on demand in each Virtual Cell</a:t>
            </a:r>
          </a:p>
          <a:p>
            <a:pPr marL="571500" lvl="1" indent="-342900">
              <a:buFont typeface="+mj-lt"/>
              <a:buAutoNum type="alphaLcParenR"/>
            </a:pPr>
            <a:r>
              <a:rPr lang="en-GB" sz="1400" dirty="0">
                <a:solidFill>
                  <a:schemeClr val="tx1"/>
                </a:solidFill>
              </a:rPr>
              <a:t>Illuminated in a pre-signalled sequence that the system can broadcast in advance</a:t>
            </a:r>
          </a:p>
          <a:p>
            <a:r>
              <a:rPr lang="en-GB" sz="1400" dirty="0">
                <a:solidFill>
                  <a:schemeClr val="tx1"/>
                </a:solidFill>
              </a:rPr>
              <a:t>5G NR already supports this mode to some extent, however:</a:t>
            </a:r>
          </a:p>
          <a:p>
            <a:pPr lvl="1"/>
            <a:r>
              <a:rPr lang="en-GB" sz="1200" dirty="0">
                <a:solidFill>
                  <a:schemeClr val="tx1"/>
                </a:solidFill>
              </a:rPr>
              <a:t>Despite 5G NR discrete signalling, there are some constraints to expected periodicity and persistence, which would prevent more relaxed beam hopping schedules (.</a:t>
            </a:r>
            <a:r>
              <a:rPr lang="en-GB" sz="1200" dirty="0" err="1">
                <a:solidFill>
                  <a:schemeClr val="tx1"/>
                </a:solidFill>
              </a:rPr>
              <a:t>e.g</a:t>
            </a:r>
            <a:r>
              <a:rPr lang="en-GB" sz="1200" dirty="0">
                <a:solidFill>
                  <a:schemeClr val="tx1"/>
                </a:solidFill>
              </a:rPr>
              <a:t> turning off cells temporarily)</a:t>
            </a:r>
          </a:p>
          <a:p>
            <a:pPr lvl="1"/>
            <a:r>
              <a:rPr lang="en-GB" sz="1200" dirty="0">
                <a:solidFill>
                  <a:schemeClr val="tx1"/>
                </a:solidFill>
              </a:rPr>
              <a:t>The Cell-per-satellite-beam case is left to implementation </a:t>
            </a:r>
          </a:p>
          <a:p>
            <a:pPr lvl="2"/>
            <a:r>
              <a:rPr lang="en-GB" sz="1000" dirty="0" err="1">
                <a:solidFill>
                  <a:schemeClr val="tx1"/>
                </a:solidFill>
              </a:rPr>
              <a:t>gNB</a:t>
            </a:r>
            <a:r>
              <a:rPr lang="en-GB" sz="1000" dirty="0">
                <a:solidFill>
                  <a:schemeClr val="tx1"/>
                </a:solidFill>
              </a:rPr>
              <a:t> scheduler(s) need to be coordinated</a:t>
            </a:r>
          </a:p>
          <a:p>
            <a:pPr lvl="2"/>
            <a:r>
              <a:rPr lang="en-GB" sz="1000" dirty="0">
                <a:solidFill>
                  <a:schemeClr val="tx1"/>
                </a:solidFill>
              </a:rPr>
              <a:t>No signalling to UEs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AE967A-C85E-AB5B-A5AA-0C955C4B52B4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2273F81-7E4A-25B3-19B2-C4C359EDA4E1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E891ECC0-D987-FAE3-1D4A-7E7BDF8190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DL Coverage Enhancements - Beam Hopping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8778ADD-7ADB-9431-A74F-061436885F98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7886640" y="3634496"/>
            <a:ext cx="3619704" cy="255353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29CFB92-BBBB-9136-37E6-F23B26C697B7}"/>
              </a:ext>
            </a:extLst>
          </p:cNvPr>
          <p:cNvSpPr txBox="1"/>
          <p:nvPr/>
        </p:nvSpPr>
        <p:spPr>
          <a:xfrm>
            <a:off x="8517896" y="6188031"/>
            <a:ext cx="2810011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100" dirty="0"/>
              <a:t>Beam illumination over </a:t>
            </a:r>
            <a:r>
              <a:rPr lang="en-GB" sz="1100" dirty="0">
                <a:solidFill>
                  <a:schemeClr val="tx1"/>
                </a:solidFill>
              </a:rPr>
              <a:t>Time (</a:t>
            </a:r>
            <a:r>
              <a:rPr lang="en-GB" sz="1100" dirty="0" err="1">
                <a:solidFill>
                  <a:schemeClr val="tx1"/>
                </a:solidFill>
              </a:rPr>
              <a:t>ms</a:t>
            </a:r>
            <a:r>
              <a:rPr lang="en-GB" sz="1100" dirty="0">
                <a:solidFill>
                  <a:schemeClr val="tx1"/>
                </a:solidFill>
              </a:rPr>
              <a:t>)</a:t>
            </a:r>
            <a:endParaRPr lang="en-GB" sz="11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B770287-A557-0BC9-4E4F-0255AC56D628}"/>
              </a:ext>
            </a:extLst>
          </p:cNvPr>
          <p:cNvSpPr txBox="1"/>
          <p:nvPr/>
        </p:nvSpPr>
        <p:spPr>
          <a:xfrm>
            <a:off x="8517896" y="3286677"/>
            <a:ext cx="2553077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100" b="1" dirty="0">
                <a:solidFill>
                  <a:schemeClr val="tx1"/>
                </a:solidFill>
              </a:rPr>
              <a:t>Demand-based beam/cell hopping</a:t>
            </a:r>
            <a:endParaRPr lang="en-GB" sz="1100" b="1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AAFDA55-60CD-291A-DA8F-99D1F4BF298E}"/>
              </a:ext>
            </a:extLst>
          </p:cNvPr>
          <p:cNvSpPr txBox="1"/>
          <p:nvPr/>
        </p:nvSpPr>
        <p:spPr>
          <a:xfrm>
            <a:off x="9026768" y="5647333"/>
            <a:ext cx="1382594" cy="181069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GB" sz="1200" b="1"/>
              <a:t>High demand cell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E9450A0-635F-4E91-B2E8-D661F4914A96}"/>
              </a:ext>
            </a:extLst>
          </p:cNvPr>
          <p:cNvSpPr txBox="1"/>
          <p:nvPr/>
        </p:nvSpPr>
        <p:spPr>
          <a:xfrm>
            <a:off x="9124847" y="3925371"/>
            <a:ext cx="1382594" cy="181069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GB" sz="1200" b="1" dirty="0"/>
              <a:t>Low demand cell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725C0905-465F-1067-7C31-0541E5A1B6B0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679498" flipH="1">
            <a:off x="9277381" y="1073861"/>
            <a:ext cx="736542" cy="736542"/>
          </a:xfrm>
          <a:prstGeom prst="rect">
            <a:avLst/>
          </a:prstGeom>
        </p:spPr>
      </p:pic>
      <p:sp>
        <p:nvSpPr>
          <p:cNvPr id="16" name="Oval 15">
            <a:extLst>
              <a:ext uri="{FF2B5EF4-FFF2-40B4-BE49-F238E27FC236}">
                <a16:creationId xmlns:a16="http://schemas.microsoft.com/office/drawing/2014/main" id="{E7D63A47-7E37-B73C-610F-780637D7FCD5}"/>
              </a:ext>
            </a:extLst>
          </p:cNvPr>
          <p:cNvSpPr/>
          <p:nvPr/>
        </p:nvSpPr>
        <p:spPr>
          <a:xfrm>
            <a:off x="8903635" y="2539508"/>
            <a:ext cx="1041610" cy="261610"/>
          </a:xfrm>
          <a:prstGeom prst="ellipse">
            <a:avLst/>
          </a:prstGeom>
          <a:solidFill>
            <a:srgbClr val="0070C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B5F322A4-D640-B86D-C61D-9BDC61EEF552}"/>
              </a:ext>
            </a:extLst>
          </p:cNvPr>
          <p:cNvSpPr/>
          <p:nvPr/>
        </p:nvSpPr>
        <p:spPr>
          <a:xfrm>
            <a:off x="9218719" y="2819868"/>
            <a:ext cx="1041610" cy="261610"/>
          </a:xfrm>
          <a:prstGeom prst="ellipse">
            <a:avLst/>
          </a:prstGeom>
          <a:solidFill>
            <a:srgbClr val="26A7B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F4FB1997-5DD2-4247-F6D5-E1CF2813D2CD}"/>
              </a:ext>
            </a:extLst>
          </p:cNvPr>
          <p:cNvSpPr/>
          <p:nvPr/>
        </p:nvSpPr>
        <p:spPr>
          <a:xfrm>
            <a:off x="9939481" y="2585107"/>
            <a:ext cx="1041610" cy="261610"/>
          </a:xfrm>
          <a:prstGeom prst="ellipse">
            <a:avLst/>
          </a:prstGeom>
          <a:solidFill>
            <a:srgbClr val="C7CA3E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1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9D63CFB0-6E10-A433-D1C6-6FC1A7E53D5A}"/>
              </a:ext>
            </a:extLst>
          </p:cNvPr>
          <p:cNvSpPr/>
          <p:nvPr/>
        </p:nvSpPr>
        <p:spPr>
          <a:xfrm>
            <a:off x="8278685" y="2745004"/>
            <a:ext cx="1041610" cy="261610"/>
          </a:xfrm>
          <a:prstGeom prst="ellipse">
            <a:avLst/>
          </a:prstGeom>
          <a:solidFill>
            <a:srgbClr val="FFFA0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1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pic>
        <p:nvPicPr>
          <p:cNvPr id="20" name="Content Placeholder 9">
            <a:extLst>
              <a:ext uri="{FF2B5EF4-FFF2-40B4-BE49-F238E27FC236}">
                <a16:creationId xmlns:a16="http://schemas.microsoft.com/office/drawing/2014/main" id="{BB5D27D7-7361-F844-8A64-EFF7B2FD138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73971" y="2705975"/>
            <a:ext cx="165480" cy="165480"/>
          </a:xfrm>
          <a:prstGeom prst="rect">
            <a:avLst/>
          </a:prstGeom>
        </p:spPr>
      </p:pic>
      <p:pic>
        <p:nvPicPr>
          <p:cNvPr id="21" name="Content Placeholder 9">
            <a:extLst>
              <a:ext uri="{FF2B5EF4-FFF2-40B4-BE49-F238E27FC236}">
                <a16:creationId xmlns:a16="http://schemas.microsoft.com/office/drawing/2014/main" id="{6F5393FD-7D8C-47BC-56A3-2C79AD6D287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26768" y="2507918"/>
            <a:ext cx="165480" cy="165480"/>
          </a:xfrm>
          <a:prstGeom prst="rect">
            <a:avLst/>
          </a:prstGeom>
        </p:spPr>
      </p:pic>
      <p:pic>
        <p:nvPicPr>
          <p:cNvPr id="22" name="Content Placeholder 9">
            <a:extLst>
              <a:ext uri="{FF2B5EF4-FFF2-40B4-BE49-F238E27FC236}">
                <a16:creationId xmlns:a16="http://schemas.microsoft.com/office/drawing/2014/main" id="{CBFFE764-7749-EC7D-0D46-8DDB8E5263B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57083" y="2587400"/>
            <a:ext cx="165480" cy="165480"/>
          </a:xfrm>
          <a:prstGeom prst="rect">
            <a:avLst/>
          </a:prstGeom>
        </p:spPr>
      </p:pic>
      <p:pic>
        <p:nvPicPr>
          <p:cNvPr id="23" name="Content Placeholder 9">
            <a:extLst>
              <a:ext uri="{FF2B5EF4-FFF2-40B4-BE49-F238E27FC236}">
                <a16:creationId xmlns:a16="http://schemas.microsoft.com/office/drawing/2014/main" id="{0122805E-1BC7-1888-F8A7-0BD1EFD5CA4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70069" y="2482797"/>
            <a:ext cx="165480" cy="165480"/>
          </a:xfrm>
          <a:prstGeom prst="rect">
            <a:avLst/>
          </a:prstGeom>
        </p:spPr>
      </p:pic>
      <p:pic>
        <p:nvPicPr>
          <p:cNvPr id="24" name="Content Placeholder 9">
            <a:extLst>
              <a:ext uri="{FF2B5EF4-FFF2-40B4-BE49-F238E27FC236}">
                <a16:creationId xmlns:a16="http://schemas.microsoft.com/office/drawing/2014/main" id="{B51DAC4B-C609-D50D-071C-BBFABBE0575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0384" y="2562279"/>
            <a:ext cx="165480" cy="165480"/>
          </a:xfrm>
          <a:prstGeom prst="rect">
            <a:avLst/>
          </a:prstGeom>
        </p:spPr>
      </p:pic>
      <p:pic>
        <p:nvPicPr>
          <p:cNvPr id="25" name="Content Placeholder 9">
            <a:extLst>
              <a:ext uri="{FF2B5EF4-FFF2-40B4-BE49-F238E27FC236}">
                <a16:creationId xmlns:a16="http://schemas.microsoft.com/office/drawing/2014/main" id="{E75AE180-1656-1C38-D611-B22F77206C7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32841" y="2489781"/>
            <a:ext cx="165480" cy="165480"/>
          </a:xfrm>
          <a:prstGeom prst="rect">
            <a:avLst/>
          </a:prstGeom>
        </p:spPr>
      </p:pic>
      <p:pic>
        <p:nvPicPr>
          <p:cNvPr id="26" name="Content Placeholder 9">
            <a:extLst>
              <a:ext uri="{FF2B5EF4-FFF2-40B4-BE49-F238E27FC236}">
                <a16:creationId xmlns:a16="http://schemas.microsoft.com/office/drawing/2014/main" id="{DDAA4FB9-4CA2-830C-9FD9-749AF5AB695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63156" y="2569263"/>
            <a:ext cx="165480" cy="165480"/>
          </a:xfrm>
          <a:prstGeom prst="rect">
            <a:avLst/>
          </a:prstGeom>
        </p:spPr>
      </p:pic>
      <p:pic>
        <p:nvPicPr>
          <p:cNvPr id="27" name="Content Placeholder 9">
            <a:extLst>
              <a:ext uri="{FF2B5EF4-FFF2-40B4-BE49-F238E27FC236}">
                <a16:creationId xmlns:a16="http://schemas.microsoft.com/office/drawing/2014/main" id="{FC073B69-3D3B-6B73-F6F8-41FE368BDF5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2031" y="2818902"/>
            <a:ext cx="165480" cy="165480"/>
          </a:xfrm>
          <a:prstGeom prst="rect">
            <a:avLst/>
          </a:prstGeom>
        </p:spPr>
      </p:pic>
      <p:pic>
        <p:nvPicPr>
          <p:cNvPr id="28" name="Content Placeholder 9">
            <a:extLst>
              <a:ext uri="{FF2B5EF4-FFF2-40B4-BE49-F238E27FC236}">
                <a16:creationId xmlns:a16="http://schemas.microsoft.com/office/drawing/2014/main" id="{4425CC33-2F18-E0E6-6500-E6A8603CE16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74044" y="2885718"/>
            <a:ext cx="165480" cy="165480"/>
          </a:xfrm>
          <a:prstGeom prst="rect">
            <a:avLst/>
          </a:prstGeom>
        </p:spPr>
      </p:pic>
      <p:pic>
        <p:nvPicPr>
          <p:cNvPr id="29" name="Content Placeholder 9">
            <a:extLst>
              <a:ext uri="{FF2B5EF4-FFF2-40B4-BE49-F238E27FC236}">
                <a16:creationId xmlns:a16="http://schemas.microsoft.com/office/drawing/2014/main" id="{1893CEFF-9312-B554-7CB5-A53FD12CE9E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6180" y="2875809"/>
            <a:ext cx="165480" cy="165480"/>
          </a:xfrm>
          <a:prstGeom prst="rect">
            <a:avLst/>
          </a:prstGeom>
        </p:spPr>
      </p:pic>
      <p:pic>
        <p:nvPicPr>
          <p:cNvPr id="31" name="Content Placeholder 9">
            <a:extLst>
              <a:ext uri="{FF2B5EF4-FFF2-40B4-BE49-F238E27FC236}">
                <a16:creationId xmlns:a16="http://schemas.microsoft.com/office/drawing/2014/main" id="{6ADE05C6-2F1F-56DE-2390-94C0D644C2E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97260" y="2827529"/>
            <a:ext cx="165480" cy="165480"/>
          </a:xfrm>
          <a:prstGeom prst="rect">
            <a:avLst/>
          </a:prstGeom>
        </p:spPr>
      </p:pic>
      <p:pic>
        <p:nvPicPr>
          <p:cNvPr id="32" name="Content Placeholder 9">
            <a:extLst>
              <a:ext uri="{FF2B5EF4-FFF2-40B4-BE49-F238E27FC236}">
                <a16:creationId xmlns:a16="http://schemas.microsoft.com/office/drawing/2014/main" id="{41C5F0DA-C548-8ACD-A146-4DBD1A7FD07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62814" y="2623235"/>
            <a:ext cx="165480" cy="165480"/>
          </a:xfrm>
          <a:prstGeom prst="rect">
            <a:avLst/>
          </a:prstGeom>
        </p:spPr>
      </p:pic>
      <p:pic>
        <p:nvPicPr>
          <p:cNvPr id="33" name="Content Placeholder 9">
            <a:extLst>
              <a:ext uri="{FF2B5EF4-FFF2-40B4-BE49-F238E27FC236}">
                <a16:creationId xmlns:a16="http://schemas.microsoft.com/office/drawing/2014/main" id="{8CE4EFBE-0BBF-4257-9747-95F54CB6FBB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49611" y="2587358"/>
            <a:ext cx="165480" cy="165480"/>
          </a:xfrm>
          <a:prstGeom prst="rect">
            <a:avLst/>
          </a:prstGeom>
        </p:spPr>
      </p:pic>
      <p:pic>
        <p:nvPicPr>
          <p:cNvPr id="34" name="Content Placeholder 9">
            <a:extLst>
              <a:ext uri="{FF2B5EF4-FFF2-40B4-BE49-F238E27FC236}">
                <a16:creationId xmlns:a16="http://schemas.microsoft.com/office/drawing/2014/main" id="{FC76CC18-BBD4-E9BC-0202-1B91AAD43AE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15290" y="2587739"/>
            <a:ext cx="165480" cy="165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594853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4F89A465-B7A1-4C59-5CE8-B3B93F7450B8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485775" y="1241425"/>
            <a:ext cx="11045825" cy="4489477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GB" sz="1900" b="1" dirty="0"/>
              <a:t>Rationale:</a:t>
            </a:r>
          </a:p>
          <a:p>
            <a:r>
              <a:rPr lang="en-GB" sz="1500" dirty="0"/>
              <a:t>Satellite is by nature a broadcast medium, that can quickly reach very large coverage areas even when terrestrial networks are down.</a:t>
            </a:r>
          </a:p>
          <a:p>
            <a:r>
              <a:rPr lang="en-GB" sz="1500" b="1" dirty="0"/>
              <a:t>Radio resource density </a:t>
            </a:r>
            <a:r>
              <a:rPr lang="en-GB" sz="1500" dirty="0"/>
              <a:t>per km^2 of NTN systems is </a:t>
            </a:r>
            <a:r>
              <a:rPr lang="en-GB" sz="1500" b="1" dirty="0"/>
              <a:t>much, much smaller than TN</a:t>
            </a:r>
            <a:endParaRPr lang="en-GB" sz="1500" dirty="0"/>
          </a:p>
          <a:p>
            <a:r>
              <a:rPr lang="en-GB" sz="1500" dirty="0"/>
              <a:t>Delivery of same data to a very large UE population in the same area via </a:t>
            </a:r>
            <a:r>
              <a:rPr lang="en-GB" sz="1500" b="1" dirty="0"/>
              <a:t>Unicast is not scalable</a:t>
            </a:r>
            <a:r>
              <a:rPr lang="en-GB" sz="1500" dirty="0"/>
              <a:t> (resource requirement scales with the number of UE, which </a:t>
            </a:r>
            <a:r>
              <a:rPr lang="en-GB" sz="1500" b="1" dirty="0"/>
              <a:t>for NTN with large coverage areas per-cell is simply not viable!</a:t>
            </a:r>
            <a:r>
              <a:rPr lang="en-GB" sz="1500" dirty="0"/>
              <a:t>)</a:t>
            </a:r>
          </a:p>
          <a:p>
            <a:r>
              <a:rPr lang="en-GB" sz="1500" u="sng" dirty="0"/>
              <a:t>With Multicast/</a:t>
            </a:r>
            <a:r>
              <a:rPr lang="en-GB" sz="1500" u="sng" dirty="0" err="1"/>
              <a:t>Broadast</a:t>
            </a:r>
            <a:r>
              <a:rPr lang="en-GB" sz="1500" u="sng" dirty="0"/>
              <a:t>, service delivery becomes more and more efficient with more and more UE are targeted!</a:t>
            </a:r>
          </a:p>
          <a:p>
            <a:pPr marL="0" indent="0">
              <a:buNone/>
            </a:pPr>
            <a:r>
              <a:rPr lang="en-GB" sz="1900" b="1" dirty="0"/>
              <a:t>Use Cases include (but not limited):</a:t>
            </a:r>
          </a:p>
          <a:p>
            <a:r>
              <a:rPr lang="en-GB" sz="1500" dirty="0"/>
              <a:t>Emergency broadcast messaging (e.g. EW4All)</a:t>
            </a:r>
          </a:p>
          <a:p>
            <a:r>
              <a:rPr lang="en-GB" sz="1500" dirty="0"/>
              <a:t>Public safety communications (e.g. such as first responders, emergency services, disaster response teams) and Other Group Communications:  media and news network teams exchanging information during a news coverage event, private citizens within a closed communications group.</a:t>
            </a:r>
          </a:p>
          <a:p>
            <a:pPr lvl="1"/>
            <a:r>
              <a:rPr lang="en-GB" sz="1500" dirty="0">
                <a:effectLst/>
                <a:ea typeface="SimSun" panose="02010600030101010101" pitchFamily="2" charset="-122"/>
                <a:cs typeface="Times New Roman" panose="02020603050405020304" pitchFamily="18" charset="0"/>
              </a:rPr>
              <a:t>Services will include group messaging,  group data and file sharing, group PTT voice, real-time voice (group call), one-to-many video streaming, group video call, etc</a:t>
            </a:r>
            <a:endParaRPr lang="en-GB" sz="1500" dirty="0"/>
          </a:p>
          <a:p>
            <a:r>
              <a:rPr lang="en-GB" sz="1500" dirty="0"/>
              <a:t>Firmware and configuration delivery (for </a:t>
            </a:r>
            <a:r>
              <a:rPr lang="en-GB" sz="1500" dirty="0" err="1"/>
              <a:t>IIoT</a:t>
            </a:r>
            <a:r>
              <a:rPr lang="en-GB" sz="1500" dirty="0"/>
              <a:t>, Automotive, UAV/UAM, etc) </a:t>
            </a:r>
          </a:p>
          <a:p>
            <a:r>
              <a:rPr lang="en-GB" sz="1500" dirty="0"/>
              <a:t>Content Delivery (Automotive, UAM, Aero, Maritime</a:t>
            </a:r>
            <a:endParaRPr lang="en-GB" sz="1500" b="1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A19EFB3-A365-C6C7-4959-2E09388B22A3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DD0226C-768C-902B-C1D6-2BAD113D1173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C1DD03C7-6820-0F0E-32A8-B73BAEF117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Multicast and Broadcast Support for NR NTN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8E3ADC0-E5A1-4457-2F93-F03AB013836D}"/>
              </a:ext>
            </a:extLst>
          </p:cNvPr>
          <p:cNvSpPr txBox="1"/>
          <p:nvPr/>
        </p:nvSpPr>
        <p:spPr>
          <a:xfrm>
            <a:off x="5780660" y="6452622"/>
            <a:ext cx="6094378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050" dirty="0"/>
              <a:t>Source:  </a:t>
            </a:r>
            <a:r>
              <a:rPr lang="en-GB" sz="1050" dirty="0">
                <a:hlinkClick r:id="rId2"/>
              </a:rPr>
              <a:t>https://www.un.org/en/climatechange/early-warnings-for-all</a:t>
            </a:r>
            <a:r>
              <a:rPr lang="en-GB" sz="1050" dirty="0"/>
              <a:t>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C9980C5-C4E8-9D60-0BCA-1C756A104B40}"/>
              </a:ext>
            </a:extLst>
          </p:cNvPr>
          <p:cNvSpPr txBox="1"/>
          <p:nvPr/>
        </p:nvSpPr>
        <p:spPr>
          <a:xfrm>
            <a:off x="419100" y="5632477"/>
            <a:ext cx="1194435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en-GB" sz="1800" b="1" dirty="0"/>
              <a:t>Multicast/Broadcast is a key aspect of satellite networks, and a very low hanging fruit which can significantly improve the addressable market and quality of services provided via NTN</a:t>
            </a:r>
          </a:p>
        </p:txBody>
      </p:sp>
    </p:spTree>
    <p:extLst>
      <p:ext uri="{BB962C8B-B14F-4D97-AF65-F5344CB8AC3E}">
        <p14:creationId xmlns:p14="http://schemas.microsoft.com/office/powerpoint/2010/main" val="86862525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04E30DD4-2EEA-DCC9-197D-6B2082634D47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b="1" dirty="0"/>
              <a:t>Assumptions:</a:t>
            </a:r>
          </a:p>
          <a:p>
            <a:r>
              <a:rPr lang="en-GB" dirty="0"/>
              <a:t>No impact to physical layer channels</a:t>
            </a:r>
          </a:p>
          <a:p>
            <a:r>
              <a:rPr lang="en-GB" dirty="0"/>
              <a:t>Some liaison with SA might be required </a:t>
            </a:r>
          </a:p>
          <a:p>
            <a:endParaRPr lang="en-GB" dirty="0"/>
          </a:p>
          <a:p>
            <a:pPr marL="0" indent="0">
              <a:buNone/>
            </a:pPr>
            <a:r>
              <a:rPr lang="en-GB" b="1" dirty="0"/>
              <a:t>Objectives:</a:t>
            </a:r>
          </a:p>
          <a:p>
            <a:r>
              <a:rPr lang="en-GB" dirty="0"/>
              <a:t>Focus should be on supporting group communication and basic content delivery</a:t>
            </a:r>
          </a:p>
          <a:p>
            <a:r>
              <a:rPr lang="en-GB" dirty="0"/>
              <a:t>Focus on identifying minimum gaps to support Broadcast messaging and data delivery [RAN2, RAN3]</a:t>
            </a:r>
          </a:p>
          <a:p>
            <a:r>
              <a:rPr lang="en-GB" dirty="0"/>
              <a:t>Address potential mismatch between the targeted broadcast service area and the NTN radio cell coverage given that NTN radio cells may be larger than TN radio cells [RAN2, RAN3]</a:t>
            </a:r>
          </a:p>
          <a:p>
            <a:r>
              <a:rPr lang="en-GB" dirty="0"/>
              <a:t>Specify minimum enhancements to support multicast in connected mode over GSO and NGSO (e.g. latency, mobility) [RAN2]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56A8437-A088-7797-24F3-AE440F2F714E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1957D2D-7154-3B98-4F30-CA6339FDEB9D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656BC359-CA81-091E-92DB-42E0F602B7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Multicast and Broadcast Support for NR NTN</a:t>
            </a:r>
          </a:p>
        </p:txBody>
      </p:sp>
    </p:spTree>
    <p:extLst>
      <p:ext uri="{BB962C8B-B14F-4D97-AF65-F5344CB8AC3E}">
        <p14:creationId xmlns:p14="http://schemas.microsoft.com/office/powerpoint/2010/main" val="3495137644"/>
      </p:ext>
    </p:extLst>
  </p:cSld>
  <p:clrMapOvr>
    <a:masterClrMapping/>
  </p:clrMapOvr>
</p:sld>
</file>

<file path=ppt/theme/theme1.xml><?xml version="1.0" encoding="utf-8"?>
<a:theme xmlns:a="http://schemas.openxmlformats.org/drawingml/2006/main" name="Light Theme">
  <a:themeElements>
    <a:clrScheme name="Viasat Rebrand Color Scheme (2020) 1">
      <a:dk1>
        <a:srgbClr val="000000"/>
      </a:dk1>
      <a:lt1>
        <a:srgbClr val="FFFFFF"/>
      </a:lt1>
      <a:dk2>
        <a:srgbClr val="202E39"/>
      </a:dk2>
      <a:lt2>
        <a:srgbClr val="C8C8C8"/>
      </a:lt2>
      <a:accent1>
        <a:srgbClr val="009DE0"/>
      </a:accent1>
      <a:accent2>
        <a:srgbClr val="BED733"/>
      </a:accent2>
      <a:accent3>
        <a:srgbClr val="003F73"/>
      </a:accent3>
      <a:accent4>
        <a:srgbClr val="014656"/>
      </a:accent4>
      <a:accent5>
        <a:srgbClr val="5EA215"/>
      </a:accent5>
      <a:accent6>
        <a:srgbClr val="EF8201"/>
      </a:accent6>
      <a:hlink>
        <a:srgbClr val="009FE3"/>
      </a:hlink>
      <a:folHlink>
        <a:srgbClr val="999999"/>
      </a:folHlink>
    </a:clrScheme>
    <a:fontScheme name="Custom 10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 defTabSz="685800">
          <a:defRPr b="1" dirty="0">
            <a:solidFill>
              <a:schemeClr val="bg1"/>
            </a:solidFill>
            <a:latin typeface="+mj-lt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bg1">
              <a:lumMod val="85000"/>
            </a:schemeClr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 anchor="t" anchorCtr="0">
        <a:noAutofit/>
      </a:bodyPr>
      <a:lstStyle>
        <a:defPPr marL="228600" indent="-228600" algn="l" defTabSz="685800" rtl="0" eaLnBrk="1" latinLnBrk="0" hangingPunct="1">
          <a:lnSpc>
            <a:spcPct val="100000"/>
          </a:lnSpc>
          <a:spcBef>
            <a:spcPts val="600"/>
          </a:spcBef>
          <a:spcAft>
            <a:spcPts val="600"/>
          </a:spcAft>
          <a:buClr>
            <a:schemeClr val="accent2"/>
          </a:buClr>
          <a:buSzPct val="120000"/>
          <a:buFont typeface="Verdana" panose="020B0604030504040204" pitchFamily="34" charset="0"/>
          <a:buChar char="›"/>
          <a:defRPr sz="1800" b="0" kern="1200" dirty="0" smtClean="0">
            <a:solidFill>
              <a:schemeClr val="tx2"/>
            </a:solidFill>
            <a:latin typeface="+mn-lt"/>
            <a:ea typeface="+mn-ea"/>
            <a:cs typeface="+mn-cs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Dark Theme">
  <a:themeElements>
    <a:clrScheme name="Viasat Rebrand Color Scheme (2020) 1">
      <a:dk1>
        <a:srgbClr val="000000"/>
      </a:dk1>
      <a:lt1>
        <a:srgbClr val="FFFFFF"/>
      </a:lt1>
      <a:dk2>
        <a:srgbClr val="202E39"/>
      </a:dk2>
      <a:lt2>
        <a:srgbClr val="C8C8C8"/>
      </a:lt2>
      <a:accent1>
        <a:srgbClr val="009DE0"/>
      </a:accent1>
      <a:accent2>
        <a:srgbClr val="BED733"/>
      </a:accent2>
      <a:accent3>
        <a:srgbClr val="003F73"/>
      </a:accent3>
      <a:accent4>
        <a:srgbClr val="014656"/>
      </a:accent4>
      <a:accent5>
        <a:srgbClr val="5EA215"/>
      </a:accent5>
      <a:accent6>
        <a:srgbClr val="EF8201"/>
      </a:accent6>
      <a:hlink>
        <a:srgbClr val="009FE3"/>
      </a:hlink>
      <a:folHlink>
        <a:srgbClr val="999999"/>
      </a:folHlink>
    </a:clrScheme>
    <a:fontScheme name="Custom 10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 defTabSz="685800">
          <a:defRPr b="1" dirty="0">
            <a:solidFill>
              <a:schemeClr val="bg1"/>
            </a:solidFill>
            <a:latin typeface="+mj-lt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bg1">
              <a:lumMod val="85000"/>
            </a:schemeClr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 anchor="t" anchorCtr="0">
        <a:noAutofit/>
      </a:bodyPr>
      <a:lstStyle>
        <a:defPPr marL="228600" indent="-228600" algn="l" defTabSz="685800" rtl="0" eaLnBrk="1" latinLnBrk="0" hangingPunct="1">
          <a:lnSpc>
            <a:spcPct val="100000"/>
          </a:lnSpc>
          <a:spcBef>
            <a:spcPts val="600"/>
          </a:spcBef>
          <a:spcAft>
            <a:spcPts val="600"/>
          </a:spcAft>
          <a:buClr>
            <a:schemeClr val="accent2"/>
          </a:buClr>
          <a:buSzPct val="120000"/>
          <a:buFont typeface="Verdana" panose="020B0604030504040204" pitchFamily="34" charset="0"/>
          <a:buChar char="›"/>
          <a:defRPr sz="1800" b="0" kern="1200" dirty="0" err="1" smtClean="0">
            <a:solidFill>
              <a:schemeClr val="bg1"/>
            </a:solidFill>
            <a:latin typeface="+mn-lt"/>
            <a:ea typeface="+mn-ea"/>
            <a:cs typeface="+mn-cs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98573469650B343AF314866C5FCEB84" ma:contentTypeVersion="14" ma:contentTypeDescription="Create a new document." ma:contentTypeScope="" ma:versionID="299ef42c602ccffb503a0c4be46bee70">
  <xsd:schema xmlns:xsd="http://www.w3.org/2001/XMLSchema" xmlns:xs="http://www.w3.org/2001/XMLSchema" xmlns:p="http://schemas.microsoft.com/office/2006/metadata/properties" xmlns:ns2="9521437f-7a5f-4c0e-989d-711dce789f28" xmlns:ns3="74fc1b7d-2491-4325-b4ba-4ded840cc5c3" xmlns:ns4="74454b63-66bb-4212-8455-87ee665820ff" targetNamespace="http://schemas.microsoft.com/office/2006/metadata/properties" ma:root="true" ma:fieldsID="76b5314b937eaebd908d7da13d291b5b" ns2:_="" ns3:_="" ns4:_="">
    <xsd:import namespace="9521437f-7a5f-4c0e-989d-711dce789f28"/>
    <xsd:import namespace="74fc1b7d-2491-4325-b4ba-4ded840cc5c3"/>
    <xsd:import namespace="74454b63-66bb-4212-8455-87ee665820f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ObjectDetectorVersions" minOccurs="0"/>
                <xsd:element ref="ns4:SharedWithUsers" minOccurs="0"/>
                <xsd:element ref="ns4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521437f-7a5f-4c0e-989d-711dce789f2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cb230259-a6c1-4255-b092-dfd9b14cf0e7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bjectDetectorVersions" ma:index="19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4fc1b7d-2491-4325-b4ba-4ded840cc5c3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84be809d-45e1-4c5e-914a-39d2d6d724e5}" ma:internalName="TaxCatchAll" ma:showField="CatchAllData" ma:web="74454b63-66bb-4212-8455-87ee665820f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4454b63-66bb-4212-8455-87ee665820ff" elementFormDefault="qualified">
    <xsd:import namespace="http://schemas.microsoft.com/office/2006/documentManagement/types"/>
    <xsd:import namespace="http://schemas.microsoft.com/office/infopath/2007/PartnerControls"/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74fc1b7d-2491-4325-b4ba-4ded840cc5c3" xsi:nil="true"/>
    <lcf76f155ced4ddcb4097134ff3c332f xmlns="9521437f-7a5f-4c0e-989d-711dce789f28">
      <Terms xmlns="http://schemas.microsoft.com/office/infopath/2007/PartnerControls"/>
    </lcf76f155ced4ddcb4097134ff3c332f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E7C5AE7E-D932-45B6-B636-A30A26C9F92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521437f-7a5f-4c0e-989d-711dce789f28"/>
    <ds:schemaRef ds:uri="74fc1b7d-2491-4325-b4ba-4ded840cc5c3"/>
    <ds:schemaRef ds:uri="74454b63-66bb-4212-8455-87ee665820f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D4A1C244-4453-4D01-9DE9-D0B563C546C8}">
  <ds:schemaRefs>
    <ds:schemaRef ds:uri="http://schemas.microsoft.com/office/2006/metadata/properties"/>
    <ds:schemaRef ds:uri="http://www.w3.org/XML/1998/namespace"/>
    <ds:schemaRef ds:uri="http://schemas.openxmlformats.org/package/2006/metadata/core-properties"/>
    <ds:schemaRef ds:uri="http://purl.org/dc/dcmitype/"/>
    <ds:schemaRef ds:uri="http://schemas.microsoft.com/office/2006/documentManagement/types"/>
    <ds:schemaRef ds:uri="http://purl.org/dc/elements/1.1/"/>
    <ds:schemaRef ds:uri="http://purl.org/dc/terms/"/>
    <ds:schemaRef ds:uri="74fc1b7d-2491-4325-b4ba-4ded840cc5c3"/>
    <ds:schemaRef ds:uri="http://schemas.microsoft.com/office/infopath/2007/PartnerControls"/>
    <ds:schemaRef ds:uri="74454b63-66bb-4212-8455-87ee665820ff"/>
    <ds:schemaRef ds:uri="9521437f-7a5f-4c0e-989d-711dce789f28"/>
  </ds:schemaRefs>
</ds:datastoreItem>
</file>

<file path=customXml/itemProps3.xml><?xml version="1.0" encoding="utf-8"?>
<ds:datastoreItem xmlns:ds="http://schemas.openxmlformats.org/officeDocument/2006/customXml" ds:itemID="{08154D18-EC69-463D-9332-2F3339CCC629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215603bf-d331-4615-a04c-c64506795477}" enabled="1" method="Privileged" siteId="{43eba056-5ca4-4871-89ac-bdd09160ce7e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26237</TotalTime>
  <Words>2061</Words>
  <Application>Microsoft Office PowerPoint</Application>
  <PresentationFormat>Widescreen</PresentationFormat>
  <Paragraphs>152</Paragraphs>
  <Slides>13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13</vt:i4>
      </vt:variant>
    </vt:vector>
  </HeadingPairs>
  <TitlesOfParts>
    <vt:vector size="20" baseType="lpstr">
      <vt:lpstr>Arial</vt:lpstr>
      <vt:lpstr>Calibri</vt:lpstr>
      <vt:lpstr>System Font Regular</vt:lpstr>
      <vt:lpstr>Verdana</vt:lpstr>
      <vt:lpstr>Wingdings</vt:lpstr>
      <vt:lpstr>Light Theme</vt:lpstr>
      <vt:lpstr>Dark Theme</vt:lpstr>
      <vt:lpstr>Satellite operator priorities for NR NTN Evolution in Release 19</vt:lpstr>
      <vt:lpstr>Introduction and General Views</vt:lpstr>
      <vt:lpstr>RAN123 NR NTN Operator Priorities</vt:lpstr>
      <vt:lpstr>Focus on Capacity Improvements - Rationale</vt:lpstr>
      <vt:lpstr>Uplink Capacity Enhancements for NR NTN</vt:lpstr>
      <vt:lpstr>DL Coverage Enhancements &amp; Robust DL Notification Alert for NR NTN</vt:lpstr>
      <vt:lpstr>DL Coverage Enhancements - Beam Hopping</vt:lpstr>
      <vt:lpstr>Multicast and Broadcast Support for NR NTN</vt:lpstr>
      <vt:lpstr>Multicast and Broadcast Support for NR NTN</vt:lpstr>
      <vt:lpstr>RAN4 NR NTN Operator Priorities</vt:lpstr>
      <vt:lpstr>NR NTN less than 5 MHz </vt:lpstr>
      <vt:lpstr>HPUE support for NR NTN</vt:lpstr>
      <vt:lpstr>Thank You!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Viasat, Inc.</dc:creator>
  <cp:keywords/>
  <dc:description/>
  <cp:lastModifiedBy>Luca Lodigiani</cp:lastModifiedBy>
  <cp:revision>641</cp:revision>
  <dcterms:created xsi:type="dcterms:W3CDTF">2017-07-28T19:18:52Z</dcterms:created>
  <dcterms:modified xsi:type="dcterms:W3CDTF">2023-12-04T20:34:55Z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lassification">
    <vt:lpwstr>Classification goes here</vt:lpwstr>
  </property>
  <property fmtid="{D5CDD505-2E9C-101B-9397-08002B2CF9AE}" pid="3" name="MediaServiceImageTags">
    <vt:lpwstr/>
  </property>
  <property fmtid="{D5CDD505-2E9C-101B-9397-08002B2CF9AE}" pid="4" name="ClassificationContentMarkingFooterLocations">
    <vt:lpwstr>Light Theme:7\Dark Theme:3</vt:lpwstr>
  </property>
  <property fmtid="{D5CDD505-2E9C-101B-9397-08002B2CF9AE}" pid="5" name="ClassificationContentMarkingFooterText">
    <vt:lpwstr>PUBLIC  |  © INMARSAT</vt:lpwstr>
  </property>
  <property fmtid="{D5CDD505-2E9C-101B-9397-08002B2CF9AE}" pid="6" name="ContentTypeId">
    <vt:lpwstr>0x010100B98573469650B343AF314866C5FCEB84</vt:lpwstr>
  </property>
</Properties>
</file>