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0"/>
  </p:notesMasterIdLst>
  <p:handoutMasterIdLst>
    <p:handoutMasterId r:id="rId21"/>
  </p:handoutMasterIdLst>
  <p:sldIdLst>
    <p:sldId id="271" r:id="rId15"/>
    <p:sldId id="273" r:id="rId16"/>
    <p:sldId id="272" r:id="rId17"/>
    <p:sldId id="274" r:id="rId18"/>
    <p:sldId id="261" r:id="rId19"/>
  </p:sldIdLst>
  <p:sldSz cx="12192000" cy="6858000"/>
  <p:notesSz cx="6858000" cy="9144000"/>
  <p:embeddedFontLst>
    <p:embeddedFont>
      <p:font typeface="Ericsson Hilda" panose="00000500000000000000" pitchFamily="2" charset="0"/>
      <p:regular r:id="rId22"/>
      <p:bold r:id="rId23"/>
      <p:italic r:id="rId24"/>
      <p:boldItalic r:id="rId25"/>
    </p:embeddedFont>
    <p:embeddedFont>
      <p:font typeface="Ericsson Hilda ExtraBold" panose="00000900000000000000" pitchFamily="2" charset="0"/>
      <p:bold r:id="rId26"/>
    </p:embeddedFont>
    <p:embeddedFont>
      <p:font typeface="Ericsson Hilda ExtraLight" panose="00000300000000000000" pitchFamily="2" charset="0"/>
      <p:regular r:id="rId27"/>
    </p:embeddedFont>
    <p:embeddedFont>
      <p:font typeface="Ericsson Hilda Light" panose="00000400000000000000" pitchFamily="2" charset="0"/>
      <p:regular r:id="rId28"/>
      <p:italic r:id="rId29"/>
    </p:embeddedFont>
    <p:embeddedFont>
      <p:font typeface="Ericsson Technical Icons" panose="020B0604020202020204" charset="0"/>
      <p:regular r:id="rId30"/>
      <p:bold r:id="rId31"/>
      <p:italic r:id="rId32"/>
      <p:boldItalic r:id="rId33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1CA823-2837-5B5B-AA27-E35EA9FDACC4}" name="Ericsson" initials="CB" userId="Ericsson" providerId="None"/>
  <p188:author id="{CA31C5E7-CDCF-7931-33A1-4400AAB30CCC}" name="Thomas Chapman" initials="TC" userId="S::thomas.chapman@ericsson.com::62f56abd-8013-406a-a5cf-528bee683f35" providerId="AD"/>
  <p188:author id="{0BB2B2F5-9547-6BB7-2BD7-8D57D1CAF987}" name="Stefan Cerovic" initials="SC" userId="S::stefan.cerovic@ericsson.com::f94b42a5-76d1-49f6-8c70-4c4cb74a655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40A612-5F6F-47C9-887B-E06B2E22A4C4}" v="57" dt="2023-12-04T08:33:05.303"/>
    <p1510:client id="{CDA99A62-7ED8-4663-AC7A-2B6BAF7E496E}" v="27" dt="2023-12-04T13:40:48.621"/>
    <p1510:client id="{E3AF2996-A74A-4FF4-BDB3-E446E6733E41}" v="22" dt="2023-12-04T16:56:58.2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font" Target="fonts/font5.fntdata"/><Relationship Id="rId39" Type="http://schemas.microsoft.com/office/2015/10/relationships/revisionInfo" Target="revisionInfo.xml"/><Relationship Id="rId21" Type="http://schemas.openxmlformats.org/officeDocument/2006/relationships/handoutMaster" Target="handoutMasters/handoutMaster1.xml"/><Relationship Id="rId34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10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S::kazuyoshi.uesaka@ericsson.com::aeaeab76-c689-4b76-9153-89f795eadfdb" providerId="AD" clId="Web-{2021DB72-E08A-4AB8-8F51-567E603AD6B0}"/>
    <pc:docChg chg="modSld">
      <pc:chgData name="Kazuyoshi Uesaka" userId="S::kazuyoshi.uesaka@ericsson.com::aeaeab76-c689-4b76-9153-89f795eadfdb" providerId="AD" clId="Web-{2021DB72-E08A-4AB8-8F51-567E603AD6B0}" dt="2023-11-28T01:45:59.409" v="66" actId="20577"/>
      <pc:docMkLst>
        <pc:docMk/>
      </pc:docMkLst>
      <pc:sldChg chg="modSp">
        <pc:chgData name="Kazuyoshi Uesaka" userId="S::kazuyoshi.uesaka@ericsson.com::aeaeab76-c689-4b76-9153-89f795eadfdb" providerId="AD" clId="Web-{2021DB72-E08A-4AB8-8F51-567E603AD6B0}" dt="2023-11-28T01:45:27.830" v="61" actId="20577"/>
        <pc:sldMkLst>
          <pc:docMk/>
          <pc:sldMk cId="854176035" sldId="273"/>
        </pc:sldMkLst>
        <pc:spChg chg="mod">
          <ac:chgData name="Kazuyoshi Uesaka" userId="S::kazuyoshi.uesaka@ericsson.com::aeaeab76-c689-4b76-9153-89f795eadfdb" providerId="AD" clId="Web-{2021DB72-E08A-4AB8-8F51-567E603AD6B0}" dt="2023-11-28T01:45:27.830" v="61" actId="20577"/>
          <ac:spMkLst>
            <pc:docMk/>
            <pc:sldMk cId="854176035" sldId="273"/>
            <ac:spMk id="3" creationId="{CE4FBADD-9FD9-47A3-94AD-ADA3B7737E3E}"/>
          </ac:spMkLst>
        </pc:spChg>
      </pc:sldChg>
      <pc:sldChg chg="modSp">
        <pc:chgData name="Kazuyoshi Uesaka" userId="S::kazuyoshi.uesaka@ericsson.com::aeaeab76-c689-4b76-9153-89f795eadfdb" providerId="AD" clId="Web-{2021DB72-E08A-4AB8-8F51-567E603AD6B0}" dt="2023-11-28T01:45:35.830" v="62" actId="20577"/>
        <pc:sldMkLst>
          <pc:docMk/>
          <pc:sldMk cId="3634849708" sldId="274"/>
        </pc:sldMkLst>
        <pc:spChg chg="mod">
          <ac:chgData name="Kazuyoshi Uesaka" userId="S::kazuyoshi.uesaka@ericsson.com::aeaeab76-c689-4b76-9153-89f795eadfdb" providerId="AD" clId="Web-{2021DB72-E08A-4AB8-8F51-567E603AD6B0}" dt="2023-11-28T01:45:35.830" v="62" actId="20577"/>
          <ac:spMkLst>
            <pc:docMk/>
            <pc:sldMk cId="3634849708" sldId="274"/>
            <ac:spMk id="3" creationId="{23B3F299-A889-5A4A-4800-223862BAF255}"/>
          </ac:spMkLst>
        </pc:spChg>
      </pc:sldChg>
      <pc:sldChg chg="modSp">
        <pc:chgData name="Kazuyoshi Uesaka" userId="S::kazuyoshi.uesaka@ericsson.com::aeaeab76-c689-4b76-9153-89f795eadfdb" providerId="AD" clId="Web-{2021DB72-E08A-4AB8-8F51-567E603AD6B0}" dt="2023-11-28T01:45:59.409" v="66" actId="20577"/>
        <pc:sldMkLst>
          <pc:docMk/>
          <pc:sldMk cId="2754986553" sldId="275"/>
        </pc:sldMkLst>
        <pc:spChg chg="mod">
          <ac:chgData name="Kazuyoshi Uesaka" userId="S::kazuyoshi.uesaka@ericsson.com::aeaeab76-c689-4b76-9153-89f795eadfdb" providerId="AD" clId="Web-{2021DB72-E08A-4AB8-8F51-567E603AD6B0}" dt="2023-11-28T01:45:59.409" v="66" actId="20577"/>
          <ac:spMkLst>
            <pc:docMk/>
            <pc:sldMk cId="2754986553" sldId="275"/>
            <ac:spMk id="3" creationId="{7CDB3A32-9C8F-5B4B-68D2-A7DE63C9CA58}"/>
          </ac:spMkLst>
        </pc:spChg>
      </pc:sldChg>
    </pc:docChg>
  </pc:docChgLst>
  <pc:docChgLst>
    <pc:chgData name="Thomas Chapman" userId="62f56abd-8013-406a-a5cf-528bee683f35" providerId="ADAL" clId="{E3AF2996-A74A-4FF4-BDB3-E446E6733E41}"/>
    <pc:docChg chg="custSel modSld modMainMaster">
      <pc:chgData name="Thomas Chapman" userId="62f56abd-8013-406a-a5cf-528bee683f35" providerId="ADAL" clId="{E3AF2996-A74A-4FF4-BDB3-E446E6733E41}" dt="2023-12-04T16:57:23.999" v="111" actId="20577"/>
      <pc:docMkLst>
        <pc:docMk/>
      </pc:docMkLst>
      <pc:sldChg chg="modSp mod">
        <pc:chgData name="Thomas Chapman" userId="62f56abd-8013-406a-a5cf-528bee683f35" providerId="ADAL" clId="{E3AF2996-A74A-4FF4-BDB3-E446E6733E41}" dt="2023-12-04T16:57:23.999" v="111" actId="20577"/>
        <pc:sldMkLst>
          <pc:docMk/>
          <pc:sldMk cId="3566706605" sldId="274"/>
        </pc:sldMkLst>
        <pc:spChg chg="mod">
          <ac:chgData name="Thomas Chapman" userId="62f56abd-8013-406a-a5cf-528bee683f35" providerId="ADAL" clId="{E3AF2996-A74A-4FF4-BDB3-E446E6733E41}" dt="2023-12-04T16:57:23.999" v="111" actId="20577"/>
          <ac:spMkLst>
            <pc:docMk/>
            <pc:sldMk cId="3566706605" sldId="274"/>
            <ac:spMk id="3" creationId="{BAF24A9A-0CEB-D0E1-3366-D2AD336F85C7}"/>
          </ac:spMkLst>
        </pc:spChg>
      </pc:sldChg>
      <pc:sldMasterChg chg="modSldLayout">
        <pc:chgData name="Thomas Chapman" userId="62f56abd-8013-406a-a5cf-528bee683f35" providerId="ADAL" clId="{E3AF2996-A74A-4FF4-BDB3-E446E6733E41}" dt="2023-12-04T16:56:58.232" v="87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E3AF2996-A74A-4FF4-BDB3-E446E6733E41}" dt="2023-12-04T16:56:58.163" v="47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E3AF2996-A74A-4FF4-BDB3-E446E6733E41}" dt="2023-12-04T16:56:58.163" v="47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180" v="59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E3AF2996-A74A-4FF4-BDB3-E446E6733E41}" dt="2023-12-04T16:56:58.180" v="59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197" v="71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E3AF2996-A74A-4FF4-BDB3-E446E6733E41}" dt="2023-12-04T16:56:58.197" v="71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215" v="79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E3AF2996-A74A-4FF4-BDB3-E446E6733E41}" dt="2023-12-04T16:56:58.215" v="79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232" v="87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E3AF2996-A74A-4FF4-BDB3-E446E6733E41}" dt="2023-12-04T16:56:58.232" v="87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215" v="83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E3AF2996-A74A-4FF4-BDB3-E446E6733E41}" dt="2023-12-04T16:56:58.215" v="83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180" v="67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E3AF2996-A74A-4FF4-BDB3-E446E6733E41}" dt="2023-12-04T16:56:58.180" v="67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197" v="75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E3AF2996-A74A-4FF4-BDB3-E446E6733E41}" dt="2023-12-04T16:56:58.197" v="75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180" v="63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E3AF2996-A74A-4FF4-BDB3-E446E6733E41}" dt="2023-12-04T16:56:58.180" v="63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163" v="51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E3AF2996-A74A-4FF4-BDB3-E446E6733E41}" dt="2023-12-04T16:56:58.163" v="51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E3AF2996-A74A-4FF4-BDB3-E446E6733E41}" dt="2023-12-04T16:56:58.163" v="55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E3AF2996-A74A-4FF4-BDB3-E446E6733E41}" dt="2023-12-04T16:56:58.163" v="55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homas Chapman" userId="62f56abd-8013-406a-a5cf-528bee683f35" providerId="ADAL" clId="{234C9A19-A997-4297-82C0-71CADE175AF1}"/>
    <pc:docChg chg="custSel addSld delSld modSld sldOrd modMainMaster">
      <pc:chgData name="Thomas Chapman" userId="62f56abd-8013-406a-a5cf-528bee683f35" providerId="ADAL" clId="{234C9A19-A997-4297-82C0-71CADE175AF1}" dt="2023-11-29T14:34:04.423" v="157" actId="20577"/>
      <pc:docMkLst>
        <pc:docMk/>
      </pc:docMkLst>
      <pc:sldChg chg="modSp mod modCm">
        <pc:chgData name="Thomas Chapman" userId="62f56abd-8013-406a-a5cf-528bee683f35" providerId="ADAL" clId="{234C9A19-A997-4297-82C0-71CADE175AF1}" dt="2023-11-29T14:33:05.112" v="124" actId="20577"/>
        <pc:sldMkLst>
          <pc:docMk/>
          <pc:sldMk cId="3709959988" sldId="270"/>
        </pc:sldMkLst>
        <pc:spChg chg="mod">
          <ac:chgData name="Thomas Chapman" userId="62f56abd-8013-406a-a5cf-528bee683f35" providerId="ADAL" clId="{234C9A19-A997-4297-82C0-71CADE175AF1}" dt="2023-11-29T14:33:05.112" v="124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Thomas Chapman" userId="62f56abd-8013-406a-a5cf-528bee683f35" providerId="ADAL" clId="{234C9A19-A997-4297-82C0-71CADE175AF1}" dt="2023-11-29T14:28:15.235" v="58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234C9A19-A997-4297-82C0-71CADE175AF1}" dt="2023-11-29T14:28:15.235" v="58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modSp mod">
        <pc:chgData name="Thomas Chapman" userId="62f56abd-8013-406a-a5cf-528bee683f35" providerId="ADAL" clId="{234C9A19-A997-4297-82C0-71CADE175AF1}" dt="2023-11-29T14:34:04.423" v="157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234C9A19-A997-4297-82C0-71CADE175AF1}" dt="2023-11-29T14:34:04.423" v="157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del">
        <pc:chgData name="Thomas Chapman" userId="62f56abd-8013-406a-a5cf-528bee683f35" providerId="ADAL" clId="{234C9A19-A997-4297-82C0-71CADE175AF1}" dt="2023-11-29T14:28:30.582" v="59" actId="47"/>
        <pc:sldMkLst>
          <pc:docMk/>
          <pc:sldMk cId="854176035" sldId="273"/>
        </pc:sldMkLst>
      </pc:sldChg>
      <pc:sldChg chg="del">
        <pc:chgData name="Thomas Chapman" userId="62f56abd-8013-406a-a5cf-528bee683f35" providerId="ADAL" clId="{234C9A19-A997-4297-82C0-71CADE175AF1}" dt="2023-11-29T14:28:33.562" v="60" actId="47"/>
        <pc:sldMkLst>
          <pc:docMk/>
          <pc:sldMk cId="3634849708" sldId="274"/>
        </pc:sldMkLst>
      </pc:sldChg>
      <pc:sldChg chg="del">
        <pc:chgData name="Thomas Chapman" userId="62f56abd-8013-406a-a5cf-528bee683f35" providerId="ADAL" clId="{234C9A19-A997-4297-82C0-71CADE175AF1}" dt="2023-11-29T14:28:36.553" v="61" actId="47"/>
        <pc:sldMkLst>
          <pc:docMk/>
          <pc:sldMk cId="2754986553" sldId="275"/>
        </pc:sldMkLst>
      </pc:sldChg>
      <pc:sldChg chg="modSp new mod ord">
        <pc:chgData name="Thomas Chapman" userId="62f56abd-8013-406a-a5cf-528bee683f35" providerId="ADAL" clId="{234C9A19-A997-4297-82C0-71CADE175AF1}" dt="2023-11-29T14:33:46.870" v="126"/>
        <pc:sldMkLst>
          <pc:docMk/>
          <pc:sldMk cId="4095302441" sldId="278"/>
        </pc:sldMkLst>
        <pc:spChg chg="mod">
          <ac:chgData name="Thomas Chapman" userId="62f56abd-8013-406a-a5cf-528bee683f35" providerId="ADAL" clId="{234C9A19-A997-4297-82C0-71CADE175AF1}" dt="2023-11-29T14:30:57.704" v="81" actId="20577"/>
          <ac:spMkLst>
            <pc:docMk/>
            <pc:sldMk cId="4095302441" sldId="278"/>
            <ac:spMk id="2" creationId="{44E964C3-9783-CD2A-6E1F-0AB88FC03042}"/>
          </ac:spMkLst>
        </pc:spChg>
        <pc:spChg chg="mod">
          <ac:chgData name="Thomas Chapman" userId="62f56abd-8013-406a-a5cf-528bee683f35" providerId="ADAL" clId="{234C9A19-A997-4297-82C0-71CADE175AF1}" dt="2023-11-29T14:32:34.451" v="123" actId="20577"/>
          <ac:spMkLst>
            <pc:docMk/>
            <pc:sldMk cId="4095302441" sldId="278"/>
            <ac:spMk id="3" creationId="{D8FE55CD-5E59-1536-806E-AF73DC64BE30}"/>
          </ac:spMkLst>
        </pc:spChg>
      </pc:sldChg>
      <pc:sldMasterChg chg="modSldLayout">
        <pc:chgData name="Thomas Chapman" userId="62f56abd-8013-406a-a5cf-528bee683f35" providerId="ADAL" clId="{234C9A19-A997-4297-82C0-71CADE175AF1}" dt="2023-11-29T14:28:04.622" v="43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234C9A19-A997-4297-82C0-71CADE175AF1}" dt="2023-11-29T14:28:04.551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234C9A19-A997-4297-82C0-71CADE175AF1}" dt="2023-11-29T14:28:04.551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73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234C9A19-A997-4297-82C0-71CADE175AF1}" dt="2023-11-29T14:28:04.573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95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234C9A19-A997-4297-82C0-71CADE175AF1}" dt="2023-11-29T14:28:04.595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608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234C9A19-A997-4297-82C0-71CADE175AF1}" dt="2023-11-29T14:28:04.608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622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234C9A19-A997-4297-82C0-71CADE175AF1}" dt="2023-11-29T14:28:04.622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612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234C9A19-A997-4297-82C0-71CADE175AF1}" dt="2023-11-29T14:28:04.612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86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234C9A19-A997-4297-82C0-71CADE175AF1}" dt="2023-11-29T14:28:04.586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602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234C9A19-A997-4297-82C0-71CADE175AF1}" dt="2023-11-29T14:28:04.602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74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234C9A19-A997-4297-82C0-71CADE175AF1}" dt="2023-11-29T14:28:04.574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55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234C9A19-A997-4297-82C0-71CADE175AF1}" dt="2023-11-29T14:28:04.555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6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234C9A19-A997-4297-82C0-71CADE175AF1}" dt="2023-11-29T14:28:04.56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Christian Bergljung" userId="b6ed368b-e657-4ae7-b07c-b1d9abf42404" providerId="ADAL" clId="{D44C1E76-2E12-41AE-98E7-A34E11701387}"/>
    <pc:docChg chg="undo custSel addSld modSld modMainMaster">
      <pc:chgData name="Christian Bergljung" userId="b6ed368b-e657-4ae7-b07c-b1d9abf42404" providerId="ADAL" clId="{D44C1E76-2E12-41AE-98E7-A34E11701387}" dt="2023-11-29T14:30:34.185" v="3051" actId="1076"/>
      <pc:docMkLst>
        <pc:docMk/>
      </pc:docMkLst>
      <pc:sldChg chg="addSp delSp modSp mod addCm delCm modCm">
        <pc:chgData name="Christian Bergljung" userId="b6ed368b-e657-4ae7-b07c-b1d9abf42404" providerId="ADAL" clId="{D44C1E76-2E12-41AE-98E7-A34E11701387}" dt="2023-11-29T14:25:30.566" v="3042" actId="20577"/>
        <pc:sldMkLst>
          <pc:docMk/>
          <pc:sldMk cId="3709959988" sldId="270"/>
        </pc:sldMkLst>
        <pc:spChg chg="add del mod">
          <ac:chgData name="Christian Bergljung" userId="b6ed368b-e657-4ae7-b07c-b1d9abf42404" providerId="ADAL" clId="{D44C1E76-2E12-41AE-98E7-A34E11701387}" dt="2023-11-29T10:56:06.711" v="355"/>
          <ac:spMkLst>
            <pc:docMk/>
            <pc:sldMk cId="3709959988" sldId="270"/>
            <ac:spMk id="2" creationId="{DD93BB01-3826-9A4B-1067-4C83E468545D}"/>
          </ac:spMkLst>
        </pc:spChg>
        <pc:spChg chg="mod">
          <ac:chgData name="Christian Bergljung" userId="b6ed368b-e657-4ae7-b07c-b1d9abf42404" providerId="ADAL" clId="{D44C1E76-2E12-41AE-98E7-A34E11701387}" dt="2023-11-29T14:25:30.566" v="3042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Christian Bergljung" userId="b6ed368b-e657-4ae7-b07c-b1d9abf42404" providerId="ADAL" clId="{D44C1E76-2E12-41AE-98E7-A34E11701387}" dt="2023-11-29T11:47:10.843" v="1821" actId="207"/>
        <pc:sldMkLst>
          <pc:docMk/>
          <pc:sldMk cId="2093689308" sldId="276"/>
        </pc:sldMkLst>
        <pc:spChg chg="mod">
          <ac:chgData name="Christian Bergljung" userId="b6ed368b-e657-4ae7-b07c-b1d9abf42404" providerId="ADAL" clId="{D44C1E76-2E12-41AE-98E7-A34E11701387}" dt="2023-11-29T11:47:10.843" v="1821" actId="207"/>
          <ac:spMkLst>
            <pc:docMk/>
            <pc:sldMk cId="2093689308" sldId="276"/>
            <ac:spMk id="3" creationId="{C684C0B7-0158-4CF3-8A4F-3274B013E985}"/>
          </ac:spMkLst>
        </pc:spChg>
      </pc:sldChg>
      <pc:sldChg chg="addSp delSp modSp new mod modClrScheme chgLayout">
        <pc:chgData name="Christian Bergljung" userId="b6ed368b-e657-4ae7-b07c-b1d9abf42404" providerId="ADAL" clId="{D44C1E76-2E12-41AE-98E7-A34E11701387}" dt="2023-11-29T14:30:34.185" v="3051" actId="1076"/>
        <pc:sldMkLst>
          <pc:docMk/>
          <pc:sldMk cId="123644420" sldId="277"/>
        </pc:sldMkLst>
        <pc:spChg chg="mod">
          <ac:chgData name="Christian Bergljung" userId="b6ed368b-e657-4ae7-b07c-b1d9abf42404" providerId="ADAL" clId="{D44C1E76-2E12-41AE-98E7-A34E11701387}" dt="2023-11-29T14:30:21.384" v="3048" actId="26606"/>
          <ac:spMkLst>
            <pc:docMk/>
            <pc:sldMk cId="123644420" sldId="277"/>
            <ac:spMk id="2" creationId="{A1E69146-24FC-CB82-610F-9279AB73D82C}"/>
          </ac:spMkLst>
        </pc:spChg>
        <pc:spChg chg="mod ord">
          <ac:chgData name="Christian Bergljung" userId="b6ed368b-e657-4ae7-b07c-b1d9abf42404" providerId="ADAL" clId="{D44C1E76-2E12-41AE-98E7-A34E11701387}" dt="2023-11-29T14:30:21.384" v="3048" actId="26606"/>
          <ac:spMkLst>
            <pc:docMk/>
            <pc:sldMk cId="123644420" sldId="277"/>
            <ac:spMk id="3" creationId="{A636C2B2-CA9E-B8FA-F3B0-0204BC18F6DD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6" creationId="{D6F675D4-7C32-5171-BA39-2B33A4EEC5E7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7" creationId="{C412D7E8-4BD9-C399-9B3C-9FD25CC9DB23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9" creationId="{379A2C0D-9CAE-62CE-547F-D82D8EDDA1FF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1" creationId="{53C22688-AAA6-77BA-340D-E0E09F02236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2" creationId="{E4FF0C99-1347-2EE4-C2B4-432A0A74FD9E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5" creationId="{FACF4EF3-1609-58AA-BC7E-8BFC53407CA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8" creationId="{A8AB2D1B-7D66-1ACE-9513-362A5F2B6CAA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9" creationId="{A6292C3F-C112-3361-AA9C-A5608DA4FBF5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0" creationId="{48AA626E-0484-FE2E-E77F-3DAB070C6D3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2" creationId="{FAF93CA8-D3F4-6E3F-5701-5B4AC415D913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4" creationId="{74A6A892-85F4-A58F-87B9-791BF73901C3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6" creationId="{539D4F4D-F2A9-51F2-27CD-E12E5581BC9B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8" creationId="{B5542771-DBBA-FBAA-36F6-A1CC6E4F3DA8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0" creationId="{60024440-AAE0-202B-2AE4-DB4171E00DFC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1" creationId="{C7EF148A-3018-A547-A2BE-0DFF1AAD9D0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3" creationId="{8C5F1742-C2DE-6424-7CFD-B0656F1C99B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5" creationId="{1EC4159E-0E17-21FB-139B-8C80B9E0B7B7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7" creationId="{2B435D83-316C-E09C-0780-B5DCBE7CFE3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9" creationId="{2C7ADD2F-0D29-A3F6-8DCA-F80BD2F66A14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0" creationId="{74ACA31C-9E2E-8284-9C13-F4F1E1F7AE6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1" creationId="{9A3FFDDC-4CFC-6E42-B8CB-82EBA210E007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3" creationId="{18E71927-3A7B-F20F-AC7E-B812B4CA49D4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5" creationId="{1BEB54E5-216B-FD36-AD49-30FFA030395A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8" creationId="{EC1E4374-4E3D-A677-8031-928CF0CF0BA6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50" creationId="{C9028CC3-BED8-73DD-0997-1C7EE02C778A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51" creationId="{38342F44-CCEF-DBC6-C1A7-6380FBEDCA0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52" creationId="{AD28687D-D0C9-38F8-A2BF-1FDC2B3ACC15}"/>
          </ac:spMkLst>
        </pc:spChg>
        <pc:grpChg chg="add del mod">
          <ac:chgData name="Christian Bergljung" userId="b6ed368b-e657-4ae7-b07c-b1d9abf42404" providerId="ADAL" clId="{D44C1E76-2E12-41AE-98E7-A34E11701387}" dt="2023-11-29T12:03:38.382" v="2136"/>
          <ac:grpSpMkLst>
            <pc:docMk/>
            <pc:sldMk cId="123644420" sldId="277"/>
            <ac:grpSpMk id="4" creationId="{5C2751BD-E102-A8B8-F0CD-28B01BEBF40A}"/>
          </ac:grpSpMkLst>
        </pc:grpChg>
        <pc:picChg chg="add mod">
          <ac:chgData name="Christian Bergljung" userId="b6ed368b-e657-4ae7-b07c-b1d9abf42404" providerId="ADAL" clId="{D44C1E76-2E12-41AE-98E7-A34E11701387}" dt="2023-11-29T14:30:34.185" v="3051" actId="1076"/>
          <ac:picMkLst>
            <pc:docMk/>
            <pc:sldMk cId="123644420" sldId="277"/>
            <ac:picMk id="5" creationId="{C729A37E-3509-69FC-6F2C-E000F6F75C0F}"/>
          </ac:picMkLst>
        </pc:picChg>
        <pc:picChg chg="add del mod">
          <ac:chgData name="Christian Bergljung" userId="b6ed368b-e657-4ae7-b07c-b1d9abf42404" providerId="ADAL" clId="{D44C1E76-2E12-41AE-98E7-A34E11701387}" dt="2023-11-29T14:30:10.945" v="3043" actId="478"/>
          <ac:picMkLst>
            <pc:docMk/>
            <pc:sldMk cId="123644420" sldId="277"/>
            <ac:picMk id="54" creationId="{A75C81FB-B90E-D866-D470-D38AFA38763A}"/>
          </ac:picMkLst>
        </pc:pic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5" creationId="{6DEB3062-83D7-05B6-78A1-419DC3DF330B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8" creationId="{47C259FC-74E9-C89D-85B5-879FD240353F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0" creationId="{0C90C7DE-EC74-07B0-D3DA-4BC0763E646F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3" creationId="{7C07B384-971D-8F61-9676-34847A648CAE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4" creationId="{D65D8450-C6EA-4209-1BC6-8004C3EBA6A9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6" creationId="{D1227FC6-881A-D77C-332E-74E6B06C324F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7" creationId="{37EA0BD6-DCD5-059A-2751-F2C7AB86B804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1" creationId="{01C3C595-6977-9EBC-E99F-4D9C648809A3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3" creationId="{C19AAF15-CAE6-D341-835C-A7DA675F013E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5" creationId="{4AFE64F5-673E-DF90-7E38-F253C90963EA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7" creationId="{BD1D1A90-C799-DE1F-08D9-8DF3D3CBDF60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9" creationId="{8E8775F8-BD64-C5DA-E7E1-4995026C3166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2" creationId="{6842571B-BB7B-5F0A-6CAB-735F14CAD8A0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4" creationId="{AFBA8CB7-222A-C2C9-DA62-BF2E11698931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6" creationId="{34382AD8-6CA2-FE76-824B-80AE687658CE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8" creationId="{5766F6AD-E5D1-9DD4-5FCC-6010CCC3C545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2" creationId="{89C922D9-7C92-3C71-3890-0959B8BD2872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4" creationId="{8DB047CA-6D4F-9BC5-72E1-DAFA790E75B1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6" creationId="{AA34E6EB-671E-E0DB-7178-E5374A300E95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7" creationId="{B8A4A205-3232-B6D2-D829-26B9EB7CF4AC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9" creationId="{F771D37D-CAFF-C8E6-857F-E1772E054453}"/>
          </ac:cxnSpMkLst>
        </pc:cxnChg>
      </pc:sldChg>
      <pc:sldMasterChg chg="modSldLayout">
        <pc:chgData name="Christian Bergljung" userId="b6ed368b-e657-4ae7-b07c-b1d9abf42404" providerId="ADAL" clId="{D44C1E76-2E12-41AE-98E7-A34E11701387}" dt="2023-11-29T14:20:16.727" v="2983" actId="20577"/>
        <pc:sldMasterMkLst>
          <pc:docMk/>
          <pc:sldMasterMk cId="2523064765" sldId="2147483660"/>
        </pc:sldMasterMkLst>
        <pc:sldLayoutChg chg="modSp mod">
          <pc:chgData name="Christian Bergljung" userId="b6ed368b-e657-4ae7-b07c-b1d9abf42404" providerId="ADAL" clId="{D44C1E76-2E12-41AE-98E7-A34E11701387}" dt="2023-11-29T14:20:16.653" v="294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Christian Bergljung" userId="b6ed368b-e657-4ae7-b07c-b1d9abf42404" providerId="ADAL" clId="{D44C1E76-2E12-41AE-98E7-A34E11701387}" dt="2023-11-29T14:20:16.653" v="294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80" v="295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Christian Bergljung" userId="b6ed368b-e657-4ae7-b07c-b1d9abf42404" providerId="ADAL" clId="{D44C1E76-2E12-41AE-98E7-A34E11701387}" dt="2023-11-29T14:20:16.680" v="295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00" v="296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Christian Bergljung" userId="b6ed368b-e657-4ae7-b07c-b1d9abf42404" providerId="ADAL" clId="{D44C1E76-2E12-41AE-98E7-A34E11701387}" dt="2023-11-29T14:20:16.700" v="296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17" v="297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Christian Bergljung" userId="b6ed368b-e657-4ae7-b07c-b1d9abf42404" providerId="ADAL" clId="{D44C1E76-2E12-41AE-98E7-A34E11701387}" dt="2023-11-29T14:20:16.717" v="297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27" v="298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Christian Bergljung" userId="b6ed368b-e657-4ae7-b07c-b1d9abf42404" providerId="ADAL" clId="{D44C1E76-2E12-41AE-98E7-A34E11701387}" dt="2023-11-29T14:20:16.727" v="298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25" v="297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Christian Bergljung" userId="b6ed368b-e657-4ae7-b07c-b1d9abf42404" providerId="ADAL" clId="{D44C1E76-2E12-41AE-98E7-A34E11701387}" dt="2023-11-29T14:20:16.725" v="297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92" v="296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Christian Bergljung" userId="b6ed368b-e657-4ae7-b07c-b1d9abf42404" providerId="ADAL" clId="{D44C1E76-2E12-41AE-98E7-A34E11701387}" dt="2023-11-29T14:20:16.692" v="296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10" v="297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Christian Bergljung" userId="b6ed368b-e657-4ae7-b07c-b1d9abf42404" providerId="ADAL" clId="{D44C1E76-2E12-41AE-98E7-A34E11701387}" dt="2023-11-29T14:20:16.710" v="297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86" v="295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Christian Bergljung" userId="b6ed368b-e657-4ae7-b07c-b1d9abf42404" providerId="ADAL" clId="{D44C1E76-2E12-41AE-98E7-A34E11701387}" dt="2023-11-29T14:20:16.686" v="295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60" v="294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Christian Bergljung" userId="b6ed368b-e657-4ae7-b07c-b1d9abf42404" providerId="ADAL" clId="{D44C1E76-2E12-41AE-98E7-A34E11701387}" dt="2023-11-29T14:20:16.660" v="294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71" v="295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Christian Bergljung" userId="b6ed368b-e657-4ae7-b07c-b1d9abf42404" providerId="ADAL" clId="{D44C1E76-2E12-41AE-98E7-A34E11701387}" dt="2023-11-29T14:20:16.671" v="295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orbjörn Elfström" userId="35983d28-740d-4b8c-b6f2-a2caa74c9900" providerId="ADAL" clId="{883DB5BF-1F14-43DE-A2B7-59B2411F87AE}"/>
    <pc:docChg chg="custSel modMainMaster">
      <pc:chgData name="Torbjörn Elfström" userId="35983d28-740d-4b8c-b6f2-a2caa74c9900" providerId="ADAL" clId="{883DB5BF-1F14-43DE-A2B7-59B2411F87AE}" dt="2023-11-27T14:30:54.185" v="43" actId="20577"/>
      <pc:docMkLst>
        <pc:docMk/>
      </pc:docMkLst>
      <pc:sldMasterChg chg="modSldLayout">
        <pc:chgData name="Torbjörn Elfström" userId="35983d28-740d-4b8c-b6f2-a2caa74c9900" providerId="ADAL" clId="{883DB5BF-1F14-43DE-A2B7-59B2411F87AE}" dt="2023-11-27T14:30:54.185" v="43" actId="20577"/>
        <pc:sldMasterMkLst>
          <pc:docMk/>
          <pc:sldMasterMk cId="2523064765" sldId="2147483660"/>
        </pc:sldMasterMkLst>
        <pc:sldLayoutChg chg="modSp mod">
          <pc:chgData name="Torbjörn Elfström" userId="35983d28-740d-4b8c-b6f2-a2caa74c9900" providerId="ADAL" clId="{883DB5BF-1F14-43DE-A2B7-59B2411F87AE}" dt="2023-11-27T14:30:54.089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orbjörn Elfström" userId="35983d28-740d-4b8c-b6f2-a2caa74c9900" providerId="ADAL" clId="{883DB5BF-1F14-43DE-A2B7-59B2411F87AE}" dt="2023-11-27T14:30:54.089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2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orbjörn Elfström" userId="35983d28-740d-4b8c-b6f2-a2caa74c9900" providerId="ADAL" clId="{883DB5BF-1F14-43DE-A2B7-59B2411F87AE}" dt="2023-11-27T14:30:54.12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46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orbjörn Elfström" userId="35983d28-740d-4b8c-b6f2-a2caa74c9900" providerId="ADAL" clId="{883DB5BF-1F14-43DE-A2B7-59B2411F87AE}" dt="2023-11-27T14:30:54.146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65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orbjörn Elfström" userId="35983d28-740d-4b8c-b6f2-a2caa74c9900" providerId="ADAL" clId="{883DB5BF-1F14-43DE-A2B7-59B2411F87AE}" dt="2023-11-27T14:30:54.165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85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orbjörn Elfström" userId="35983d28-740d-4b8c-b6f2-a2caa74c9900" providerId="ADAL" clId="{883DB5BF-1F14-43DE-A2B7-59B2411F87AE}" dt="2023-11-27T14:30:54.185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74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orbjörn Elfström" userId="35983d28-740d-4b8c-b6f2-a2caa74c9900" providerId="ADAL" clId="{883DB5BF-1F14-43DE-A2B7-59B2411F87AE}" dt="2023-11-27T14:30:54.174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36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orbjörn Elfström" userId="35983d28-740d-4b8c-b6f2-a2caa74c9900" providerId="ADAL" clId="{883DB5BF-1F14-43DE-A2B7-59B2411F87AE}" dt="2023-11-27T14:30:54.136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57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orbjörn Elfström" userId="35983d28-740d-4b8c-b6f2-a2caa74c9900" providerId="ADAL" clId="{883DB5BF-1F14-43DE-A2B7-59B2411F87AE}" dt="2023-11-27T14:30:54.157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26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orbjörn Elfström" userId="35983d28-740d-4b8c-b6f2-a2caa74c9900" providerId="ADAL" clId="{883DB5BF-1F14-43DE-A2B7-59B2411F87AE}" dt="2023-11-27T14:30:54.126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00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orbjörn Elfström" userId="35983d28-740d-4b8c-b6f2-a2caa74c9900" providerId="ADAL" clId="{883DB5BF-1F14-43DE-A2B7-59B2411F87AE}" dt="2023-11-27T14:30:54.100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1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orbjörn Elfström" userId="35983d28-740d-4b8c-b6f2-a2caa74c9900" providerId="ADAL" clId="{883DB5BF-1F14-43DE-A2B7-59B2411F87AE}" dt="2023-11-27T14:30:54.11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homas Chapman" userId="62f56abd-8013-406a-a5cf-528bee683f35" providerId="ADAL" clId="{CDA99A62-7ED8-4663-AC7A-2B6BAF7E496E}"/>
    <pc:docChg chg="undo custSel addSld delSld modSld modMainMaster">
      <pc:chgData name="Thomas Chapman" userId="62f56abd-8013-406a-a5cf-528bee683f35" providerId="ADAL" clId="{CDA99A62-7ED8-4663-AC7A-2B6BAF7E496E}" dt="2023-12-04T13:41:19.059" v="1337" actId="207"/>
      <pc:docMkLst>
        <pc:docMk/>
      </pc:docMkLst>
      <pc:sldChg chg="addSp delSp modSp mod">
        <pc:chgData name="Thomas Chapman" userId="62f56abd-8013-406a-a5cf-528bee683f35" providerId="ADAL" clId="{CDA99A62-7ED8-4663-AC7A-2B6BAF7E496E}" dt="2023-12-03T17:38:47.808" v="1291" actId="20577"/>
        <pc:sldMkLst>
          <pc:docMk/>
          <pc:sldMk cId="2230748882" sldId="271"/>
        </pc:sldMkLst>
        <pc:spChg chg="del">
          <ac:chgData name="Thomas Chapman" userId="62f56abd-8013-406a-a5cf-528bee683f35" providerId="ADAL" clId="{CDA99A62-7ED8-4663-AC7A-2B6BAF7E496E}" dt="2023-12-03T17:38:26.510" v="1283" actId="478"/>
          <ac:spMkLst>
            <pc:docMk/>
            <pc:sldMk cId="2230748882" sldId="271"/>
            <ac:spMk id="4" creationId="{6A927E07-3624-45B8-934B-C229726CA813}"/>
          </ac:spMkLst>
        </pc:spChg>
        <pc:spChg chg="add del mod">
          <ac:chgData name="Thomas Chapman" userId="62f56abd-8013-406a-a5cf-528bee683f35" providerId="ADAL" clId="{CDA99A62-7ED8-4663-AC7A-2B6BAF7E496E}" dt="2023-12-03T17:38:31.833" v="1286" actId="478"/>
          <ac:spMkLst>
            <pc:docMk/>
            <pc:sldMk cId="2230748882" sldId="271"/>
            <ac:spMk id="8" creationId="{543D3197-B5A2-E2C8-ECB2-04B86ABA93E2}"/>
          </ac:spMkLst>
        </pc:spChg>
        <pc:spChg chg="add del mod">
          <ac:chgData name="Thomas Chapman" userId="62f56abd-8013-406a-a5cf-528bee683f35" providerId="ADAL" clId="{CDA99A62-7ED8-4663-AC7A-2B6BAF7E496E}" dt="2023-12-03T17:38:28.173" v="1285"/>
          <ac:spMkLst>
            <pc:docMk/>
            <pc:sldMk cId="2230748882" sldId="271"/>
            <ac:spMk id="9" creationId="{67B7150E-8577-E35B-731A-18022D1F3039}"/>
          </ac:spMkLst>
        </pc:spChg>
        <pc:spChg chg="add mod">
          <ac:chgData name="Thomas Chapman" userId="62f56abd-8013-406a-a5cf-528bee683f35" providerId="ADAL" clId="{CDA99A62-7ED8-4663-AC7A-2B6BAF7E496E}" dt="2023-12-03T17:38:47.808" v="1291" actId="20577"/>
          <ac:spMkLst>
            <pc:docMk/>
            <pc:sldMk cId="2230748882" sldId="271"/>
            <ac:spMk id="10" creationId="{E681A700-8EB9-DAF9-AD74-FD6018C74AEC}"/>
          </ac:spMkLst>
        </pc:spChg>
      </pc:sldChg>
      <pc:sldChg chg="modSp mod">
        <pc:chgData name="Thomas Chapman" userId="62f56abd-8013-406a-a5cf-528bee683f35" providerId="ADAL" clId="{CDA99A62-7ED8-4663-AC7A-2B6BAF7E496E}" dt="2023-12-03T17:36:33.821" v="1282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CDA99A62-7ED8-4663-AC7A-2B6BAF7E496E}" dt="2023-12-03T17:36:33.821" v="1282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new mod">
        <pc:chgData name="Thomas Chapman" userId="62f56abd-8013-406a-a5cf-528bee683f35" providerId="ADAL" clId="{CDA99A62-7ED8-4663-AC7A-2B6BAF7E496E}" dt="2023-12-04T13:41:19.059" v="1337" actId="207"/>
        <pc:sldMkLst>
          <pc:docMk/>
          <pc:sldMk cId="995841674" sldId="273"/>
        </pc:sldMkLst>
        <pc:spChg chg="mod">
          <ac:chgData name="Thomas Chapman" userId="62f56abd-8013-406a-a5cf-528bee683f35" providerId="ADAL" clId="{CDA99A62-7ED8-4663-AC7A-2B6BAF7E496E}" dt="2023-12-03T15:38:58.056" v="62" actId="20577"/>
          <ac:spMkLst>
            <pc:docMk/>
            <pc:sldMk cId="995841674" sldId="273"/>
            <ac:spMk id="2" creationId="{0B6B178E-135D-8D44-001B-C73BC0B93D33}"/>
          </ac:spMkLst>
        </pc:spChg>
        <pc:spChg chg="mod">
          <ac:chgData name="Thomas Chapman" userId="62f56abd-8013-406a-a5cf-528bee683f35" providerId="ADAL" clId="{CDA99A62-7ED8-4663-AC7A-2B6BAF7E496E}" dt="2023-12-04T13:41:19.059" v="1337" actId="207"/>
          <ac:spMkLst>
            <pc:docMk/>
            <pc:sldMk cId="995841674" sldId="273"/>
            <ac:spMk id="3" creationId="{DD1EA241-1C00-BF65-C47F-82226FE11BB9}"/>
          </ac:spMkLst>
        </pc:spChg>
      </pc:sldChg>
      <pc:sldChg chg="new del">
        <pc:chgData name="Thomas Chapman" userId="62f56abd-8013-406a-a5cf-528bee683f35" providerId="ADAL" clId="{CDA99A62-7ED8-4663-AC7A-2B6BAF7E496E}" dt="2023-12-03T15:38:48.947" v="45" actId="680"/>
        <pc:sldMkLst>
          <pc:docMk/>
          <pc:sldMk cId="1856523739" sldId="273"/>
        </pc:sldMkLst>
      </pc:sldChg>
      <pc:sldChg chg="modSp new mod">
        <pc:chgData name="Thomas Chapman" userId="62f56abd-8013-406a-a5cf-528bee683f35" providerId="ADAL" clId="{CDA99A62-7ED8-4663-AC7A-2B6BAF7E496E}" dt="2023-12-03T17:47:45.506" v="1292" actId="20577"/>
        <pc:sldMkLst>
          <pc:docMk/>
          <pc:sldMk cId="3566706605" sldId="274"/>
        </pc:sldMkLst>
        <pc:spChg chg="mod">
          <ac:chgData name="Thomas Chapman" userId="62f56abd-8013-406a-a5cf-528bee683f35" providerId="ADAL" clId="{CDA99A62-7ED8-4663-AC7A-2B6BAF7E496E}" dt="2023-12-03T15:44:07.531" v="932" actId="20577"/>
          <ac:spMkLst>
            <pc:docMk/>
            <pc:sldMk cId="3566706605" sldId="274"/>
            <ac:spMk id="2" creationId="{FED1EC4B-96EF-DA0F-45F7-29D272C3DD0C}"/>
          </ac:spMkLst>
        </pc:spChg>
        <pc:spChg chg="mod">
          <ac:chgData name="Thomas Chapman" userId="62f56abd-8013-406a-a5cf-528bee683f35" providerId="ADAL" clId="{CDA99A62-7ED8-4663-AC7A-2B6BAF7E496E}" dt="2023-12-03T17:47:45.506" v="1292" actId="20577"/>
          <ac:spMkLst>
            <pc:docMk/>
            <pc:sldMk cId="3566706605" sldId="274"/>
            <ac:spMk id="3" creationId="{BAF24A9A-0CEB-D0E1-3366-D2AD336F85C7}"/>
          </ac:spMkLst>
        </pc:spChg>
      </pc:sldChg>
      <pc:sldMasterChg chg="modSldLayout">
        <pc:chgData name="Thomas Chapman" userId="62f56abd-8013-406a-a5cf-528bee683f35" providerId="ADAL" clId="{CDA99A62-7ED8-4663-AC7A-2B6BAF7E496E}" dt="2023-12-04T13:40:47.239" v="1336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CDA99A62-7ED8-4663-AC7A-2B6BAF7E496E}" dt="2023-12-04T13:40:47.184" v="129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CDA99A62-7ED8-4663-AC7A-2B6BAF7E496E}" dt="2023-12-04T13:40:47.184" v="129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190" v="130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CDA99A62-7ED8-4663-AC7A-2B6BAF7E496E}" dt="2023-12-04T13:40:47.190" v="130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207" v="132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CDA99A62-7ED8-4663-AC7A-2B6BAF7E496E}" dt="2023-12-04T13:40:47.207" v="132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223" v="132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CDA99A62-7ED8-4663-AC7A-2B6BAF7E496E}" dt="2023-12-04T13:40:47.223" v="132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239" v="133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CDA99A62-7ED8-4663-AC7A-2B6BAF7E496E}" dt="2023-12-04T13:40:47.239" v="133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239" v="133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CDA99A62-7ED8-4663-AC7A-2B6BAF7E496E}" dt="2023-12-04T13:40:47.239" v="133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207" v="131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CDA99A62-7ED8-4663-AC7A-2B6BAF7E496E}" dt="2023-12-04T13:40:47.207" v="131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223" v="132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CDA99A62-7ED8-4663-AC7A-2B6BAF7E496E}" dt="2023-12-04T13:40:47.223" v="132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207" v="131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CDA99A62-7ED8-4663-AC7A-2B6BAF7E496E}" dt="2023-12-04T13:40:47.207" v="131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190" v="130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CDA99A62-7ED8-4663-AC7A-2B6BAF7E496E}" dt="2023-12-04T13:40:47.190" v="130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CDA99A62-7ED8-4663-AC7A-2B6BAF7E496E}" dt="2023-12-04T13:40:47.190" v="130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CDA99A62-7ED8-4663-AC7A-2B6BAF7E496E}" dt="2023-12-04T13:40:47.190" v="130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tefan Cerovic" userId="S::stefan.cerovic@ericsson.com::f94b42a5-76d1-49f6-8c70-4c4cb74a6559" providerId="AD" clId="Web-{6F0A5CC2-7294-885B-18DF-36B4672E3EAC}"/>
    <pc:docChg chg="modSld">
      <pc:chgData name="Stefan Cerovic" userId="S::stefan.cerovic@ericsson.com::f94b42a5-76d1-49f6-8c70-4c4cb74a6559" providerId="AD" clId="Web-{6F0A5CC2-7294-885B-18DF-36B4672E3EAC}" dt="2023-11-27T15:13:40.728" v="35" actId="20577"/>
      <pc:docMkLst>
        <pc:docMk/>
      </pc:docMkLst>
      <pc:sldChg chg="modSp modCm">
        <pc:chgData name="Stefan Cerovic" userId="S::stefan.cerovic@ericsson.com::f94b42a5-76d1-49f6-8c70-4c4cb74a6559" providerId="AD" clId="Web-{6F0A5CC2-7294-885B-18DF-36B4672E3EAC}" dt="2023-11-27T15:13:40.728" v="35" actId="20577"/>
        <pc:sldMkLst>
          <pc:docMk/>
          <pc:sldMk cId="3709959988" sldId="270"/>
        </pc:sldMkLst>
        <pc:spChg chg="mod">
          <ac:chgData name="Stefan Cerovic" userId="S::stefan.cerovic@ericsson.com::f94b42a5-76d1-49f6-8c70-4c4cb74a6559" providerId="AD" clId="Web-{6F0A5CC2-7294-885B-18DF-36B4672E3EAC}" dt="2023-11-27T15:13:40.728" v="35" actId="20577"/>
          <ac:spMkLst>
            <pc:docMk/>
            <pc:sldMk cId="3709959988" sldId="270"/>
            <ac:spMk id="11" creationId="{2E8E8F9E-D1C4-4C6A-B250-14307A886012}"/>
          </ac:spMkLst>
        </pc:spChg>
      </pc:sldChg>
    </pc:docChg>
  </pc:docChgLst>
  <pc:docChgLst>
    <pc:chgData name="Thomas Chapman" userId="62f56abd-8013-406a-a5cf-528bee683f35" providerId="ADAL" clId="{123A59AF-9605-4503-9F21-3EC6C2C06495}"/>
    <pc:docChg chg="custSel delSld modSld modMainMaster">
      <pc:chgData name="Thomas Chapman" userId="62f56abd-8013-406a-a5cf-528bee683f35" providerId="ADAL" clId="{123A59AF-9605-4503-9F21-3EC6C2C06495}" dt="2023-11-30T10:48:42.736" v="273" actId="20577"/>
      <pc:docMkLst>
        <pc:docMk/>
      </pc:docMkLst>
      <pc:sldChg chg="del">
        <pc:chgData name="Thomas Chapman" userId="62f56abd-8013-406a-a5cf-528bee683f35" providerId="ADAL" clId="{123A59AF-9605-4503-9F21-3EC6C2C06495}" dt="2023-11-29T14:37:55.039" v="49" actId="47"/>
        <pc:sldMkLst>
          <pc:docMk/>
          <pc:sldMk cId="3709959988" sldId="270"/>
        </pc:sldMkLst>
      </pc:sldChg>
      <pc:sldChg chg="modSp mod">
        <pc:chgData name="Thomas Chapman" userId="62f56abd-8013-406a-a5cf-528bee683f35" providerId="ADAL" clId="{123A59AF-9605-4503-9F21-3EC6C2C06495}" dt="2023-11-29T14:37:52.960" v="48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123A59AF-9605-4503-9F21-3EC6C2C06495}" dt="2023-11-29T14:37:52.960" v="48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modSp mod">
        <pc:chgData name="Thomas Chapman" userId="62f56abd-8013-406a-a5cf-528bee683f35" providerId="ADAL" clId="{123A59AF-9605-4503-9F21-3EC6C2C06495}" dt="2023-11-29T14:39:05.483" v="229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123A59AF-9605-4503-9F21-3EC6C2C06495}" dt="2023-11-29T14:38:05.576" v="68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Thomas Chapman" userId="62f56abd-8013-406a-a5cf-528bee683f35" providerId="ADAL" clId="{123A59AF-9605-4503-9F21-3EC6C2C06495}" dt="2023-11-29T14:39:05.483" v="229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del">
        <pc:chgData name="Thomas Chapman" userId="62f56abd-8013-406a-a5cf-528bee683f35" providerId="ADAL" clId="{123A59AF-9605-4503-9F21-3EC6C2C06495}" dt="2023-11-29T14:37:55.659" v="50" actId="47"/>
        <pc:sldMkLst>
          <pc:docMk/>
          <pc:sldMk cId="2093689308" sldId="276"/>
        </pc:sldMkLst>
      </pc:sldChg>
      <pc:sldChg chg="del">
        <pc:chgData name="Thomas Chapman" userId="62f56abd-8013-406a-a5cf-528bee683f35" providerId="ADAL" clId="{123A59AF-9605-4503-9F21-3EC6C2C06495}" dt="2023-11-29T14:37:58.283" v="52" actId="47"/>
        <pc:sldMkLst>
          <pc:docMk/>
          <pc:sldMk cId="123644420" sldId="277"/>
        </pc:sldMkLst>
      </pc:sldChg>
      <pc:sldChg chg="del">
        <pc:chgData name="Thomas Chapman" userId="62f56abd-8013-406a-a5cf-528bee683f35" providerId="ADAL" clId="{123A59AF-9605-4503-9F21-3EC6C2C06495}" dt="2023-11-29T14:37:57.069" v="51" actId="47"/>
        <pc:sldMkLst>
          <pc:docMk/>
          <pc:sldMk cId="4095302441" sldId="278"/>
        </pc:sldMkLst>
      </pc:sldChg>
      <pc:sldMasterChg chg="modSldLayout">
        <pc:chgData name="Thomas Chapman" userId="62f56abd-8013-406a-a5cf-528bee683f35" providerId="ADAL" clId="{123A59AF-9605-4503-9F21-3EC6C2C06495}" dt="2023-11-30T10:48:42.736" v="273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123A59AF-9605-4503-9F21-3EC6C2C06495}" dt="2023-11-30T10:48:42.648" v="23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123A59AF-9605-4503-9F21-3EC6C2C06495}" dt="2023-11-30T10:48:42.648" v="23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677" v="24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123A59AF-9605-4503-9F21-3EC6C2C06495}" dt="2023-11-30T10:48:42.677" v="24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704" v="25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123A59AF-9605-4503-9F21-3EC6C2C06495}" dt="2023-11-30T10:48:42.704" v="25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720" v="26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123A59AF-9605-4503-9F21-3EC6C2C06495}" dt="2023-11-30T10:48:42.720" v="26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736" v="27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123A59AF-9605-4503-9F21-3EC6C2C06495}" dt="2023-11-30T10:48:42.736" v="27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728" v="26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123A59AF-9605-4503-9F21-3EC6C2C06495}" dt="2023-11-30T10:48:42.728" v="26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696" v="25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123A59AF-9605-4503-9F21-3EC6C2C06495}" dt="2023-11-30T10:48:42.696" v="25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712" v="26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123A59AF-9605-4503-9F21-3EC6C2C06495}" dt="2023-11-30T10:48:42.712" v="26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687" v="24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123A59AF-9605-4503-9F21-3EC6C2C06495}" dt="2023-11-30T10:48:42.687" v="24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658" v="23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123A59AF-9605-4503-9F21-3EC6C2C06495}" dt="2023-11-30T10:48:42.658" v="23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30T10:48:42.667" v="24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123A59AF-9605-4503-9F21-3EC6C2C06495}" dt="2023-11-30T10:48:42.667" v="24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tefan Cerovic" userId="S::stefan.cerovic@ericsson.com::f94b42a5-76d1-49f6-8c70-4c4cb74a6559" providerId="AD" clId="Web-{8DA105C8-1C3B-720A-2465-D76A0554984A}"/>
    <pc:docChg chg="sldOrd">
      <pc:chgData name="Stefan Cerovic" userId="S::stefan.cerovic@ericsson.com::f94b42a5-76d1-49f6-8c70-4c4cb74a6559" providerId="AD" clId="Web-{8DA105C8-1C3B-720A-2465-D76A0554984A}" dt="2023-11-29T13:49:07.143" v="3"/>
      <pc:docMkLst>
        <pc:docMk/>
      </pc:docMkLst>
      <pc:sldChg chg="ord">
        <pc:chgData name="Stefan Cerovic" userId="S::stefan.cerovic@ericsson.com::f94b42a5-76d1-49f6-8c70-4c4cb74a6559" providerId="AD" clId="Web-{8DA105C8-1C3B-720A-2465-D76A0554984A}" dt="2023-11-29T12:54:48.363" v="0"/>
        <pc:sldMkLst>
          <pc:docMk/>
          <pc:sldMk cId="3709959988" sldId="270"/>
        </pc:sldMkLst>
      </pc:sldChg>
      <pc:sldChg chg="ord">
        <pc:chgData name="Stefan Cerovic" userId="S::stefan.cerovic@ericsson.com::f94b42a5-76d1-49f6-8c70-4c4cb74a6559" providerId="AD" clId="Web-{8DA105C8-1C3B-720A-2465-D76A0554984A}" dt="2023-11-29T13:48:55.517" v="2"/>
        <pc:sldMkLst>
          <pc:docMk/>
          <pc:sldMk cId="2093689308" sldId="276"/>
        </pc:sldMkLst>
      </pc:sldChg>
      <pc:sldChg chg="ord">
        <pc:chgData name="Stefan Cerovic" userId="S::stefan.cerovic@ericsson.com::f94b42a5-76d1-49f6-8c70-4c4cb74a6559" providerId="AD" clId="Web-{8DA105C8-1C3B-720A-2465-D76A0554984A}" dt="2023-11-29T13:49:07.143" v="3"/>
        <pc:sldMkLst>
          <pc:docMk/>
          <pc:sldMk cId="123644420" sldId="277"/>
        </pc:sldMkLst>
      </pc:sldChg>
    </pc:docChg>
  </pc:docChgLst>
  <pc:docChgLst>
    <pc:chgData name="Stefan Cerovic" userId="S::stefan.cerovic@ericsson.com::f94b42a5-76d1-49f6-8c70-4c4cb74a6559" providerId="AD" clId="Web-{4132C20D-32C0-FB3D-15C6-4E5F171F9519}"/>
    <pc:docChg chg="mod modSld">
      <pc:chgData name="Stefan Cerovic" userId="S::stefan.cerovic@ericsson.com::f94b42a5-76d1-49f6-8c70-4c4cb74a6559" providerId="AD" clId="Web-{4132C20D-32C0-FB3D-15C6-4E5F171F9519}" dt="2023-11-27T15:10:00.165" v="50"/>
      <pc:docMkLst>
        <pc:docMk/>
      </pc:docMkLst>
      <pc:sldChg chg="modSp addCm delCm modCm">
        <pc:chgData name="Stefan Cerovic" userId="S::stefan.cerovic@ericsson.com::f94b42a5-76d1-49f6-8c70-4c4cb74a6559" providerId="AD" clId="Web-{4132C20D-32C0-FB3D-15C6-4E5F171F9519}" dt="2023-11-27T15:10:00.165" v="50"/>
        <pc:sldMkLst>
          <pc:docMk/>
          <pc:sldMk cId="3709959988" sldId="270"/>
        </pc:sldMkLst>
        <pc:spChg chg="mod">
          <ac:chgData name="Stefan Cerovic" userId="S::stefan.cerovic@ericsson.com::f94b42a5-76d1-49f6-8c70-4c4cb74a6559" providerId="AD" clId="Web-{4132C20D-32C0-FB3D-15C6-4E5F171F9519}" dt="2023-11-27T15:09:28.899" v="49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">
        <pc:chgData name="Stefan Cerovic" userId="S::stefan.cerovic@ericsson.com::f94b42a5-76d1-49f6-8c70-4c4cb74a6559" providerId="AD" clId="Web-{4132C20D-32C0-FB3D-15C6-4E5F171F9519}" dt="2023-11-27T15:09:22.071" v="47" actId="20577"/>
        <pc:sldMkLst>
          <pc:docMk/>
          <pc:sldMk cId="2093689308" sldId="276"/>
        </pc:sldMkLst>
        <pc:spChg chg="mod">
          <ac:chgData name="Stefan Cerovic" userId="S::stefan.cerovic@ericsson.com::f94b42a5-76d1-49f6-8c70-4c4cb74a6559" providerId="AD" clId="Web-{4132C20D-32C0-FB3D-15C6-4E5F171F9519}" dt="2023-11-27T15:09:22.071" v="47" actId="20577"/>
          <ac:spMkLst>
            <pc:docMk/>
            <pc:sldMk cId="2093689308" sldId="276"/>
            <ac:spMk id="3" creationId="{C684C0B7-0158-4CF3-8A4F-3274B013E985}"/>
          </ac:spMkLst>
        </pc:spChg>
      </pc:sldChg>
    </pc:docChg>
  </pc:docChgLst>
  <pc:docChgLst>
    <pc:chgData name="Kazuyoshi Uesaka" userId="S::kazuyoshi.uesaka@ericsson.com::aeaeab76-c689-4b76-9153-89f795eadfdb" providerId="AD" clId="Web-{2E4B0355-B713-486B-8C60-42ABD65B5DF3}"/>
    <pc:docChg chg="modSld">
      <pc:chgData name="Kazuyoshi Uesaka" userId="S::kazuyoshi.uesaka@ericsson.com::aeaeab76-c689-4b76-9153-89f795eadfdb" providerId="AD" clId="Web-{2E4B0355-B713-486B-8C60-42ABD65B5DF3}" dt="2023-11-28T01:48:29.035" v="8" actId="20577"/>
      <pc:docMkLst>
        <pc:docMk/>
      </pc:docMkLst>
      <pc:sldChg chg="modSp">
        <pc:chgData name="Kazuyoshi Uesaka" userId="S::kazuyoshi.uesaka@ericsson.com::aeaeab76-c689-4b76-9153-89f795eadfdb" providerId="AD" clId="Web-{2E4B0355-B713-486B-8C60-42ABD65B5DF3}" dt="2023-11-28T01:48:29.035" v="8" actId="20577"/>
        <pc:sldMkLst>
          <pc:docMk/>
          <pc:sldMk cId="2754986553" sldId="275"/>
        </pc:sldMkLst>
        <pc:spChg chg="mod">
          <ac:chgData name="Kazuyoshi Uesaka" userId="S::kazuyoshi.uesaka@ericsson.com::aeaeab76-c689-4b76-9153-89f795eadfdb" providerId="AD" clId="Web-{2E4B0355-B713-486B-8C60-42ABD65B5DF3}" dt="2023-11-28T01:48:29.035" v="8" actId="20577"/>
          <ac:spMkLst>
            <pc:docMk/>
            <pc:sldMk cId="2754986553" sldId="275"/>
            <ac:spMk id="3" creationId="{7CDB3A32-9C8F-5B4B-68D2-A7DE63C9CA58}"/>
          </ac:spMkLst>
        </pc:spChg>
      </pc:sldChg>
    </pc:docChg>
  </pc:docChgLst>
  <pc:docChgLst>
    <pc:chgData name="Muhammad Kazmi" userId="8032e63c-ad90-47a7-a13e-a15885970140" providerId="ADAL" clId="{5540A612-5F6F-47C9-887B-E06B2E22A4C4}"/>
    <pc:docChg chg="undo custSel modSld modMainMaster">
      <pc:chgData name="Muhammad Kazmi" userId="8032e63c-ad90-47a7-a13e-a15885970140" providerId="ADAL" clId="{5540A612-5F6F-47C9-887B-E06B2E22A4C4}" dt="2023-12-04T08:33:32.641" v="352" actId="20577"/>
      <pc:docMkLst>
        <pc:docMk/>
      </pc:docMkLst>
      <pc:sldChg chg="addSp modSp mod">
        <pc:chgData name="Muhammad Kazmi" userId="8032e63c-ad90-47a7-a13e-a15885970140" providerId="ADAL" clId="{5540A612-5F6F-47C9-887B-E06B2E22A4C4}" dt="2023-12-04T08:23:28.520" v="240" actId="1076"/>
        <pc:sldMkLst>
          <pc:docMk/>
          <pc:sldMk cId="2604203220" sldId="272"/>
        </pc:sldMkLst>
        <pc:spChg chg="add mod">
          <ac:chgData name="Muhammad Kazmi" userId="8032e63c-ad90-47a7-a13e-a15885970140" providerId="ADAL" clId="{5540A612-5F6F-47C9-887B-E06B2E22A4C4}" dt="2023-12-04T07:47:11.501" v="216" actId="164"/>
          <ac:spMkLst>
            <pc:docMk/>
            <pc:sldMk cId="2604203220" sldId="272"/>
            <ac:spMk id="2" creationId="{E1E68F92-343D-EE62-70C8-A7061396406D}"/>
          </ac:spMkLst>
        </pc:spChg>
        <pc:spChg chg="add mod">
          <ac:chgData name="Muhammad Kazmi" userId="8032e63c-ad90-47a7-a13e-a15885970140" providerId="ADAL" clId="{5540A612-5F6F-47C9-887B-E06B2E22A4C4}" dt="2023-12-04T07:47:11.501" v="216" actId="164"/>
          <ac:spMkLst>
            <pc:docMk/>
            <pc:sldMk cId="2604203220" sldId="272"/>
            <ac:spMk id="3" creationId="{EB242687-2060-0079-F167-D8FFEEEBEB96}"/>
          </ac:spMkLst>
        </pc:spChg>
        <pc:spChg chg="mod">
          <ac:chgData name="Muhammad Kazmi" userId="8032e63c-ad90-47a7-a13e-a15885970140" providerId="ADAL" clId="{5540A612-5F6F-47C9-887B-E06B2E22A4C4}" dt="2023-12-04T07:47:16.812" v="217" actId="1076"/>
          <ac:spMkLst>
            <pc:docMk/>
            <pc:sldMk cId="2604203220" sldId="272"/>
            <ac:spMk id="5" creationId="{80CFE1E9-2446-4327-A152-D121E1DA7E83}"/>
          </ac:spMkLst>
        </pc:spChg>
        <pc:spChg chg="add mod">
          <ac:chgData name="Muhammad Kazmi" userId="8032e63c-ad90-47a7-a13e-a15885970140" providerId="ADAL" clId="{5540A612-5F6F-47C9-887B-E06B2E22A4C4}" dt="2023-12-04T07:47:11.501" v="216" actId="164"/>
          <ac:spMkLst>
            <pc:docMk/>
            <pc:sldMk cId="2604203220" sldId="272"/>
            <ac:spMk id="7" creationId="{F78D2174-7422-D085-6DCC-019D31FC4488}"/>
          </ac:spMkLst>
        </pc:spChg>
        <pc:spChg chg="add mod">
          <ac:chgData name="Muhammad Kazmi" userId="8032e63c-ad90-47a7-a13e-a15885970140" providerId="ADAL" clId="{5540A612-5F6F-47C9-887B-E06B2E22A4C4}" dt="2023-12-04T07:47:11.501" v="216" actId="164"/>
          <ac:spMkLst>
            <pc:docMk/>
            <pc:sldMk cId="2604203220" sldId="272"/>
            <ac:spMk id="8" creationId="{4C907140-7E01-F526-847B-93D18B5FF747}"/>
          </ac:spMkLst>
        </pc:spChg>
        <pc:spChg chg="add mod">
          <ac:chgData name="Muhammad Kazmi" userId="8032e63c-ad90-47a7-a13e-a15885970140" providerId="ADAL" clId="{5540A612-5F6F-47C9-887B-E06B2E22A4C4}" dt="2023-12-04T07:47:11.501" v="216" actId="164"/>
          <ac:spMkLst>
            <pc:docMk/>
            <pc:sldMk cId="2604203220" sldId="272"/>
            <ac:spMk id="9" creationId="{DD966B01-ECA0-5209-3FA8-ED1A3ED6EC3E}"/>
          </ac:spMkLst>
        </pc:spChg>
        <pc:spChg chg="add mod">
          <ac:chgData name="Muhammad Kazmi" userId="8032e63c-ad90-47a7-a13e-a15885970140" providerId="ADAL" clId="{5540A612-5F6F-47C9-887B-E06B2E22A4C4}" dt="2023-12-04T08:23:28.520" v="240" actId="1076"/>
          <ac:spMkLst>
            <pc:docMk/>
            <pc:sldMk cId="2604203220" sldId="272"/>
            <ac:spMk id="10" creationId="{54A5A547-69FA-4E8D-EB8C-728D0E908082}"/>
          </ac:spMkLst>
        </pc:spChg>
        <pc:spChg chg="add mod">
          <ac:chgData name="Muhammad Kazmi" userId="8032e63c-ad90-47a7-a13e-a15885970140" providerId="ADAL" clId="{5540A612-5F6F-47C9-887B-E06B2E22A4C4}" dt="2023-12-04T07:47:11.501" v="216" actId="164"/>
          <ac:spMkLst>
            <pc:docMk/>
            <pc:sldMk cId="2604203220" sldId="272"/>
            <ac:spMk id="32" creationId="{85BF55BD-9C06-A123-8FF8-A26415E61522}"/>
          </ac:spMkLst>
        </pc:spChg>
        <pc:spChg chg="add mod">
          <ac:chgData name="Muhammad Kazmi" userId="8032e63c-ad90-47a7-a13e-a15885970140" providerId="ADAL" clId="{5540A612-5F6F-47C9-887B-E06B2E22A4C4}" dt="2023-12-04T07:47:11.501" v="216" actId="164"/>
          <ac:spMkLst>
            <pc:docMk/>
            <pc:sldMk cId="2604203220" sldId="272"/>
            <ac:spMk id="52" creationId="{4F258C75-43A6-FE4D-22EF-BE114FCAEF6E}"/>
          </ac:spMkLst>
        </pc:spChg>
        <pc:grpChg chg="add mod">
          <ac:chgData name="Muhammad Kazmi" userId="8032e63c-ad90-47a7-a13e-a15885970140" providerId="ADAL" clId="{5540A612-5F6F-47C9-887B-E06B2E22A4C4}" dt="2023-12-04T07:47:11.501" v="216" actId="164"/>
          <ac:grpSpMkLst>
            <pc:docMk/>
            <pc:sldMk cId="2604203220" sldId="272"/>
            <ac:grpSpMk id="11" creationId="{74677F21-9ABE-AA8F-7DCD-BE3235F1CB64}"/>
          </ac:grpSpMkLst>
        </pc:grpChg>
        <pc:grpChg chg="add mod">
          <ac:chgData name="Muhammad Kazmi" userId="8032e63c-ad90-47a7-a13e-a15885970140" providerId="ADAL" clId="{5540A612-5F6F-47C9-887B-E06B2E22A4C4}" dt="2023-12-04T07:47:11.501" v="216" actId="164"/>
          <ac:grpSpMkLst>
            <pc:docMk/>
            <pc:sldMk cId="2604203220" sldId="272"/>
            <ac:grpSpMk id="33" creationId="{B6E6F45A-5503-41EC-E599-482C696BAE4C}"/>
          </ac:grpSpMkLst>
        </pc:grpChg>
        <pc:grpChg chg="add mod">
          <ac:chgData name="Muhammad Kazmi" userId="8032e63c-ad90-47a7-a13e-a15885970140" providerId="ADAL" clId="{5540A612-5F6F-47C9-887B-E06B2E22A4C4}" dt="2023-12-04T07:47:11.501" v="216" actId="164"/>
          <ac:grpSpMkLst>
            <pc:docMk/>
            <pc:sldMk cId="2604203220" sldId="272"/>
            <ac:grpSpMk id="60" creationId="{4BDB4943-DBF4-C6FE-8529-91FAA25E82DE}"/>
          </ac:grpSpMkLst>
        </pc:grpChg>
        <pc:picChg chg="add mod">
          <ac:chgData name="Muhammad Kazmi" userId="8032e63c-ad90-47a7-a13e-a15885970140" providerId="ADAL" clId="{5540A612-5F6F-47C9-887B-E06B2E22A4C4}" dt="2023-12-04T07:47:11.501" v="216" actId="164"/>
          <ac:picMkLst>
            <pc:docMk/>
            <pc:sldMk cId="2604203220" sldId="272"/>
            <ac:picMk id="55" creationId="{9BFB3C6A-B7B2-304F-1A11-3942342371ED}"/>
          </ac:picMkLst>
        </pc:picChg>
        <pc:cxnChg chg="add mod">
          <ac:chgData name="Muhammad Kazmi" userId="8032e63c-ad90-47a7-a13e-a15885970140" providerId="ADAL" clId="{5540A612-5F6F-47C9-887B-E06B2E22A4C4}" dt="2023-12-04T07:47:11.501" v="216" actId="164"/>
          <ac:cxnSpMkLst>
            <pc:docMk/>
            <pc:sldMk cId="2604203220" sldId="272"/>
            <ac:cxnSpMk id="6" creationId="{EBF28BEE-F928-9404-3035-4C571902F53E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12" creationId="{D4B4A15E-2299-EFA8-7209-C5E76A550732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13" creationId="{6E851754-FB63-AA2F-C4E1-26624C2477C8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14" creationId="{40ADBDEC-6AEA-0A9B-8372-94EE87924470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15" creationId="{B0B49C0B-367F-DC26-4802-17A8A1195F89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16" creationId="{8B03ED6C-7EAB-B634-9B46-6117556F6DFC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17" creationId="{A4069A11-4520-AEC8-174C-6F282C7681BC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18" creationId="{2B81275C-C09A-9024-7EA2-C9204A09CEB3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19" creationId="{FDD705D6-CB35-8D89-CFE7-205AB7022CF1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0" creationId="{06092845-0494-7025-1E31-55A5A6FCD0DC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1" creationId="{023B6DA5-23C4-7575-2C13-2495F6F901BC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2" creationId="{5F942839-0C9C-3E1F-B61B-420DEA7EAF9B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3" creationId="{6E80CA54-4602-FA04-75B7-6576D945F60A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4" creationId="{CFAF54E0-E809-E7A8-504D-D0B7956C0223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5" creationId="{9E30290D-01E1-BA1C-2075-98E02058B647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6" creationId="{2338D0A2-4717-2CB6-97B7-A105E4E17489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7" creationId="{43793C87-A6B9-2D7E-5A64-6CE3BE2096CF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8" creationId="{3C9190A9-F225-BE2D-F518-B7A2C484AB50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29" creationId="{6AB3CE08-0431-3245-CE30-FD5787CCDAD4}"/>
          </ac:cxnSpMkLst>
        </pc:cxnChg>
        <pc:cxnChg chg="add mod">
          <ac:chgData name="Muhammad Kazmi" userId="8032e63c-ad90-47a7-a13e-a15885970140" providerId="ADAL" clId="{5540A612-5F6F-47C9-887B-E06B2E22A4C4}" dt="2023-12-04T07:47:11.501" v="216" actId="164"/>
          <ac:cxnSpMkLst>
            <pc:docMk/>
            <pc:sldMk cId="2604203220" sldId="272"/>
            <ac:cxnSpMk id="30" creationId="{1AEFEA78-848B-C17D-8542-8DEF83D64296}"/>
          </ac:cxnSpMkLst>
        </pc:cxnChg>
        <pc:cxnChg chg="add mod">
          <ac:chgData name="Muhammad Kazmi" userId="8032e63c-ad90-47a7-a13e-a15885970140" providerId="ADAL" clId="{5540A612-5F6F-47C9-887B-E06B2E22A4C4}" dt="2023-12-04T07:47:11.501" v="216" actId="164"/>
          <ac:cxnSpMkLst>
            <pc:docMk/>
            <pc:sldMk cId="2604203220" sldId="272"/>
            <ac:cxnSpMk id="31" creationId="{D37C8AD2-7E95-09AB-4DF0-F47B2A939DAA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34" creationId="{1FB765AB-E1B7-D908-B835-D844221852A0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35" creationId="{22BD246D-35EE-F0C5-1B36-AF942CDDAEA2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36" creationId="{7B81465C-1811-2752-E833-04B62A04627D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37" creationId="{7CDBE803-F9D0-E38E-5256-F14AECFA3B04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38" creationId="{2E8715AF-94AE-BEF2-E739-B476333323FD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39" creationId="{FBCDE615-CE39-E8BB-9122-84138A2972BF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0" creationId="{2024A62C-96A9-E182-4EB3-C70EAA024B48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1" creationId="{7136881B-9A46-B199-E5A9-9B8421A19802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2" creationId="{5FF03EF0-9895-5DE2-7D40-15ACDF1ABDD3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3" creationId="{9D31F465-F8C1-830F-57F7-2FE53F58EEF4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4" creationId="{25A4BE97-96B1-1A5C-7E62-FFD84ACA258D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5" creationId="{0C540D43-330A-B11A-A286-DB4438056113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6" creationId="{7D58DD54-F262-ABEF-4FF6-BE8F20F15F1C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7" creationId="{D037EC0C-6BF5-FBFF-3D3C-A9443F598DAF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8" creationId="{8C15C1A5-AA74-27BE-27EB-A5F698F40B7E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49" creationId="{987A652D-EC10-501A-8777-67FAE7E5D26B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50" creationId="{B36A4C6C-3059-F267-2B4F-BB4EB6FB89FF}"/>
          </ac:cxnSpMkLst>
        </pc:cxnChg>
        <pc:cxnChg chg="mod">
          <ac:chgData name="Muhammad Kazmi" userId="8032e63c-ad90-47a7-a13e-a15885970140" providerId="ADAL" clId="{5540A612-5F6F-47C9-887B-E06B2E22A4C4}" dt="2023-12-04T07:46:58.845" v="214" actId="1076"/>
          <ac:cxnSpMkLst>
            <pc:docMk/>
            <pc:sldMk cId="2604203220" sldId="272"/>
            <ac:cxnSpMk id="51" creationId="{3BC75433-0626-EA92-2B2D-B811B1EA2577}"/>
          </ac:cxnSpMkLst>
        </pc:cxnChg>
        <pc:cxnChg chg="add mod">
          <ac:chgData name="Muhammad Kazmi" userId="8032e63c-ad90-47a7-a13e-a15885970140" providerId="ADAL" clId="{5540A612-5F6F-47C9-887B-E06B2E22A4C4}" dt="2023-12-04T07:47:11.501" v="216" actId="164"/>
          <ac:cxnSpMkLst>
            <pc:docMk/>
            <pc:sldMk cId="2604203220" sldId="272"/>
            <ac:cxnSpMk id="53" creationId="{DFC12CE7-5DDE-13D1-47BD-05E3119CF96C}"/>
          </ac:cxnSpMkLst>
        </pc:cxnChg>
        <pc:cxnChg chg="add mod">
          <ac:chgData name="Muhammad Kazmi" userId="8032e63c-ad90-47a7-a13e-a15885970140" providerId="ADAL" clId="{5540A612-5F6F-47C9-887B-E06B2E22A4C4}" dt="2023-12-04T07:47:11.501" v="216" actId="164"/>
          <ac:cxnSpMkLst>
            <pc:docMk/>
            <pc:sldMk cId="2604203220" sldId="272"/>
            <ac:cxnSpMk id="54" creationId="{8D11CDF3-935D-980F-7132-C35596AD321F}"/>
          </ac:cxnSpMkLst>
        </pc:cxnChg>
      </pc:sldChg>
      <pc:sldChg chg="modSp mod">
        <pc:chgData name="Muhammad Kazmi" userId="8032e63c-ad90-47a7-a13e-a15885970140" providerId="ADAL" clId="{5540A612-5F6F-47C9-887B-E06B2E22A4C4}" dt="2023-12-04T07:37:02.965" v="111" actId="207"/>
        <pc:sldMkLst>
          <pc:docMk/>
          <pc:sldMk cId="995841674" sldId="273"/>
        </pc:sldMkLst>
        <pc:spChg chg="mod">
          <ac:chgData name="Muhammad Kazmi" userId="8032e63c-ad90-47a7-a13e-a15885970140" providerId="ADAL" clId="{5540A612-5F6F-47C9-887B-E06B2E22A4C4}" dt="2023-12-04T07:37:02.965" v="111" actId="207"/>
          <ac:spMkLst>
            <pc:docMk/>
            <pc:sldMk cId="995841674" sldId="273"/>
            <ac:spMk id="3" creationId="{DD1EA241-1C00-BF65-C47F-82226FE11BB9}"/>
          </ac:spMkLst>
        </pc:spChg>
      </pc:sldChg>
      <pc:sldChg chg="addSp delSp modSp mod">
        <pc:chgData name="Muhammad Kazmi" userId="8032e63c-ad90-47a7-a13e-a15885970140" providerId="ADAL" clId="{5540A612-5F6F-47C9-887B-E06B2E22A4C4}" dt="2023-12-04T08:33:32.641" v="352" actId="20577"/>
        <pc:sldMkLst>
          <pc:docMk/>
          <pc:sldMk cId="3566706605" sldId="274"/>
        </pc:sldMkLst>
        <pc:spChg chg="mod">
          <ac:chgData name="Muhammad Kazmi" userId="8032e63c-ad90-47a7-a13e-a15885970140" providerId="ADAL" clId="{5540A612-5F6F-47C9-887B-E06B2E22A4C4}" dt="2023-12-04T07:42:08.805" v="165" actId="1076"/>
          <ac:spMkLst>
            <pc:docMk/>
            <pc:sldMk cId="3566706605" sldId="274"/>
            <ac:spMk id="3" creationId="{BAF24A9A-0CEB-D0E1-3366-D2AD336F85C7}"/>
          </ac:spMkLst>
        </pc:spChg>
        <pc:spChg chg="add mod">
          <ac:chgData name="Muhammad Kazmi" userId="8032e63c-ad90-47a7-a13e-a15885970140" providerId="ADAL" clId="{5540A612-5F6F-47C9-887B-E06B2E22A4C4}" dt="2023-12-04T08:24:49.167" v="270" actId="1076"/>
          <ac:spMkLst>
            <pc:docMk/>
            <pc:sldMk cId="3566706605" sldId="274"/>
            <ac:spMk id="26" creationId="{BC7CE00B-28EB-2E94-C20D-84F60FD9DF75}"/>
          </ac:spMkLst>
        </pc:spChg>
        <pc:spChg chg="add mod">
          <ac:chgData name="Muhammad Kazmi" userId="8032e63c-ad90-47a7-a13e-a15885970140" providerId="ADAL" clId="{5540A612-5F6F-47C9-887B-E06B2E22A4C4}" dt="2023-12-04T08:33:32.641" v="352" actId="20577"/>
          <ac:spMkLst>
            <pc:docMk/>
            <pc:sldMk cId="3566706605" sldId="274"/>
            <ac:spMk id="27" creationId="{2B353CE2-91DE-73BB-ABC9-23555D572A3A}"/>
          </ac:spMkLst>
        </pc:spChg>
        <pc:spChg chg="add mod">
          <ac:chgData name="Muhammad Kazmi" userId="8032e63c-ad90-47a7-a13e-a15885970140" providerId="ADAL" clId="{5540A612-5F6F-47C9-887B-E06B2E22A4C4}" dt="2023-12-04T08:24:49.167" v="270" actId="1076"/>
          <ac:spMkLst>
            <pc:docMk/>
            <pc:sldMk cId="3566706605" sldId="274"/>
            <ac:spMk id="28" creationId="{5CA93564-3CD9-D232-8C01-487C747ED94D}"/>
          </ac:spMkLst>
        </pc:spChg>
        <pc:spChg chg="add mod">
          <ac:chgData name="Muhammad Kazmi" userId="8032e63c-ad90-47a7-a13e-a15885970140" providerId="ADAL" clId="{5540A612-5F6F-47C9-887B-E06B2E22A4C4}" dt="2023-12-04T08:24:49.167" v="270" actId="1076"/>
          <ac:spMkLst>
            <pc:docMk/>
            <pc:sldMk cId="3566706605" sldId="274"/>
            <ac:spMk id="29" creationId="{45C4D891-999C-1211-521C-C93F78B90BA3}"/>
          </ac:spMkLst>
        </pc:spChg>
        <pc:spChg chg="add del mod">
          <ac:chgData name="Muhammad Kazmi" userId="8032e63c-ad90-47a7-a13e-a15885970140" providerId="ADAL" clId="{5540A612-5F6F-47C9-887B-E06B2E22A4C4}" dt="2023-12-04T07:43:21.710" v="189" actId="21"/>
          <ac:spMkLst>
            <pc:docMk/>
            <pc:sldMk cId="3566706605" sldId="274"/>
            <ac:spMk id="31" creationId="{ED72040D-56A2-D584-0C1B-B42E5D9C653C}"/>
          </ac:spMkLst>
        </pc:spChg>
        <pc:spChg chg="add del mod">
          <ac:chgData name="Muhammad Kazmi" userId="8032e63c-ad90-47a7-a13e-a15885970140" providerId="ADAL" clId="{5540A612-5F6F-47C9-887B-E06B2E22A4C4}" dt="2023-12-04T07:43:21.710" v="189" actId="21"/>
          <ac:spMkLst>
            <pc:docMk/>
            <pc:sldMk cId="3566706605" sldId="274"/>
            <ac:spMk id="32" creationId="{37DCA253-84A0-0BA9-E8D0-4FB879246F56}"/>
          </ac:spMkLst>
        </pc:spChg>
        <pc:spChg chg="add del mod">
          <ac:chgData name="Muhammad Kazmi" userId="8032e63c-ad90-47a7-a13e-a15885970140" providerId="ADAL" clId="{5540A612-5F6F-47C9-887B-E06B2E22A4C4}" dt="2023-12-04T07:43:21.710" v="189" actId="21"/>
          <ac:spMkLst>
            <pc:docMk/>
            <pc:sldMk cId="3566706605" sldId="274"/>
            <ac:spMk id="34" creationId="{36C5481A-0387-FC82-72E7-57C0710D495A}"/>
          </ac:spMkLst>
        </pc:spChg>
        <pc:spChg chg="add del mod">
          <ac:chgData name="Muhammad Kazmi" userId="8032e63c-ad90-47a7-a13e-a15885970140" providerId="ADAL" clId="{5540A612-5F6F-47C9-887B-E06B2E22A4C4}" dt="2023-12-04T07:43:21.710" v="189" actId="21"/>
          <ac:spMkLst>
            <pc:docMk/>
            <pc:sldMk cId="3566706605" sldId="274"/>
            <ac:spMk id="35" creationId="{E06DC54E-D5AA-18C8-A5D2-2D8162495300}"/>
          </ac:spMkLst>
        </pc:spChg>
        <pc:spChg chg="add del mod">
          <ac:chgData name="Muhammad Kazmi" userId="8032e63c-ad90-47a7-a13e-a15885970140" providerId="ADAL" clId="{5540A612-5F6F-47C9-887B-E06B2E22A4C4}" dt="2023-12-04T07:43:21.710" v="189" actId="21"/>
          <ac:spMkLst>
            <pc:docMk/>
            <pc:sldMk cId="3566706605" sldId="274"/>
            <ac:spMk id="36" creationId="{EABD6987-9836-7725-25EA-E0EDF0EDB235}"/>
          </ac:spMkLst>
        </pc:spChg>
        <pc:spChg chg="add del mod">
          <ac:chgData name="Muhammad Kazmi" userId="8032e63c-ad90-47a7-a13e-a15885970140" providerId="ADAL" clId="{5540A612-5F6F-47C9-887B-E06B2E22A4C4}" dt="2023-12-04T07:43:21.710" v="189" actId="21"/>
          <ac:spMkLst>
            <pc:docMk/>
            <pc:sldMk cId="3566706605" sldId="274"/>
            <ac:spMk id="37" creationId="{0D2BAECF-2E19-F680-229F-3038125134EE}"/>
          </ac:spMkLst>
        </pc:spChg>
        <pc:spChg chg="add del mod">
          <ac:chgData name="Muhammad Kazmi" userId="8032e63c-ad90-47a7-a13e-a15885970140" providerId="ADAL" clId="{5540A612-5F6F-47C9-887B-E06B2E22A4C4}" dt="2023-12-04T07:43:21.710" v="189" actId="21"/>
          <ac:spMkLst>
            <pc:docMk/>
            <pc:sldMk cId="3566706605" sldId="274"/>
            <ac:spMk id="59" creationId="{4D7533C8-7508-4D9E-6DF0-339F121F2AC0}"/>
          </ac:spMkLst>
        </pc:spChg>
        <pc:spChg chg="add del mod">
          <ac:chgData name="Muhammad Kazmi" userId="8032e63c-ad90-47a7-a13e-a15885970140" providerId="ADAL" clId="{5540A612-5F6F-47C9-887B-E06B2E22A4C4}" dt="2023-12-04T07:43:21.710" v="189" actId="21"/>
          <ac:spMkLst>
            <pc:docMk/>
            <pc:sldMk cId="3566706605" sldId="274"/>
            <ac:spMk id="79" creationId="{F51D06CE-8C68-F7A3-4CB4-084B9AEEC1DC}"/>
          </ac:spMkLst>
        </pc:spChg>
        <pc:spChg chg="add mod">
          <ac:chgData name="Muhammad Kazmi" userId="8032e63c-ad90-47a7-a13e-a15885970140" providerId="ADAL" clId="{5540A612-5F6F-47C9-887B-E06B2E22A4C4}" dt="2023-12-04T08:33:21.272" v="347" actId="1076"/>
          <ac:spMkLst>
            <pc:docMk/>
            <pc:sldMk cId="3566706605" sldId="274"/>
            <ac:spMk id="83" creationId="{B5EB716B-3941-4DEF-7B99-DB447808789A}"/>
          </ac:spMkLst>
        </pc:spChg>
        <pc:spChg chg="add mod">
          <ac:chgData name="Muhammad Kazmi" userId="8032e63c-ad90-47a7-a13e-a15885970140" providerId="ADAL" clId="{5540A612-5F6F-47C9-887B-E06B2E22A4C4}" dt="2023-12-04T08:33:05.303" v="342" actId="1076"/>
          <ac:spMkLst>
            <pc:docMk/>
            <pc:sldMk cId="3566706605" sldId="274"/>
            <ac:spMk id="103" creationId="{5D280079-9F21-D373-17A0-7F1F541E252A}"/>
          </ac:spMkLst>
        </pc:spChg>
        <pc:spChg chg="add del mod">
          <ac:chgData name="Muhammad Kazmi" userId="8032e63c-ad90-47a7-a13e-a15885970140" providerId="ADAL" clId="{5540A612-5F6F-47C9-887B-E06B2E22A4C4}" dt="2023-12-04T08:25:19.429" v="305" actId="478"/>
          <ac:spMkLst>
            <pc:docMk/>
            <pc:sldMk cId="3566706605" sldId="274"/>
            <ac:spMk id="109" creationId="{4893BB80-DAB9-B0C4-3B23-309B044BEA6F}"/>
          </ac:spMkLst>
        </pc:spChg>
        <pc:spChg chg="add mod">
          <ac:chgData name="Muhammad Kazmi" userId="8032e63c-ad90-47a7-a13e-a15885970140" providerId="ADAL" clId="{5540A612-5F6F-47C9-887B-E06B2E22A4C4}" dt="2023-12-04T08:33:18.513" v="346" actId="14100"/>
          <ac:spMkLst>
            <pc:docMk/>
            <pc:sldMk cId="3566706605" sldId="274"/>
            <ac:spMk id="110" creationId="{AFA8CBA2-2E13-83EA-9E67-FF464C25ECC8}"/>
          </ac:spMkLst>
        </pc:spChg>
        <pc:spChg chg="add mod">
          <ac:chgData name="Muhammad Kazmi" userId="8032e63c-ad90-47a7-a13e-a15885970140" providerId="ADAL" clId="{5540A612-5F6F-47C9-887B-E06B2E22A4C4}" dt="2023-12-04T08:26:51.796" v="324" actId="255"/>
          <ac:spMkLst>
            <pc:docMk/>
            <pc:sldMk cId="3566706605" sldId="274"/>
            <ac:spMk id="112" creationId="{A1EE5BEE-4BCD-60DA-C821-B8EAEEFCDD39}"/>
          </ac:spMkLst>
        </pc:spChg>
        <pc:grpChg chg="add mod">
          <ac:chgData name="Muhammad Kazmi" userId="8032e63c-ad90-47a7-a13e-a15885970140" providerId="ADAL" clId="{5540A612-5F6F-47C9-887B-E06B2E22A4C4}" dt="2023-12-04T08:24:49.167" v="270" actId="1076"/>
          <ac:grpSpMkLst>
            <pc:docMk/>
            <pc:sldMk cId="3566706605" sldId="274"/>
            <ac:grpSpMk id="4" creationId="{F15F52F9-9C54-C160-1F70-0B4EE1D6B722}"/>
          </ac:grpSpMkLst>
        </pc:grpChg>
        <pc:grpChg chg="add mod">
          <ac:chgData name="Muhammad Kazmi" userId="8032e63c-ad90-47a7-a13e-a15885970140" providerId="ADAL" clId="{5540A612-5F6F-47C9-887B-E06B2E22A4C4}" dt="2023-12-04T08:24:49.167" v="270" actId="1076"/>
          <ac:grpSpMkLst>
            <pc:docMk/>
            <pc:sldMk cId="3566706605" sldId="274"/>
            <ac:grpSpMk id="30" creationId="{42C3C4FD-30B1-FA53-5727-EADD06B37871}"/>
          </ac:grpSpMkLst>
        </pc:grpChg>
        <pc:grpChg chg="add del mod">
          <ac:chgData name="Muhammad Kazmi" userId="8032e63c-ad90-47a7-a13e-a15885970140" providerId="ADAL" clId="{5540A612-5F6F-47C9-887B-E06B2E22A4C4}" dt="2023-12-04T07:43:21.710" v="189" actId="21"/>
          <ac:grpSpMkLst>
            <pc:docMk/>
            <pc:sldMk cId="3566706605" sldId="274"/>
            <ac:grpSpMk id="38" creationId="{7F2FADE3-7AE3-CED5-7A42-955DBA859A09}"/>
          </ac:grpSpMkLst>
        </pc:grpChg>
        <pc:grpChg chg="add del mod">
          <ac:chgData name="Muhammad Kazmi" userId="8032e63c-ad90-47a7-a13e-a15885970140" providerId="ADAL" clId="{5540A612-5F6F-47C9-887B-E06B2E22A4C4}" dt="2023-12-04T07:43:21.710" v="189" actId="21"/>
          <ac:grpSpMkLst>
            <pc:docMk/>
            <pc:sldMk cId="3566706605" sldId="274"/>
            <ac:grpSpMk id="60" creationId="{AFA60556-C829-4A47-B9C0-4AF2E8812568}"/>
          </ac:grpSpMkLst>
        </pc:grpChg>
        <pc:grpChg chg="add del mod">
          <ac:chgData name="Muhammad Kazmi" userId="8032e63c-ad90-47a7-a13e-a15885970140" providerId="ADAL" clId="{5540A612-5F6F-47C9-887B-E06B2E22A4C4}" dt="2023-12-04T08:32:21.131" v="325" actId="478"/>
          <ac:grpSpMkLst>
            <pc:docMk/>
            <pc:sldMk cId="3566706605" sldId="274"/>
            <ac:grpSpMk id="84" creationId="{BD36023D-BC13-9869-71C5-9F50A5FA1985}"/>
          </ac:grpSpMkLst>
        </pc:grpChg>
        <pc:picChg chg="add mod">
          <ac:chgData name="Muhammad Kazmi" userId="8032e63c-ad90-47a7-a13e-a15885970140" providerId="ADAL" clId="{5540A612-5F6F-47C9-887B-E06B2E22A4C4}" dt="2023-12-04T08:24:49.167" v="270" actId="1076"/>
          <ac:picMkLst>
            <pc:docMk/>
            <pc:sldMk cId="3566706605" sldId="274"/>
            <ac:picMk id="23" creationId="{2323E3F2-D88A-98C9-83F6-990C0AB53AB3}"/>
          </ac:picMkLst>
        </pc:picChg>
        <pc:picChg chg="add del mod">
          <ac:chgData name="Muhammad Kazmi" userId="8032e63c-ad90-47a7-a13e-a15885970140" providerId="ADAL" clId="{5540A612-5F6F-47C9-887B-E06B2E22A4C4}" dt="2023-12-04T07:43:21.710" v="189" actId="21"/>
          <ac:picMkLst>
            <pc:docMk/>
            <pc:sldMk cId="3566706605" sldId="274"/>
            <ac:picMk id="82" creationId="{3A9BF9C7-74E5-E477-694E-8F7928C2119B}"/>
          </ac:picMkLst>
        </pc:picChg>
        <pc:picChg chg="add mod">
          <ac:chgData name="Muhammad Kazmi" userId="8032e63c-ad90-47a7-a13e-a15885970140" providerId="ADAL" clId="{5540A612-5F6F-47C9-887B-E06B2E22A4C4}" dt="2023-12-04T08:26:51.796" v="324" actId="255"/>
          <ac:picMkLst>
            <pc:docMk/>
            <pc:sldMk cId="3566706605" sldId="274"/>
            <ac:picMk id="105" creationId="{B3329DE0-E45D-5416-D932-BCA032D6DD8C}"/>
          </ac:picMkLst>
        </pc:picChg>
        <pc:picChg chg="add mod">
          <ac:chgData name="Muhammad Kazmi" userId="8032e63c-ad90-47a7-a13e-a15885970140" providerId="ADAL" clId="{5540A612-5F6F-47C9-887B-E06B2E22A4C4}" dt="2023-12-04T08:33:01.792" v="341" actId="1076"/>
          <ac:picMkLst>
            <pc:docMk/>
            <pc:sldMk cId="3566706605" sldId="274"/>
            <ac:picMk id="116" creationId="{C1CC4541-954B-6E67-8474-2C6FA4C2E191}"/>
          </ac:picMkLst>
        </pc:pic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5" creationId="{F5A79CBF-95AF-00E5-7455-F4AE7FDCCB68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6" creationId="{7A5A4BD4-2FF0-347E-8034-7B7EE25F9DC0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7" creationId="{63B82BC5-8E73-6F8B-457F-EA55018C4A66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8" creationId="{052A3B5D-B79E-1944-EDE9-E9A2C616A051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9" creationId="{B5A754F8-E64B-ADB8-B638-1CAA79266AF9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0" creationId="{A1C53852-092C-EE05-69F7-548629DC718E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1" creationId="{13F81248-A979-2941-8EB1-746780694017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2" creationId="{8DD944FE-67E0-B358-6262-CA0B3B690844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3" creationId="{A8A2BF69-DF35-9E8D-5EB1-247A97A6E122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4" creationId="{0BEB47A7-8514-5250-5AFC-E192620D94BE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5" creationId="{103D189A-09CD-0C18-E3F0-FF088D36B600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6" creationId="{ABA0C49A-3B42-EB0C-BD60-EF958F1F61D5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7" creationId="{1909B93D-07D6-E23E-5AB5-5A55F155DCDC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8" creationId="{5966AAE0-84F2-F6E3-F5B0-55F6E7134EDA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19" creationId="{5DEE682B-B0AB-771E-9C77-D4F07565F5FE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20" creationId="{0E5D56C3-BD8B-ECFE-8321-61B4BB4FAD88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21" creationId="{F7819670-A244-A172-0C44-10F8FE3FCF10}"/>
          </ac:cxnSpMkLst>
        </pc:cxnChg>
        <pc:cxnChg chg="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22" creationId="{FEAB3A30-33A8-10C5-A822-3FAE43CB2DE3}"/>
          </ac:cxnSpMkLst>
        </pc:cxnChg>
        <pc:cxnChg chg="add 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24" creationId="{628D374D-1C7F-9458-3958-13C754FB713D}"/>
          </ac:cxnSpMkLst>
        </pc:cxnChg>
        <pc:cxnChg chg="add mod">
          <ac:chgData name="Muhammad Kazmi" userId="8032e63c-ad90-47a7-a13e-a15885970140" providerId="ADAL" clId="{5540A612-5F6F-47C9-887B-E06B2E22A4C4}" dt="2023-12-04T08:24:49.167" v="270" actId="1076"/>
          <ac:cxnSpMkLst>
            <pc:docMk/>
            <pc:sldMk cId="3566706605" sldId="274"/>
            <ac:cxnSpMk id="25" creationId="{E5D44283-D0E8-218B-ACD5-1D6E48D7D368}"/>
          </ac:cxnSpMkLst>
        </pc:cxnChg>
        <pc:cxnChg chg="add del mod">
          <ac:chgData name="Muhammad Kazmi" userId="8032e63c-ad90-47a7-a13e-a15885970140" providerId="ADAL" clId="{5540A612-5F6F-47C9-887B-E06B2E22A4C4}" dt="2023-12-04T07:43:21.710" v="189" actId="21"/>
          <ac:cxnSpMkLst>
            <pc:docMk/>
            <pc:sldMk cId="3566706605" sldId="274"/>
            <ac:cxnSpMk id="33" creationId="{F12E9C78-2C8E-990B-920D-BF3987E5AB61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39" creationId="{74010F56-95CA-85B6-34B5-A7E293F5AFA1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0" creationId="{A20B3B00-D923-E3BD-EC73-472A798CFCB6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1" creationId="{EFAB2C5A-65D7-C135-A149-40C4092DE3F2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2" creationId="{B5E56DD9-13A8-6CEF-54AA-8B1BE2BE6CEC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3" creationId="{FD52EE11-1C0A-FE03-2E89-CA14435BFBF0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4" creationId="{5DB6C450-29C5-A0BD-AF61-D77CBB6E813C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5" creationId="{D021A95E-55B0-A349-3DB4-ACC5CCCBC81F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6" creationId="{C252A69C-BDA7-D3CC-E608-0B0650828858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7" creationId="{0A028F60-1533-A435-A697-6B9EAA459589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8" creationId="{6A9B903F-8EDA-D90A-9472-9C0175B0358C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49" creationId="{52FFDACA-491B-08A9-EB91-869426D328EA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50" creationId="{BE42A6E8-6413-3327-7F04-7E50D232085B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51" creationId="{CFE0EFD8-E94C-41CE-FE11-D17AD11F1EAA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52" creationId="{41BDFAE9-0EA2-B545-815F-444B231A8944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53" creationId="{BC0DBF9C-91A3-5E8A-7C2A-41E4AA562B7F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54" creationId="{6E26698B-B66B-A208-391D-A5C03AFDE1B3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55" creationId="{F712635A-FBDF-0764-411B-FD9F782363F2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56" creationId="{E32213E8-5688-C9CF-F242-B2FFEA5E579B}"/>
          </ac:cxnSpMkLst>
        </pc:cxnChg>
        <pc:cxnChg chg="add del mod">
          <ac:chgData name="Muhammad Kazmi" userId="8032e63c-ad90-47a7-a13e-a15885970140" providerId="ADAL" clId="{5540A612-5F6F-47C9-887B-E06B2E22A4C4}" dt="2023-12-04T07:43:21.710" v="189" actId="21"/>
          <ac:cxnSpMkLst>
            <pc:docMk/>
            <pc:sldMk cId="3566706605" sldId="274"/>
            <ac:cxnSpMk id="57" creationId="{308821D6-CE2F-03A3-9513-D038A5C85833}"/>
          </ac:cxnSpMkLst>
        </pc:cxnChg>
        <pc:cxnChg chg="add del mod">
          <ac:chgData name="Muhammad Kazmi" userId="8032e63c-ad90-47a7-a13e-a15885970140" providerId="ADAL" clId="{5540A612-5F6F-47C9-887B-E06B2E22A4C4}" dt="2023-12-04T07:43:21.710" v="189" actId="21"/>
          <ac:cxnSpMkLst>
            <pc:docMk/>
            <pc:sldMk cId="3566706605" sldId="274"/>
            <ac:cxnSpMk id="58" creationId="{4586784A-3FC8-FA0E-2C35-84A11045A613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61" creationId="{CCCF3D31-C124-9314-D614-E5B83972600A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62" creationId="{FF25D7AC-C2D7-D2D8-90C3-33AA5233E5F3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63" creationId="{754AD61D-8E66-25B7-CC24-127576EFF8F4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64" creationId="{B11E5E4A-1B18-AF19-9315-99F2F9E0E48E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65" creationId="{F08E9E1A-225C-2C8F-E18F-57AA272A117D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66" creationId="{F3FEDCC3-65D2-7D00-B8A3-398AA7872787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67" creationId="{6F2951A6-F47C-19ED-49FA-A8D6D376A5F7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68" creationId="{CF6CD8BF-990E-2D07-F396-47BC97024531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69" creationId="{D3CC7CCB-3BF3-0D56-D795-F572C8DFF01A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70" creationId="{94209F18-786C-4A05-A46C-54AF1C9F75DB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71" creationId="{FA2B0F63-39A5-5641-034A-791BA1A96241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72" creationId="{7C9F5A47-D388-9D6B-C4A7-F8C52C163FAB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73" creationId="{63B090DB-1E15-9410-F819-EA53C7DDB805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74" creationId="{13517A90-7ACB-3E26-4EDD-B69FFE2AE371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75" creationId="{1BB75D78-5CE6-8DC7-35A6-8ABDC6882279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76" creationId="{210070D9-DA05-04AD-D170-E98FBC34FA7E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77" creationId="{C9DF3B5C-F630-67E9-F26F-1A233C0D2CB6}"/>
          </ac:cxnSpMkLst>
        </pc:cxnChg>
        <pc:cxnChg chg="mod">
          <ac:chgData name="Muhammad Kazmi" userId="8032e63c-ad90-47a7-a13e-a15885970140" providerId="ADAL" clId="{5540A612-5F6F-47C9-887B-E06B2E22A4C4}" dt="2023-12-04T07:42:12.714" v="166"/>
          <ac:cxnSpMkLst>
            <pc:docMk/>
            <pc:sldMk cId="3566706605" sldId="274"/>
            <ac:cxnSpMk id="78" creationId="{1F000B24-DE25-4909-7034-D5500FA4085F}"/>
          </ac:cxnSpMkLst>
        </pc:cxnChg>
        <pc:cxnChg chg="add del mod">
          <ac:chgData name="Muhammad Kazmi" userId="8032e63c-ad90-47a7-a13e-a15885970140" providerId="ADAL" clId="{5540A612-5F6F-47C9-887B-E06B2E22A4C4}" dt="2023-12-04T07:43:21.710" v="189" actId="21"/>
          <ac:cxnSpMkLst>
            <pc:docMk/>
            <pc:sldMk cId="3566706605" sldId="274"/>
            <ac:cxnSpMk id="80" creationId="{C70F6BD5-E895-4A92-0C53-D69A60CB61B2}"/>
          </ac:cxnSpMkLst>
        </pc:cxnChg>
        <pc:cxnChg chg="add del mod">
          <ac:chgData name="Muhammad Kazmi" userId="8032e63c-ad90-47a7-a13e-a15885970140" providerId="ADAL" clId="{5540A612-5F6F-47C9-887B-E06B2E22A4C4}" dt="2023-12-04T07:43:21.710" v="189" actId="21"/>
          <ac:cxnSpMkLst>
            <pc:docMk/>
            <pc:sldMk cId="3566706605" sldId="274"/>
            <ac:cxnSpMk id="81" creationId="{AC684E89-8128-1C4D-6E2A-073B63B84BEE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85" creationId="{CB519A74-3129-99ED-F778-B12521B2C7A6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86" creationId="{A0CF6B04-DFED-3A29-28F1-F76B8283125E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87" creationId="{1855FFFC-52AA-6FFE-BA7C-C91A2FE180D9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88" creationId="{6C3C2A20-F156-568A-22D9-EE7EF92CF655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89" creationId="{44307059-533F-D527-7710-0399F5FA7B37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0" creationId="{7FF13688-3792-E475-26A7-78DD743F054E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1" creationId="{A4538697-8CB0-EC47-08BC-EDB9CCB63994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2" creationId="{EDFB2397-2B91-6444-77F6-929D281BD16B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3" creationId="{530D4516-484A-7EE8-835F-7245F78BD196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4" creationId="{9BF0C719-17DD-8EEC-A3CA-5F076B5D5975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5" creationId="{38C78D3B-427D-B1F8-3C43-AD55361BD7F4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6" creationId="{61441744-49A8-A147-B1C3-CE7BCC4F187B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7" creationId="{9FF7E099-B66E-980F-FB1D-FF8B85E81E23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8" creationId="{A9CF369F-8807-6B99-E7AF-283BCF6E055C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99" creationId="{B5E92D36-C57F-428F-A164-0FD2B5C6F98F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100" creationId="{4CA2E506-4468-779B-B144-F8CEDAA8C88D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101" creationId="{298DC999-BCD9-BFA7-355E-CCFB27E88837}"/>
          </ac:cxnSpMkLst>
        </pc:cxnChg>
        <pc:cxnChg chg="mod">
          <ac:chgData name="Muhammad Kazmi" userId="8032e63c-ad90-47a7-a13e-a15885970140" providerId="ADAL" clId="{5540A612-5F6F-47C9-887B-E06B2E22A4C4}" dt="2023-12-04T08:24:01.633" v="242" actId="1076"/>
          <ac:cxnSpMkLst>
            <pc:docMk/>
            <pc:sldMk cId="3566706605" sldId="274"/>
            <ac:cxnSpMk id="102" creationId="{09CFFDEF-5309-5340-18DE-6F419F3C6D67}"/>
          </ac:cxnSpMkLst>
        </pc:cxnChg>
        <pc:cxnChg chg="add del mod">
          <ac:chgData name="Muhammad Kazmi" userId="8032e63c-ad90-47a7-a13e-a15885970140" providerId="ADAL" clId="{5540A612-5F6F-47C9-887B-E06B2E22A4C4}" dt="2023-12-04T08:25:26.859" v="307" actId="478"/>
          <ac:cxnSpMkLst>
            <pc:docMk/>
            <pc:sldMk cId="3566706605" sldId="274"/>
            <ac:cxnSpMk id="104" creationId="{BB8641BE-E9D2-96E1-C9EC-8EB7C6B086E8}"/>
          </ac:cxnSpMkLst>
        </pc:cxnChg>
        <pc:cxnChg chg="add del mod">
          <ac:chgData name="Muhammad Kazmi" userId="8032e63c-ad90-47a7-a13e-a15885970140" providerId="ADAL" clId="{5540A612-5F6F-47C9-887B-E06B2E22A4C4}" dt="2023-12-04T08:33:09.856" v="343" actId="1076"/>
          <ac:cxnSpMkLst>
            <pc:docMk/>
            <pc:sldMk cId="3566706605" sldId="274"/>
            <ac:cxnSpMk id="106" creationId="{D51BEFFF-4AFE-FBDE-879F-419CC63ACC5F}"/>
          </ac:cxnSpMkLst>
        </pc:cxnChg>
        <pc:cxnChg chg="add del mod">
          <ac:chgData name="Muhammad Kazmi" userId="8032e63c-ad90-47a7-a13e-a15885970140" providerId="ADAL" clId="{5540A612-5F6F-47C9-887B-E06B2E22A4C4}" dt="2023-12-04T08:25:24.935" v="306" actId="478"/>
          <ac:cxnSpMkLst>
            <pc:docMk/>
            <pc:sldMk cId="3566706605" sldId="274"/>
            <ac:cxnSpMk id="107" creationId="{A5C4BCCF-EB2F-FA63-0617-207147D10645}"/>
          </ac:cxnSpMkLst>
        </pc:cxnChg>
        <pc:cxnChg chg="add mod">
          <ac:chgData name="Muhammad Kazmi" userId="8032e63c-ad90-47a7-a13e-a15885970140" providerId="ADAL" clId="{5540A612-5F6F-47C9-887B-E06B2E22A4C4}" dt="2023-12-04T08:33:11.441" v="344" actId="1076"/>
          <ac:cxnSpMkLst>
            <pc:docMk/>
            <pc:sldMk cId="3566706605" sldId="274"/>
            <ac:cxnSpMk id="108" creationId="{59FFE8F1-7E36-BB91-78D9-08C41ABBCB8C}"/>
          </ac:cxnSpMkLst>
        </pc:cxnChg>
      </pc:sldChg>
      <pc:sldMasterChg chg="modSldLayout">
        <pc:chgData name="Muhammad Kazmi" userId="8032e63c-ad90-47a7-a13e-a15885970140" providerId="ADAL" clId="{5540A612-5F6F-47C9-887B-E06B2E22A4C4}" dt="2023-12-04T07:38:36.490" v="155" actId="20577"/>
        <pc:sldMasterMkLst>
          <pc:docMk/>
          <pc:sldMasterMk cId="2523064765" sldId="2147483660"/>
        </pc:sldMasterMkLst>
        <pc:sldLayoutChg chg="modSp mod">
          <pc:chgData name="Muhammad Kazmi" userId="8032e63c-ad90-47a7-a13e-a15885970140" providerId="ADAL" clId="{5540A612-5F6F-47C9-887B-E06B2E22A4C4}" dt="2023-12-04T07:38:36.434" v="115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uhammad Kazmi" userId="8032e63c-ad90-47a7-a13e-a15885970140" providerId="ADAL" clId="{5540A612-5F6F-47C9-887B-E06B2E22A4C4}" dt="2023-12-04T07:38:36.434" v="115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52" v="12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uhammad Kazmi" userId="8032e63c-ad90-47a7-a13e-a15885970140" providerId="ADAL" clId="{5540A612-5F6F-47C9-887B-E06B2E22A4C4}" dt="2023-12-04T07:38:36.452" v="12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69" v="139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uhammad Kazmi" userId="8032e63c-ad90-47a7-a13e-a15885970140" providerId="ADAL" clId="{5540A612-5F6F-47C9-887B-E06B2E22A4C4}" dt="2023-12-04T07:38:36.469" v="139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80" v="147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uhammad Kazmi" userId="8032e63c-ad90-47a7-a13e-a15885970140" providerId="ADAL" clId="{5540A612-5F6F-47C9-887B-E06B2E22A4C4}" dt="2023-12-04T07:38:36.480" v="147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90" v="155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uhammad Kazmi" userId="8032e63c-ad90-47a7-a13e-a15885970140" providerId="ADAL" clId="{5540A612-5F6F-47C9-887B-E06B2E22A4C4}" dt="2023-12-04T07:38:36.490" v="155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84" v="151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uhammad Kazmi" userId="8032e63c-ad90-47a7-a13e-a15885970140" providerId="ADAL" clId="{5540A612-5F6F-47C9-887B-E06B2E22A4C4}" dt="2023-12-04T07:38:36.484" v="151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61" v="135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uhammad Kazmi" userId="8032e63c-ad90-47a7-a13e-a15885970140" providerId="ADAL" clId="{5540A612-5F6F-47C9-887B-E06B2E22A4C4}" dt="2023-12-04T07:38:36.461" v="135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75" v="143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uhammad Kazmi" userId="8032e63c-ad90-47a7-a13e-a15885970140" providerId="ADAL" clId="{5540A612-5F6F-47C9-887B-E06B2E22A4C4}" dt="2023-12-04T07:38:36.475" v="143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56" v="131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uhammad Kazmi" userId="8032e63c-ad90-47a7-a13e-a15885970140" providerId="ADAL" clId="{5540A612-5F6F-47C9-887B-E06B2E22A4C4}" dt="2023-12-04T07:38:36.456" v="131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41" v="119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Muhammad Kazmi" userId="8032e63c-ad90-47a7-a13e-a15885970140" providerId="ADAL" clId="{5540A612-5F6F-47C9-887B-E06B2E22A4C4}" dt="2023-12-04T07:38:36.441" v="119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Muhammad Kazmi" userId="8032e63c-ad90-47a7-a13e-a15885970140" providerId="ADAL" clId="{5540A612-5F6F-47C9-887B-E06B2E22A4C4}" dt="2023-12-04T07:38:36.448" v="123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Muhammad Kazmi" userId="8032e63c-ad90-47a7-a13e-a15885970140" providerId="ADAL" clId="{5540A612-5F6F-47C9-887B-E06B2E22A4C4}" dt="2023-12-04T07:38:36.448" v="123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GB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96F5D536-EF32-447A-8D33-E7A8C73C501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3861372E-8BBF-43AD-B2AF-858EB304C29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7709E93C-9F11-458E-9605-62B54B16ED5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D13D0596-D1A0-4CD0-A1F8-F39C207B612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C555FCEB-BD31-431A-8AD9-D1F41EB8980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0B9EFE70-F325-44FD-AEF2-666ECBD4614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B8255B17-5D31-4C42-BBBC-747C76C4AB9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E6CDB323-8437-4108-8FF9-0FE884D4DA9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BAEB64C2-C806-4A3D-9299-44B3595E2C1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D04CF2D7-1D48-413B-B40A-E137FF6F341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CA6B722E-5ABB-413F-83EA-2B2ED65A3E4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Proposal for RAN4 package (Other)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0" name="Subtitle 3">
            <a:extLst>
              <a:ext uri="{FF2B5EF4-FFF2-40B4-BE49-F238E27FC236}">
                <a16:creationId xmlns:a16="http://schemas.microsoft.com/office/drawing/2014/main" id="{E681A700-8EB9-DAF9-AD74-FD6018C74A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4149725"/>
            <a:ext cx="11158764" cy="2087563"/>
          </a:xfrm>
          <a:ln>
            <a:noFill/>
          </a:ln>
        </p:spPr>
        <p:txBody>
          <a:bodyPr/>
          <a:lstStyle/>
          <a:p>
            <a:r>
              <a:rPr lang="en-US" dirty="0"/>
              <a:t>3GPP TSG RAN Meeting #102							 RP-233748</a:t>
            </a:r>
          </a:p>
          <a:p>
            <a:r>
              <a:rPr lang="en-US" dirty="0"/>
              <a:t>Edinburgh, Scotland, December 11-15, 2023</a:t>
            </a:r>
          </a:p>
          <a:p>
            <a:r>
              <a:rPr lang="en-US" dirty="0"/>
              <a:t>Agenda Item: 9.1.4.4</a:t>
            </a:r>
          </a:p>
          <a:p>
            <a:r>
              <a:rPr lang="en-US" dirty="0"/>
              <a:t>Source: Ericsson</a:t>
            </a:r>
          </a:p>
          <a:p>
            <a:r>
              <a:rPr lang="en-US" dirty="0"/>
              <a:t>Document for: 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B178E-135D-8D44-001B-C73BC0B93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RAN4 areas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1EA241-1C00-BF65-C47F-82226FE11BB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RAN4 workload will be high from the RAN1-3 topics and RAN4 RF, RRM and demodulation.</a:t>
            </a:r>
          </a:p>
          <a:p>
            <a:r>
              <a:rPr lang="en-US" dirty="0"/>
              <a:t>In particular, AI/ML will need a very high effort in RAN4 to establish basic principles and requirements for the identified use cases</a:t>
            </a:r>
          </a:p>
          <a:p>
            <a:r>
              <a:rPr lang="en-US" dirty="0"/>
              <a:t>In our view, to keep focus and considering the large effort needed for the AI-PHY WI, no further AI/ML projects or studies should be started in RAN4 in Rel-19</a:t>
            </a:r>
          </a:p>
          <a:p>
            <a:r>
              <a:rPr lang="en-US" dirty="0"/>
              <a:t>One or two objectives can be considered if time allows. These should be focused on operator needs or use-case scenarios:</a:t>
            </a:r>
          </a:p>
          <a:p>
            <a:pPr lvl="1"/>
            <a:r>
              <a:rPr lang="en-US" dirty="0"/>
              <a:t>Some examples are shown on the next slides.</a:t>
            </a:r>
          </a:p>
        </p:txBody>
      </p:sp>
    </p:spTree>
    <p:extLst>
      <p:ext uri="{BB962C8B-B14F-4D97-AF65-F5344CB8AC3E}">
        <p14:creationId xmlns:p14="http://schemas.microsoft.com/office/powerpoint/2010/main" val="995841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Other RAN4 areas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2310" y="1802687"/>
            <a:ext cx="8174718" cy="4392612"/>
          </a:xfrm>
          <a:ln>
            <a:noFill/>
          </a:ln>
        </p:spPr>
        <p:txBody>
          <a:bodyPr/>
          <a:lstStyle/>
          <a:p>
            <a:r>
              <a:rPr lang="en-US" dirty="0"/>
              <a:t>Non-co-located CA</a:t>
            </a:r>
          </a:p>
          <a:p>
            <a:pPr lvl="1"/>
            <a:r>
              <a:rPr lang="en-US" dirty="0"/>
              <a:t>This is an identified need for deployment scenarios and can be prioritized for Rel-19 as needed.</a:t>
            </a:r>
          </a:p>
          <a:p>
            <a:pPr lvl="1"/>
            <a:r>
              <a:rPr lang="en-US" dirty="0"/>
              <a:t>Cover open issues from Rel-18</a:t>
            </a:r>
          </a:p>
          <a:p>
            <a:r>
              <a:rPr lang="en-US" dirty="0"/>
              <a:t>Femtocell for </a:t>
            </a:r>
            <a:r>
              <a:rPr lang="en-US" dirty="0" err="1"/>
              <a:t>gNB</a:t>
            </a:r>
            <a:endParaRPr lang="en-US" dirty="0"/>
          </a:p>
          <a:p>
            <a:pPr lvl="1"/>
            <a:r>
              <a:rPr lang="en-US" dirty="0"/>
              <a:t>In our understanding, this can be implemented in the specifications using TEI</a:t>
            </a:r>
          </a:p>
          <a:p>
            <a:r>
              <a:rPr lang="en-US" dirty="0" err="1"/>
              <a:t>AeroMACS</a:t>
            </a:r>
            <a:endParaRPr lang="en-US" dirty="0"/>
          </a:p>
          <a:p>
            <a:pPr lvl="1"/>
            <a:r>
              <a:rPr lang="en-US" dirty="0"/>
              <a:t>There may be the potential to open up a new use-case for NR with relatively little effort</a:t>
            </a:r>
          </a:p>
          <a:p>
            <a:pPr lvl="1"/>
            <a:r>
              <a:rPr lang="en-US" dirty="0"/>
              <a:t>The scope of this should be clarified. If it is mainly a new band then it can be considered.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BDB4943-DBF4-C6FE-8529-91FAA25E82DE}"/>
              </a:ext>
            </a:extLst>
          </p:cNvPr>
          <p:cNvGrpSpPr/>
          <p:nvPr/>
        </p:nvGrpSpPr>
        <p:grpSpPr>
          <a:xfrm>
            <a:off x="8218980" y="2070433"/>
            <a:ext cx="3831427" cy="1990395"/>
            <a:chOff x="8218980" y="2070433"/>
            <a:chExt cx="3831427" cy="199039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1E68F92-343D-EE62-70C8-A7061396406D}"/>
                </a:ext>
              </a:extLst>
            </p:cNvPr>
            <p:cNvSpPr/>
            <p:nvPr/>
          </p:nvSpPr>
          <p:spPr bwMode="auto">
            <a:xfrm>
              <a:off x="8408195" y="2070433"/>
              <a:ext cx="1169237" cy="251970"/>
            </a:xfrm>
            <a:prstGeom prst="rect">
              <a:avLst/>
            </a:prstGeom>
            <a:solidFill>
              <a:srgbClr val="0082F0">
                <a:lumMod val="75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  <a:defRPr/>
              </a:pPr>
              <a:endParaRPr kumimoji="0" lang="sv-SE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highlight>
                  <a:srgbClr val="00FF00"/>
                </a:highlight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B242687-2060-0079-F167-D8FFEEEBEB96}"/>
                </a:ext>
              </a:extLst>
            </p:cNvPr>
            <p:cNvSpPr txBox="1"/>
            <p:nvPr/>
          </p:nvSpPr>
          <p:spPr bwMode="auto">
            <a:xfrm>
              <a:off x="8478611" y="2106396"/>
              <a:ext cx="1098821" cy="2519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 rtl="0">
                <a:buClr>
                  <a:srgbClr val="181818"/>
                </a:buClr>
              </a:pPr>
              <a:r>
                <a:rPr lang="sv-SE" sz="1000" b="1" kern="1200" dirty="0">
                  <a:solidFill>
                    <a:srgbClr val="FFFFFF"/>
                  </a:solidFill>
                  <a:latin typeface="Ericsson Hilda"/>
                  <a:ea typeface="+mn-ea"/>
                  <a:cs typeface="+mn-cs"/>
                </a:rPr>
                <a:t>PCell in band A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BF28BEE-F928-9404-3035-4C571902F53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218980" y="2327613"/>
              <a:ext cx="3808180" cy="0"/>
            </a:xfrm>
            <a:prstGeom prst="line">
              <a:avLst/>
            </a:prstGeom>
            <a:solidFill>
              <a:srgbClr val="0082F0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78D2174-7422-D085-6DCC-019D31FC4488}"/>
                </a:ext>
              </a:extLst>
            </p:cNvPr>
            <p:cNvSpPr txBox="1"/>
            <p:nvPr/>
          </p:nvSpPr>
          <p:spPr bwMode="auto">
            <a:xfrm>
              <a:off x="11430727" y="2375592"/>
              <a:ext cx="619680" cy="16760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rmAutofit/>
            </a:bodyPr>
            <a:lstStyle/>
            <a:p>
              <a:pPr algn="ctr" rtl="0">
                <a:buClr>
                  <a:srgbClr val="181818"/>
                </a:buClr>
              </a:pPr>
              <a:r>
                <a:rPr lang="en-GB" sz="1000" b="1" kern="1200" dirty="0">
                  <a:solidFill>
                    <a:srgbClr val="181818"/>
                  </a:solidFill>
                  <a:latin typeface="Ericsson Hilda"/>
                  <a:ea typeface="+mn-ea"/>
                  <a:cs typeface="+mn-cs"/>
                  <a:sym typeface="Symbol" panose="05050102010706020507" pitchFamily="18" charset="2"/>
                </a:rPr>
                <a:t>Frequency</a:t>
              </a:r>
              <a:endParaRPr lang="en-GB" sz="1000" b="1" kern="1200" dirty="0">
                <a:solidFill>
                  <a:srgbClr val="181818"/>
                </a:solidFill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C907140-7E01-F526-847B-93D18B5FF747}"/>
                </a:ext>
              </a:extLst>
            </p:cNvPr>
            <p:cNvSpPr/>
            <p:nvPr/>
          </p:nvSpPr>
          <p:spPr bwMode="auto">
            <a:xfrm>
              <a:off x="10418458" y="2070433"/>
              <a:ext cx="1270609" cy="251970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indent="-357188" algn="l" rtl="0" fontAlgn="base">
                <a:spcBef>
                  <a:spcPts val="300"/>
                </a:spcBef>
                <a:spcAft>
                  <a:spcPct val="0"/>
                </a:spcAft>
                <a:buFont typeface="Ericsson Hilda" panose="00000500000000000000" pitchFamily="2" charset="0"/>
                <a:buChar char="—"/>
              </a:pPr>
              <a:endParaRPr lang="sv-SE" sz="1000" kern="1200" dirty="0" err="1">
                <a:solidFill>
                  <a:srgbClr val="FFFFFF"/>
                </a:solidFill>
                <a:highlight>
                  <a:srgbClr val="00FF00"/>
                </a:highlight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966B01-ECA0-5209-3FA8-ED1A3ED6EC3E}"/>
                </a:ext>
              </a:extLst>
            </p:cNvPr>
            <p:cNvSpPr txBox="1"/>
            <p:nvPr/>
          </p:nvSpPr>
          <p:spPr bwMode="auto">
            <a:xfrm>
              <a:off x="10487992" y="2106396"/>
              <a:ext cx="1314396" cy="18004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 rtl="0">
                <a:buClr>
                  <a:srgbClr val="181818"/>
                </a:buClr>
              </a:pPr>
              <a:r>
                <a:rPr lang="sv-SE" sz="1000" b="1" kern="1200" dirty="0">
                  <a:solidFill>
                    <a:srgbClr val="FFFFFF"/>
                  </a:solidFill>
                  <a:latin typeface="Ericsson Hilda"/>
                  <a:ea typeface="+mn-ea"/>
                  <a:cs typeface="+mn-cs"/>
                </a:rPr>
                <a:t>SCell in band A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4A5A547-69FA-4E8D-EB8C-728D0E908082}"/>
                </a:ext>
              </a:extLst>
            </p:cNvPr>
            <p:cNvSpPr txBox="1"/>
            <p:nvPr/>
          </p:nvSpPr>
          <p:spPr bwMode="auto">
            <a:xfrm>
              <a:off x="9066048" y="3769389"/>
              <a:ext cx="2104791" cy="2914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 rtl="0">
                <a:buClr>
                  <a:srgbClr val="181818"/>
                </a:buClr>
              </a:pPr>
              <a:r>
                <a:rPr lang="en-GB" sz="1000" b="1" kern="1200" dirty="0">
                  <a:solidFill>
                    <a:srgbClr val="181818"/>
                  </a:solidFill>
                  <a:latin typeface="Ericsson Hilda"/>
                  <a:ea typeface="+mn-ea"/>
                  <a:cs typeface="+mn-cs"/>
                  <a:sym typeface="Symbol" panose="05050102010706020507" pitchFamily="18" charset="2"/>
                </a:rPr>
                <a:t>Intra-band non-contiguous CA from non-collocated NR base stations </a:t>
              </a:r>
              <a:endParaRPr lang="en-GB" sz="1000" b="1" kern="1200" dirty="0">
                <a:solidFill>
                  <a:srgbClr val="181818"/>
                </a:solidFill>
                <a:latin typeface="Ericsson Hilda"/>
                <a:ea typeface="+mn-ea"/>
                <a:cs typeface="+mn-cs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4677F21-9ABE-AA8F-7DCD-BE3235F1CB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51495" y="2543201"/>
              <a:ext cx="142432" cy="407696"/>
              <a:chOff x="1463259" y="540336"/>
              <a:chExt cx="128" cy="352"/>
            </a:xfrm>
          </p:grpSpPr>
          <p:cxnSp>
            <p:nvCxnSpPr>
              <p:cNvPr id="12" name="Line 7">
                <a:extLst>
                  <a:ext uri="{FF2B5EF4-FFF2-40B4-BE49-F238E27FC236}">
                    <a16:creationId xmlns:a16="http://schemas.microsoft.com/office/drawing/2014/main" id="{D4B4A15E-2299-EFA8-7209-C5E76A550732}"/>
                  </a:ext>
                </a:extLst>
              </p:cNvPr>
              <p:cNvCxnSpPr/>
              <p:nvPr/>
            </p:nvCxnSpPr>
            <p:spPr bwMode="auto">
              <a:xfrm flipV="1">
                <a:off x="1463259" y="540368"/>
                <a:ext cx="64" cy="32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Line 8">
                <a:extLst>
                  <a:ext uri="{FF2B5EF4-FFF2-40B4-BE49-F238E27FC236}">
                    <a16:creationId xmlns:a16="http://schemas.microsoft.com/office/drawing/2014/main" id="{6E851754-FB63-AA2F-C4E1-26624C2477C8}"/>
                  </a:ext>
                </a:extLst>
              </p:cNvPr>
              <p:cNvCxnSpPr/>
              <p:nvPr/>
            </p:nvCxnSpPr>
            <p:spPr bwMode="auto">
              <a:xfrm flipH="1" flipV="1">
                <a:off x="1463323" y="540368"/>
                <a:ext cx="64" cy="32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Line 9">
                <a:extLst>
                  <a:ext uri="{FF2B5EF4-FFF2-40B4-BE49-F238E27FC236}">
                    <a16:creationId xmlns:a16="http://schemas.microsoft.com/office/drawing/2014/main" id="{40ADBDEC-6AEA-0A9B-8372-94EE87924470}"/>
                  </a:ext>
                </a:extLst>
              </p:cNvPr>
              <p:cNvCxnSpPr/>
              <p:nvPr/>
            </p:nvCxnSpPr>
            <p:spPr bwMode="auto">
              <a:xfrm flipV="1">
                <a:off x="1463259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Line 10">
                <a:extLst>
                  <a:ext uri="{FF2B5EF4-FFF2-40B4-BE49-F238E27FC236}">
                    <a16:creationId xmlns:a16="http://schemas.microsoft.com/office/drawing/2014/main" id="{B0B49C0B-367F-DC26-4802-17A8A1195F89}"/>
                  </a:ext>
                </a:extLst>
              </p:cNvPr>
              <p:cNvCxnSpPr/>
              <p:nvPr/>
            </p:nvCxnSpPr>
            <p:spPr bwMode="auto">
              <a:xfrm flipH="1" flipV="1">
                <a:off x="1463291" y="540528"/>
                <a:ext cx="79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Line 11">
                <a:extLst>
                  <a:ext uri="{FF2B5EF4-FFF2-40B4-BE49-F238E27FC236}">
                    <a16:creationId xmlns:a16="http://schemas.microsoft.com/office/drawing/2014/main" id="{8B03ED6C-7EAB-B634-9B46-6117556F6DFC}"/>
                  </a:ext>
                </a:extLst>
              </p:cNvPr>
              <p:cNvCxnSpPr/>
              <p:nvPr/>
            </p:nvCxnSpPr>
            <p:spPr bwMode="auto">
              <a:xfrm flipV="1">
                <a:off x="1463291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Line 12">
                <a:extLst>
                  <a:ext uri="{FF2B5EF4-FFF2-40B4-BE49-F238E27FC236}">
                    <a16:creationId xmlns:a16="http://schemas.microsoft.com/office/drawing/2014/main" id="{A4069A11-4520-AEC8-174C-6F282C7681BC}"/>
                  </a:ext>
                </a:extLst>
              </p:cNvPr>
              <p:cNvCxnSpPr/>
              <p:nvPr/>
            </p:nvCxnSpPr>
            <p:spPr bwMode="auto">
              <a:xfrm flipV="1">
                <a:off x="1463259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Line 13">
                <a:extLst>
                  <a:ext uri="{FF2B5EF4-FFF2-40B4-BE49-F238E27FC236}">
                    <a16:creationId xmlns:a16="http://schemas.microsoft.com/office/drawing/2014/main" id="{2B81275C-C09A-9024-7EA2-C9204A09CEB3}"/>
                  </a:ext>
                </a:extLst>
              </p:cNvPr>
              <p:cNvCxnSpPr/>
              <p:nvPr/>
            </p:nvCxnSpPr>
            <p:spPr bwMode="auto">
              <a:xfrm flipH="1" flipV="1">
                <a:off x="1463291" y="540528"/>
                <a:ext cx="79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Line 14">
                <a:extLst>
                  <a:ext uri="{FF2B5EF4-FFF2-40B4-BE49-F238E27FC236}">
                    <a16:creationId xmlns:a16="http://schemas.microsoft.com/office/drawing/2014/main" id="{FDD705D6-CB35-8D89-CFE7-205AB7022CF1}"/>
                  </a:ext>
                </a:extLst>
              </p:cNvPr>
              <p:cNvCxnSpPr/>
              <p:nvPr/>
            </p:nvCxnSpPr>
            <p:spPr bwMode="auto">
              <a:xfrm flipV="1">
                <a:off x="1463291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Line 15">
                <a:extLst>
                  <a:ext uri="{FF2B5EF4-FFF2-40B4-BE49-F238E27FC236}">
                    <a16:creationId xmlns:a16="http://schemas.microsoft.com/office/drawing/2014/main" id="{06092845-0494-7025-1E31-55A5A6FCD0DC}"/>
                  </a:ext>
                </a:extLst>
              </p:cNvPr>
              <p:cNvCxnSpPr/>
              <p:nvPr/>
            </p:nvCxnSpPr>
            <p:spPr bwMode="auto">
              <a:xfrm flipH="1" flipV="1">
                <a:off x="1463275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Line 16">
                <a:extLst>
                  <a:ext uri="{FF2B5EF4-FFF2-40B4-BE49-F238E27FC236}">
                    <a16:creationId xmlns:a16="http://schemas.microsoft.com/office/drawing/2014/main" id="{023B6DA5-23C4-7575-2C13-2495F6F901BC}"/>
                  </a:ext>
                </a:extLst>
              </p:cNvPr>
              <p:cNvCxnSpPr/>
              <p:nvPr/>
            </p:nvCxnSpPr>
            <p:spPr bwMode="auto">
              <a:xfrm flipV="1">
                <a:off x="1463275" y="540528"/>
                <a:ext cx="80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Line 17">
                <a:extLst>
                  <a:ext uri="{FF2B5EF4-FFF2-40B4-BE49-F238E27FC236}">
                    <a16:creationId xmlns:a16="http://schemas.microsoft.com/office/drawing/2014/main" id="{5F942839-0C9C-3E1F-B61B-420DEA7EAF9B}"/>
                  </a:ext>
                </a:extLst>
              </p:cNvPr>
              <p:cNvCxnSpPr/>
              <p:nvPr/>
            </p:nvCxnSpPr>
            <p:spPr bwMode="auto">
              <a:xfrm flipH="1" flipV="1">
                <a:off x="1463307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Line 18">
                <a:extLst>
                  <a:ext uri="{FF2B5EF4-FFF2-40B4-BE49-F238E27FC236}">
                    <a16:creationId xmlns:a16="http://schemas.microsoft.com/office/drawing/2014/main" id="{6E80CA54-4602-FA04-75B7-6576D945F60A}"/>
                  </a:ext>
                </a:extLst>
              </p:cNvPr>
              <p:cNvCxnSpPr/>
              <p:nvPr/>
            </p:nvCxnSpPr>
            <p:spPr bwMode="auto">
              <a:xfrm flipH="1" flipV="1">
                <a:off x="1463275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Line 19">
                <a:extLst>
                  <a:ext uri="{FF2B5EF4-FFF2-40B4-BE49-F238E27FC236}">
                    <a16:creationId xmlns:a16="http://schemas.microsoft.com/office/drawing/2014/main" id="{CFAF54E0-E809-E7A8-504D-D0B7956C0223}"/>
                  </a:ext>
                </a:extLst>
              </p:cNvPr>
              <p:cNvCxnSpPr/>
              <p:nvPr/>
            </p:nvCxnSpPr>
            <p:spPr bwMode="auto">
              <a:xfrm flipV="1">
                <a:off x="1463275" y="540528"/>
                <a:ext cx="80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Line 20">
                <a:extLst>
                  <a:ext uri="{FF2B5EF4-FFF2-40B4-BE49-F238E27FC236}">
                    <a16:creationId xmlns:a16="http://schemas.microsoft.com/office/drawing/2014/main" id="{9E30290D-01E1-BA1C-2075-98E02058B647}"/>
                  </a:ext>
                </a:extLst>
              </p:cNvPr>
              <p:cNvCxnSpPr/>
              <p:nvPr/>
            </p:nvCxnSpPr>
            <p:spPr bwMode="auto">
              <a:xfrm flipH="1" flipV="1">
                <a:off x="1463307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Line 21">
                <a:extLst>
                  <a:ext uri="{FF2B5EF4-FFF2-40B4-BE49-F238E27FC236}">
                    <a16:creationId xmlns:a16="http://schemas.microsoft.com/office/drawing/2014/main" id="{2338D0A2-4717-2CB6-97B7-A105E4E17489}"/>
                  </a:ext>
                </a:extLst>
              </p:cNvPr>
              <p:cNvCxnSpPr/>
              <p:nvPr/>
            </p:nvCxnSpPr>
            <p:spPr bwMode="auto">
              <a:xfrm>
                <a:off x="1463275" y="540368"/>
                <a:ext cx="96" cy="1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Line 22">
                <a:extLst>
                  <a:ext uri="{FF2B5EF4-FFF2-40B4-BE49-F238E27FC236}">
                    <a16:creationId xmlns:a16="http://schemas.microsoft.com/office/drawing/2014/main" id="{43793C87-A6B9-2D7E-5A64-6CE3BE2096CF}"/>
                  </a:ext>
                </a:extLst>
              </p:cNvPr>
              <p:cNvCxnSpPr/>
              <p:nvPr/>
            </p:nvCxnSpPr>
            <p:spPr bwMode="auto">
              <a:xfrm>
                <a:off x="1463275" y="540336"/>
                <a:ext cx="1" cy="32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Line 23">
                <a:extLst>
                  <a:ext uri="{FF2B5EF4-FFF2-40B4-BE49-F238E27FC236}">
                    <a16:creationId xmlns:a16="http://schemas.microsoft.com/office/drawing/2014/main" id="{3C9190A9-F225-BE2D-F518-B7A2C484AB50}"/>
                  </a:ext>
                </a:extLst>
              </p:cNvPr>
              <p:cNvCxnSpPr/>
              <p:nvPr/>
            </p:nvCxnSpPr>
            <p:spPr bwMode="auto">
              <a:xfrm>
                <a:off x="1463370" y="540336"/>
                <a:ext cx="1" cy="32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Line 24">
                <a:extLst>
                  <a:ext uri="{FF2B5EF4-FFF2-40B4-BE49-F238E27FC236}">
                    <a16:creationId xmlns:a16="http://schemas.microsoft.com/office/drawing/2014/main" id="{6AB3CE08-0431-3245-CE30-FD5787CCDAD4}"/>
                  </a:ext>
                </a:extLst>
              </p:cNvPr>
              <p:cNvCxnSpPr/>
              <p:nvPr/>
            </p:nvCxnSpPr>
            <p:spPr bwMode="auto">
              <a:xfrm>
                <a:off x="1463323" y="540352"/>
                <a:ext cx="1" cy="16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AEFEA78-848B-C17D-8542-8DEF83D6429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009583" y="2652258"/>
              <a:ext cx="765017" cy="810805"/>
            </a:xfrm>
            <a:prstGeom prst="straightConnector1">
              <a:avLst/>
            </a:prstGeom>
            <a:solidFill>
              <a:srgbClr val="0082F0"/>
            </a:solidFill>
            <a:ln w="12700" cap="flat" cmpd="sng" algn="ctr">
              <a:solidFill>
                <a:srgbClr val="181818"/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D37C8AD2-7E95-09AB-4DF0-F47B2A939DA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046579" y="2569644"/>
              <a:ext cx="805011" cy="810805"/>
            </a:xfrm>
            <a:prstGeom prst="straightConnector1">
              <a:avLst/>
            </a:prstGeom>
            <a:solidFill>
              <a:srgbClr val="0082F0"/>
            </a:solidFill>
            <a:ln w="12700" cap="flat" cmpd="sng" algn="ctr">
              <a:solidFill>
                <a:srgbClr val="181818"/>
              </a:solidFill>
              <a:prstDash val="dash"/>
              <a:round/>
              <a:headEnd type="triangle" w="med" len="med"/>
              <a:tailEnd type="none"/>
            </a:ln>
            <a:effectLst/>
          </p:spPr>
        </p:cxnSp>
        <p:sp>
          <p:nvSpPr>
            <p:cNvPr id="32" name="Text Box 54">
              <a:extLst>
                <a:ext uri="{FF2B5EF4-FFF2-40B4-BE49-F238E27FC236}">
                  <a16:creationId xmlns:a16="http://schemas.microsoft.com/office/drawing/2014/main" id="{85BF55BD-9C06-A123-8FF8-A26415E615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1409" y="2368789"/>
              <a:ext cx="423685" cy="142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E979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258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0" tIns="0" rIns="0" bIns="0" upright="1">
              <a:noAutofit/>
            </a:bodyPr>
            <a:lstStyle/>
            <a:p>
              <a:pPr algn="ctr" rtl="0" fontAlgn="base"/>
              <a:r>
                <a:rPr lang="en-US" sz="1000" kern="1200" dirty="0" err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gNB</a:t>
              </a:r>
              <a:endParaRPr lang="sv-SE" sz="1000" kern="1200" dirty="0">
                <a:solidFill>
                  <a:srgbClr val="181818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6E6F45A-5503-41EC-E599-482C696BAE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780310" y="2494235"/>
              <a:ext cx="149294" cy="403696"/>
              <a:chOff x="1463259" y="540336"/>
              <a:chExt cx="128" cy="352"/>
            </a:xfrm>
          </p:grpSpPr>
          <p:cxnSp>
            <p:nvCxnSpPr>
              <p:cNvPr id="34" name="Line 7">
                <a:extLst>
                  <a:ext uri="{FF2B5EF4-FFF2-40B4-BE49-F238E27FC236}">
                    <a16:creationId xmlns:a16="http://schemas.microsoft.com/office/drawing/2014/main" id="{1FB765AB-E1B7-D908-B835-D844221852A0}"/>
                  </a:ext>
                </a:extLst>
              </p:cNvPr>
              <p:cNvCxnSpPr/>
              <p:nvPr/>
            </p:nvCxnSpPr>
            <p:spPr bwMode="auto">
              <a:xfrm flipV="1">
                <a:off x="1463259" y="540368"/>
                <a:ext cx="64" cy="32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Line 8">
                <a:extLst>
                  <a:ext uri="{FF2B5EF4-FFF2-40B4-BE49-F238E27FC236}">
                    <a16:creationId xmlns:a16="http://schemas.microsoft.com/office/drawing/2014/main" id="{22BD246D-35EE-F0C5-1B36-AF942CDDAEA2}"/>
                  </a:ext>
                </a:extLst>
              </p:cNvPr>
              <p:cNvCxnSpPr/>
              <p:nvPr/>
            </p:nvCxnSpPr>
            <p:spPr bwMode="auto">
              <a:xfrm flipH="1" flipV="1">
                <a:off x="1463323" y="540368"/>
                <a:ext cx="64" cy="32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6" name="Line 9">
                <a:extLst>
                  <a:ext uri="{FF2B5EF4-FFF2-40B4-BE49-F238E27FC236}">
                    <a16:creationId xmlns:a16="http://schemas.microsoft.com/office/drawing/2014/main" id="{7B81465C-1811-2752-E833-04B62A04627D}"/>
                  </a:ext>
                </a:extLst>
              </p:cNvPr>
              <p:cNvCxnSpPr/>
              <p:nvPr/>
            </p:nvCxnSpPr>
            <p:spPr bwMode="auto">
              <a:xfrm flipV="1">
                <a:off x="1463259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7" name="Line 10">
                <a:extLst>
                  <a:ext uri="{FF2B5EF4-FFF2-40B4-BE49-F238E27FC236}">
                    <a16:creationId xmlns:a16="http://schemas.microsoft.com/office/drawing/2014/main" id="{7CDBE803-F9D0-E38E-5256-F14AECFA3B04}"/>
                  </a:ext>
                </a:extLst>
              </p:cNvPr>
              <p:cNvCxnSpPr/>
              <p:nvPr/>
            </p:nvCxnSpPr>
            <p:spPr bwMode="auto">
              <a:xfrm flipH="1" flipV="1">
                <a:off x="1463291" y="540528"/>
                <a:ext cx="79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8" name="Line 11">
                <a:extLst>
                  <a:ext uri="{FF2B5EF4-FFF2-40B4-BE49-F238E27FC236}">
                    <a16:creationId xmlns:a16="http://schemas.microsoft.com/office/drawing/2014/main" id="{2E8715AF-94AE-BEF2-E739-B476333323FD}"/>
                  </a:ext>
                </a:extLst>
              </p:cNvPr>
              <p:cNvCxnSpPr/>
              <p:nvPr/>
            </p:nvCxnSpPr>
            <p:spPr bwMode="auto">
              <a:xfrm flipV="1">
                <a:off x="1463291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9" name="Line 12">
                <a:extLst>
                  <a:ext uri="{FF2B5EF4-FFF2-40B4-BE49-F238E27FC236}">
                    <a16:creationId xmlns:a16="http://schemas.microsoft.com/office/drawing/2014/main" id="{FBCDE615-CE39-E8BB-9122-84138A2972BF}"/>
                  </a:ext>
                </a:extLst>
              </p:cNvPr>
              <p:cNvCxnSpPr/>
              <p:nvPr/>
            </p:nvCxnSpPr>
            <p:spPr bwMode="auto">
              <a:xfrm flipV="1">
                <a:off x="1463259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Line 13">
                <a:extLst>
                  <a:ext uri="{FF2B5EF4-FFF2-40B4-BE49-F238E27FC236}">
                    <a16:creationId xmlns:a16="http://schemas.microsoft.com/office/drawing/2014/main" id="{2024A62C-96A9-E182-4EB3-C70EAA024B48}"/>
                  </a:ext>
                </a:extLst>
              </p:cNvPr>
              <p:cNvCxnSpPr/>
              <p:nvPr/>
            </p:nvCxnSpPr>
            <p:spPr bwMode="auto">
              <a:xfrm flipH="1" flipV="1">
                <a:off x="1463291" y="540528"/>
                <a:ext cx="79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" name="Line 14">
                <a:extLst>
                  <a:ext uri="{FF2B5EF4-FFF2-40B4-BE49-F238E27FC236}">
                    <a16:creationId xmlns:a16="http://schemas.microsoft.com/office/drawing/2014/main" id="{7136881B-9A46-B199-E5A9-9B8421A19802}"/>
                  </a:ext>
                </a:extLst>
              </p:cNvPr>
              <p:cNvCxnSpPr/>
              <p:nvPr/>
            </p:nvCxnSpPr>
            <p:spPr bwMode="auto">
              <a:xfrm flipV="1">
                <a:off x="1463291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" name="Line 15">
                <a:extLst>
                  <a:ext uri="{FF2B5EF4-FFF2-40B4-BE49-F238E27FC236}">
                    <a16:creationId xmlns:a16="http://schemas.microsoft.com/office/drawing/2014/main" id="{5FF03EF0-9895-5DE2-7D40-15ACDF1ABDD3}"/>
                  </a:ext>
                </a:extLst>
              </p:cNvPr>
              <p:cNvCxnSpPr/>
              <p:nvPr/>
            </p:nvCxnSpPr>
            <p:spPr bwMode="auto">
              <a:xfrm flipH="1" flipV="1">
                <a:off x="1463275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3" name="Line 16">
                <a:extLst>
                  <a:ext uri="{FF2B5EF4-FFF2-40B4-BE49-F238E27FC236}">
                    <a16:creationId xmlns:a16="http://schemas.microsoft.com/office/drawing/2014/main" id="{9D31F465-F8C1-830F-57F7-2FE53F58EEF4}"/>
                  </a:ext>
                </a:extLst>
              </p:cNvPr>
              <p:cNvCxnSpPr/>
              <p:nvPr/>
            </p:nvCxnSpPr>
            <p:spPr bwMode="auto">
              <a:xfrm flipV="1">
                <a:off x="1463275" y="540528"/>
                <a:ext cx="80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Line 17">
                <a:extLst>
                  <a:ext uri="{FF2B5EF4-FFF2-40B4-BE49-F238E27FC236}">
                    <a16:creationId xmlns:a16="http://schemas.microsoft.com/office/drawing/2014/main" id="{25A4BE97-96B1-1A5C-7E62-FFD84ACA258D}"/>
                  </a:ext>
                </a:extLst>
              </p:cNvPr>
              <p:cNvCxnSpPr/>
              <p:nvPr/>
            </p:nvCxnSpPr>
            <p:spPr bwMode="auto">
              <a:xfrm flipH="1" flipV="1">
                <a:off x="1463307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5" name="Line 18">
                <a:extLst>
                  <a:ext uri="{FF2B5EF4-FFF2-40B4-BE49-F238E27FC236}">
                    <a16:creationId xmlns:a16="http://schemas.microsoft.com/office/drawing/2014/main" id="{0C540D43-330A-B11A-A286-DB4438056113}"/>
                  </a:ext>
                </a:extLst>
              </p:cNvPr>
              <p:cNvCxnSpPr/>
              <p:nvPr/>
            </p:nvCxnSpPr>
            <p:spPr bwMode="auto">
              <a:xfrm flipH="1" flipV="1">
                <a:off x="1463275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Line 19">
                <a:extLst>
                  <a:ext uri="{FF2B5EF4-FFF2-40B4-BE49-F238E27FC236}">
                    <a16:creationId xmlns:a16="http://schemas.microsoft.com/office/drawing/2014/main" id="{7D58DD54-F262-ABEF-4FF6-BE8F20F15F1C}"/>
                  </a:ext>
                </a:extLst>
              </p:cNvPr>
              <p:cNvCxnSpPr/>
              <p:nvPr/>
            </p:nvCxnSpPr>
            <p:spPr bwMode="auto">
              <a:xfrm flipV="1">
                <a:off x="1463275" y="540528"/>
                <a:ext cx="80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Line 20">
                <a:extLst>
                  <a:ext uri="{FF2B5EF4-FFF2-40B4-BE49-F238E27FC236}">
                    <a16:creationId xmlns:a16="http://schemas.microsoft.com/office/drawing/2014/main" id="{D037EC0C-6BF5-FBFF-3D3C-A9443F598DAF}"/>
                  </a:ext>
                </a:extLst>
              </p:cNvPr>
              <p:cNvCxnSpPr/>
              <p:nvPr/>
            </p:nvCxnSpPr>
            <p:spPr bwMode="auto">
              <a:xfrm flipH="1" flipV="1">
                <a:off x="1463307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8" name="Line 21">
                <a:extLst>
                  <a:ext uri="{FF2B5EF4-FFF2-40B4-BE49-F238E27FC236}">
                    <a16:creationId xmlns:a16="http://schemas.microsoft.com/office/drawing/2014/main" id="{8C15C1A5-AA74-27BE-27EB-A5F698F40B7E}"/>
                  </a:ext>
                </a:extLst>
              </p:cNvPr>
              <p:cNvCxnSpPr/>
              <p:nvPr/>
            </p:nvCxnSpPr>
            <p:spPr bwMode="auto">
              <a:xfrm>
                <a:off x="1463275" y="540368"/>
                <a:ext cx="96" cy="1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9" name="Line 22">
                <a:extLst>
                  <a:ext uri="{FF2B5EF4-FFF2-40B4-BE49-F238E27FC236}">
                    <a16:creationId xmlns:a16="http://schemas.microsoft.com/office/drawing/2014/main" id="{987A652D-EC10-501A-8777-67FAE7E5D26B}"/>
                  </a:ext>
                </a:extLst>
              </p:cNvPr>
              <p:cNvCxnSpPr/>
              <p:nvPr/>
            </p:nvCxnSpPr>
            <p:spPr bwMode="auto">
              <a:xfrm>
                <a:off x="1463275" y="540336"/>
                <a:ext cx="1" cy="32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Line 23">
                <a:extLst>
                  <a:ext uri="{FF2B5EF4-FFF2-40B4-BE49-F238E27FC236}">
                    <a16:creationId xmlns:a16="http://schemas.microsoft.com/office/drawing/2014/main" id="{B36A4C6C-3059-F267-2B4F-BB4EB6FB89FF}"/>
                  </a:ext>
                </a:extLst>
              </p:cNvPr>
              <p:cNvCxnSpPr/>
              <p:nvPr/>
            </p:nvCxnSpPr>
            <p:spPr bwMode="auto">
              <a:xfrm>
                <a:off x="1463370" y="540336"/>
                <a:ext cx="1" cy="32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" name="Line 24">
                <a:extLst>
                  <a:ext uri="{FF2B5EF4-FFF2-40B4-BE49-F238E27FC236}">
                    <a16:creationId xmlns:a16="http://schemas.microsoft.com/office/drawing/2014/main" id="{3BC75433-0626-EA92-2B2D-B811B1EA2577}"/>
                  </a:ext>
                </a:extLst>
              </p:cNvPr>
              <p:cNvCxnSpPr/>
              <p:nvPr/>
            </p:nvCxnSpPr>
            <p:spPr bwMode="auto">
              <a:xfrm>
                <a:off x="1463323" y="540352"/>
                <a:ext cx="1" cy="16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4F258C75-43A6-FE4D-22EF-BE114FCAEF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31682" y="2346515"/>
              <a:ext cx="423685" cy="142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E979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258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0" tIns="0" rIns="0" bIns="0" upright="1">
              <a:noAutofit/>
            </a:bodyPr>
            <a:lstStyle/>
            <a:p>
              <a:pPr algn="ctr" rtl="0" fontAlgn="base"/>
              <a:r>
                <a:rPr lang="en-US" sz="1000" kern="1200" dirty="0" err="1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gNB</a:t>
              </a:r>
              <a:endParaRPr lang="sv-SE" sz="1000" kern="1200" dirty="0">
                <a:solidFill>
                  <a:srgbClr val="181818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DFC12CE7-5DDE-13D1-47BD-05E3119CF96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155767" y="2554160"/>
              <a:ext cx="532602" cy="826290"/>
            </a:xfrm>
            <a:prstGeom prst="straightConnector1">
              <a:avLst/>
            </a:prstGeom>
            <a:solidFill>
              <a:srgbClr val="0082F0"/>
            </a:solidFill>
            <a:ln w="12700" cap="flat" cmpd="sng" algn="ctr">
              <a:solidFill>
                <a:srgbClr val="181818"/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8D11CDF3-935D-980F-7132-C35596AD321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232756" y="2609034"/>
              <a:ext cx="532603" cy="826290"/>
            </a:xfrm>
            <a:prstGeom prst="straightConnector1">
              <a:avLst/>
            </a:prstGeom>
            <a:solidFill>
              <a:srgbClr val="0082F0"/>
            </a:solidFill>
            <a:ln w="12700" cap="flat" cmpd="sng" algn="ctr">
              <a:solidFill>
                <a:srgbClr val="181818"/>
              </a:solidFill>
              <a:prstDash val="dash"/>
              <a:round/>
              <a:headEnd type="triangle" w="med" len="med"/>
              <a:tailEnd type="none"/>
            </a:ln>
            <a:effectLst/>
          </p:spPr>
        </p:cxn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9BFB3C6A-B7B2-304F-1A11-394234237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55109" y="3382570"/>
              <a:ext cx="263335" cy="367084"/>
            </a:xfrm>
            <a:prstGeom prst="rect">
              <a:avLst/>
            </a:prstGeom>
          </p:spPr>
        </p:pic>
      </p:grp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1EC4B-96EF-DA0F-45F7-29D272C3D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RAN4 areas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24A9A-0CEB-D0E1-3366-D2AD336F85C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762579"/>
            <a:ext cx="7437599" cy="4392612"/>
          </a:xfrm>
        </p:spPr>
        <p:txBody>
          <a:bodyPr/>
          <a:lstStyle/>
          <a:p>
            <a:r>
              <a:rPr lang="en-US" dirty="0"/>
              <a:t>ATG enhancements (FR2, CA)</a:t>
            </a:r>
          </a:p>
          <a:p>
            <a:pPr lvl="1"/>
            <a:r>
              <a:rPr lang="en-US" dirty="0"/>
              <a:t>Technically, FR2 may be an interesting means to enhance the ATG use-case and avoid some interference issues</a:t>
            </a:r>
          </a:p>
          <a:p>
            <a:pPr lvl="1"/>
            <a:r>
              <a:rPr lang="en-US" dirty="0"/>
              <a:t>FR2 can work well due to line of site propagation conditions to the aircraft</a:t>
            </a:r>
          </a:p>
          <a:p>
            <a:pPr lvl="1"/>
            <a:r>
              <a:rPr lang="en-US" dirty="0"/>
              <a:t>Consider including provided TUs allow</a:t>
            </a:r>
          </a:p>
          <a:p>
            <a:endParaRPr lang="en-US" dirty="0"/>
          </a:p>
          <a:p>
            <a:r>
              <a:rPr lang="en-US" dirty="0"/>
              <a:t>100km HAPS</a:t>
            </a:r>
          </a:p>
          <a:p>
            <a:pPr lvl="1"/>
            <a:r>
              <a:rPr lang="en-US" dirty="0"/>
              <a:t>It should be considered whether this can be captured in TEI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2C3C4FD-30B1-FA53-5727-EADD06B37871}"/>
              </a:ext>
            </a:extLst>
          </p:cNvPr>
          <p:cNvGrpSpPr/>
          <p:nvPr/>
        </p:nvGrpSpPr>
        <p:grpSpPr>
          <a:xfrm>
            <a:off x="8583977" y="1282714"/>
            <a:ext cx="2855175" cy="2064853"/>
            <a:chOff x="8166306" y="1844675"/>
            <a:chExt cx="3693530" cy="267922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15F52F9-9C54-C160-1F70-0B4EE1D6B7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66680" y="3588144"/>
              <a:ext cx="206226" cy="518473"/>
              <a:chOff x="1463259" y="540336"/>
              <a:chExt cx="128" cy="352"/>
            </a:xfrm>
          </p:grpSpPr>
          <p:cxnSp>
            <p:nvCxnSpPr>
              <p:cNvPr id="5" name="Line 7">
                <a:extLst>
                  <a:ext uri="{FF2B5EF4-FFF2-40B4-BE49-F238E27FC236}">
                    <a16:creationId xmlns:a16="http://schemas.microsoft.com/office/drawing/2014/main" id="{F5A79CBF-95AF-00E5-7455-F4AE7FDCCB68}"/>
                  </a:ext>
                </a:extLst>
              </p:cNvPr>
              <p:cNvCxnSpPr/>
              <p:nvPr/>
            </p:nvCxnSpPr>
            <p:spPr bwMode="auto">
              <a:xfrm flipV="1">
                <a:off x="1463259" y="540368"/>
                <a:ext cx="64" cy="32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" name="Line 8">
                <a:extLst>
                  <a:ext uri="{FF2B5EF4-FFF2-40B4-BE49-F238E27FC236}">
                    <a16:creationId xmlns:a16="http://schemas.microsoft.com/office/drawing/2014/main" id="{7A5A4BD4-2FF0-347E-8034-7B7EE25F9DC0}"/>
                  </a:ext>
                </a:extLst>
              </p:cNvPr>
              <p:cNvCxnSpPr/>
              <p:nvPr/>
            </p:nvCxnSpPr>
            <p:spPr bwMode="auto">
              <a:xfrm flipH="1" flipV="1">
                <a:off x="1463323" y="540368"/>
                <a:ext cx="64" cy="32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" name="Line 9">
                <a:extLst>
                  <a:ext uri="{FF2B5EF4-FFF2-40B4-BE49-F238E27FC236}">
                    <a16:creationId xmlns:a16="http://schemas.microsoft.com/office/drawing/2014/main" id="{63B82BC5-8E73-6F8B-457F-EA55018C4A66}"/>
                  </a:ext>
                </a:extLst>
              </p:cNvPr>
              <p:cNvCxnSpPr/>
              <p:nvPr/>
            </p:nvCxnSpPr>
            <p:spPr bwMode="auto">
              <a:xfrm flipV="1">
                <a:off x="1463259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" name="Line 10">
                <a:extLst>
                  <a:ext uri="{FF2B5EF4-FFF2-40B4-BE49-F238E27FC236}">
                    <a16:creationId xmlns:a16="http://schemas.microsoft.com/office/drawing/2014/main" id="{052A3B5D-B79E-1944-EDE9-E9A2C616A051}"/>
                  </a:ext>
                </a:extLst>
              </p:cNvPr>
              <p:cNvCxnSpPr/>
              <p:nvPr/>
            </p:nvCxnSpPr>
            <p:spPr bwMode="auto">
              <a:xfrm flipH="1" flipV="1">
                <a:off x="1463291" y="540528"/>
                <a:ext cx="79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" name="Line 11">
                <a:extLst>
                  <a:ext uri="{FF2B5EF4-FFF2-40B4-BE49-F238E27FC236}">
                    <a16:creationId xmlns:a16="http://schemas.microsoft.com/office/drawing/2014/main" id="{B5A754F8-E64B-ADB8-B638-1CAA79266AF9}"/>
                  </a:ext>
                </a:extLst>
              </p:cNvPr>
              <p:cNvCxnSpPr/>
              <p:nvPr/>
            </p:nvCxnSpPr>
            <p:spPr bwMode="auto">
              <a:xfrm flipV="1">
                <a:off x="1463291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Line 12">
                <a:extLst>
                  <a:ext uri="{FF2B5EF4-FFF2-40B4-BE49-F238E27FC236}">
                    <a16:creationId xmlns:a16="http://schemas.microsoft.com/office/drawing/2014/main" id="{A1C53852-092C-EE05-69F7-548629DC718E}"/>
                  </a:ext>
                </a:extLst>
              </p:cNvPr>
              <p:cNvCxnSpPr/>
              <p:nvPr/>
            </p:nvCxnSpPr>
            <p:spPr bwMode="auto">
              <a:xfrm flipV="1">
                <a:off x="1463259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" name="Line 13">
                <a:extLst>
                  <a:ext uri="{FF2B5EF4-FFF2-40B4-BE49-F238E27FC236}">
                    <a16:creationId xmlns:a16="http://schemas.microsoft.com/office/drawing/2014/main" id="{13F81248-A979-2941-8EB1-746780694017}"/>
                  </a:ext>
                </a:extLst>
              </p:cNvPr>
              <p:cNvCxnSpPr/>
              <p:nvPr/>
            </p:nvCxnSpPr>
            <p:spPr bwMode="auto">
              <a:xfrm flipH="1" flipV="1">
                <a:off x="1463291" y="540528"/>
                <a:ext cx="79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" name="Line 14">
                <a:extLst>
                  <a:ext uri="{FF2B5EF4-FFF2-40B4-BE49-F238E27FC236}">
                    <a16:creationId xmlns:a16="http://schemas.microsoft.com/office/drawing/2014/main" id="{8DD944FE-67E0-B358-6262-CA0B3B690844}"/>
                  </a:ext>
                </a:extLst>
              </p:cNvPr>
              <p:cNvCxnSpPr/>
              <p:nvPr/>
            </p:nvCxnSpPr>
            <p:spPr bwMode="auto">
              <a:xfrm flipV="1">
                <a:off x="1463291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Line 15">
                <a:extLst>
                  <a:ext uri="{FF2B5EF4-FFF2-40B4-BE49-F238E27FC236}">
                    <a16:creationId xmlns:a16="http://schemas.microsoft.com/office/drawing/2014/main" id="{A8A2BF69-DF35-9E8D-5EB1-247A97A6E122}"/>
                  </a:ext>
                </a:extLst>
              </p:cNvPr>
              <p:cNvCxnSpPr/>
              <p:nvPr/>
            </p:nvCxnSpPr>
            <p:spPr bwMode="auto">
              <a:xfrm flipH="1" flipV="1">
                <a:off x="1463275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Line 16">
                <a:extLst>
                  <a:ext uri="{FF2B5EF4-FFF2-40B4-BE49-F238E27FC236}">
                    <a16:creationId xmlns:a16="http://schemas.microsoft.com/office/drawing/2014/main" id="{0BEB47A7-8514-5250-5AFC-E192620D94BE}"/>
                  </a:ext>
                </a:extLst>
              </p:cNvPr>
              <p:cNvCxnSpPr/>
              <p:nvPr/>
            </p:nvCxnSpPr>
            <p:spPr bwMode="auto">
              <a:xfrm flipV="1">
                <a:off x="1463275" y="540528"/>
                <a:ext cx="80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Line 17">
                <a:extLst>
                  <a:ext uri="{FF2B5EF4-FFF2-40B4-BE49-F238E27FC236}">
                    <a16:creationId xmlns:a16="http://schemas.microsoft.com/office/drawing/2014/main" id="{103D189A-09CD-0C18-E3F0-FF088D36B600}"/>
                  </a:ext>
                </a:extLst>
              </p:cNvPr>
              <p:cNvCxnSpPr/>
              <p:nvPr/>
            </p:nvCxnSpPr>
            <p:spPr bwMode="auto">
              <a:xfrm flipH="1" flipV="1">
                <a:off x="1463307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Line 18">
                <a:extLst>
                  <a:ext uri="{FF2B5EF4-FFF2-40B4-BE49-F238E27FC236}">
                    <a16:creationId xmlns:a16="http://schemas.microsoft.com/office/drawing/2014/main" id="{ABA0C49A-3B42-EB0C-BD60-EF958F1F61D5}"/>
                  </a:ext>
                </a:extLst>
              </p:cNvPr>
              <p:cNvCxnSpPr/>
              <p:nvPr/>
            </p:nvCxnSpPr>
            <p:spPr bwMode="auto">
              <a:xfrm flipH="1" flipV="1">
                <a:off x="1463275" y="540608"/>
                <a:ext cx="111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Line 19">
                <a:extLst>
                  <a:ext uri="{FF2B5EF4-FFF2-40B4-BE49-F238E27FC236}">
                    <a16:creationId xmlns:a16="http://schemas.microsoft.com/office/drawing/2014/main" id="{1909B93D-07D6-E23E-5AB5-5A55F155DCDC}"/>
                  </a:ext>
                </a:extLst>
              </p:cNvPr>
              <p:cNvCxnSpPr/>
              <p:nvPr/>
            </p:nvCxnSpPr>
            <p:spPr bwMode="auto">
              <a:xfrm flipV="1">
                <a:off x="1463275" y="540528"/>
                <a:ext cx="80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Line 20">
                <a:extLst>
                  <a:ext uri="{FF2B5EF4-FFF2-40B4-BE49-F238E27FC236}">
                    <a16:creationId xmlns:a16="http://schemas.microsoft.com/office/drawing/2014/main" id="{5966AAE0-84F2-F6E3-F5B0-55F6E7134EDA}"/>
                  </a:ext>
                </a:extLst>
              </p:cNvPr>
              <p:cNvCxnSpPr/>
              <p:nvPr/>
            </p:nvCxnSpPr>
            <p:spPr bwMode="auto">
              <a:xfrm flipH="1" flipV="1">
                <a:off x="1463307" y="540448"/>
                <a:ext cx="48" cy="80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Line 21">
                <a:extLst>
                  <a:ext uri="{FF2B5EF4-FFF2-40B4-BE49-F238E27FC236}">
                    <a16:creationId xmlns:a16="http://schemas.microsoft.com/office/drawing/2014/main" id="{5DEE682B-B0AB-771E-9C77-D4F07565F5FE}"/>
                  </a:ext>
                </a:extLst>
              </p:cNvPr>
              <p:cNvCxnSpPr/>
              <p:nvPr/>
            </p:nvCxnSpPr>
            <p:spPr bwMode="auto">
              <a:xfrm>
                <a:off x="1463275" y="540368"/>
                <a:ext cx="96" cy="1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Line 22">
                <a:extLst>
                  <a:ext uri="{FF2B5EF4-FFF2-40B4-BE49-F238E27FC236}">
                    <a16:creationId xmlns:a16="http://schemas.microsoft.com/office/drawing/2014/main" id="{0E5D56C3-BD8B-ECFE-8321-61B4BB4FAD88}"/>
                  </a:ext>
                </a:extLst>
              </p:cNvPr>
              <p:cNvCxnSpPr/>
              <p:nvPr/>
            </p:nvCxnSpPr>
            <p:spPr bwMode="auto">
              <a:xfrm>
                <a:off x="1463275" y="540336"/>
                <a:ext cx="1" cy="32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Line 23">
                <a:extLst>
                  <a:ext uri="{FF2B5EF4-FFF2-40B4-BE49-F238E27FC236}">
                    <a16:creationId xmlns:a16="http://schemas.microsoft.com/office/drawing/2014/main" id="{F7819670-A244-A172-0C44-10F8FE3FCF10}"/>
                  </a:ext>
                </a:extLst>
              </p:cNvPr>
              <p:cNvCxnSpPr/>
              <p:nvPr/>
            </p:nvCxnSpPr>
            <p:spPr bwMode="auto">
              <a:xfrm>
                <a:off x="1463370" y="540336"/>
                <a:ext cx="1" cy="32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Line 24">
                <a:extLst>
                  <a:ext uri="{FF2B5EF4-FFF2-40B4-BE49-F238E27FC236}">
                    <a16:creationId xmlns:a16="http://schemas.microsoft.com/office/drawing/2014/main" id="{FEAB3A30-33A8-10C5-A822-3FAE43CB2DE3}"/>
                  </a:ext>
                </a:extLst>
              </p:cNvPr>
              <p:cNvCxnSpPr/>
              <p:nvPr/>
            </p:nvCxnSpPr>
            <p:spPr bwMode="auto">
              <a:xfrm>
                <a:off x="1463323" y="540352"/>
                <a:ext cx="1" cy="16"/>
              </a:xfrm>
              <a:prstGeom prst="line">
                <a:avLst/>
              </a:prstGeom>
              <a:noFill/>
              <a:ln w="12700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23" name="Graphic 22" descr="Airplane with solid fill">
              <a:extLst>
                <a:ext uri="{FF2B5EF4-FFF2-40B4-BE49-F238E27FC236}">
                  <a16:creationId xmlns:a16="http://schemas.microsoft.com/office/drawing/2014/main" id="{2323E3F2-D88A-98C9-83F6-990C0AB53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9025934" y="1959004"/>
              <a:ext cx="696275" cy="696275"/>
            </a:xfrm>
            <a:prstGeom prst="rect">
              <a:avLst/>
            </a:prstGeom>
          </p:spPr>
        </p:pic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628D374D-1C7F-9458-3958-13C754FB713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74071" y="2619979"/>
              <a:ext cx="641053" cy="810806"/>
            </a:xfrm>
            <a:prstGeom prst="straightConnector1">
              <a:avLst/>
            </a:prstGeom>
            <a:solidFill>
              <a:srgbClr val="0082F0"/>
            </a:solidFill>
            <a:ln w="12700" cap="flat" cmpd="sng" algn="ctr">
              <a:solidFill>
                <a:srgbClr val="181818"/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E5D44283-D0E8-218B-ACD5-1D6E48D7D36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528740" y="2558460"/>
              <a:ext cx="641053" cy="810806"/>
            </a:xfrm>
            <a:prstGeom prst="straightConnector1">
              <a:avLst/>
            </a:prstGeom>
            <a:solidFill>
              <a:srgbClr val="0082F0"/>
            </a:solidFill>
            <a:ln w="12700" cap="flat" cmpd="sng" algn="ctr">
              <a:solidFill>
                <a:srgbClr val="181818"/>
              </a:solidFill>
              <a:prstDash val="dash"/>
              <a:round/>
              <a:headEnd type="triangle" w="med" len="med"/>
              <a:tailEnd type="none"/>
            </a:ln>
            <a:effectLst/>
          </p:spPr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C7CE00B-28EB-2E94-C20D-84F60FD9DF75}"/>
                </a:ext>
              </a:extLst>
            </p:cNvPr>
            <p:cNvSpPr/>
            <p:nvPr/>
          </p:nvSpPr>
          <p:spPr bwMode="auto">
            <a:xfrm>
              <a:off x="8166306" y="1844675"/>
              <a:ext cx="3289955" cy="2419936"/>
            </a:xfrm>
            <a:prstGeom prst="ellipse">
              <a:avLst/>
            </a:prstGeom>
            <a:noFill/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  <a:defRPr/>
              </a:pPr>
              <a:endPara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7" name="Text Box 54">
              <a:extLst>
                <a:ext uri="{FF2B5EF4-FFF2-40B4-BE49-F238E27FC236}">
                  <a16:creationId xmlns:a16="http://schemas.microsoft.com/office/drawing/2014/main" id="{2B353CE2-91DE-73BB-ABC9-23555D572A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3523" y="4271333"/>
              <a:ext cx="3586313" cy="252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E979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258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0" tIns="0" rIns="0" bIns="0" upright="1">
              <a:noAutofit/>
            </a:bodyPr>
            <a:lstStyle/>
            <a:p>
              <a:pPr algn="ctr" rtl="0" fontAlgn="base"/>
              <a:r>
                <a:rPr lang="en-US" sz="1000" b="1" kern="1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ATG: Ground BS serving UE on plane</a:t>
              </a:r>
              <a:endParaRPr lang="sv-SE" sz="1000" b="1" kern="1200" dirty="0">
                <a:solidFill>
                  <a:srgbClr val="181818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 Box 54">
              <a:extLst>
                <a:ext uri="{FF2B5EF4-FFF2-40B4-BE49-F238E27FC236}">
                  <a16:creationId xmlns:a16="http://schemas.microsoft.com/office/drawing/2014/main" id="{5CA93564-3CD9-D232-8C01-487C747ED9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60336" y="3795131"/>
              <a:ext cx="793454" cy="193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E979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258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0" tIns="0" rIns="0" bIns="0" upright="1">
              <a:noAutofit/>
            </a:bodyPr>
            <a:lstStyle/>
            <a:p>
              <a:pPr algn="ctr" rtl="0" fontAlgn="base"/>
              <a:r>
                <a:rPr lang="en-US" sz="1000" kern="1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Ground BS</a:t>
              </a:r>
              <a:endParaRPr lang="sv-SE" sz="1000" kern="1200" dirty="0">
                <a:solidFill>
                  <a:srgbClr val="181818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 Box 54">
              <a:extLst>
                <a:ext uri="{FF2B5EF4-FFF2-40B4-BE49-F238E27FC236}">
                  <a16:creationId xmlns:a16="http://schemas.microsoft.com/office/drawing/2014/main" id="{45C4D891-999C-1211-521C-C93F78B90B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44174" y="2071159"/>
              <a:ext cx="896567" cy="252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E979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258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0" tIns="0" rIns="0" bIns="0" upright="1">
              <a:noAutofit/>
            </a:bodyPr>
            <a:lstStyle/>
            <a:p>
              <a:pPr algn="ctr" rtl="0" fontAlgn="base"/>
              <a:r>
                <a:rPr lang="en-US" sz="1000" kern="1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UE serving inside plane</a:t>
              </a:r>
              <a:endParaRPr lang="sv-SE" sz="1000" kern="1200" dirty="0">
                <a:solidFill>
                  <a:srgbClr val="181818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B5EB716B-3941-4DEF-7B99-DB447808789A}"/>
              </a:ext>
            </a:extLst>
          </p:cNvPr>
          <p:cNvSpPr txBox="1"/>
          <p:nvPr/>
        </p:nvSpPr>
        <p:spPr bwMode="auto">
          <a:xfrm>
            <a:off x="9398479" y="6204266"/>
            <a:ext cx="2066581" cy="29143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 rtl="0">
              <a:buClr>
                <a:srgbClr val="181818"/>
              </a:buClr>
            </a:pPr>
            <a:r>
              <a:rPr lang="en-GB" sz="1000" b="1" kern="1200" dirty="0">
                <a:solidFill>
                  <a:srgbClr val="181818"/>
                </a:solidFill>
                <a:latin typeface="Ericsson Hilda"/>
                <a:ea typeface="+mn-ea"/>
                <a:cs typeface="+mn-cs"/>
                <a:sym typeface="Symbol" panose="05050102010706020507" pitchFamily="18" charset="2"/>
              </a:rPr>
              <a:t>UE on ground served by HAPS</a:t>
            </a:r>
            <a:endParaRPr lang="en-GB" sz="1000" b="1" kern="1200" dirty="0">
              <a:solidFill>
                <a:srgbClr val="181818"/>
              </a:solidFill>
              <a:latin typeface="Ericsson Hilda"/>
              <a:ea typeface="+mn-ea"/>
              <a:cs typeface="+mn-cs"/>
            </a:endParaRPr>
          </a:p>
        </p:txBody>
      </p:sp>
      <p:sp>
        <p:nvSpPr>
          <p:cNvPr id="103" name="Text Box 54">
            <a:extLst>
              <a:ext uri="{FF2B5EF4-FFF2-40B4-BE49-F238E27FC236}">
                <a16:creationId xmlns:a16="http://schemas.microsoft.com/office/drawing/2014/main" id="{5D280079-9F21-D373-17A0-7F1F541E25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2838" y="3858583"/>
            <a:ext cx="423685" cy="14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E979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25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0" tIns="0" rIns="0" bIns="0" upright="1">
            <a:noAutofit/>
          </a:bodyPr>
          <a:lstStyle/>
          <a:p>
            <a:pPr algn="ctr" rtl="0" fontAlgn="base"/>
            <a:r>
              <a:rPr lang="en-US" sz="1000" kern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HAPS</a:t>
            </a:r>
            <a:endParaRPr lang="sv-SE" sz="1000" kern="1200" dirty="0">
              <a:solidFill>
                <a:srgbClr val="181818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B3329DE0-E45D-5416-D932-BCA032D6DD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764" y="5758784"/>
            <a:ext cx="205938" cy="287074"/>
          </a:xfrm>
          <a:prstGeom prst="rect">
            <a:avLst/>
          </a:prstGeom>
        </p:spPr>
      </p:pic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D51BEFFF-4AFE-FBDE-879F-419CC63ACC5F}"/>
              </a:ext>
            </a:extLst>
          </p:cNvPr>
          <p:cNvCxnSpPr>
            <a:cxnSpLocks/>
          </p:cNvCxnSpPr>
          <p:nvPr/>
        </p:nvCxnSpPr>
        <p:spPr bwMode="auto">
          <a:xfrm flipH="1">
            <a:off x="9668390" y="4595620"/>
            <a:ext cx="560822" cy="991281"/>
          </a:xfrm>
          <a:prstGeom prst="straightConnector1">
            <a:avLst/>
          </a:prstGeom>
          <a:solidFill>
            <a:srgbClr val="0082F0"/>
          </a:solidFill>
          <a:ln w="12700" cap="flat" cmpd="sng" algn="ctr">
            <a:solidFill>
              <a:srgbClr val="181818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59FFE8F1-7E36-BB91-78D9-08C41ABBCB8C}"/>
              </a:ext>
            </a:extLst>
          </p:cNvPr>
          <p:cNvCxnSpPr>
            <a:cxnSpLocks/>
          </p:cNvCxnSpPr>
          <p:nvPr/>
        </p:nvCxnSpPr>
        <p:spPr bwMode="auto">
          <a:xfrm flipH="1">
            <a:off x="9785753" y="4691023"/>
            <a:ext cx="518927" cy="947256"/>
          </a:xfrm>
          <a:prstGeom prst="straightConnector1">
            <a:avLst/>
          </a:prstGeom>
          <a:solidFill>
            <a:srgbClr val="0082F0"/>
          </a:solidFill>
          <a:ln w="12700" cap="flat" cmpd="sng" algn="ctr">
            <a:solidFill>
              <a:srgbClr val="181818"/>
            </a:solidFill>
            <a:prstDash val="dash"/>
            <a:round/>
            <a:headEnd type="triangle" w="med" len="med"/>
            <a:tailEnd type="none"/>
          </a:ln>
          <a:effectLst/>
        </p:spPr>
      </p:cxnSp>
      <p:sp>
        <p:nvSpPr>
          <p:cNvPr id="110" name="Oval 109">
            <a:extLst>
              <a:ext uri="{FF2B5EF4-FFF2-40B4-BE49-F238E27FC236}">
                <a16:creationId xmlns:a16="http://schemas.microsoft.com/office/drawing/2014/main" id="{AFA8CBA2-2E13-83EA-9E67-FF464C25ECC8}"/>
              </a:ext>
            </a:extLst>
          </p:cNvPr>
          <p:cNvSpPr/>
          <p:nvPr/>
        </p:nvSpPr>
        <p:spPr bwMode="auto">
          <a:xfrm>
            <a:off x="8666841" y="3758167"/>
            <a:ext cx="2878357" cy="2419936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1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Text Box 54">
            <a:extLst>
              <a:ext uri="{FF2B5EF4-FFF2-40B4-BE49-F238E27FC236}">
                <a16:creationId xmlns:a16="http://schemas.microsoft.com/office/drawing/2014/main" id="{A1EE5BEE-4BCD-60DA-C821-B8EAEEFCD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7023" y="5843027"/>
            <a:ext cx="490566" cy="16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E979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25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0" tIns="0" rIns="0" bIns="0" upright="1">
            <a:noAutofit/>
          </a:bodyPr>
          <a:lstStyle/>
          <a:p>
            <a:pPr algn="ctr" rtl="0" fontAlgn="base"/>
            <a:r>
              <a:rPr lang="en-US" sz="1000" kern="1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</a:t>
            </a:r>
            <a:endParaRPr lang="sv-SE" sz="1000" kern="1200" dirty="0">
              <a:solidFill>
                <a:srgbClr val="181818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6" name="Graphic 115" descr="Quadcopter with solid fill">
            <a:extLst>
              <a:ext uri="{FF2B5EF4-FFF2-40B4-BE49-F238E27FC236}">
                <a16:creationId xmlns:a16="http://schemas.microsoft.com/office/drawing/2014/main" id="{C1CC4541-954B-6E67-8474-2C6FA4C2E1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48801" y="38280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06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CRSVK2ctdvXNGk4F2cOCqTGA2Kce8ZEdiS8zgYUGKSw="},{"name":"ConfidentialityClass","value":"cT/FOwTWaPknrhRlNMh4SQ=="},{"name":"LanguageCode","value":"5wlu7ZdPxHQj1W0w+yTNSg=="},{"name":"Date","value":"tlxPfMeP9Srp2iu8l/3TXw=="},{"name":"TemplateType","value":"5wlu7ZdPxHQj1W0w+yTNSg=="},{"name":"DocTitle","value":"5wlu7ZdPxHQj1W0w+yTNSg=="},{"name":"TotalPageNo","value":"5wlu7ZdPxHQj1W0w+yTNSg=="},{"name":"Prepared","value":"OlqEL1jgr9xtA+0DtU74KwxFJIEkrTEwR0t3jEzGl04="}]}]]></TemplafyFormConfiguration>
</file>

<file path=customXml/item3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1" ma:contentTypeDescription="Create a new document." ma:contentTypeScope="" ma:versionID="2ccf4b56b599cf8e6ea5ffbb9e7242d2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970ffe4eafcd9f4eda3f5040a1e0e65c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B9AEDDE3-EA02-4A8F-B8F8-0606A0AA45FC}">
  <ds:schemaRefs/>
</ds:datastoreItem>
</file>

<file path=customXml/itemProps10.xml><?xml version="1.0" encoding="utf-8"?>
<ds:datastoreItem xmlns:ds="http://schemas.openxmlformats.org/officeDocument/2006/customXml" ds:itemID="{847502A6-7CBE-43AF-BDF6-4D4423521D8C}">
  <ds:schemaRefs/>
</ds:datastoreItem>
</file>

<file path=customXml/itemProps11.xml><?xml version="1.0" encoding="utf-8"?>
<ds:datastoreItem xmlns:ds="http://schemas.openxmlformats.org/officeDocument/2006/customXml" ds:itemID="{03AF3FDC-ACD1-46F3-A43E-782322DF9816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D92C3DF5-A179-4E2D-BD20-07044B39171F}">
  <ds:schemaRefs/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09F197C-6A49-47D0-B877-F88807989676}">
  <ds:schemaRefs/>
</ds:datastoreItem>
</file>

<file path=customXml/itemProps6.xml><?xml version="1.0" encoding="utf-8"?>
<ds:datastoreItem xmlns:ds="http://schemas.openxmlformats.org/officeDocument/2006/customXml" ds:itemID="{629E2D78-0A20-4480-AAC3-E1AF23B59BAE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7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http://purl.org/dc/terms/"/>
    <ds:schemaRef ds:uri="http://purl.org/dc/elements/1.1/"/>
    <ds:schemaRef ds:uri="2f282d3b-eb4a-4b09-b61f-b9593442e286"/>
    <ds:schemaRef ds:uri="9b239327-9e80-40e4-b1b7-4394fed77a33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d8762117-8292-4133-b1c7-eab5c6487cfd"/>
    <ds:schemaRef ds:uri="http://schemas.microsoft.com/sharepoint/v3"/>
    <ds:schemaRef ds:uri="http://www.w3.org/XML/1998/namespace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130</TotalTime>
  <Words>337</Words>
  <Application>Microsoft Office PowerPoint</Application>
  <PresentationFormat>Widescreen</PresentationFormat>
  <Paragraphs>45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Ericsson Hilda</vt:lpstr>
      <vt:lpstr>Ericsson Hilda ExtraBold</vt:lpstr>
      <vt:lpstr>Ericsson Hilda ExtraLight</vt:lpstr>
      <vt:lpstr>Arial</vt:lpstr>
      <vt:lpstr>Ericsson Technical Icons</vt:lpstr>
      <vt:lpstr>Ericsson Hilda Light</vt:lpstr>
      <vt:lpstr>PresentationTemplate2021</vt:lpstr>
      <vt:lpstr>Proposal for RAN4 package (Other)</vt:lpstr>
      <vt:lpstr>Other RAN4 areas</vt:lpstr>
      <vt:lpstr>Other RAN4 areas</vt:lpstr>
      <vt:lpstr>Other RAN4 areas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 Rel-19 proposals</dc:title>
  <dc:creator>ECHAPTH Thomas Chapman</dc:creator>
  <cp:keywords/>
  <dc:description>Rev</dc:description>
  <cp:lastModifiedBy>Thomas Chapman</cp:lastModifiedBy>
  <cp:revision>1</cp:revision>
  <dcterms:created xsi:type="dcterms:W3CDTF">2019-04-23T15:12:54Z</dcterms:created>
  <dcterms:modified xsi:type="dcterms:W3CDTF">2023-12-04T16:57:30Z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637104475104519859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ECHAPTH Thomas Chapman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2023-11-27</vt:lpwstr>
  </property>
  <property fmtid="{D5CDD505-2E9C-101B-9397-08002B2CF9AE}" pid="21" name="Reference">
    <vt:lpwstr/>
  </property>
  <property fmtid="{D5CDD505-2E9C-101B-9397-08002B2CF9AE}" pid="22" name="Title">
    <vt:lpwstr>RAN4 Rel-19 proposals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MediaServiceImageTags">
    <vt:lpwstr/>
  </property>
</Properties>
</file>