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8" r:id="rId1"/>
    <p:sldMasterId id="2147484021" r:id="rId2"/>
    <p:sldMasterId id="2147484026" r:id="rId3"/>
  </p:sldMasterIdLst>
  <p:notesMasterIdLst>
    <p:notesMasterId r:id="rId11"/>
  </p:notesMasterIdLst>
  <p:handoutMasterIdLst>
    <p:handoutMasterId r:id="rId12"/>
  </p:handoutMasterIdLst>
  <p:sldIdLst>
    <p:sldId id="283" r:id="rId4"/>
    <p:sldId id="311" r:id="rId5"/>
    <p:sldId id="1507" r:id="rId6"/>
    <p:sldId id="1510" r:id="rId7"/>
    <p:sldId id="1515" r:id="rId8"/>
    <p:sldId id="1514" r:id="rId9"/>
    <p:sldId id="280" r:id="rId10"/>
  </p:sldIdLst>
  <p:sldSz cx="12196763" cy="6858000"/>
  <p:notesSz cx="6858000" cy="9144000"/>
  <p:defaultTextStyle>
    <a:defPPr>
      <a:defRPr lang="en-US"/>
    </a:defPPr>
    <a:lvl1pPr marL="0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40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78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718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957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196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435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675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913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COVER PAGE" id="{E8D0D622-F6C6-F44A-B365-B4A5FF6195C2}">
          <p14:sldIdLst>
            <p14:sldId id="283"/>
            <p14:sldId id="311"/>
            <p14:sldId id="1507"/>
            <p14:sldId id="1510"/>
            <p14:sldId id="1515"/>
            <p14:sldId id="1514"/>
            <p14:sldId id="280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uawei" initials="Huawei" lastIdx="16" clrIdx="0">
    <p:extLst>
      <p:ext uri="{19B8F6BF-5375-455C-9EA6-DF929625EA0E}">
        <p15:presenceInfo xmlns:p15="http://schemas.microsoft.com/office/powerpoint/2012/main" userId="Huawei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170BB5"/>
    <a:srgbClr val="D4F1F5"/>
    <a:srgbClr val="D0E8C4"/>
    <a:srgbClr val="DDDDDD"/>
    <a:srgbClr val="B5B5B5"/>
    <a:srgbClr val="000000"/>
    <a:srgbClr val="E9002F"/>
    <a:srgbClr val="595757"/>
    <a:srgbClr val="22181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72833802-FEF1-4C79-8D5D-14CF1EAF98D9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202B0CA-FC54-4496-8BCA-5EF66A818D29}" styleName="Dark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815" autoAdjust="0"/>
    <p:restoredTop sz="96291"/>
  </p:normalViewPr>
  <p:slideViewPr>
    <p:cSldViewPr snapToGrid="0" snapToObjects="1">
      <p:cViewPr varScale="1">
        <p:scale>
          <a:sx n="103" d="100"/>
          <a:sy n="103" d="100"/>
        </p:scale>
        <p:origin x="110" y="240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4" d="100"/>
        <a:sy n="104" d="100"/>
      </p:scale>
      <p:origin x="0" y="-5280"/>
    </p:cViewPr>
  </p:sorterViewPr>
  <p:notesViewPr>
    <p:cSldViewPr snapToGrid="0" snapToObjects="1">
      <p:cViewPr varScale="1">
        <p:scale>
          <a:sx n="96" d="100"/>
          <a:sy n="96" d="100"/>
        </p:scale>
        <p:origin x="3104" y="16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commentAuthors" Target="commentAuthor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15" Type="http://schemas.openxmlformats.org/officeDocument/2006/relationships/viewProps" Target="viewProp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C1732D5-D207-4AC1-AD8A-6170A95105B3}" type="doc">
      <dgm:prSet loTypeId="urn:microsoft.com/office/officeart/2005/8/layout/hProcess11" loCatId="process" qsTypeId="urn:microsoft.com/office/officeart/2005/8/quickstyle/simple1" qsCatId="simple" csTypeId="urn:microsoft.com/office/officeart/2005/8/colors/colorful4" csCatId="colorful" phldr="1"/>
      <dgm:spPr/>
    </dgm:pt>
    <dgm:pt modelId="{0E1E2A1E-7CF2-4D9E-AE3F-D2FA57A0BBC7}">
      <dgm:prSet phldrT="[Text]"/>
      <dgm:spPr/>
      <dgm:t>
        <a:bodyPr/>
        <a:lstStyle/>
        <a:p>
          <a:endParaRPr lang="en-US" dirty="0"/>
        </a:p>
      </dgm:t>
    </dgm:pt>
    <dgm:pt modelId="{E96B1A54-3BD9-4744-ADED-F0C61B7C1D04}" type="parTrans" cxnId="{9A82E33A-48E9-4C5E-9C7E-FC3D3879EF2F}">
      <dgm:prSet/>
      <dgm:spPr/>
      <dgm:t>
        <a:bodyPr/>
        <a:lstStyle/>
        <a:p>
          <a:endParaRPr lang="en-US"/>
        </a:p>
      </dgm:t>
    </dgm:pt>
    <dgm:pt modelId="{1F95E591-9BD2-48E2-B528-F81A7B597FC4}" type="sibTrans" cxnId="{9A82E33A-48E9-4C5E-9C7E-FC3D3879EF2F}">
      <dgm:prSet/>
      <dgm:spPr/>
      <dgm:t>
        <a:bodyPr/>
        <a:lstStyle/>
        <a:p>
          <a:endParaRPr lang="en-US"/>
        </a:p>
      </dgm:t>
    </dgm:pt>
    <dgm:pt modelId="{50107728-1A97-4E91-B0BB-FA92B91AAFEA}">
      <dgm:prSet phldrT="[Text]"/>
      <dgm:spPr/>
      <dgm:t>
        <a:bodyPr/>
        <a:lstStyle/>
        <a:p>
          <a:endParaRPr lang="en-US" dirty="0"/>
        </a:p>
      </dgm:t>
    </dgm:pt>
    <dgm:pt modelId="{EB8BFCEA-630F-4C3C-9574-14881DD8C37B}" type="parTrans" cxnId="{6E4307EE-7BD1-4CB4-94E7-E7A83E2586AA}">
      <dgm:prSet/>
      <dgm:spPr/>
      <dgm:t>
        <a:bodyPr/>
        <a:lstStyle/>
        <a:p>
          <a:endParaRPr lang="en-US"/>
        </a:p>
      </dgm:t>
    </dgm:pt>
    <dgm:pt modelId="{B6C81024-CD6F-43DB-BEB0-F7424EE9D133}" type="sibTrans" cxnId="{6E4307EE-7BD1-4CB4-94E7-E7A83E2586AA}">
      <dgm:prSet/>
      <dgm:spPr/>
      <dgm:t>
        <a:bodyPr/>
        <a:lstStyle/>
        <a:p>
          <a:endParaRPr lang="en-US"/>
        </a:p>
      </dgm:t>
    </dgm:pt>
    <dgm:pt modelId="{B3756F10-A89E-446B-B53A-C6C7DD7CFBF0}">
      <dgm:prSet phldrT="[Text]"/>
      <dgm:spPr/>
      <dgm:t>
        <a:bodyPr/>
        <a:lstStyle/>
        <a:p>
          <a:endParaRPr lang="en-US" dirty="0"/>
        </a:p>
      </dgm:t>
    </dgm:pt>
    <dgm:pt modelId="{0D5BA3BC-5450-4AF6-A432-A615A2D8C14C}" type="parTrans" cxnId="{4E9868FB-EC25-4344-87CB-79927280DEDC}">
      <dgm:prSet/>
      <dgm:spPr/>
      <dgm:t>
        <a:bodyPr/>
        <a:lstStyle/>
        <a:p>
          <a:endParaRPr lang="en-US"/>
        </a:p>
      </dgm:t>
    </dgm:pt>
    <dgm:pt modelId="{EC8A637B-5557-4699-923B-049143306466}" type="sibTrans" cxnId="{4E9868FB-EC25-4344-87CB-79927280DEDC}">
      <dgm:prSet/>
      <dgm:spPr/>
      <dgm:t>
        <a:bodyPr/>
        <a:lstStyle/>
        <a:p>
          <a:endParaRPr lang="en-US"/>
        </a:p>
      </dgm:t>
    </dgm:pt>
    <dgm:pt modelId="{AAADEE54-9F80-4BD6-A97D-5F2B1E784D9B}">
      <dgm:prSet phldrT="[Text]"/>
      <dgm:spPr/>
      <dgm:t>
        <a:bodyPr/>
        <a:lstStyle/>
        <a:p>
          <a:endParaRPr lang="en-US" dirty="0"/>
        </a:p>
      </dgm:t>
    </dgm:pt>
    <dgm:pt modelId="{5D68025B-07F1-4DF9-8D49-3D5151579074}" type="parTrans" cxnId="{0E19B042-E83F-4927-A2F1-C216C93F5E17}">
      <dgm:prSet/>
      <dgm:spPr/>
      <dgm:t>
        <a:bodyPr/>
        <a:lstStyle/>
        <a:p>
          <a:endParaRPr lang="en-US"/>
        </a:p>
      </dgm:t>
    </dgm:pt>
    <dgm:pt modelId="{A1398DEB-E474-4748-9B63-0AE203F0F963}" type="sibTrans" cxnId="{0E19B042-E83F-4927-A2F1-C216C93F5E17}">
      <dgm:prSet/>
      <dgm:spPr/>
      <dgm:t>
        <a:bodyPr/>
        <a:lstStyle/>
        <a:p>
          <a:endParaRPr lang="en-US"/>
        </a:p>
      </dgm:t>
    </dgm:pt>
    <dgm:pt modelId="{50FED9C1-A52F-41C2-AA29-3A0389F23D2B}">
      <dgm:prSet phldrT="[Text]"/>
      <dgm:spPr/>
      <dgm:t>
        <a:bodyPr/>
        <a:lstStyle/>
        <a:p>
          <a:endParaRPr lang="en-US" dirty="0"/>
        </a:p>
      </dgm:t>
    </dgm:pt>
    <dgm:pt modelId="{297A3703-A400-4CBC-A8C7-5BEE7A13BF33}" type="parTrans" cxnId="{5737D76E-FE6F-4B02-8585-57305BF04199}">
      <dgm:prSet/>
      <dgm:spPr/>
      <dgm:t>
        <a:bodyPr/>
        <a:lstStyle/>
        <a:p>
          <a:endParaRPr lang="en-US"/>
        </a:p>
      </dgm:t>
    </dgm:pt>
    <dgm:pt modelId="{AA822BBE-6969-4683-86B6-CE925674F58A}" type="sibTrans" cxnId="{5737D76E-FE6F-4B02-8585-57305BF04199}">
      <dgm:prSet/>
      <dgm:spPr/>
      <dgm:t>
        <a:bodyPr/>
        <a:lstStyle/>
        <a:p>
          <a:endParaRPr lang="en-US"/>
        </a:p>
      </dgm:t>
    </dgm:pt>
    <dgm:pt modelId="{E7490973-1CE6-4579-A0D7-1ACAD31CDB3D}">
      <dgm:prSet phldrT="[Text]"/>
      <dgm:spPr/>
      <dgm:t>
        <a:bodyPr/>
        <a:lstStyle/>
        <a:p>
          <a:endParaRPr lang="en-US" dirty="0"/>
        </a:p>
      </dgm:t>
    </dgm:pt>
    <dgm:pt modelId="{893246BE-4361-41EA-A5F9-E72D980577B3}" type="parTrans" cxnId="{87B2E407-5EC0-426A-B029-6FCF9748CC68}">
      <dgm:prSet/>
      <dgm:spPr/>
      <dgm:t>
        <a:bodyPr/>
        <a:lstStyle/>
        <a:p>
          <a:endParaRPr lang="en-US"/>
        </a:p>
      </dgm:t>
    </dgm:pt>
    <dgm:pt modelId="{3D66A1A9-F8C3-4F67-9BBC-F28F6F3E9685}" type="sibTrans" cxnId="{87B2E407-5EC0-426A-B029-6FCF9748CC68}">
      <dgm:prSet/>
      <dgm:spPr/>
      <dgm:t>
        <a:bodyPr/>
        <a:lstStyle/>
        <a:p>
          <a:endParaRPr lang="en-US"/>
        </a:p>
      </dgm:t>
    </dgm:pt>
    <dgm:pt modelId="{F0B2B714-885B-4163-A356-AFDDC27599A3}" type="pres">
      <dgm:prSet presAssocID="{8C1732D5-D207-4AC1-AD8A-6170A95105B3}" presName="Name0" presStyleCnt="0">
        <dgm:presLayoutVars>
          <dgm:dir/>
          <dgm:resizeHandles val="exact"/>
        </dgm:presLayoutVars>
      </dgm:prSet>
      <dgm:spPr/>
    </dgm:pt>
    <dgm:pt modelId="{A92F610E-4169-4261-9AEF-5F70F56130D9}" type="pres">
      <dgm:prSet presAssocID="{8C1732D5-D207-4AC1-AD8A-6170A95105B3}" presName="arrow" presStyleLbl="bgShp" presStyleIdx="0" presStyleCnt="1" custLinFactNeighborX="0" custLinFactNeighborY="-2416"/>
      <dgm:spPr/>
    </dgm:pt>
    <dgm:pt modelId="{61C1427D-F0D0-460B-9458-B3DEE242CFE2}" type="pres">
      <dgm:prSet presAssocID="{8C1732D5-D207-4AC1-AD8A-6170A95105B3}" presName="points" presStyleCnt="0"/>
      <dgm:spPr/>
    </dgm:pt>
    <dgm:pt modelId="{0E56E2C4-C136-4B7F-AC66-38D209049BE9}" type="pres">
      <dgm:prSet presAssocID="{0E1E2A1E-7CF2-4D9E-AE3F-D2FA57A0BBC7}" presName="compositeA" presStyleCnt="0"/>
      <dgm:spPr/>
    </dgm:pt>
    <dgm:pt modelId="{661106F9-3FDC-496F-AD12-C96C161897DA}" type="pres">
      <dgm:prSet presAssocID="{0E1E2A1E-7CF2-4D9E-AE3F-D2FA57A0BBC7}" presName="textA" presStyleLbl="revTx" presStyleIdx="0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6AA7265-F57F-481F-BE23-07550B86DC9B}" type="pres">
      <dgm:prSet presAssocID="{0E1E2A1E-7CF2-4D9E-AE3F-D2FA57A0BBC7}" presName="circleA" presStyleLbl="node1" presStyleIdx="0" presStyleCnt="6"/>
      <dgm:spPr/>
    </dgm:pt>
    <dgm:pt modelId="{FB493563-D284-4640-9439-191C4C5B77C1}" type="pres">
      <dgm:prSet presAssocID="{0E1E2A1E-7CF2-4D9E-AE3F-D2FA57A0BBC7}" presName="spaceA" presStyleCnt="0"/>
      <dgm:spPr/>
    </dgm:pt>
    <dgm:pt modelId="{977A974E-428A-410B-9C12-F4A7297D9A1D}" type="pres">
      <dgm:prSet presAssocID="{1F95E591-9BD2-48E2-B528-F81A7B597FC4}" presName="space" presStyleCnt="0"/>
      <dgm:spPr/>
    </dgm:pt>
    <dgm:pt modelId="{5B60136D-9B61-4F21-B0C8-D9063F702F22}" type="pres">
      <dgm:prSet presAssocID="{50107728-1A97-4E91-B0BB-FA92B91AAFEA}" presName="compositeB" presStyleCnt="0"/>
      <dgm:spPr/>
    </dgm:pt>
    <dgm:pt modelId="{33E0D6CE-CD63-473F-A9AF-422970B6DC58}" type="pres">
      <dgm:prSet presAssocID="{50107728-1A97-4E91-B0BB-FA92B91AAFEA}" presName="textB" presStyleLbl="revTx" presStyleIdx="1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B16CFB0-71DB-4709-9704-3459C11223F5}" type="pres">
      <dgm:prSet presAssocID="{50107728-1A97-4E91-B0BB-FA92B91AAFEA}" presName="circleB" presStyleLbl="node1" presStyleIdx="1" presStyleCnt="6"/>
      <dgm:spPr/>
    </dgm:pt>
    <dgm:pt modelId="{007AAC60-F1DD-4935-BF5F-79898EC09E22}" type="pres">
      <dgm:prSet presAssocID="{50107728-1A97-4E91-B0BB-FA92B91AAFEA}" presName="spaceB" presStyleCnt="0"/>
      <dgm:spPr/>
    </dgm:pt>
    <dgm:pt modelId="{AE19F364-288F-4314-9E1E-1112F5DEED90}" type="pres">
      <dgm:prSet presAssocID="{B6C81024-CD6F-43DB-BEB0-F7424EE9D133}" presName="space" presStyleCnt="0"/>
      <dgm:spPr/>
    </dgm:pt>
    <dgm:pt modelId="{2E7AF3C5-CDE4-47A1-812D-81ADA4C59CB2}" type="pres">
      <dgm:prSet presAssocID="{B3756F10-A89E-446B-B53A-C6C7DD7CFBF0}" presName="compositeA" presStyleCnt="0"/>
      <dgm:spPr/>
    </dgm:pt>
    <dgm:pt modelId="{A20014AF-13D9-4DED-B898-842942D8EFC5}" type="pres">
      <dgm:prSet presAssocID="{B3756F10-A89E-446B-B53A-C6C7DD7CFBF0}" presName="textA" presStyleLbl="revTx" presStyleIdx="2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63F1115-20A5-4770-9995-A949250AA094}" type="pres">
      <dgm:prSet presAssocID="{B3756F10-A89E-446B-B53A-C6C7DD7CFBF0}" presName="circleA" presStyleLbl="node1" presStyleIdx="2" presStyleCnt="6"/>
      <dgm:spPr/>
    </dgm:pt>
    <dgm:pt modelId="{78EAE25B-599F-4973-B2F0-68261B5E60F2}" type="pres">
      <dgm:prSet presAssocID="{B3756F10-A89E-446B-B53A-C6C7DD7CFBF0}" presName="spaceA" presStyleCnt="0"/>
      <dgm:spPr/>
    </dgm:pt>
    <dgm:pt modelId="{0D0E428A-CF81-47D9-A6D7-2A3F04B56525}" type="pres">
      <dgm:prSet presAssocID="{EC8A637B-5557-4699-923B-049143306466}" presName="space" presStyleCnt="0"/>
      <dgm:spPr/>
    </dgm:pt>
    <dgm:pt modelId="{3B3EFD68-7119-4260-97E1-954334F5A894}" type="pres">
      <dgm:prSet presAssocID="{50FED9C1-A52F-41C2-AA29-3A0389F23D2B}" presName="compositeB" presStyleCnt="0"/>
      <dgm:spPr/>
    </dgm:pt>
    <dgm:pt modelId="{0A46DDC1-97F2-4B6F-8B22-D3B7123F51F3}" type="pres">
      <dgm:prSet presAssocID="{50FED9C1-A52F-41C2-AA29-3A0389F23D2B}" presName="textB" presStyleLbl="revTx" presStyleIdx="3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233435E-D3F8-467B-800F-29864F62E4FB}" type="pres">
      <dgm:prSet presAssocID="{50FED9C1-A52F-41C2-AA29-3A0389F23D2B}" presName="circleB" presStyleLbl="node1" presStyleIdx="3" presStyleCnt="6"/>
      <dgm:spPr/>
    </dgm:pt>
    <dgm:pt modelId="{A74B907B-7635-4061-A268-5A72375C1C6B}" type="pres">
      <dgm:prSet presAssocID="{50FED9C1-A52F-41C2-AA29-3A0389F23D2B}" presName="spaceB" presStyleCnt="0"/>
      <dgm:spPr/>
    </dgm:pt>
    <dgm:pt modelId="{78106AE8-9A93-4A19-8CED-E634DA9362AB}" type="pres">
      <dgm:prSet presAssocID="{AA822BBE-6969-4683-86B6-CE925674F58A}" presName="space" presStyleCnt="0"/>
      <dgm:spPr/>
    </dgm:pt>
    <dgm:pt modelId="{84ED4E96-24B5-489A-A1E1-3B3DFD1C00E3}" type="pres">
      <dgm:prSet presAssocID="{E7490973-1CE6-4579-A0D7-1ACAD31CDB3D}" presName="compositeA" presStyleCnt="0"/>
      <dgm:spPr/>
    </dgm:pt>
    <dgm:pt modelId="{E6333B6A-D048-4CF9-8684-62915B73C012}" type="pres">
      <dgm:prSet presAssocID="{E7490973-1CE6-4579-A0D7-1ACAD31CDB3D}" presName="textA" presStyleLbl="revTx" presStyleIdx="4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4320693-3C4B-4F7B-B219-331C6BA8D296}" type="pres">
      <dgm:prSet presAssocID="{E7490973-1CE6-4579-A0D7-1ACAD31CDB3D}" presName="circleA" presStyleLbl="node1" presStyleIdx="4" presStyleCnt="6"/>
      <dgm:spPr/>
    </dgm:pt>
    <dgm:pt modelId="{311858F1-05F8-4BFD-8089-2FF198E6E6EC}" type="pres">
      <dgm:prSet presAssocID="{E7490973-1CE6-4579-A0D7-1ACAD31CDB3D}" presName="spaceA" presStyleCnt="0"/>
      <dgm:spPr/>
    </dgm:pt>
    <dgm:pt modelId="{3E532C5B-95D4-42E4-8E04-AE897D950F8B}" type="pres">
      <dgm:prSet presAssocID="{3D66A1A9-F8C3-4F67-9BBC-F28F6F3E9685}" presName="space" presStyleCnt="0"/>
      <dgm:spPr/>
    </dgm:pt>
    <dgm:pt modelId="{6F2B3D72-6071-480E-ABFB-369214362422}" type="pres">
      <dgm:prSet presAssocID="{AAADEE54-9F80-4BD6-A97D-5F2B1E784D9B}" presName="compositeB" presStyleCnt="0"/>
      <dgm:spPr/>
    </dgm:pt>
    <dgm:pt modelId="{28683A09-BF42-4B2B-A6D1-D81DC1E74B3A}" type="pres">
      <dgm:prSet presAssocID="{AAADEE54-9F80-4BD6-A97D-5F2B1E784D9B}" presName="textB" presStyleLbl="revTx" presStyleIdx="5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B58659C-E2E7-4549-B5F0-8445F869644C}" type="pres">
      <dgm:prSet presAssocID="{AAADEE54-9F80-4BD6-A97D-5F2B1E784D9B}" presName="circleB" presStyleLbl="node1" presStyleIdx="5" presStyleCnt="6"/>
      <dgm:spPr/>
    </dgm:pt>
    <dgm:pt modelId="{1FA7A781-5E7E-4F97-8B44-BE194082C1BB}" type="pres">
      <dgm:prSet presAssocID="{AAADEE54-9F80-4BD6-A97D-5F2B1E784D9B}" presName="spaceB" presStyleCnt="0"/>
      <dgm:spPr/>
    </dgm:pt>
  </dgm:ptLst>
  <dgm:cxnLst>
    <dgm:cxn modelId="{5737D76E-FE6F-4B02-8585-57305BF04199}" srcId="{8C1732D5-D207-4AC1-AD8A-6170A95105B3}" destId="{50FED9C1-A52F-41C2-AA29-3A0389F23D2B}" srcOrd="3" destOrd="0" parTransId="{297A3703-A400-4CBC-A8C7-5BEE7A13BF33}" sibTransId="{AA822BBE-6969-4683-86B6-CE925674F58A}"/>
    <dgm:cxn modelId="{0EF262A5-945F-4D71-9354-9F861C52CBE7}" type="presOf" srcId="{E7490973-1CE6-4579-A0D7-1ACAD31CDB3D}" destId="{E6333B6A-D048-4CF9-8684-62915B73C012}" srcOrd="0" destOrd="0" presId="urn:microsoft.com/office/officeart/2005/8/layout/hProcess11"/>
    <dgm:cxn modelId="{9A82E33A-48E9-4C5E-9C7E-FC3D3879EF2F}" srcId="{8C1732D5-D207-4AC1-AD8A-6170A95105B3}" destId="{0E1E2A1E-7CF2-4D9E-AE3F-D2FA57A0BBC7}" srcOrd="0" destOrd="0" parTransId="{E96B1A54-3BD9-4744-ADED-F0C61B7C1D04}" sibTransId="{1F95E591-9BD2-48E2-B528-F81A7B597FC4}"/>
    <dgm:cxn modelId="{075F562C-B1EE-46CE-BCF8-E4F74D9431F2}" type="presOf" srcId="{0E1E2A1E-7CF2-4D9E-AE3F-D2FA57A0BBC7}" destId="{661106F9-3FDC-496F-AD12-C96C161897DA}" srcOrd="0" destOrd="0" presId="urn:microsoft.com/office/officeart/2005/8/layout/hProcess11"/>
    <dgm:cxn modelId="{6E4307EE-7BD1-4CB4-94E7-E7A83E2586AA}" srcId="{8C1732D5-D207-4AC1-AD8A-6170A95105B3}" destId="{50107728-1A97-4E91-B0BB-FA92B91AAFEA}" srcOrd="1" destOrd="0" parTransId="{EB8BFCEA-630F-4C3C-9574-14881DD8C37B}" sibTransId="{B6C81024-CD6F-43DB-BEB0-F7424EE9D133}"/>
    <dgm:cxn modelId="{87B2E407-5EC0-426A-B029-6FCF9748CC68}" srcId="{8C1732D5-D207-4AC1-AD8A-6170A95105B3}" destId="{E7490973-1CE6-4579-A0D7-1ACAD31CDB3D}" srcOrd="4" destOrd="0" parTransId="{893246BE-4361-41EA-A5F9-E72D980577B3}" sibTransId="{3D66A1A9-F8C3-4F67-9BBC-F28F6F3E9685}"/>
    <dgm:cxn modelId="{D8C8679E-0572-4266-8681-C7D0019EDCF3}" type="presOf" srcId="{B3756F10-A89E-446B-B53A-C6C7DD7CFBF0}" destId="{A20014AF-13D9-4DED-B898-842942D8EFC5}" srcOrd="0" destOrd="0" presId="urn:microsoft.com/office/officeart/2005/8/layout/hProcess11"/>
    <dgm:cxn modelId="{6DEEEBE1-E6A8-4815-87CB-31479810FD44}" type="presOf" srcId="{AAADEE54-9F80-4BD6-A97D-5F2B1E784D9B}" destId="{28683A09-BF42-4B2B-A6D1-D81DC1E74B3A}" srcOrd="0" destOrd="0" presId="urn:microsoft.com/office/officeart/2005/8/layout/hProcess11"/>
    <dgm:cxn modelId="{EA64B4A7-7B58-443B-88BD-3E8B09F30E65}" type="presOf" srcId="{8C1732D5-D207-4AC1-AD8A-6170A95105B3}" destId="{F0B2B714-885B-4163-A356-AFDDC27599A3}" srcOrd="0" destOrd="0" presId="urn:microsoft.com/office/officeart/2005/8/layout/hProcess11"/>
    <dgm:cxn modelId="{CC528C85-C1DF-4823-B67A-6D96D1617C80}" type="presOf" srcId="{50107728-1A97-4E91-B0BB-FA92B91AAFEA}" destId="{33E0D6CE-CD63-473F-A9AF-422970B6DC58}" srcOrd="0" destOrd="0" presId="urn:microsoft.com/office/officeart/2005/8/layout/hProcess11"/>
    <dgm:cxn modelId="{0E19B042-E83F-4927-A2F1-C216C93F5E17}" srcId="{8C1732D5-D207-4AC1-AD8A-6170A95105B3}" destId="{AAADEE54-9F80-4BD6-A97D-5F2B1E784D9B}" srcOrd="5" destOrd="0" parTransId="{5D68025B-07F1-4DF9-8D49-3D5151579074}" sibTransId="{A1398DEB-E474-4748-9B63-0AE203F0F963}"/>
    <dgm:cxn modelId="{4E9868FB-EC25-4344-87CB-79927280DEDC}" srcId="{8C1732D5-D207-4AC1-AD8A-6170A95105B3}" destId="{B3756F10-A89E-446B-B53A-C6C7DD7CFBF0}" srcOrd="2" destOrd="0" parTransId="{0D5BA3BC-5450-4AF6-A432-A615A2D8C14C}" sibTransId="{EC8A637B-5557-4699-923B-049143306466}"/>
    <dgm:cxn modelId="{3889A1F8-D2B9-4FE8-8188-A39C06C9258D}" type="presOf" srcId="{50FED9C1-A52F-41C2-AA29-3A0389F23D2B}" destId="{0A46DDC1-97F2-4B6F-8B22-D3B7123F51F3}" srcOrd="0" destOrd="0" presId="urn:microsoft.com/office/officeart/2005/8/layout/hProcess11"/>
    <dgm:cxn modelId="{60220EC9-1C3D-4176-812B-EF2B6323CE83}" type="presParOf" srcId="{F0B2B714-885B-4163-A356-AFDDC27599A3}" destId="{A92F610E-4169-4261-9AEF-5F70F56130D9}" srcOrd="0" destOrd="0" presId="urn:microsoft.com/office/officeart/2005/8/layout/hProcess11"/>
    <dgm:cxn modelId="{80529EDD-4386-4C43-B0BE-605B55D6374F}" type="presParOf" srcId="{F0B2B714-885B-4163-A356-AFDDC27599A3}" destId="{61C1427D-F0D0-460B-9458-B3DEE242CFE2}" srcOrd="1" destOrd="0" presId="urn:microsoft.com/office/officeart/2005/8/layout/hProcess11"/>
    <dgm:cxn modelId="{CA7D8C8C-AA6B-4629-89F8-0E12DD5720A0}" type="presParOf" srcId="{61C1427D-F0D0-460B-9458-B3DEE242CFE2}" destId="{0E56E2C4-C136-4B7F-AC66-38D209049BE9}" srcOrd="0" destOrd="0" presId="urn:microsoft.com/office/officeart/2005/8/layout/hProcess11"/>
    <dgm:cxn modelId="{6CD2E8DF-29D3-4CBE-A506-0A740B5D6009}" type="presParOf" srcId="{0E56E2C4-C136-4B7F-AC66-38D209049BE9}" destId="{661106F9-3FDC-496F-AD12-C96C161897DA}" srcOrd="0" destOrd="0" presId="urn:microsoft.com/office/officeart/2005/8/layout/hProcess11"/>
    <dgm:cxn modelId="{6025A8F4-1BDA-479F-962E-277B59EC7EF9}" type="presParOf" srcId="{0E56E2C4-C136-4B7F-AC66-38D209049BE9}" destId="{46AA7265-F57F-481F-BE23-07550B86DC9B}" srcOrd="1" destOrd="0" presId="urn:microsoft.com/office/officeart/2005/8/layout/hProcess11"/>
    <dgm:cxn modelId="{9992A294-6C24-4858-8E6E-746A5224B83D}" type="presParOf" srcId="{0E56E2C4-C136-4B7F-AC66-38D209049BE9}" destId="{FB493563-D284-4640-9439-191C4C5B77C1}" srcOrd="2" destOrd="0" presId="urn:microsoft.com/office/officeart/2005/8/layout/hProcess11"/>
    <dgm:cxn modelId="{3FEFF11D-C108-4A1D-848D-5FCE36D101F4}" type="presParOf" srcId="{61C1427D-F0D0-460B-9458-B3DEE242CFE2}" destId="{977A974E-428A-410B-9C12-F4A7297D9A1D}" srcOrd="1" destOrd="0" presId="urn:microsoft.com/office/officeart/2005/8/layout/hProcess11"/>
    <dgm:cxn modelId="{ECA2FC5F-CCBC-416A-9383-65933421C1A9}" type="presParOf" srcId="{61C1427D-F0D0-460B-9458-B3DEE242CFE2}" destId="{5B60136D-9B61-4F21-B0C8-D9063F702F22}" srcOrd="2" destOrd="0" presId="urn:microsoft.com/office/officeart/2005/8/layout/hProcess11"/>
    <dgm:cxn modelId="{25472D0A-EF65-4767-978B-E1D91FCC2ADA}" type="presParOf" srcId="{5B60136D-9B61-4F21-B0C8-D9063F702F22}" destId="{33E0D6CE-CD63-473F-A9AF-422970B6DC58}" srcOrd="0" destOrd="0" presId="urn:microsoft.com/office/officeart/2005/8/layout/hProcess11"/>
    <dgm:cxn modelId="{6BAA6D5D-5FB9-444E-8C48-73130F72B0FB}" type="presParOf" srcId="{5B60136D-9B61-4F21-B0C8-D9063F702F22}" destId="{AB16CFB0-71DB-4709-9704-3459C11223F5}" srcOrd="1" destOrd="0" presId="urn:microsoft.com/office/officeart/2005/8/layout/hProcess11"/>
    <dgm:cxn modelId="{FA2D97D9-ECB9-4D09-9253-B78FF7D45399}" type="presParOf" srcId="{5B60136D-9B61-4F21-B0C8-D9063F702F22}" destId="{007AAC60-F1DD-4935-BF5F-79898EC09E22}" srcOrd="2" destOrd="0" presId="urn:microsoft.com/office/officeart/2005/8/layout/hProcess11"/>
    <dgm:cxn modelId="{6FC6E9AE-EABE-4D5C-BD42-44475C20FA1B}" type="presParOf" srcId="{61C1427D-F0D0-460B-9458-B3DEE242CFE2}" destId="{AE19F364-288F-4314-9E1E-1112F5DEED90}" srcOrd="3" destOrd="0" presId="urn:microsoft.com/office/officeart/2005/8/layout/hProcess11"/>
    <dgm:cxn modelId="{07FA2EA2-D83C-43CD-B510-22318D9FACCC}" type="presParOf" srcId="{61C1427D-F0D0-460B-9458-B3DEE242CFE2}" destId="{2E7AF3C5-CDE4-47A1-812D-81ADA4C59CB2}" srcOrd="4" destOrd="0" presId="urn:microsoft.com/office/officeart/2005/8/layout/hProcess11"/>
    <dgm:cxn modelId="{FC40FE95-BC8A-4152-B33B-6664A817D8B4}" type="presParOf" srcId="{2E7AF3C5-CDE4-47A1-812D-81ADA4C59CB2}" destId="{A20014AF-13D9-4DED-B898-842942D8EFC5}" srcOrd="0" destOrd="0" presId="urn:microsoft.com/office/officeart/2005/8/layout/hProcess11"/>
    <dgm:cxn modelId="{5A48E9C8-1BAB-4EF5-B093-3BD7BC03C3D2}" type="presParOf" srcId="{2E7AF3C5-CDE4-47A1-812D-81ADA4C59CB2}" destId="{C63F1115-20A5-4770-9995-A949250AA094}" srcOrd="1" destOrd="0" presId="urn:microsoft.com/office/officeart/2005/8/layout/hProcess11"/>
    <dgm:cxn modelId="{DA2FE272-A45A-4BF9-9440-A5E14C23FCD8}" type="presParOf" srcId="{2E7AF3C5-CDE4-47A1-812D-81ADA4C59CB2}" destId="{78EAE25B-599F-4973-B2F0-68261B5E60F2}" srcOrd="2" destOrd="0" presId="urn:microsoft.com/office/officeart/2005/8/layout/hProcess11"/>
    <dgm:cxn modelId="{E3FC1D80-549B-4613-9C28-786DC7288FCB}" type="presParOf" srcId="{61C1427D-F0D0-460B-9458-B3DEE242CFE2}" destId="{0D0E428A-CF81-47D9-A6D7-2A3F04B56525}" srcOrd="5" destOrd="0" presId="urn:microsoft.com/office/officeart/2005/8/layout/hProcess11"/>
    <dgm:cxn modelId="{1EBFCBCE-FDE8-4EBE-8AFD-19A9C81C90B4}" type="presParOf" srcId="{61C1427D-F0D0-460B-9458-B3DEE242CFE2}" destId="{3B3EFD68-7119-4260-97E1-954334F5A894}" srcOrd="6" destOrd="0" presId="urn:microsoft.com/office/officeart/2005/8/layout/hProcess11"/>
    <dgm:cxn modelId="{7D783A94-7740-468E-9A23-0AFCE655D3B8}" type="presParOf" srcId="{3B3EFD68-7119-4260-97E1-954334F5A894}" destId="{0A46DDC1-97F2-4B6F-8B22-D3B7123F51F3}" srcOrd="0" destOrd="0" presId="urn:microsoft.com/office/officeart/2005/8/layout/hProcess11"/>
    <dgm:cxn modelId="{34C28600-2261-4662-9A0A-C534555811DA}" type="presParOf" srcId="{3B3EFD68-7119-4260-97E1-954334F5A894}" destId="{1233435E-D3F8-467B-800F-29864F62E4FB}" srcOrd="1" destOrd="0" presId="urn:microsoft.com/office/officeart/2005/8/layout/hProcess11"/>
    <dgm:cxn modelId="{4DC08080-8AE2-41BD-9D2E-79A48F230C6C}" type="presParOf" srcId="{3B3EFD68-7119-4260-97E1-954334F5A894}" destId="{A74B907B-7635-4061-A268-5A72375C1C6B}" srcOrd="2" destOrd="0" presId="urn:microsoft.com/office/officeart/2005/8/layout/hProcess11"/>
    <dgm:cxn modelId="{80B97153-64EE-457E-AEA8-3CD823925CD3}" type="presParOf" srcId="{61C1427D-F0D0-460B-9458-B3DEE242CFE2}" destId="{78106AE8-9A93-4A19-8CED-E634DA9362AB}" srcOrd="7" destOrd="0" presId="urn:microsoft.com/office/officeart/2005/8/layout/hProcess11"/>
    <dgm:cxn modelId="{5B8E4686-58CB-47AF-B8B4-2F7F62EA9995}" type="presParOf" srcId="{61C1427D-F0D0-460B-9458-B3DEE242CFE2}" destId="{84ED4E96-24B5-489A-A1E1-3B3DFD1C00E3}" srcOrd="8" destOrd="0" presId="urn:microsoft.com/office/officeart/2005/8/layout/hProcess11"/>
    <dgm:cxn modelId="{E35C625A-9D5D-4D3E-9E95-43E1398F63F4}" type="presParOf" srcId="{84ED4E96-24B5-489A-A1E1-3B3DFD1C00E3}" destId="{E6333B6A-D048-4CF9-8684-62915B73C012}" srcOrd="0" destOrd="0" presId="urn:microsoft.com/office/officeart/2005/8/layout/hProcess11"/>
    <dgm:cxn modelId="{5ED2A637-C473-465E-8CE6-63F44B37BAC1}" type="presParOf" srcId="{84ED4E96-24B5-489A-A1E1-3B3DFD1C00E3}" destId="{34320693-3C4B-4F7B-B219-331C6BA8D296}" srcOrd="1" destOrd="0" presId="urn:microsoft.com/office/officeart/2005/8/layout/hProcess11"/>
    <dgm:cxn modelId="{993495F1-7153-4570-910F-0AB126048942}" type="presParOf" srcId="{84ED4E96-24B5-489A-A1E1-3B3DFD1C00E3}" destId="{311858F1-05F8-4BFD-8089-2FF198E6E6EC}" srcOrd="2" destOrd="0" presId="urn:microsoft.com/office/officeart/2005/8/layout/hProcess11"/>
    <dgm:cxn modelId="{2FA33C55-E297-4478-8FB4-A89879CF4FA7}" type="presParOf" srcId="{61C1427D-F0D0-460B-9458-B3DEE242CFE2}" destId="{3E532C5B-95D4-42E4-8E04-AE897D950F8B}" srcOrd="9" destOrd="0" presId="urn:microsoft.com/office/officeart/2005/8/layout/hProcess11"/>
    <dgm:cxn modelId="{AF6DDD18-546B-4E20-9A13-E44D52E2B932}" type="presParOf" srcId="{61C1427D-F0D0-460B-9458-B3DEE242CFE2}" destId="{6F2B3D72-6071-480E-ABFB-369214362422}" srcOrd="10" destOrd="0" presId="urn:microsoft.com/office/officeart/2005/8/layout/hProcess11"/>
    <dgm:cxn modelId="{E989C582-2470-40EA-9749-892DA6FD1828}" type="presParOf" srcId="{6F2B3D72-6071-480E-ABFB-369214362422}" destId="{28683A09-BF42-4B2B-A6D1-D81DC1E74B3A}" srcOrd="0" destOrd="0" presId="urn:microsoft.com/office/officeart/2005/8/layout/hProcess11"/>
    <dgm:cxn modelId="{B40161F0-389C-4218-94D1-A64A3322C91C}" type="presParOf" srcId="{6F2B3D72-6071-480E-ABFB-369214362422}" destId="{FB58659C-E2E7-4549-B5F0-8445F869644C}" srcOrd="1" destOrd="0" presId="urn:microsoft.com/office/officeart/2005/8/layout/hProcess11"/>
    <dgm:cxn modelId="{A12B3A7C-4048-43C8-81E6-AC08DE65131A}" type="presParOf" srcId="{6F2B3D72-6071-480E-ABFB-369214362422}" destId="{1FA7A781-5E7E-4F97-8B44-BE194082C1BB}" srcOrd="2" destOrd="0" presId="urn:microsoft.com/office/officeart/2005/8/layout/hProcess1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92F610E-4169-4261-9AEF-5F70F56130D9}">
      <dsp:nvSpPr>
        <dsp:cNvPr id="0" name=""/>
        <dsp:cNvSpPr/>
      </dsp:nvSpPr>
      <dsp:spPr>
        <a:xfrm>
          <a:off x="0" y="546400"/>
          <a:ext cx="10985399" cy="752783"/>
        </a:xfrm>
        <a:prstGeom prst="notchedRightArrow">
          <a:avLst/>
        </a:prstGeom>
        <a:solidFill>
          <a:schemeClr val="accent4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61106F9-3FDC-496F-AD12-C96C161897DA}">
      <dsp:nvSpPr>
        <dsp:cNvPr id="0" name=""/>
        <dsp:cNvSpPr/>
      </dsp:nvSpPr>
      <dsp:spPr>
        <a:xfrm>
          <a:off x="2715" y="0"/>
          <a:ext cx="1581028" cy="75278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2024" tIns="192024" rIns="192024" bIns="192024" numCol="1" spcCol="1270" anchor="b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700" kern="1200" dirty="0"/>
        </a:p>
      </dsp:txBody>
      <dsp:txXfrm>
        <a:off x="2715" y="0"/>
        <a:ext cx="1581028" cy="752783"/>
      </dsp:txXfrm>
    </dsp:sp>
    <dsp:sp modelId="{46AA7265-F57F-481F-BE23-07550B86DC9B}">
      <dsp:nvSpPr>
        <dsp:cNvPr id="0" name=""/>
        <dsp:cNvSpPr/>
      </dsp:nvSpPr>
      <dsp:spPr>
        <a:xfrm>
          <a:off x="699131" y="846881"/>
          <a:ext cx="188195" cy="188195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3E0D6CE-CD63-473F-A9AF-422970B6DC58}">
      <dsp:nvSpPr>
        <dsp:cNvPr id="0" name=""/>
        <dsp:cNvSpPr/>
      </dsp:nvSpPr>
      <dsp:spPr>
        <a:xfrm>
          <a:off x="1662795" y="1129175"/>
          <a:ext cx="1581028" cy="75278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2024" tIns="192024" rIns="192024" bIns="192024" numCol="1" spcCol="1270" anchor="t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700" kern="1200" dirty="0"/>
        </a:p>
      </dsp:txBody>
      <dsp:txXfrm>
        <a:off x="1662795" y="1129175"/>
        <a:ext cx="1581028" cy="752783"/>
      </dsp:txXfrm>
    </dsp:sp>
    <dsp:sp modelId="{AB16CFB0-71DB-4709-9704-3459C11223F5}">
      <dsp:nvSpPr>
        <dsp:cNvPr id="0" name=""/>
        <dsp:cNvSpPr/>
      </dsp:nvSpPr>
      <dsp:spPr>
        <a:xfrm>
          <a:off x="2359211" y="846881"/>
          <a:ext cx="188195" cy="188195"/>
        </a:xfrm>
        <a:prstGeom prst="ellipse">
          <a:avLst/>
        </a:prstGeom>
        <a:solidFill>
          <a:schemeClr val="accent4">
            <a:hueOff val="597194"/>
            <a:satOff val="-8496"/>
            <a:lumOff val="-102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20014AF-13D9-4DED-B898-842942D8EFC5}">
      <dsp:nvSpPr>
        <dsp:cNvPr id="0" name=""/>
        <dsp:cNvSpPr/>
      </dsp:nvSpPr>
      <dsp:spPr>
        <a:xfrm>
          <a:off x="3322875" y="0"/>
          <a:ext cx="1581028" cy="75278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2024" tIns="192024" rIns="192024" bIns="192024" numCol="1" spcCol="1270" anchor="b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700" kern="1200" dirty="0"/>
        </a:p>
      </dsp:txBody>
      <dsp:txXfrm>
        <a:off x="3322875" y="0"/>
        <a:ext cx="1581028" cy="752783"/>
      </dsp:txXfrm>
    </dsp:sp>
    <dsp:sp modelId="{C63F1115-20A5-4770-9995-A949250AA094}">
      <dsp:nvSpPr>
        <dsp:cNvPr id="0" name=""/>
        <dsp:cNvSpPr/>
      </dsp:nvSpPr>
      <dsp:spPr>
        <a:xfrm>
          <a:off x="4019292" y="846881"/>
          <a:ext cx="188195" cy="188195"/>
        </a:xfrm>
        <a:prstGeom prst="ellipse">
          <a:avLst/>
        </a:prstGeom>
        <a:solidFill>
          <a:schemeClr val="accent4">
            <a:hueOff val="1194388"/>
            <a:satOff val="-16992"/>
            <a:lumOff val="-2039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A46DDC1-97F2-4B6F-8B22-D3B7123F51F3}">
      <dsp:nvSpPr>
        <dsp:cNvPr id="0" name=""/>
        <dsp:cNvSpPr/>
      </dsp:nvSpPr>
      <dsp:spPr>
        <a:xfrm>
          <a:off x="4982955" y="1129175"/>
          <a:ext cx="1581028" cy="75278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2024" tIns="192024" rIns="192024" bIns="192024" numCol="1" spcCol="1270" anchor="t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700" kern="1200" dirty="0"/>
        </a:p>
      </dsp:txBody>
      <dsp:txXfrm>
        <a:off x="4982955" y="1129175"/>
        <a:ext cx="1581028" cy="752783"/>
      </dsp:txXfrm>
    </dsp:sp>
    <dsp:sp modelId="{1233435E-D3F8-467B-800F-29864F62E4FB}">
      <dsp:nvSpPr>
        <dsp:cNvPr id="0" name=""/>
        <dsp:cNvSpPr/>
      </dsp:nvSpPr>
      <dsp:spPr>
        <a:xfrm>
          <a:off x="5679372" y="846881"/>
          <a:ext cx="188195" cy="188195"/>
        </a:xfrm>
        <a:prstGeom prst="ellipse">
          <a:avLst/>
        </a:prstGeom>
        <a:solidFill>
          <a:schemeClr val="accent4">
            <a:hueOff val="1791581"/>
            <a:satOff val="-25488"/>
            <a:lumOff val="-3059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6333B6A-D048-4CF9-8684-62915B73C012}">
      <dsp:nvSpPr>
        <dsp:cNvPr id="0" name=""/>
        <dsp:cNvSpPr/>
      </dsp:nvSpPr>
      <dsp:spPr>
        <a:xfrm>
          <a:off x="6643035" y="0"/>
          <a:ext cx="1581028" cy="75278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2024" tIns="192024" rIns="192024" bIns="192024" numCol="1" spcCol="1270" anchor="b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700" kern="1200" dirty="0"/>
        </a:p>
      </dsp:txBody>
      <dsp:txXfrm>
        <a:off x="6643035" y="0"/>
        <a:ext cx="1581028" cy="752783"/>
      </dsp:txXfrm>
    </dsp:sp>
    <dsp:sp modelId="{34320693-3C4B-4F7B-B219-331C6BA8D296}">
      <dsp:nvSpPr>
        <dsp:cNvPr id="0" name=""/>
        <dsp:cNvSpPr/>
      </dsp:nvSpPr>
      <dsp:spPr>
        <a:xfrm>
          <a:off x="7339452" y="846881"/>
          <a:ext cx="188195" cy="188195"/>
        </a:xfrm>
        <a:prstGeom prst="ellipse">
          <a:avLst/>
        </a:prstGeom>
        <a:solidFill>
          <a:schemeClr val="accent4">
            <a:hueOff val="2388775"/>
            <a:satOff val="-33984"/>
            <a:lumOff val="-407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8683A09-BF42-4B2B-A6D1-D81DC1E74B3A}">
      <dsp:nvSpPr>
        <dsp:cNvPr id="0" name=""/>
        <dsp:cNvSpPr/>
      </dsp:nvSpPr>
      <dsp:spPr>
        <a:xfrm>
          <a:off x="8303115" y="1129175"/>
          <a:ext cx="1581028" cy="75278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2024" tIns="192024" rIns="192024" bIns="192024" numCol="1" spcCol="1270" anchor="t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700" kern="1200" dirty="0"/>
        </a:p>
      </dsp:txBody>
      <dsp:txXfrm>
        <a:off x="8303115" y="1129175"/>
        <a:ext cx="1581028" cy="752783"/>
      </dsp:txXfrm>
    </dsp:sp>
    <dsp:sp modelId="{FB58659C-E2E7-4549-B5F0-8445F869644C}">
      <dsp:nvSpPr>
        <dsp:cNvPr id="0" name=""/>
        <dsp:cNvSpPr/>
      </dsp:nvSpPr>
      <dsp:spPr>
        <a:xfrm>
          <a:off x="8999532" y="846881"/>
          <a:ext cx="188195" cy="188195"/>
        </a:xfrm>
        <a:prstGeom prst="ellipse">
          <a:avLst/>
        </a:prstGeom>
        <a:solidFill>
          <a:schemeClr val="accent4">
            <a:hueOff val="2985969"/>
            <a:satOff val="-42480"/>
            <a:lumOff val="-509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11">
  <dgm:title val=""/>
  <dgm:desc val=""/>
  <dgm:catLst>
    <dgm:cat type="process" pri="8000"/>
    <dgm:cat type="convert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l" for="ch" forName="arrow"/>
          <dgm:constr type="w" for="ch" forName="points" refType="w" fact="0.9"/>
          <dgm:constr type="h" for="ch" forName="points" refType="h"/>
          <dgm:constr type="t" for="ch" forName="points"/>
          <dgm:constr type="l" for="ch" forName="points"/>
        </dgm:constrLst>
      </dgm:if>
      <dgm:else name="Name3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r" for="ch" forName="arrow" refType="w"/>
          <dgm:constr type="w" for="ch" forName="points" refType="w" fact="0.9"/>
          <dgm:constr type="h" for="ch" forName="points" refType="h"/>
          <dgm:constr type="t" for="ch" forName="points"/>
          <dgm:constr type="r" for="ch" forName="points" refType="w"/>
        </dgm:constrLst>
      </dgm:else>
    </dgm:choose>
    <dgm:ruleLst/>
    <dgm:layoutNode name="arrow" styleLbl="bgShp">
      <dgm:alg type="sp"/>
      <dgm:choose name="Name4">
        <dgm:if name="Name5" func="var" arg="dir" op="equ" val="norm">
          <dgm:shape xmlns:r="http://schemas.openxmlformats.org/officeDocument/2006/relationships" type="notchedRightArrow" r:blip="">
            <dgm:adjLst/>
          </dgm:shape>
        </dgm:if>
        <dgm:else name="Name6">
          <dgm:shape xmlns:r="http://schemas.openxmlformats.org/officeDocument/2006/relationships" rot="180" type="notchedRightArrow" r:blip="">
            <dgm:adjLst/>
          </dgm:shape>
        </dgm:else>
      </dgm:choose>
      <dgm:presOf/>
      <dgm:constrLst/>
      <dgm:ruleLst/>
    </dgm:layoutNode>
    <dgm:layoutNode name="points">
      <dgm:choose name="Name7">
        <dgm:if name="Name8" func="var" arg="dir" op="equ" val="norm">
          <dgm:alg type="lin">
            <dgm:param type="linDir" val="fromL"/>
          </dgm:alg>
        </dgm:if>
        <dgm:else name="Name9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A" refType="w"/>
        <dgm:constr type="h" for="ch" forName="compositeA" refType="h"/>
        <dgm:constr type="w" for="ch" forName="compositeB" refType="w" refFor="ch" refForName="compositeA" op="equ"/>
        <dgm:constr type="h" for="ch" forName="compositeB" refType="h" refFor="ch" refForName="compositeA" op="equ"/>
        <dgm:constr type="primFontSz" for="des" ptType="node" op="equ" val="65"/>
        <dgm:constr type="w" for="ch" forName="space" refType="w" refFor="ch" refForName="compositeA" op="equ" fact="0.05"/>
      </dgm:constrLst>
      <dgm:ruleLst/>
      <dgm:forEach name="Name10" axis="ch" ptType="node">
        <dgm:choose name="Name11">
          <dgm:if name="Name12" axis="self" ptType="node" func="posOdd" op="equ" val="1">
            <dgm:layoutNode name="compositeA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A" refType="w"/>
                <dgm:constr type="h" for="ch" forName="textA" refType="h" fact="0.4"/>
                <dgm:constr type="t" for="ch" forName="textA"/>
                <dgm:constr type="l" for="ch" forName="textA"/>
                <dgm:constr type="h" for="ch" forName="circleA" refType="h" fact="0.1"/>
                <dgm:constr type="h" for="ch" forName="circleA" refType="w" op="lte"/>
                <dgm:constr type="w" for="ch" forName="circleA" refType="h" refFor="ch" refForName="circleA" op="equ"/>
                <dgm:constr type="ctrY" for="ch" forName="circleA" refType="h" fact="0.5"/>
                <dgm:constr type="ctrX" for="ch" forName="circleA" refType="w" refFor="ch" refForName="textA" fact="0.5"/>
                <dgm:constr type="w" for="ch" forName="spaceA" refType="w"/>
                <dgm:constr type="h" for="ch" forName="spaceA" refType="h" fact="0.4"/>
                <dgm:constr type="b" for="ch" forName="spaceA" refType="h"/>
                <dgm:constr type="l" for="ch" forName="spaceA"/>
              </dgm:constrLst>
              <dgm:ruleLst/>
              <dgm:layoutNode name="textA" styleLbl="revTx">
                <dgm:varLst>
                  <dgm:bulletEnabled val="1"/>
                </dgm:varLst>
                <dgm:alg type="tx">
                  <dgm:param type="txAnchorVert" val="b"/>
                  <dgm:param type="txAnchorVertCh" val="b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A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A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13">
            <dgm:layoutNode name="compositeB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B" refType="w"/>
                <dgm:constr type="h" for="ch" forName="textB" refType="h" fact="0.4"/>
                <dgm:constr type="b" for="ch" forName="textB" refType="h"/>
                <dgm:constr type="l" for="ch" forName="textB"/>
                <dgm:constr type="h" for="ch" forName="circleB" refType="h" fact="0.1"/>
                <dgm:constr type="w" for="ch" forName="circleB" refType="h" refFor="ch" refForName="circleB" op="equ"/>
                <dgm:constr type="h" for="ch" forName="circleB" refType="w" op="lte"/>
                <dgm:constr type="ctrY" for="ch" forName="circleB" refType="h" fact="0.5"/>
                <dgm:constr type="ctrX" for="ch" forName="circleB" refType="w" refFor="ch" refForName="textB" fact="0.5"/>
                <dgm:constr type="w" for="ch" forName="spaceB" refType="w"/>
                <dgm:constr type="h" for="ch" forName="spaceB" refType="h" fact="0.4"/>
                <dgm:constr type="t" for="ch" forName="spaceB"/>
                <dgm:constr type="l" for="ch" forName="spaceB"/>
              </dgm:constrLst>
              <dgm:ruleLst/>
              <dgm:layoutNode name="textB" styleLbl="revTx">
                <dgm:varLst>
                  <dgm:bulletEnabled val="1"/>
                </dgm:varLst>
                <dgm:alg type="tx">
                  <dgm:param type="txAnchorVert" val="t"/>
                  <dgm:param type="txAnchorVertCh" val="t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B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B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else>
        </dgm:choos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="" xmlns:a16="http://schemas.microsoft.com/office/drawing/2014/main" id="{8CC198DB-AFBD-584A-8986-364FF2B03F4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AD01315C-523F-A043-8029-B9921497126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CF71B8-DF2A-2E41-BE66-2E18A767DA8A}" type="datetimeFigureOut">
              <a:rPr lang="en-US" smtClean="0"/>
              <a:t>12/4/2023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B9601424-70F4-1643-8E3A-557A0258D6B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E85BF48A-FF5C-8145-95A7-EE66A87C73D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5F0CC5-85BE-A64A-BD47-54C66F7E93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909529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D60A27-BF12-6744-9E93-932A0E34D8BB}" type="datetimeFigureOut">
              <a:rPr lang="en-US" smtClean="0"/>
              <a:t>12/4/2023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7326F3-4732-B74B-9C70-D0992466E4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46321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651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304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957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609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261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913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566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7219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7326F3-4732-B74B-9C70-D0992466E499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42748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7326F3-4732-B74B-9C70-D0992466E499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18456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探索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667"/>
          <a:stretch/>
        </p:blipFill>
        <p:spPr>
          <a:xfrm>
            <a:off x="0" y="0"/>
            <a:ext cx="12206140" cy="5594695"/>
          </a:xfrm>
          <a:prstGeom prst="rect">
            <a:avLst/>
          </a:prstGeom>
        </p:spPr>
      </p:pic>
      <p:sp>
        <p:nvSpPr>
          <p:cNvPr id="7" name="L 形 6"/>
          <p:cNvSpPr/>
          <p:nvPr userDrawn="1"/>
        </p:nvSpPr>
        <p:spPr>
          <a:xfrm rot="5400000">
            <a:off x="7853942" y="2130562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10" name="Title 1">
            <a:extLst>
              <a:ext uri="{FF2B5EF4-FFF2-40B4-BE49-F238E27FC236}">
                <a16:creationId xmlns="" xmlns:a16="http://schemas.microsoft.com/office/drawing/2014/main" id="{8227DEE9-8BE9-0D49-BF96-9E83C5312E0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98996" y="907092"/>
            <a:ext cx="6559809" cy="690255"/>
          </a:xfrm>
          <a:prstGeom prst="rect">
            <a:avLst/>
          </a:prstGeom>
          <a:ln>
            <a:noFill/>
            <a:prstDash val="dash"/>
          </a:ln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="" xmlns:a16="http://schemas.microsoft.com/office/drawing/2014/main" id="{2F43DA98-D48D-6947-95EF-BA3B05E6882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29260" y="1949372"/>
            <a:ext cx="6535842" cy="643926"/>
          </a:xfrm>
          <a:prstGeom prst="rect">
            <a:avLst/>
          </a:prstGeom>
        </p:spPr>
        <p:txBody>
          <a:bodyPr lIns="0" tIns="0" rIns="0" bIns="0"/>
          <a:lstStyle>
            <a:lvl1pPr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1949536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" y="-7746"/>
            <a:ext cx="11790204" cy="686822"/>
          </a:xfrm>
        </p:spPr>
        <p:txBody>
          <a:bodyPr/>
          <a:lstStyle>
            <a:lvl1pPr>
              <a:defRPr sz="2397"/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22890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460" y="4406908"/>
            <a:ext cx="10367249" cy="1362075"/>
          </a:xfrm>
        </p:spPr>
        <p:txBody>
          <a:bodyPr anchor="t"/>
          <a:lstStyle>
            <a:lvl1pPr algn="l">
              <a:defRPr sz="3994" b="1" cap="all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460" y="2906713"/>
            <a:ext cx="10367249" cy="1500187"/>
          </a:xfrm>
        </p:spPr>
        <p:txBody>
          <a:bodyPr anchor="b"/>
          <a:lstStyle>
            <a:lvl1pPr marL="0" indent="0">
              <a:buNone/>
              <a:defRPr sz="1997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6651" indent="0">
              <a:buNone/>
              <a:defRPr sz="1797"/>
            </a:lvl2pPr>
            <a:lvl3pPr marL="913303" indent="0">
              <a:buNone/>
              <a:defRPr sz="1597"/>
            </a:lvl3pPr>
            <a:lvl4pPr marL="1369955" indent="0">
              <a:buNone/>
              <a:defRPr sz="1397"/>
            </a:lvl4pPr>
            <a:lvl5pPr marL="1826606" indent="0">
              <a:buNone/>
              <a:defRPr sz="1397"/>
            </a:lvl5pPr>
            <a:lvl6pPr marL="2283258" indent="0">
              <a:buNone/>
              <a:defRPr sz="1397"/>
            </a:lvl6pPr>
            <a:lvl7pPr marL="2739910" indent="0">
              <a:buNone/>
              <a:defRPr sz="1397"/>
            </a:lvl7pPr>
            <a:lvl8pPr marL="3196561" indent="0">
              <a:buNone/>
              <a:defRPr sz="1397"/>
            </a:lvl8pPr>
            <a:lvl9pPr marL="3653213" indent="0">
              <a:buNone/>
              <a:defRPr sz="1397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58771487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248869" y="1438836"/>
            <a:ext cx="5791220" cy="4733365"/>
          </a:xfrm>
        </p:spPr>
        <p:txBody>
          <a:bodyPr/>
          <a:lstStyle>
            <a:lvl1pPr>
              <a:defRPr sz="2797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397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997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797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797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797"/>
            </a:lvl6pPr>
            <a:lvl7pPr>
              <a:defRPr sz="1797"/>
            </a:lvl7pPr>
            <a:lvl8pPr>
              <a:defRPr sz="1797"/>
            </a:lvl8pPr>
            <a:lvl9pPr>
              <a:defRPr sz="1797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5682" y="1438836"/>
            <a:ext cx="5494522" cy="4733365"/>
          </a:xfrm>
        </p:spPr>
        <p:txBody>
          <a:bodyPr/>
          <a:lstStyle>
            <a:lvl1pPr>
              <a:defRPr sz="2797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397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997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797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797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797"/>
            </a:lvl6pPr>
            <a:lvl7pPr>
              <a:defRPr sz="1797"/>
            </a:lvl7pPr>
            <a:lvl8pPr>
              <a:defRPr sz="1797"/>
            </a:lvl8pPr>
            <a:lvl9pPr>
              <a:defRPr sz="1797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032085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603335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2817" y="273051"/>
            <a:ext cx="4012651" cy="863226"/>
          </a:xfrm>
        </p:spPr>
        <p:txBody>
          <a:bodyPr anchor="b"/>
          <a:lstStyle>
            <a:lvl1pPr algn="l">
              <a:defRPr sz="2397" b="1"/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8599" y="273058"/>
            <a:ext cx="6818330" cy="5853113"/>
          </a:xfrm>
        </p:spPr>
        <p:txBody>
          <a:bodyPr/>
          <a:lstStyle>
            <a:lvl1pPr>
              <a:defRPr sz="3197"/>
            </a:lvl1pPr>
            <a:lvl2pPr>
              <a:defRPr sz="2797"/>
            </a:lvl2pPr>
            <a:lvl3pPr>
              <a:defRPr sz="2397"/>
            </a:lvl3pPr>
            <a:lvl4pPr>
              <a:defRPr sz="1997"/>
            </a:lvl4pPr>
            <a:lvl5pPr>
              <a:defRPr sz="1997"/>
            </a:lvl5pPr>
            <a:lvl6pPr>
              <a:defRPr sz="1997"/>
            </a:lvl6pPr>
            <a:lvl7pPr>
              <a:defRPr sz="1997"/>
            </a:lvl7pPr>
            <a:lvl8pPr>
              <a:defRPr sz="1997"/>
            </a:lvl8pPr>
            <a:lvl9pPr>
              <a:defRPr sz="1997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839" y="1435103"/>
            <a:ext cx="4012651" cy="4691063"/>
          </a:xfrm>
        </p:spPr>
        <p:txBody>
          <a:bodyPr/>
          <a:lstStyle>
            <a:lvl1pPr marL="0" indent="0">
              <a:buNone/>
              <a:defRPr sz="1397"/>
            </a:lvl1pPr>
            <a:lvl2pPr marL="456651" indent="0">
              <a:buNone/>
              <a:defRPr sz="1200"/>
            </a:lvl2pPr>
            <a:lvl3pPr marL="913303" indent="0">
              <a:buNone/>
              <a:defRPr sz="1000"/>
            </a:lvl3pPr>
            <a:lvl4pPr marL="1369955" indent="0">
              <a:buNone/>
              <a:defRPr sz="900"/>
            </a:lvl4pPr>
            <a:lvl5pPr marL="1826606" indent="0">
              <a:buNone/>
              <a:defRPr sz="900"/>
            </a:lvl5pPr>
            <a:lvl6pPr marL="2283258" indent="0">
              <a:buNone/>
              <a:defRPr sz="900"/>
            </a:lvl6pPr>
            <a:lvl7pPr marL="2739910" indent="0">
              <a:buNone/>
              <a:defRPr sz="900"/>
            </a:lvl7pPr>
            <a:lvl8pPr marL="3196561" indent="0">
              <a:buNone/>
              <a:defRPr sz="900"/>
            </a:lvl8pPr>
            <a:lvl9pPr marL="3653213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9973255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90650" y="4800600"/>
            <a:ext cx="7318058" cy="566738"/>
          </a:xfrm>
        </p:spPr>
        <p:txBody>
          <a:bodyPr anchor="b"/>
          <a:lstStyle>
            <a:lvl1pPr algn="l">
              <a:defRPr sz="1997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90650" y="612775"/>
            <a:ext cx="7318058" cy="4114800"/>
          </a:xfrm>
        </p:spPr>
        <p:txBody>
          <a:bodyPr/>
          <a:lstStyle>
            <a:lvl1pPr marL="0" indent="0">
              <a:buNone/>
              <a:defRPr sz="3197"/>
            </a:lvl1pPr>
            <a:lvl2pPr marL="456651" indent="0">
              <a:buNone/>
              <a:defRPr sz="2797"/>
            </a:lvl2pPr>
            <a:lvl3pPr marL="913303" indent="0">
              <a:buNone/>
              <a:defRPr sz="2397"/>
            </a:lvl3pPr>
            <a:lvl4pPr marL="1369955" indent="0">
              <a:buNone/>
              <a:defRPr sz="1997"/>
            </a:lvl4pPr>
            <a:lvl5pPr marL="1826606" indent="0">
              <a:buNone/>
              <a:defRPr sz="1997"/>
            </a:lvl5pPr>
            <a:lvl6pPr marL="2283258" indent="0">
              <a:buNone/>
              <a:defRPr sz="1997"/>
            </a:lvl6pPr>
            <a:lvl7pPr marL="2739910" indent="0">
              <a:buNone/>
              <a:defRPr sz="1997"/>
            </a:lvl7pPr>
            <a:lvl8pPr marL="3196561" indent="0">
              <a:buNone/>
              <a:defRPr sz="1997"/>
            </a:lvl8pPr>
            <a:lvl9pPr marL="3653213" indent="0">
              <a:buNone/>
              <a:defRPr sz="1997"/>
            </a:lvl9pPr>
          </a:lstStyle>
          <a:p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90650" y="5367338"/>
            <a:ext cx="7318058" cy="804862"/>
          </a:xfrm>
        </p:spPr>
        <p:txBody>
          <a:bodyPr/>
          <a:lstStyle>
            <a:lvl1pPr marL="0" indent="0">
              <a:buNone/>
              <a:defRPr sz="1397"/>
            </a:lvl1pPr>
            <a:lvl2pPr marL="456651" indent="0">
              <a:buNone/>
              <a:defRPr sz="1200"/>
            </a:lvl2pPr>
            <a:lvl3pPr marL="913303" indent="0">
              <a:buNone/>
              <a:defRPr sz="1000"/>
            </a:lvl3pPr>
            <a:lvl4pPr marL="1369955" indent="0">
              <a:buNone/>
              <a:defRPr sz="900"/>
            </a:lvl4pPr>
            <a:lvl5pPr marL="1826606" indent="0">
              <a:buNone/>
              <a:defRPr sz="900"/>
            </a:lvl5pPr>
            <a:lvl6pPr marL="2283258" indent="0">
              <a:buNone/>
              <a:defRPr sz="900"/>
            </a:lvl6pPr>
            <a:lvl7pPr marL="2739910" indent="0">
              <a:buNone/>
              <a:defRPr sz="900"/>
            </a:lvl7pPr>
            <a:lvl8pPr marL="3196561" indent="0">
              <a:buNone/>
              <a:defRPr sz="900"/>
            </a:lvl8pPr>
            <a:lvl9pPr marL="3653213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37303473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811373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045932" y="274638"/>
            <a:ext cx="2744272" cy="5897562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13117" y="274638"/>
            <a:ext cx="8029536" cy="5897562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75462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9175" y="456134"/>
            <a:ext cx="10740640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29"/>
              </a:lnSpc>
              <a:spcBef>
                <a:spcPct val="0"/>
              </a:spcBef>
              <a:buNone/>
              <a:defRPr sz="3199" baseline="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defRPr>
            </a:lvl1pPr>
            <a:lvl2pPr marL="593662" indent="0" algn="ctr">
              <a:buNone/>
              <a:defRPr sz="2597"/>
            </a:lvl2pPr>
            <a:lvl3pPr marL="1187323" indent="0" algn="ctr">
              <a:buNone/>
              <a:defRPr sz="2337"/>
            </a:lvl3pPr>
            <a:lvl4pPr marL="1780986" indent="0" algn="ctr">
              <a:buNone/>
              <a:defRPr sz="2078"/>
            </a:lvl4pPr>
            <a:lvl5pPr marL="2374648" indent="0" algn="ctr">
              <a:buNone/>
              <a:defRPr sz="2078"/>
            </a:lvl5pPr>
            <a:lvl6pPr marL="2968309" indent="0" algn="ctr">
              <a:buNone/>
              <a:defRPr sz="2078"/>
            </a:lvl6pPr>
            <a:lvl7pPr marL="3561971" indent="0" algn="ctr">
              <a:buNone/>
              <a:defRPr sz="2078"/>
            </a:lvl7pPr>
            <a:lvl8pPr marL="4155634" indent="0" algn="ctr">
              <a:buNone/>
              <a:defRPr sz="2078"/>
            </a:lvl8pPr>
            <a:lvl9pPr marL="4749295" indent="0" algn="ctr">
              <a:buNone/>
              <a:defRPr sz="2078"/>
            </a:lvl9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="" xmlns:a16="http://schemas.microsoft.com/office/drawing/2014/main" id="{CA8B3F0C-616F-224A-B32F-9F9BF5EEE1BC}"/>
              </a:ext>
            </a:extLst>
          </p:cNvPr>
          <p:cNvSpPr>
            <a:spLocks noGrp="1"/>
          </p:cNvSpPr>
          <p:nvPr>
            <p:ph idx="12" hasCustomPrompt="1"/>
          </p:nvPr>
        </p:nvSpPr>
        <p:spPr>
          <a:xfrm>
            <a:off x="726022" y="1512877"/>
            <a:ext cx="10733557" cy="4690459"/>
          </a:xfrm>
          <a:prstGeom prst="rect">
            <a:avLst/>
          </a:prstGeom>
        </p:spPr>
        <p:txBody>
          <a:bodyPr lIns="0" tIns="0" rIns="0" bIns="0"/>
          <a:lstStyle>
            <a:lvl1pPr marL="179316" marR="0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 pitchFamily="34" charset="0"/>
              <a:buChar char="•"/>
              <a:tabLst>
                <a:tab pos="1207605" algn="ctr"/>
              </a:tabLst>
              <a:defRPr sz="1799" baseline="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defRPr>
            </a:lvl1pPr>
            <a:lvl2pPr marL="328894" marR="0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&gt;"/>
              <a:tabLst>
                <a:tab pos="1207605" algn="ctr"/>
              </a:tabLst>
              <a:defRPr sz="1599" baseline="0"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defRPr>
            </a:lvl2pPr>
            <a:lvl3pPr marL="1098136" marR="0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-"/>
              <a:tabLst>
                <a:tab pos="1207605" algn="ctr"/>
              </a:tabLst>
              <a:defRPr sz="1298" baseline="0"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defRPr>
            </a:lvl3pPr>
            <a:lvl4pPr marL="525640" indent="-171091">
              <a:buFont typeface="Arial" pitchFamily="34" charset="0"/>
              <a:buChar char="•"/>
              <a:tabLst>
                <a:tab pos="1207937" algn="ctr"/>
              </a:tabLst>
              <a:defRPr sz="1298" baseline="0"/>
            </a:lvl4pPr>
            <a:lvl5pPr marL="525640" indent="-171091">
              <a:buFont typeface="Arial" pitchFamily="34" charset="0"/>
              <a:buChar char="•"/>
              <a:tabLst>
                <a:tab pos="1207937" algn="ctr"/>
              </a:tabLst>
              <a:defRPr sz="1298" baseline="0"/>
            </a:lvl5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  <a:p>
            <a:pPr marL="328894" marR="0" lvl="1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itchFamily="34" charset="0"/>
              <a:buChar char="•"/>
              <a:tabLst>
                <a:tab pos="1207605" algn="ctr"/>
              </a:tabLst>
              <a:defRPr/>
            </a:pPr>
            <a:r>
              <a:rPr lang="zh-CN" altLang="en-US" dirty="0"/>
              <a:t>单击此处添加文本</a:t>
            </a:r>
            <a:endParaRPr lang="en-US" dirty="0"/>
          </a:p>
          <a:p>
            <a:pPr marL="1098136" marR="0" lvl="2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itchFamily="34" charset="0"/>
              <a:buChar char="•"/>
              <a:tabLst>
                <a:tab pos="1207605" algn="ctr"/>
              </a:tabLst>
              <a:defRPr/>
            </a:pPr>
            <a:r>
              <a:rPr lang="zh-CN" altLang="en-US" dirty="0"/>
              <a:t>单击此处添加文本</a:t>
            </a:r>
            <a:endParaRPr lang="en-US" dirty="0"/>
          </a:p>
          <a:p>
            <a:pPr marL="1098136" marR="0" lvl="2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itchFamily="34" charset="0"/>
              <a:buChar char="•"/>
              <a:tabLst>
                <a:tab pos="1207605" algn="ctr"/>
              </a:tabLst>
              <a:defRPr/>
            </a:pP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283594797"/>
      </p:ext>
    </p:extLst>
  </p:cSld>
  <p:clrMapOvr>
    <a:masterClrMapping/>
  </p:clrMapOvr>
  <p:transition/>
  <p:extLst mod="1">
    <p:ext uri="{DCECCB84-F9BA-43D5-87BE-67443E8EF086}">
      <p15:sldGuideLst xmlns:p15="http://schemas.microsoft.com/office/powerpoint/2012/main">
        <p15:guide id="1" pos="3842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Chinese tex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9175" y="456135"/>
            <a:ext cx="10740640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25"/>
              </a:lnSpc>
              <a:spcBef>
                <a:spcPts val="0"/>
              </a:spcBef>
              <a:buNone/>
              <a:defRPr sz="3196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  <a:lvl2pPr marL="592936" indent="0" algn="ctr">
              <a:buNone/>
              <a:defRPr sz="2593"/>
            </a:lvl2pPr>
            <a:lvl3pPr marL="1185869" indent="0" algn="ctr">
              <a:buNone/>
              <a:defRPr sz="2335"/>
            </a:lvl3pPr>
            <a:lvl4pPr marL="1778806" indent="0" algn="ctr">
              <a:buNone/>
              <a:defRPr sz="2075"/>
            </a:lvl4pPr>
            <a:lvl5pPr marL="2371741" indent="0" algn="ctr">
              <a:buNone/>
              <a:defRPr sz="2075"/>
            </a:lvl5pPr>
            <a:lvl6pPr marL="2964674" indent="0" algn="ctr">
              <a:buNone/>
              <a:defRPr sz="2075"/>
            </a:lvl6pPr>
            <a:lvl7pPr marL="3557610" indent="0" algn="ctr">
              <a:buNone/>
              <a:defRPr sz="2075"/>
            </a:lvl7pPr>
            <a:lvl8pPr marL="4150546" indent="0" algn="ctr">
              <a:buNone/>
              <a:defRPr sz="2075"/>
            </a:lvl8pPr>
            <a:lvl9pPr marL="4743479" indent="0" algn="ctr">
              <a:buNone/>
              <a:defRPr sz="2075"/>
            </a:lvl9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="" xmlns:a16="http://schemas.microsoft.com/office/drawing/2014/main" id="{8A4EAA63-3827-DA40-B921-C01084B9DA87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736912" y="1501989"/>
            <a:ext cx="10733557" cy="4690459"/>
          </a:xfrm>
          <a:prstGeom prst="rect">
            <a:avLst/>
          </a:prstGeom>
        </p:spPr>
        <p:txBody>
          <a:bodyPr lIns="0" tIns="0" rIns="0" bIns="0"/>
          <a:lstStyle>
            <a:lvl1pPr marL="12353" indent="0">
              <a:lnSpc>
                <a:spcPct val="100000"/>
              </a:lnSpc>
              <a:spcBef>
                <a:spcPts val="0"/>
              </a:spcBef>
              <a:buFontTx/>
              <a:buNone/>
              <a:tabLst>
                <a:tab pos="1206458" algn="ctr"/>
              </a:tabLst>
              <a:defRPr sz="1796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524996" indent="-170882">
              <a:buFont typeface="Arial" panose="020B0604020202020204" pitchFamily="34" charset="0"/>
              <a:buChar char="•"/>
              <a:tabLst>
                <a:tab pos="1206458" algn="ctr"/>
              </a:tabLst>
              <a:defRPr sz="1296" baseline="0"/>
            </a:lvl2pPr>
            <a:lvl3pPr marL="524996" indent="-170882">
              <a:buFont typeface="Arial" panose="020B0604020202020204" pitchFamily="34" charset="0"/>
              <a:buChar char="•"/>
              <a:tabLst>
                <a:tab pos="1206458" algn="ctr"/>
              </a:tabLst>
              <a:defRPr sz="1296" baseline="0"/>
            </a:lvl3pPr>
            <a:lvl4pPr marL="524996" indent="-170882">
              <a:buFont typeface="Arial" panose="020B0604020202020204" pitchFamily="34" charset="0"/>
              <a:buChar char="•"/>
              <a:tabLst>
                <a:tab pos="1206458" algn="ctr"/>
              </a:tabLst>
              <a:defRPr sz="1296" baseline="0"/>
            </a:lvl4pPr>
            <a:lvl5pPr marL="524996" indent="-170882">
              <a:buFont typeface="Arial" panose="020B0604020202020204" pitchFamily="34" charset="0"/>
              <a:buChar char="•"/>
              <a:tabLst>
                <a:tab pos="1206458" algn="ctr"/>
              </a:tabLst>
              <a:defRPr sz="1296" baseline="0"/>
            </a:lvl5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5755392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3842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07928" y="325440"/>
            <a:ext cx="10180909" cy="871537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07928" y="1628777"/>
            <a:ext cx="10180909" cy="4194175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1571253219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结束页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C1960DD1-8AC3-8F46-9D2D-BF81187F43FC}"/>
              </a:ext>
            </a:extLst>
          </p:cNvPr>
          <p:cNvSpPr txBox="1"/>
          <p:nvPr userDrawn="1"/>
        </p:nvSpPr>
        <p:spPr>
          <a:xfrm>
            <a:off x="607486" y="1402064"/>
            <a:ext cx="3921034" cy="8547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4800" dirty="0">
                <a:solidFill>
                  <a:schemeClr val="tx1"/>
                </a:solidFill>
              </a:rPr>
              <a:t>Thank you.</a:t>
            </a:r>
          </a:p>
        </p:txBody>
      </p:sp>
    </p:spTree>
    <p:extLst>
      <p:ext uri="{BB962C8B-B14F-4D97-AF65-F5344CB8AC3E}">
        <p14:creationId xmlns:p14="http://schemas.microsoft.com/office/powerpoint/2010/main" val="26867454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探索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667"/>
          <a:stretch/>
        </p:blipFill>
        <p:spPr>
          <a:xfrm>
            <a:off x="0" y="2"/>
            <a:ext cx="12206140" cy="5594695"/>
          </a:xfrm>
          <a:prstGeom prst="rect">
            <a:avLst/>
          </a:prstGeom>
        </p:spPr>
      </p:pic>
      <p:sp>
        <p:nvSpPr>
          <p:cNvPr id="7" name="L 形 6"/>
          <p:cNvSpPr/>
          <p:nvPr userDrawn="1"/>
        </p:nvSpPr>
        <p:spPr>
          <a:xfrm rot="5400000">
            <a:off x="7853942" y="2130562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112"/>
            <a:endParaRPr kumimoji="1" lang="zh-CN" altLang="en-US" sz="900">
              <a:solidFill>
                <a:srgbClr val="666666"/>
              </a:solidFill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="" xmlns:a16="http://schemas.microsoft.com/office/drawing/2014/main" id="{8227DEE9-8BE9-0D49-BF96-9E83C5312E0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98997" y="907094"/>
            <a:ext cx="6559809" cy="690255"/>
          </a:xfrm>
          <a:prstGeom prst="rect">
            <a:avLst/>
          </a:prstGeom>
          <a:ln>
            <a:noFill/>
            <a:prstDash val="dash"/>
          </a:ln>
        </p:spPr>
        <p:txBody>
          <a:bodyPr lIns="0" tIns="0" rIns="0" bIns="0" anchor="t">
            <a:normAutofit/>
          </a:bodyPr>
          <a:lstStyle>
            <a:lvl1pPr algn="l">
              <a:defRPr sz="3199" b="0" i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="" xmlns:a16="http://schemas.microsoft.com/office/drawing/2014/main" id="{2F43DA98-D48D-6947-95EF-BA3B05E6882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29260" y="1949372"/>
            <a:ext cx="6535842" cy="643926"/>
          </a:xfrm>
          <a:prstGeom prst="rect">
            <a:avLst/>
          </a:prstGeom>
        </p:spPr>
        <p:txBody>
          <a:bodyPr lIns="0" tIns="0" rIns="0" bIns="0"/>
          <a:lstStyle>
            <a:lvl1pPr>
              <a:defRPr sz="1399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321024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Chinese tex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9175" y="456135"/>
            <a:ext cx="10740640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24"/>
              </a:lnSpc>
              <a:spcBef>
                <a:spcPts val="0"/>
              </a:spcBef>
              <a:buNone/>
              <a:defRPr sz="3195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  <a:lvl2pPr marL="592699" indent="0" algn="ctr">
              <a:buNone/>
              <a:defRPr sz="2592"/>
            </a:lvl2pPr>
            <a:lvl3pPr marL="1185395" indent="0" algn="ctr">
              <a:buNone/>
              <a:defRPr sz="2334"/>
            </a:lvl3pPr>
            <a:lvl4pPr marL="1778094" indent="0" algn="ctr">
              <a:buNone/>
              <a:defRPr sz="2074"/>
            </a:lvl4pPr>
            <a:lvl5pPr marL="2370792" indent="0" algn="ctr">
              <a:buNone/>
              <a:defRPr sz="2074"/>
            </a:lvl5pPr>
            <a:lvl6pPr marL="2963488" indent="0" algn="ctr">
              <a:buNone/>
              <a:defRPr sz="2074"/>
            </a:lvl6pPr>
            <a:lvl7pPr marL="3556187" indent="0" algn="ctr">
              <a:buNone/>
              <a:defRPr sz="2074"/>
            </a:lvl7pPr>
            <a:lvl8pPr marL="4148886" indent="0" algn="ctr">
              <a:buNone/>
              <a:defRPr sz="2074"/>
            </a:lvl8pPr>
            <a:lvl9pPr marL="4741582" indent="0" algn="ctr">
              <a:buNone/>
              <a:defRPr sz="2074"/>
            </a:lvl9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="" xmlns:a16="http://schemas.microsoft.com/office/drawing/2014/main" id="{8A4EAA63-3827-DA40-B921-C01084B9DA87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736913" y="1501989"/>
            <a:ext cx="10733557" cy="4690459"/>
          </a:xfrm>
          <a:prstGeom prst="rect">
            <a:avLst/>
          </a:prstGeom>
        </p:spPr>
        <p:txBody>
          <a:bodyPr lIns="0" tIns="0" rIns="0" bIns="0"/>
          <a:lstStyle>
            <a:lvl1pPr marL="12348" indent="0">
              <a:lnSpc>
                <a:spcPct val="100000"/>
              </a:lnSpc>
              <a:spcBef>
                <a:spcPts val="0"/>
              </a:spcBef>
              <a:buFontTx/>
              <a:buNone/>
              <a:tabLst>
                <a:tab pos="1205975" algn="ctr"/>
              </a:tabLst>
              <a:defRPr sz="1795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524786" indent="-170814">
              <a:buFont typeface="Arial" panose="020B0604020202020204" pitchFamily="34" charset="0"/>
              <a:buChar char="•"/>
              <a:tabLst>
                <a:tab pos="1205975" algn="ctr"/>
              </a:tabLst>
              <a:defRPr sz="1295" baseline="0"/>
            </a:lvl2pPr>
            <a:lvl3pPr marL="524786" indent="-170814">
              <a:buFont typeface="Arial" panose="020B0604020202020204" pitchFamily="34" charset="0"/>
              <a:buChar char="•"/>
              <a:tabLst>
                <a:tab pos="1205975" algn="ctr"/>
              </a:tabLst>
              <a:defRPr sz="1295" baseline="0"/>
            </a:lvl3pPr>
            <a:lvl4pPr marL="524786" indent="-170814">
              <a:buFont typeface="Arial" panose="020B0604020202020204" pitchFamily="34" charset="0"/>
              <a:buChar char="•"/>
              <a:tabLst>
                <a:tab pos="1205975" algn="ctr"/>
              </a:tabLst>
              <a:defRPr sz="1295" baseline="0"/>
            </a:lvl4pPr>
            <a:lvl5pPr marL="524786" indent="-170814">
              <a:buFont typeface="Arial" panose="020B0604020202020204" pitchFamily="34" charset="0"/>
              <a:buChar char="•"/>
              <a:tabLst>
                <a:tab pos="1205975" algn="ctr"/>
              </a:tabLst>
              <a:defRPr sz="1295" baseline="0"/>
            </a:lvl5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9917796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3842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07929" y="325442"/>
            <a:ext cx="10180909" cy="871537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07929" y="1628779"/>
            <a:ext cx="10180909" cy="4194175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2236552920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0" y="2130433"/>
            <a:ext cx="12196763" cy="1470025"/>
          </a:xfrm>
        </p:spPr>
        <p:txBody>
          <a:bodyPr/>
          <a:lstStyle/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0" y="3886200"/>
            <a:ext cx="12196763" cy="1752600"/>
          </a:xfrm>
        </p:spPr>
        <p:txBody>
          <a:bodyPr/>
          <a:lstStyle>
            <a:lvl1pPr marL="0" indent="0" algn="l">
              <a:buNone/>
              <a:defRPr/>
            </a:lvl1pPr>
            <a:lvl2pPr marL="456651" indent="0" algn="ctr">
              <a:buNone/>
              <a:defRPr/>
            </a:lvl2pPr>
            <a:lvl3pPr marL="913303" indent="0" algn="ctr">
              <a:buNone/>
              <a:defRPr/>
            </a:lvl3pPr>
            <a:lvl4pPr marL="1369955" indent="0" algn="ctr">
              <a:buNone/>
              <a:defRPr/>
            </a:lvl4pPr>
            <a:lvl5pPr marL="1826606" indent="0" algn="ctr">
              <a:buNone/>
              <a:defRPr/>
            </a:lvl5pPr>
            <a:lvl6pPr marL="2283258" indent="0" algn="ctr">
              <a:buNone/>
              <a:defRPr/>
            </a:lvl6pPr>
            <a:lvl7pPr marL="2739910" indent="0" algn="ctr">
              <a:buNone/>
              <a:defRPr/>
            </a:lvl7pPr>
            <a:lvl8pPr marL="3196561" indent="0" algn="ctr">
              <a:buNone/>
              <a:defRPr/>
            </a:lvl8pPr>
            <a:lvl9pPr marL="3653213" indent="0" algn="ctr">
              <a:buNone/>
              <a:defRPr/>
            </a:lvl9pPr>
          </a:lstStyle>
          <a:p>
            <a:r>
              <a:rPr lang="zh-CN" altLang="en-US" dirty="0"/>
              <a:t>单击此处编辑母版副标题样式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69151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.jpeg"/><Relationship Id="rId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5" Type="http://schemas.openxmlformats.org/officeDocument/2006/relationships/slideLayout" Target="../slideLayouts/slideLayout13.xml"/><Relationship Id="rId10" Type="http://schemas.openxmlformats.org/officeDocument/2006/relationships/theme" Target="../theme/theme3.xml"/><Relationship Id="rId4" Type="http://schemas.openxmlformats.org/officeDocument/2006/relationships/slideLayout" Target="../slideLayouts/slideLayout12.xml"/><Relationship Id="rId9" Type="http://schemas.openxmlformats.org/officeDocument/2006/relationships/slideLayout" Target="../slideLayouts/slideLayout1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619181AA-8E93-7743-ADEB-8A06A0DFC13A}"/>
              </a:ext>
            </a:extLst>
          </p:cNvPr>
          <p:cNvSpPr/>
          <p:nvPr userDrawn="1"/>
        </p:nvSpPr>
        <p:spPr>
          <a:xfrm>
            <a:off x="0" y="5590903"/>
            <a:ext cx="12196763" cy="126709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/>
          </a:p>
        </p:txBody>
      </p:sp>
      <p:pic>
        <p:nvPicPr>
          <p:cNvPr id="6" name="图片 1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5998" y="6321130"/>
            <a:ext cx="1269075" cy="277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71048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9" r:id="rId1"/>
    <p:sldLayoutId id="2147484019" r:id="rId2"/>
    <p:sldLayoutId id="2147483978" r:id="rId3"/>
    <p:sldLayoutId id="2147484020" r:id="rId4"/>
    <p:sldLayoutId id="2147484036" r:id="rId5"/>
  </p:sldLayoutIdLst>
  <p:hf hdr="0" ftr="0" dt="0"/>
  <p:txStyles>
    <p:titleStyle>
      <a:lvl1pPr algn="l" defTabSz="914400" rtl="0" eaLnBrk="1" latinLnBrk="0" hangingPunct="1">
        <a:lnSpc>
          <a:spcPts val="3440"/>
        </a:lnSpc>
        <a:spcBef>
          <a:spcPct val="0"/>
        </a:spcBef>
        <a:buNone/>
        <a:defRPr sz="3200" kern="1200">
          <a:solidFill>
            <a:schemeClr val="tx1"/>
          </a:solidFill>
          <a:latin typeface="Microsoft YaHei" panose="020B0503020204020204" pitchFamily="34" charset="-122"/>
          <a:ea typeface="Microsoft YaHei" panose="020B0503020204020204" pitchFamily="34" charset="-122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0"/>
        </a:spcBef>
        <a:buFontTx/>
        <a:buNone/>
        <a:defRPr sz="1000" kern="1200">
          <a:solidFill>
            <a:srgbClr val="1D1D1B"/>
          </a:solidFill>
          <a:latin typeface="Arial" panose="020B0604020202020204" pitchFamily="34" charset="0"/>
          <a:ea typeface="Microsoft YaHei" panose="020B0503020204020204" pitchFamily="34" charset="-122"/>
          <a:cs typeface="Arial" panose="020B0604020202020204" pitchFamily="34" charset="0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619181AA-8E93-7743-ADEB-8A06A0DFC13A}"/>
              </a:ext>
            </a:extLst>
          </p:cNvPr>
          <p:cNvSpPr/>
          <p:nvPr userDrawn="1"/>
        </p:nvSpPr>
        <p:spPr>
          <a:xfrm>
            <a:off x="0" y="5590905"/>
            <a:ext cx="12196763" cy="126709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04" tIns="45702" rIns="91404" bIns="4570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112"/>
            <a:endParaRPr lang="en-US" sz="1799" dirty="0">
              <a:solidFill>
                <a:srgbClr val="666666"/>
              </a:solidFill>
            </a:endParaRPr>
          </a:p>
        </p:txBody>
      </p:sp>
      <p:pic>
        <p:nvPicPr>
          <p:cNvPr id="6" name="图片 1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5999" y="6321130"/>
            <a:ext cx="1269075" cy="277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90518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22" r:id="rId1"/>
    <p:sldLayoutId id="2147484024" r:id="rId2"/>
    <p:sldLayoutId id="2147484025" r:id="rId3"/>
  </p:sldLayoutIdLst>
  <p:hf hdr="0" ftr="0" dt="0"/>
  <p:txStyles>
    <p:titleStyle>
      <a:lvl1pPr algn="l" defTabSz="914034" rtl="0" eaLnBrk="1" latinLnBrk="0" hangingPunct="1">
        <a:lnSpc>
          <a:spcPts val="3439"/>
        </a:lnSpc>
        <a:spcBef>
          <a:spcPct val="0"/>
        </a:spcBef>
        <a:buNone/>
        <a:defRPr sz="3199" kern="1200">
          <a:solidFill>
            <a:schemeClr val="tx1"/>
          </a:solidFill>
          <a:latin typeface="Microsoft YaHei" panose="020B0503020204020204" pitchFamily="34" charset="-122"/>
          <a:ea typeface="Microsoft YaHei" panose="020B0503020204020204" pitchFamily="34" charset="-122"/>
          <a:cs typeface="+mj-cs"/>
        </a:defRPr>
      </a:lvl1pPr>
    </p:titleStyle>
    <p:bodyStyle>
      <a:lvl1pPr marL="0" indent="0" algn="l" defTabSz="914034" rtl="0" eaLnBrk="1" latinLnBrk="0" hangingPunct="1">
        <a:lnSpc>
          <a:spcPct val="100000"/>
        </a:lnSpc>
        <a:spcBef>
          <a:spcPts val="0"/>
        </a:spcBef>
        <a:buFontTx/>
        <a:buNone/>
        <a:defRPr sz="1000" kern="1200">
          <a:solidFill>
            <a:srgbClr val="1D1D1B"/>
          </a:solidFill>
          <a:latin typeface="Arial" panose="020B0604020202020204" pitchFamily="34" charset="0"/>
          <a:ea typeface="Microsoft YaHei" panose="020B0503020204020204" pitchFamily="34" charset="-122"/>
          <a:cs typeface="Arial" panose="020B0604020202020204" pitchFamily="34" charset="0"/>
        </a:defRPr>
      </a:lvl1pPr>
      <a:lvl2pPr marL="457017" indent="0" algn="l" defTabSz="914034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914034" indent="0" algn="l" defTabSz="914034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371051" indent="0" algn="l" defTabSz="914034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828068" indent="0" algn="l" defTabSz="914034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3594" indent="-228509" algn="l" defTabSz="91403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970611" indent="-228509" algn="l" defTabSz="91403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427628" indent="-228509" algn="l" defTabSz="91403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884646" indent="-228509" algn="l" defTabSz="91403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1pPr>
      <a:lvl2pPr marL="457017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2pPr>
      <a:lvl3pPr marL="914034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3pPr>
      <a:lvl4pPr marL="1371051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4pPr>
      <a:lvl5pPr marL="1828068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5pPr>
      <a:lvl6pPr marL="2285086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742103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199120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656137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Rectangle 8"/>
          <p:cNvSpPr>
            <a:spLocks noGrp="1" noChangeArrowheads="1"/>
          </p:cNvSpPr>
          <p:nvPr>
            <p:ph type="title"/>
          </p:nvPr>
        </p:nvSpPr>
        <p:spPr bwMode="auto">
          <a:xfrm>
            <a:off x="1" y="-7746"/>
            <a:ext cx="11790204" cy="6599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dirty="0"/>
              <a:t>Click to edit Master title style</a:t>
            </a:r>
          </a:p>
        </p:txBody>
      </p:sp>
      <p:sp>
        <p:nvSpPr>
          <p:cNvPr id="5129" name="Rectangle 9"/>
          <p:cNvSpPr>
            <a:spLocks noGrp="1" noChangeArrowheads="1"/>
          </p:cNvSpPr>
          <p:nvPr>
            <p:ph type="body" idx="1"/>
          </p:nvPr>
        </p:nvSpPr>
        <p:spPr bwMode="auto">
          <a:xfrm>
            <a:off x="190579" y="777317"/>
            <a:ext cx="11829065" cy="58789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dirty="0"/>
              <a:t>Click to 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</a:p>
        </p:txBody>
      </p:sp>
      <p:cxnSp>
        <p:nvCxnSpPr>
          <p:cNvPr id="3" name="直接连接符 2"/>
          <p:cNvCxnSpPr/>
          <p:nvPr userDrawn="1"/>
        </p:nvCxnSpPr>
        <p:spPr bwMode="auto">
          <a:xfrm flipV="1">
            <a:off x="0" y="652182"/>
            <a:ext cx="12196763" cy="3732"/>
          </a:xfrm>
          <a:prstGeom prst="line">
            <a:avLst/>
          </a:prstGeom>
          <a:noFill/>
          <a:ln w="2857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23329254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27" r:id="rId1"/>
    <p:sldLayoutId id="2147484028" r:id="rId2"/>
    <p:sldLayoutId id="2147484029" r:id="rId3"/>
    <p:sldLayoutId id="2147484030" r:id="rId4"/>
    <p:sldLayoutId id="2147484031" r:id="rId5"/>
    <p:sldLayoutId id="2147484032" r:id="rId6"/>
    <p:sldLayoutId id="2147484033" r:id="rId7"/>
    <p:sldLayoutId id="2147484034" r:id="rId8"/>
    <p:sldLayoutId id="2147484035" r:id="rId9"/>
  </p:sldLayoutIdLst>
  <p:hf hdr="0" ftr="0"/>
  <p:txStyles>
    <p:titleStyle>
      <a:lvl1pPr algn="l" rtl="0" fontAlgn="base">
        <a:spcBef>
          <a:spcPct val="0"/>
        </a:spcBef>
        <a:spcAft>
          <a:spcPct val="0"/>
        </a:spcAft>
        <a:defRPr sz="1997" b="1">
          <a:solidFill>
            <a:srgbClr val="990000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994" b="1">
          <a:solidFill>
            <a:srgbClr val="990000"/>
          </a:solidFill>
          <a:latin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3994" b="1">
          <a:solidFill>
            <a:srgbClr val="990000"/>
          </a:solidFill>
          <a:latin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3994" b="1">
          <a:solidFill>
            <a:srgbClr val="990000"/>
          </a:solidFill>
          <a:latin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3994" b="1">
          <a:solidFill>
            <a:srgbClr val="990000"/>
          </a:solidFill>
          <a:latin typeface="Arial" charset="0"/>
        </a:defRPr>
      </a:lvl5pPr>
      <a:lvl6pPr marL="456651" algn="l" rtl="0" fontAlgn="base">
        <a:spcBef>
          <a:spcPct val="0"/>
        </a:spcBef>
        <a:spcAft>
          <a:spcPct val="0"/>
        </a:spcAft>
        <a:defRPr sz="3994" b="1">
          <a:solidFill>
            <a:srgbClr val="990000"/>
          </a:solidFill>
          <a:latin typeface="Arial" charset="0"/>
        </a:defRPr>
      </a:lvl6pPr>
      <a:lvl7pPr marL="913303" algn="l" rtl="0" fontAlgn="base">
        <a:spcBef>
          <a:spcPct val="0"/>
        </a:spcBef>
        <a:spcAft>
          <a:spcPct val="0"/>
        </a:spcAft>
        <a:defRPr sz="3994" b="1">
          <a:solidFill>
            <a:srgbClr val="990000"/>
          </a:solidFill>
          <a:latin typeface="Arial" charset="0"/>
        </a:defRPr>
      </a:lvl7pPr>
      <a:lvl8pPr marL="1369955" algn="l" rtl="0" fontAlgn="base">
        <a:spcBef>
          <a:spcPct val="0"/>
        </a:spcBef>
        <a:spcAft>
          <a:spcPct val="0"/>
        </a:spcAft>
        <a:defRPr sz="3994" b="1">
          <a:solidFill>
            <a:srgbClr val="990000"/>
          </a:solidFill>
          <a:latin typeface="Arial" charset="0"/>
        </a:defRPr>
      </a:lvl8pPr>
      <a:lvl9pPr marL="1826606" algn="l" rtl="0" fontAlgn="base">
        <a:spcBef>
          <a:spcPct val="0"/>
        </a:spcBef>
        <a:spcAft>
          <a:spcPct val="0"/>
        </a:spcAft>
        <a:defRPr sz="3994" b="1">
          <a:solidFill>
            <a:srgbClr val="990000"/>
          </a:solidFill>
          <a:latin typeface="Arial" charset="0"/>
        </a:defRPr>
      </a:lvl9pPr>
    </p:titleStyle>
    <p:bodyStyle>
      <a:lvl1pPr marL="342489" indent="-342489" algn="l" rtl="0" fontAlgn="base">
        <a:spcBef>
          <a:spcPct val="20000"/>
        </a:spcBef>
        <a:spcAft>
          <a:spcPct val="0"/>
        </a:spcAft>
        <a:buChar char="•"/>
        <a:defRPr sz="2597">
          <a:solidFill>
            <a:schemeClr val="bg2"/>
          </a:solidFill>
          <a:latin typeface="+mn-lt"/>
          <a:ea typeface="+mn-ea"/>
          <a:cs typeface="+mn-cs"/>
        </a:defRPr>
      </a:lvl1pPr>
      <a:lvl2pPr marL="742059" indent="-285408" algn="l" rtl="0" fontAlgn="base">
        <a:spcBef>
          <a:spcPct val="20000"/>
        </a:spcBef>
        <a:spcAft>
          <a:spcPct val="0"/>
        </a:spcAft>
        <a:buSzPct val="60000"/>
        <a:buFont typeface="Wingdings" pitchFamily="2" charset="2"/>
        <a:buChar char="q"/>
        <a:defRPr sz="2397">
          <a:solidFill>
            <a:schemeClr val="bg2"/>
          </a:solidFill>
          <a:latin typeface="+mn-lt"/>
        </a:defRPr>
      </a:lvl2pPr>
      <a:lvl3pPr marL="1141629" indent="-228327" algn="l" rtl="0" fontAlgn="base">
        <a:spcBef>
          <a:spcPct val="20000"/>
        </a:spcBef>
        <a:spcAft>
          <a:spcPct val="0"/>
        </a:spcAft>
        <a:buSzPct val="60000"/>
        <a:buFont typeface="Wingdings" pitchFamily="2" charset="2"/>
        <a:buChar char="§"/>
        <a:defRPr sz="2197">
          <a:solidFill>
            <a:schemeClr val="bg2"/>
          </a:solidFill>
          <a:latin typeface="+mn-lt"/>
        </a:defRPr>
      </a:lvl3pPr>
      <a:lvl4pPr marL="1598280" indent="-228327" algn="l" rtl="0" fontAlgn="base">
        <a:spcBef>
          <a:spcPct val="20000"/>
        </a:spcBef>
        <a:spcAft>
          <a:spcPct val="0"/>
        </a:spcAft>
        <a:buSzPct val="60000"/>
        <a:buFont typeface="Arial" charset="0"/>
        <a:buChar char="–"/>
        <a:defRPr sz="1997">
          <a:solidFill>
            <a:schemeClr val="bg2"/>
          </a:solidFill>
          <a:latin typeface="+mn-lt"/>
        </a:defRPr>
      </a:lvl4pPr>
      <a:lvl5pPr marL="2054932" indent="-228327" algn="l" rtl="0" fontAlgn="base">
        <a:spcBef>
          <a:spcPct val="20000"/>
        </a:spcBef>
        <a:spcAft>
          <a:spcPct val="0"/>
        </a:spcAft>
        <a:buFont typeface="Verdana" pitchFamily="34" charset="0"/>
        <a:buChar char="›"/>
        <a:defRPr>
          <a:solidFill>
            <a:schemeClr val="bg2"/>
          </a:solidFill>
          <a:latin typeface="+mn-lt"/>
        </a:defRPr>
      </a:lvl5pPr>
      <a:lvl6pPr marL="2511584" indent="-228327" algn="l" rtl="0" fontAlgn="base">
        <a:spcBef>
          <a:spcPct val="20000"/>
        </a:spcBef>
        <a:spcAft>
          <a:spcPct val="0"/>
        </a:spcAft>
        <a:buFont typeface="Verdana" pitchFamily="34" charset="0"/>
        <a:buChar char="›"/>
        <a:defRPr>
          <a:solidFill>
            <a:schemeClr val="bg2"/>
          </a:solidFill>
          <a:latin typeface="+mn-lt"/>
        </a:defRPr>
      </a:lvl6pPr>
      <a:lvl7pPr marL="2968235" indent="-228327" algn="l" rtl="0" fontAlgn="base">
        <a:spcBef>
          <a:spcPct val="20000"/>
        </a:spcBef>
        <a:spcAft>
          <a:spcPct val="0"/>
        </a:spcAft>
        <a:buFont typeface="Verdana" pitchFamily="34" charset="0"/>
        <a:buChar char="›"/>
        <a:defRPr>
          <a:solidFill>
            <a:schemeClr val="bg2"/>
          </a:solidFill>
          <a:latin typeface="+mn-lt"/>
        </a:defRPr>
      </a:lvl7pPr>
      <a:lvl8pPr marL="3424886" indent="-228327" algn="l" rtl="0" fontAlgn="base">
        <a:spcBef>
          <a:spcPct val="20000"/>
        </a:spcBef>
        <a:spcAft>
          <a:spcPct val="0"/>
        </a:spcAft>
        <a:buFont typeface="Verdana" pitchFamily="34" charset="0"/>
        <a:buChar char="›"/>
        <a:defRPr>
          <a:solidFill>
            <a:schemeClr val="bg2"/>
          </a:solidFill>
          <a:latin typeface="+mn-lt"/>
        </a:defRPr>
      </a:lvl8pPr>
      <a:lvl9pPr marL="3881539" indent="-228327" algn="l" rtl="0" fontAlgn="base">
        <a:spcBef>
          <a:spcPct val="20000"/>
        </a:spcBef>
        <a:spcAft>
          <a:spcPct val="0"/>
        </a:spcAft>
        <a:buFont typeface="Verdana" pitchFamily="34" charset="0"/>
        <a:buChar char="›"/>
        <a:defRPr>
          <a:solidFill>
            <a:schemeClr val="bg2"/>
          </a:solidFill>
          <a:latin typeface="+mn-lt"/>
        </a:defRPr>
      </a:lvl9pPr>
    </p:bodyStyle>
    <p:otherStyle>
      <a:defPPr>
        <a:defRPr lang="en-US"/>
      </a:defPPr>
      <a:lvl1pPr marL="0" algn="l" defTabSz="913303" rtl="0" eaLnBrk="1" latinLnBrk="0" hangingPunct="1">
        <a:defRPr sz="1797" kern="1200">
          <a:solidFill>
            <a:schemeClr val="tx1"/>
          </a:solidFill>
          <a:latin typeface="+mn-lt"/>
          <a:ea typeface="+mn-ea"/>
          <a:cs typeface="+mn-cs"/>
        </a:defRPr>
      </a:lvl1pPr>
      <a:lvl2pPr marL="456651" algn="l" defTabSz="913303" rtl="0" eaLnBrk="1" latinLnBrk="0" hangingPunct="1">
        <a:defRPr sz="1797" kern="1200">
          <a:solidFill>
            <a:schemeClr val="tx1"/>
          </a:solidFill>
          <a:latin typeface="+mn-lt"/>
          <a:ea typeface="+mn-ea"/>
          <a:cs typeface="+mn-cs"/>
        </a:defRPr>
      </a:lvl2pPr>
      <a:lvl3pPr marL="913303" algn="l" defTabSz="913303" rtl="0" eaLnBrk="1" latinLnBrk="0" hangingPunct="1">
        <a:defRPr sz="1797" kern="1200">
          <a:solidFill>
            <a:schemeClr val="tx1"/>
          </a:solidFill>
          <a:latin typeface="+mn-lt"/>
          <a:ea typeface="+mn-ea"/>
          <a:cs typeface="+mn-cs"/>
        </a:defRPr>
      </a:lvl3pPr>
      <a:lvl4pPr marL="1369955" algn="l" defTabSz="913303" rtl="0" eaLnBrk="1" latinLnBrk="0" hangingPunct="1">
        <a:defRPr sz="1797" kern="1200">
          <a:solidFill>
            <a:schemeClr val="tx1"/>
          </a:solidFill>
          <a:latin typeface="+mn-lt"/>
          <a:ea typeface="+mn-ea"/>
          <a:cs typeface="+mn-cs"/>
        </a:defRPr>
      </a:lvl4pPr>
      <a:lvl5pPr marL="1826606" algn="l" defTabSz="913303" rtl="0" eaLnBrk="1" latinLnBrk="0" hangingPunct="1">
        <a:defRPr sz="1797" kern="1200">
          <a:solidFill>
            <a:schemeClr val="tx1"/>
          </a:solidFill>
          <a:latin typeface="+mn-lt"/>
          <a:ea typeface="+mn-ea"/>
          <a:cs typeface="+mn-cs"/>
        </a:defRPr>
      </a:lvl5pPr>
      <a:lvl6pPr marL="2283258" algn="l" defTabSz="913303" rtl="0" eaLnBrk="1" latinLnBrk="0" hangingPunct="1">
        <a:defRPr sz="1797" kern="1200">
          <a:solidFill>
            <a:schemeClr val="tx1"/>
          </a:solidFill>
          <a:latin typeface="+mn-lt"/>
          <a:ea typeface="+mn-ea"/>
          <a:cs typeface="+mn-cs"/>
        </a:defRPr>
      </a:lvl6pPr>
      <a:lvl7pPr marL="2739910" algn="l" defTabSz="913303" rtl="0" eaLnBrk="1" latinLnBrk="0" hangingPunct="1">
        <a:defRPr sz="1797" kern="1200">
          <a:solidFill>
            <a:schemeClr val="tx1"/>
          </a:solidFill>
          <a:latin typeface="+mn-lt"/>
          <a:ea typeface="+mn-ea"/>
          <a:cs typeface="+mn-cs"/>
        </a:defRPr>
      </a:lvl7pPr>
      <a:lvl8pPr marL="3196561" algn="l" defTabSz="913303" rtl="0" eaLnBrk="1" latinLnBrk="0" hangingPunct="1">
        <a:defRPr sz="1797" kern="1200">
          <a:solidFill>
            <a:schemeClr val="tx1"/>
          </a:solidFill>
          <a:latin typeface="+mn-lt"/>
          <a:ea typeface="+mn-ea"/>
          <a:cs typeface="+mn-cs"/>
        </a:defRPr>
      </a:lvl8pPr>
      <a:lvl9pPr marL="3653213" algn="l" defTabSz="913303" rtl="0" eaLnBrk="1" latinLnBrk="0" hangingPunct="1">
        <a:defRPr sz="179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s://omdia.tech.informa.com/pr/2023/02-feb/omdia-near-eye-display-shipments-for-xr-applications-will-grow-by-67-in-2023-thanks-to-the-new-model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10446" y="141931"/>
            <a:ext cx="115808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>
                <a:latin typeface="Arial" panose="020B0604020202020204" pitchFamily="34" charset="0"/>
                <a:ea typeface="Times New Roman" panose="02020603050405020304" pitchFamily="18" charset="0"/>
              </a:rPr>
              <a:t>3GPP TSG RAN Meeting #102								</a:t>
            </a:r>
            <a:r>
              <a:rPr lang="en-US" altLang="zh-CN" b="1" dirty="0" smtClean="0">
                <a:latin typeface="Arial" panose="020B0604020202020204" pitchFamily="34" charset="0"/>
                <a:ea typeface="Times New Roman" panose="02020603050405020304" pitchFamily="18" charset="0"/>
              </a:rPr>
              <a:t>RP-233605</a:t>
            </a:r>
            <a:endParaRPr lang="en-US" altLang="zh-CN" b="1" dirty="0"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r>
              <a:rPr lang="nl-NL" altLang="zh-CN" b="1" dirty="0">
                <a:latin typeface="Arial" panose="020B0604020202020204" pitchFamily="34" charset="0"/>
                <a:ea typeface="Times New Roman" panose="02020603050405020304" pitchFamily="18" charset="0"/>
              </a:rPr>
              <a:t>Edinburgh, </a:t>
            </a:r>
            <a:r>
              <a:rPr lang="nl-NL" altLang="zh-CN" b="1" dirty="0" smtClean="0">
                <a:latin typeface="Arial" panose="020B0604020202020204" pitchFamily="34" charset="0"/>
                <a:ea typeface="Times New Roman" panose="02020603050405020304" pitchFamily="18" charset="0"/>
              </a:rPr>
              <a:t>Scotland</a:t>
            </a:r>
            <a:r>
              <a:rPr lang="nl-NL" altLang="zh-CN" b="1" dirty="0" smtClean="0">
                <a:latin typeface="Arial" panose="020B0604020202020204" pitchFamily="34" charset="0"/>
                <a:ea typeface="Times New Roman" panose="02020603050405020304" pitchFamily="18" charset="0"/>
              </a:rPr>
              <a:t>, </a:t>
            </a:r>
            <a:r>
              <a:rPr lang="nl-NL" altLang="zh-CN" b="1" dirty="0">
                <a:latin typeface="Arial" panose="020B0604020202020204" pitchFamily="34" charset="0"/>
                <a:ea typeface="Times New Roman" panose="02020603050405020304" pitchFamily="18" charset="0"/>
              </a:rPr>
              <a:t>December </a:t>
            </a:r>
            <a:r>
              <a:rPr lang="nl-NL" altLang="zh-CN" b="1" dirty="0" smtClean="0">
                <a:latin typeface="Arial" panose="020B0604020202020204" pitchFamily="34" charset="0"/>
                <a:ea typeface="Times New Roman" panose="02020603050405020304" pitchFamily="18" charset="0"/>
              </a:rPr>
              <a:t>11-15, </a:t>
            </a:r>
            <a:r>
              <a:rPr lang="nl-NL" altLang="zh-CN" b="1" dirty="0">
                <a:latin typeface="Arial" panose="020B0604020202020204" pitchFamily="34" charset="0"/>
                <a:ea typeface="Times New Roman" panose="02020603050405020304" pitchFamily="18" charset="0"/>
              </a:rPr>
              <a:t>2023</a:t>
            </a:r>
            <a:endParaRPr lang="en-US" altLang="zh-CN" b="1" dirty="0">
              <a:latin typeface="Arial" panose="020B0604020202020204" pitchFamily="34" charset="0"/>
              <a:ea typeface="Times New Roman" panose="02020603050405020304" pitchFamily="18" charset="0"/>
            </a:endParaRPr>
          </a:p>
        </p:txBody>
      </p:sp>
      <p:sp>
        <p:nvSpPr>
          <p:cNvPr id="4" name="矩形 4">
            <a:extLst>
              <a:ext uri="{FF2B5EF4-FFF2-40B4-BE49-F238E27FC236}">
                <a16:creationId xmlns="" xmlns:a16="http://schemas.microsoft.com/office/drawing/2014/main" id="{06960850-6F80-48FA-8BC8-A6546199ED4D}"/>
              </a:ext>
            </a:extLst>
          </p:cNvPr>
          <p:cNvSpPr/>
          <p:nvPr/>
        </p:nvSpPr>
        <p:spPr>
          <a:xfrm>
            <a:off x="110446" y="927332"/>
            <a:ext cx="1041635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auto" hangingPunct="1">
              <a:spcAft>
                <a:spcPts val="0"/>
              </a:spcAft>
              <a:buNone/>
              <a:tabLst>
                <a:tab pos="1350645" algn="l"/>
              </a:tabLst>
            </a:pPr>
            <a:r>
              <a:rPr lang="en-US" altLang="zh-CN" b="1" dirty="0">
                <a:latin typeface="Arial" panose="020B0604020202020204" pitchFamily="34" charset="0"/>
                <a:ea typeface="Batang"/>
                <a:cs typeface="Times New Roman" panose="02020603050405020304" pitchFamily="18" charset="0"/>
              </a:rPr>
              <a:t>Source:		Huawei, HiSilicon</a:t>
            </a:r>
            <a:endParaRPr lang="zh-CN" altLang="zh-CN" b="1" dirty="0">
              <a:latin typeface="Times New Roman" panose="02020603050405020304" pitchFamily="18" charset="0"/>
            </a:endParaRPr>
          </a:p>
          <a:p>
            <a:pPr algn="just">
              <a:tabLst>
                <a:tab pos="1350645" algn="l"/>
              </a:tabLst>
            </a:pPr>
            <a:r>
              <a:rPr lang="en-GB" altLang="zh-CN" b="1" dirty="0">
                <a:latin typeface="Arial" panose="020B0604020202020204" pitchFamily="34" charset="0"/>
                <a:ea typeface="Batang"/>
              </a:rPr>
              <a:t>Title</a:t>
            </a:r>
            <a:r>
              <a:rPr lang="en-GB" altLang="zh-CN" b="1" dirty="0">
                <a:latin typeface="Arial" panose="020B0604020202020204" pitchFamily="34" charset="0"/>
                <a:ea typeface="Batang"/>
                <a:cs typeface="Times New Roman" panose="02020603050405020304" pitchFamily="18" charset="0"/>
              </a:rPr>
              <a:t>:		</a:t>
            </a:r>
            <a:r>
              <a:rPr lang="en-US" altLang="zh-CN" b="1" dirty="0"/>
              <a:t>Remaining issues on 2Rx relaxation for XR wearable devices</a:t>
            </a:r>
            <a:endParaRPr lang="zh-CN" altLang="zh-CN" b="1" dirty="0">
              <a:highlight>
                <a:srgbClr val="FFFF00"/>
              </a:highlight>
              <a:latin typeface="Arial" panose="020B0604020202020204" pitchFamily="34" charset="0"/>
              <a:ea typeface="Batang"/>
              <a:cs typeface="Times New Roman" panose="02020603050405020304" pitchFamily="18" charset="0"/>
            </a:endParaRPr>
          </a:p>
          <a:p>
            <a:pPr algn="just" fontAlgn="auto" hangingPunct="1">
              <a:spcAft>
                <a:spcPts val="0"/>
              </a:spcAft>
              <a:buNone/>
              <a:tabLst>
                <a:tab pos="1350645" algn="l"/>
              </a:tabLst>
            </a:pPr>
            <a:r>
              <a:rPr lang="en-GB" altLang="zh-CN" b="1" dirty="0">
                <a:latin typeface="Arial" panose="020B0604020202020204" pitchFamily="34" charset="0"/>
                <a:ea typeface="Batang"/>
                <a:cs typeface="Times New Roman" panose="02020603050405020304" pitchFamily="18" charset="0"/>
              </a:rPr>
              <a:t>Document for:	</a:t>
            </a:r>
            <a:r>
              <a:rPr lang="en-US" altLang="zh-CN" b="1" dirty="0">
                <a:latin typeface="Arial" panose="020B0604020202020204" pitchFamily="34" charset="0"/>
                <a:ea typeface="Batang"/>
                <a:cs typeface="Times New Roman" panose="02020603050405020304" pitchFamily="18" charset="0"/>
              </a:rPr>
              <a:t>Discussion and decision</a:t>
            </a:r>
            <a:endParaRPr lang="zh-CN" altLang="zh-CN" b="1" dirty="0">
              <a:latin typeface="Times New Roman" panose="02020603050405020304" pitchFamily="18" charset="0"/>
            </a:endParaRPr>
          </a:p>
          <a:p>
            <a:pPr algn="just" fontAlgn="auto" hangingPunct="1">
              <a:spcAft>
                <a:spcPts val="0"/>
              </a:spcAft>
              <a:buNone/>
              <a:tabLst>
                <a:tab pos="1350645" algn="l"/>
              </a:tabLst>
            </a:pPr>
            <a:r>
              <a:rPr lang="en-GB" altLang="zh-CN" b="1" dirty="0">
                <a:latin typeface="Arial" panose="020B0604020202020204" pitchFamily="34" charset="0"/>
                <a:ea typeface="Batang"/>
                <a:cs typeface="Times New Roman" panose="02020603050405020304" pitchFamily="18" charset="0"/>
              </a:rPr>
              <a:t>Agenda Item:	9.</a:t>
            </a:r>
            <a:r>
              <a:rPr lang="en-US" altLang="zh-CN" b="1" dirty="0">
                <a:latin typeface="Arial" panose="020B0604020202020204" pitchFamily="34" charset="0"/>
                <a:ea typeface="Batang"/>
                <a:cs typeface="Times New Roman" panose="02020603050405020304" pitchFamily="18" charset="0"/>
              </a:rPr>
              <a:t>3.2.9</a:t>
            </a:r>
            <a:endParaRPr lang="zh-CN" altLang="zh-CN" b="1" dirty="0">
              <a:effectLst/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29523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="" xmlns:a16="http://schemas.microsoft.com/office/drawing/2014/main" id="{CE0CEC36-5881-F64A-A70F-904DBA9886A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54683" y="75936"/>
            <a:ext cx="11204895" cy="604363"/>
          </a:xfrm>
        </p:spPr>
        <p:txBody>
          <a:bodyPr anchor="ctr"/>
          <a:lstStyle/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Background of “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2Rx relaxation for XR wearable devices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55F986D5-D7D9-6446-9526-9389CD9831D8}"/>
              </a:ext>
            </a:extLst>
          </p:cNvPr>
          <p:cNvSpPr>
            <a:spLocks noGrp="1"/>
          </p:cNvSpPr>
          <p:nvPr>
            <p:ph idx="12"/>
          </p:nvPr>
        </p:nvSpPr>
        <p:spPr>
          <a:xfrm>
            <a:off x="254683" y="639796"/>
            <a:ext cx="11194658" cy="2682468"/>
          </a:xfrm>
        </p:spPr>
        <p:txBody>
          <a:bodyPr/>
          <a:lstStyle/>
          <a:p>
            <a:r>
              <a:rPr lang="en-US" sz="18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Discussion history in RAN </a:t>
            </a:r>
            <a:r>
              <a:rPr lang="en-US" altLang="zh-CN" sz="18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plenary: R</a:t>
            </a:r>
            <a:r>
              <a:rPr lang="en-US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aised in RAN#96, endorsed way forwards at RAN#99/100/101</a:t>
            </a:r>
            <a:endParaRPr lang="en-US" baseline="300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4" name="Content Placeholder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17369412"/>
              </p:ext>
            </p:extLst>
          </p:nvPr>
        </p:nvGraphicFramePr>
        <p:xfrm>
          <a:off x="573326" y="732709"/>
          <a:ext cx="10985400" cy="188195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5" name="Rectangle 14"/>
          <p:cNvSpPr/>
          <p:nvPr/>
        </p:nvSpPr>
        <p:spPr>
          <a:xfrm>
            <a:off x="540343" y="1206952"/>
            <a:ext cx="137489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altLang="zh-CN" sz="12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Issue firstly raised</a:t>
            </a:r>
            <a:endParaRPr lang="en-US" sz="12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2152176" y="1022286"/>
            <a:ext cx="159861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altLang="zh-CN" sz="12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Issue re-submitted, but no discussion </a:t>
            </a:r>
            <a:endParaRPr lang="en-US" sz="12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3850665" y="1022286"/>
            <a:ext cx="16571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altLang="zh-CN" sz="12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Had some discussions, but no conclusion</a:t>
            </a:r>
            <a:endParaRPr lang="en-US" sz="12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5507845" y="1022286"/>
            <a:ext cx="175724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altLang="zh-CN" sz="12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Endorsed a way forward in RP-230740</a:t>
            </a:r>
            <a:endParaRPr lang="en-US" sz="12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496787" y="1841150"/>
            <a:ext cx="150910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12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202206 (RAN#96)</a:t>
            </a:r>
          </a:p>
        </p:txBody>
      </p:sp>
      <p:sp>
        <p:nvSpPr>
          <p:cNvPr id="20" name="Rectangle 19"/>
          <p:cNvSpPr/>
          <p:nvPr/>
        </p:nvSpPr>
        <p:spPr>
          <a:xfrm>
            <a:off x="2247997" y="1841150"/>
            <a:ext cx="138532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12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202209 (RAN#97)</a:t>
            </a:r>
          </a:p>
        </p:txBody>
      </p:sp>
      <p:sp>
        <p:nvSpPr>
          <p:cNvPr id="21" name="Rectangle 20"/>
          <p:cNvSpPr/>
          <p:nvPr/>
        </p:nvSpPr>
        <p:spPr>
          <a:xfrm>
            <a:off x="4006843" y="1841150"/>
            <a:ext cx="183815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12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202212 (RAN#98</a:t>
            </a:r>
            <a:r>
              <a:rPr lang="zh-CN" altLang="en-US" sz="12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）</a:t>
            </a:r>
            <a:endParaRPr lang="en-US" sz="12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5729667" y="1841150"/>
            <a:ext cx="185468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12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202303 (RAN#99)</a:t>
            </a:r>
            <a:endParaRPr lang="en-US" sz="12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7165026" y="1022286"/>
            <a:ext cx="175724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altLang="zh-CN" sz="12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Endorsed a way forward in RP-231483</a:t>
            </a:r>
            <a:endParaRPr lang="en-US" sz="12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7399743" y="1841150"/>
            <a:ext cx="185468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12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202306 (RAN#100)</a:t>
            </a:r>
            <a:endParaRPr lang="en-US" sz="12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6" name="Content Placeholder 2">
            <a:extLst>
              <a:ext uri="{FF2B5EF4-FFF2-40B4-BE49-F238E27FC236}">
                <a16:creationId xmlns="" xmlns:a16="http://schemas.microsoft.com/office/drawing/2014/main" id="{55F986D5-D7D9-6446-9526-9389CD9831D8}"/>
              </a:ext>
            </a:extLst>
          </p:cNvPr>
          <p:cNvSpPr txBox="1">
            <a:spLocks/>
          </p:cNvSpPr>
          <p:nvPr/>
        </p:nvSpPr>
        <p:spPr>
          <a:xfrm>
            <a:off x="254683" y="2187517"/>
            <a:ext cx="6117039" cy="328986"/>
          </a:xfrm>
          <a:prstGeom prst="rect">
            <a:avLst/>
          </a:prstGeom>
          <a:noFill/>
        </p:spPr>
        <p:txBody>
          <a:bodyPr lIns="0" tIns="0" rIns="0" bIns="0"/>
          <a:lstStyle>
            <a:lvl1pPr marL="179388" marR="0" indent="-168275" algn="l" defTabSz="11877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>
                <a:tab pos="1208088" algn="ctr"/>
              </a:tabLst>
              <a:defRPr sz="1800" kern="1200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329026" marR="0" indent="-168275" algn="l" defTabSz="11877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&gt;"/>
              <a:tabLst>
                <a:tab pos="1208088" algn="ctr"/>
              </a:tabLst>
              <a:defRPr sz="1600" kern="1200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defRPr>
            </a:lvl2pPr>
            <a:lvl3pPr marL="1098575" marR="0" indent="-168275" algn="l" defTabSz="11877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-"/>
              <a:tabLst>
                <a:tab pos="1208088" algn="ctr"/>
              </a:tabLst>
              <a:defRPr sz="1299" kern="1200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defRPr>
            </a:lvl3pPr>
            <a:lvl4pPr marL="525850" indent="-171159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tabLst>
                <a:tab pos="1208420" algn="ctr"/>
              </a:tabLst>
              <a:defRPr sz="1299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25850" indent="-171159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tabLst>
                <a:tab pos="1208420" algn="ctr"/>
              </a:tabLst>
              <a:defRPr sz="1299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66447" indent="-296950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defRPr sz="23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60346" indent="-296950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defRPr sz="23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54245" indent="-296950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defRPr sz="23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048144" indent="-296950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defRPr sz="23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RAN#101 discussions</a:t>
            </a:r>
            <a:r>
              <a:rPr lang="en-US" sz="1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sz="1200" i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(Endorsed following way forward and next steps in RP-232657)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="" xmlns:a16="http://schemas.microsoft.com/office/drawing/2014/main" id="{4C595628-B2EE-42AD-8980-0D77C8A89287}"/>
              </a:ext>
            </a:extLst>
          </p:cNvPr>
          <p:cNvSpPr/>
          <p:nvPr/>
        </p:nvSpPr>
        <p:spPr>
          <a:xfrm>
            <a:off x="165774" y="2592392"/>
            <a:ext cx="7099311" cy="4073295"/>
          </a:xfrm>
          <a:prstGeom prst="rect">
            <a:avLst/>
          </a:prstGeom>
          <a:ln>
            <a:solidFill>
              <a:schemeClr val="tx1"/>
            </a:solidFill>
            <a:prstDash val="dash"/>
          </a:ln>
        </p:spPr>
        <p:txBody>
          <a:bodyPr wrap="square">
            <a:spAutoFit/>
          </a:bodyPr>
          <a:lstStyle/>
          <a:p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RAN#99 had outlined 2 steps towards progressing discussions on 2Rx XR devices, cf. RP-230740:</a:t>
            </a:r>
          </a:p>
          <a:p>
            <a:pPr marL="266700"/>
            <a:r>
              <a:rPr lang="en-US" sz="140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“Step-1: Recognize that form factor limitations of a subset of XR devices can make it impossible for these devices to support 4 antenna ports.</a:t>
            </a:r>
            <a:endParaRPr lang="en-US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630238" lvl="0" indent="-273050">
              <a:lnSpc>
                <a:spcPct val="107000"/>
              </a:lnSpc>
              <a:spcAft>
                <a:spcPts val="0"/>
              </a:spcAft>
              <a:buFont typeface="Calibri" panose="020F0502020204030204" pitchFamily="34" charset="0"/>
              <a:buChar char="-"/>
            </a:pPr>
            <a:r>
              <a:rPr lang="en-US" sz="1400" i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Exact characterization and form factor limitations of these devices are to be studied in RAN plenary. Contributions are invited to TSG-RAN#100 to address this.”</a:t>
            </a:r>
            <a:endParaRPr lang="en-US" sz="14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457200">
              <a:lnSpc>
                <a:spcPct val="107000"/>
              </a:lnSpc>
              <a:spcAft>
                <a:spcPts val="0"/>
              </a:spcAft>
            </a:pPr>
            <a:r>
              <a:rPr lang="en-US" sz="1400" dirty="0">
                <a:highlight>
                  <a:srgbClr val="00FF00"/>
                </a:highligh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en-US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US" sz="1400" b="1" u="sng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Proposed resolution for Step-1</a:t>
            </a:r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for the purpose of continuing discussions to Step-2:</a:t>
            </a: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Calibri" panose="020F0502020204030204" pitchFamily="34" charset="0"/>
              <a:buChar char="-"/>
            </a:pPr>
            <a:r>
              <a:rPr lang="en-US" sz="1400" i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Handheld smartphone UEs are excluded from any 2Rx relaxation for XR wearables.</a:t>
            </a:r>
            <a:endParaRPr lang="en-US" sz="14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357188">
              <a:lnSpc>
                <a:spcPct val="107000"/>
              </a:lnSpc>
              <a:spcAft>
                <a:spcPts val="0"/>
              </a:spcAft>
            </a:pPr>
            <a:r>
              <a:rPr lang="en-US" sz="1400" i="1" dirty="0">
                <a:solidFill>
                  <a:srgbClr val="21212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 default for non-</a:t>
            </a:r>
            <a:r>
              <a:rPr lang="en-US" sz="1400" i="1" dirty="0" err="1">
                <a:solidFill>
                  <a:srgbClr val="21212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RedCap</a:t>
            </a:r>
            <a:r>
              <a:rPr lang="en-US" sz="1400" i="1" dirty="0">
                <a:solidFill>
                  <a:srgbClr val="21212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XR-wearable UEs is 4Rx (for frequency bands where 4Rx is mandated).</a:t>
            </a:r>
            <a:endParaRPr lang="en-US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57188">
              <a:lnSpc>
                <a:spcPct val="107000"/>
              </a:lnSpc>
              <a:spcAft>
                <a:spcPts val="0"/>
              </a:spcAft>
            </a:pPr>
            <a:r>
              <a:rPr lang="en-US" sz="1400" i="1" dirty="0">
                <a:solidFill>
                  <a:srgbClr val="21212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 non-</a:t>
            </a:r>
            <a:r>
              <a:rPr lang="en-US" sz="1400" i="1" dirty="0" err="1">
                <a:solidFill>
                  <a:srgbClr val="21212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RedCap</a:t>
            </a:r>
            <a:r>
              <a:rPr lang="en-US" sz="1400" i="1" dirty="0">
                <a:solidFill>
                  <a:srgbClr val="21212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XR-wearable UE can be considered for 2Rx relaxation (for frequency bands where 4Rx is mandated) if and only if: </a:t>
            </a:r>
            <a:endParaRPr lang="en-US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800140" lvl="1" indent="-342900">
              <a:lnSpc>
                <a:spcPct val="107000"/>
              </a:lnSpc>
              <a:buFont typeface="Calibri" panose="020F0502020204030204" pitchFamily="34" charset="0"/>
              <a:buChar char="-"/>
            </a:pPr>
            <a:r>
              <a:rPr lang="en-US" sz="1400" i="1" dirty="0">
                <a:solidFill>
                  <a:srgbClr val="21212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Intended to be worn on the human head;</a:t>
            </a:r>
            <a:endParaRPr lang="en-US" sz="14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800140" lvl="1" indent="-342900">
              <a:lnSpc>
                <a:spcPct val="107000"/>
              </a:lnSpc>
              <a:buFont typeface="Calibri" panose="020F0502020204030204" pitchFamily="34" charset="0"/>
              <a:buChar char="-"/>
            </a:pPr>
            <a:r>
              <a:rPr lang="en-US" sz="1400" i="1" dirty="0">
                <a:solidFill>
                  <a:srgbClr val="21212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When in use, is intended to be supported only by/behind the ears and by a nose-bridge resulting in a constrained form factor with limited volume available for Rx chains; </a:t>
            </a:r>
          </a:p>
          <a:p>
            <a:pPr marL="342900" indent="-342900">
              <a:lnSpc>
                <a:spcPct val="107000"/>
              </a:lnSpc>
              <a:buFont typeface="Calibri" panose="020F0502020204030204" pitchFamily="34" charset="0"/>
              <a:buChar char="-"/>
            </a:pPr>
            <a:r>
              <a:rPr lang="en-US" sz="140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No other relaxation is being considered apart from number of Rx antennas.</a:t>
            </a:r>
            <a:endParaRPr lang="en-US" sz="14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="" xmlns:a16="http://schemas.microsoft.com/office/drawing/2014/main" id="{80BB50C6-AB35-46A4-89A9-EEF39FC58872}"/>
              </a:ext>
            </a:extLst>
          </p:cNvPr>
          <p:cNvSpPr/>
          <p:nvPr/>
        </p:nvSpPr>
        <p:spPr>
          <a:xfrm>
            <a:off x="9021425" y="1841150"/>
            <a:ext cx="185468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12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202309 (RAN#101)</a:t>
            </a:r>
            <a:endParaRPr lang="en-US" sz="12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="" xmlns:a16="http://schemas.microsoft.com/office/drawing/2014/main" id="{5B3C9ED1-E3C2-4AE5-8F1A-BD1710B4D3E6}"/>
              </a:ext>
            </a:extLst>
          </p:cNvPr>
          <p:cNvSpPr/>
          <p:nvPr/>
        </p:nvSpPr>
        <p:spPr>
          <a:xfrm>
            <a:off x="8942725" y="1022286"/>
            <a:ext cx="185468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altLang="zh-CN" sz="12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Endorsed way forward and next steps in RP-232657</a:t>
            </a:r>
            <a:endParaRPr lang="en-US" sz="12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="" xmlns:a16="http://schemas.microsoft.com/office/drawing/2014/main" id="{EA807144-2F88-4461-B9D7-DD0DC3B4DACF}"/>
              </a:ext>
            </a:extLst>
          </p:cNvPr>
          <p:cNvSpPr/>
          <p:nvPr/>
        </p:nvSpPr>
        <p:spPr>
          <a:xfrm>
            <a:off x="7399743" y="2592392"/>
            <a:ext cx="4631246" cy="3539815"/>
          </a:xfrm>
          <a:prstGeom prst="rect">
            <a:avLst/>
          </a:prstGeom>
          <a:ln>
            <a:solidFill>
              <a:schemeClr val="tx1"/>
            </a:solidFill>
            <a:prstDash val="dash"/>
          </a:ln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Step-2 is outlined as follows (cf. RP-230740):</a:t>
            </a:r>
          </a:p>
          <a:p>
            <a:pPr marL="266700">
              <a:lnSpc>
                <a:spcPct val="107000"/>
              </a:lnSpc>
              <a:spcAft>
                <a:spcPts val="0"/>
              </a:spcAft>
            </a:pPr>
            <a:r>
              <a:rPr lang="en-US" sz="140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“Step-2: Recognize the importance of identifying these devices in the network, and potential network impact (e.g. performance, coverage, capacity) and UE impact</a:t>
            </a:r>
            <a:endParaRPr lang="en-US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38163" lvl="0" indent="-271463">
              <a:lnSpc>
                <a:spcPct val="107000"/>
              </a:lnSpc>
              <a:spcAft>
                <a:spcPts val="0"/>
              </a:spcAft>
              <a:buFont typeface="Calibri" panose="020F0502020204030204" pitchFamily="34" charset="0"/>
              <a:buChar char="-"/>
              <a:tabLst>
                <a:tab pos="538163" algn="l"/>
              </a:tabLst>
            </a:pPr>
            <a:r>
              <a:rPr lang="en-US" sz="1400" i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Details of Step-2 will be further defined following the maturity of Step-1”</a:t>
            </a:r>
            <a:endParaRPr lang="en-US" sz="14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US" sz="1400" b="1" u="sng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Proposed scope for Step-2 for RAN#102</a:t>
            </a:r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</a:p>
          <a:p>
            <a:pPr marL="457200">
              <a:lnSpc>
                <a:spcPct val="107000"/>
              </a:lnSpc>
              <a:spcAft>
                <a:spcPts val="0"/>
              </a:spcAft>
            </a:pPr>
            <a:r>
              <a:rPr lang="en-US" sz="140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Address the impacts to RF and OTA requirements for non-</a:t>
            </a:r>
            <a:r>
              <a:rPr lang="en-US" sz="1400" i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RedCap</a:t>
            </a:r>
            <a:r>
              <a:rPr lang="en-US" sz="140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2Rx XR devices, and their potential network impact (performance, coverage, capacity, </a:t>
            </a:r>
            <a:r>
              <a:rPr lang="en-US" sz="1400" i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etc</a:t>
            </a:r>
            <a:r>
              <a:rPr lang="en-US" sz="140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…) and the mitigation techniques.</a:t>
            </a:r>
            <a:endParaRPr lang="en-US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>
              <a:lnSpc>
                <a:spcPct val="107000"/>
              </a:lnSpc>
              <a:spcAft>
                <a:spcPts val="0"/>
              </a:spcAft>
            </a:pPr>
            <a:r>
              <a:rPr lang="en-US" sz="140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It is assumed that there is a need for the network to clearly identify non-</a:t>
            </a:r>
            <a:r>
              <a:rPr lang="en-US" sz="1400" i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RedCap</a:t>
            </a:r>
            <a:r>
              <a:rPr lang="en-US" sz="140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XR devices with 2Rx restriction.</a:t>
            </a:r>
            <a:endParaRPr lang="en-US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849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="" xmlns:a16="http://schemas.microsoft.com/office/drawing/2014/main" id="{CE0CEC36-5881-F64A-A70F-904DBA9886A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99672" y="118284"/>
            <a:ext cx="10997167" cy="657652"/>
          </a:xfrm>
        </p:spPr>
        <p:txBody>
          <a:bodyPr anchor="ctr">
            <a:normAutofit/>
          </a:bodyPr>
          <a:lstStyle/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Discussion – Time plan to address XR 4Rx vs 2Rx issue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08302F0F-B65B-4556-B3B1-82D61748A3D2}"/>
              </a:ext>
            </a:extLst>
          </p:cNvPr>
          <p:cNvSpPr txBox="1"/>
          <p:nvPr/>
        </p:nvSpPr>
        <p:spPr>
          <a:xfrm>
            <a:off x="399672" y="1010884"/>
            <a:ext cx="10531939" cy="502291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kumimoji="1" lang="en-US" altLang="zh-CN" sz="1600" b="1" dirty="0" smtClean="0"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  <a:sym typeface="Wingdings" panose="05000000000000000000" pitchFamily="2" charset="2"/>
              </a:rPr>
              <a:t>The remaining issues for XR </a:t>
            </a:r>
            <a:r>
              <a:rPr kumimoji="1" lang="en-US" altLang="zh-CN" sz="1600" b="1" dirty="0"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  <a:sym typeface="Wingdings" panose="05000000000000000000" pitchFamily="2" charset="2"/>
              </a:rPr>
              <a:t>2Rx </a:t>
            </a:r>
            <a:r>
              <a:rPr kumimoji="1" lang="en-US" altLang="zh-CN" sz="1600" b="1" dirty="0" smtClean="0"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  <a:sym typeface="Wingdings" panose="05000000000000000000" pitchFamily="2" charset="2"/>
              </a:rPr>
              <a:t>can be addressed and decided at RAN#10</a:t>
            </a:r>
            <a:r>
              <a:rPr kumimoji="1" lang="en-US" altLang="zh-CN" sz="1600" b="1" dirty="0"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  <a:sym typeface="Wingdings" panose="05000000000000000000" pitchFamily="2" charset="2"/>
              </a:rPr>
              <a:t>2</a:t>
            </a:r>
            <a:endParaRPr kumimoji="1" lang="en-US" altLang="zh-CN" sz="1600" b="1" dirty="0" smtClean="0">
              <a:latin typeface="Times New Roman" panose="02020603050405020304" pitchFamily="18" charset="0"/>
              <a:ea typeface="Microsoft YaHei" panose="020B0503020204020204" pitchFamily="34" charset="-122"/>
              <a:cs typeface="Times New Roman" panose="02020603050405020304" pitchFamily="18" charset="0"/>
              <a:sym typeface="Wingdings" panose="05000000000000000000" pitchFamily="2" charset="2"/>
            </a:endParaRPr>
          </a:p>
          <a:p>
            <a:pPr marL="457200" indent="-4572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kumimoji="1" lang="en-US" altLang="zh-CN" sz="1600" dirty="0"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  <a:sym typeface="Wingdings" panose="05000000000000000000" pitchFamily="2" charset="2"/>
              </a:rPr>
              <a:t>XR is one important industry to expand the value for </a:t>
            </a:r>
            <a:r>
              <a:rPr kumimoji="1" lang="en-US" altLang="zh-CN" sz="1600" dirty="0" smtClean="0"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  <a:sym typeface="Wingdings" panose="05000000000000000000" pitchFamily="2" charset="2"/>
              </a:rPr>
              <a:t>5G-Advanced and the issue is better to be solved within Rel-18</a:t>
            </a:r>
            <a:endParaRPr kumimoji="1" lang="en-US" altLang="zh-CN" sz="1600" dirty="0">
              <a:latin typeface="Times New Roman" panose="02020603050405020304" pitchFamily="18" charset="0"/>
              <a:ea typeface="Microsoft YaHei" panose="020B0503020204020204" pitchFamily="34" charset="-122"/>
              <a:cs typeface="Times New Roman" panose="02020603050405020304" pitchFamily="18" charset="0"/>
              <a:sym typeface="Wingdings" panose="05000000000000000000" pitchFamily="2" charset="2"/>
            </a:endParaRPr>
          </a:p>
          <a:p>
            <a:pPr marL="457200" indent="-4572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kumimoji="1" lang="en-US" altLang="zh-CN" sz="1600" dirty="0"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  <a:sym typeface="Wingdings" panose="05000000000000000000" pitchFamily="2" charset="2"/>
              </a:rPr>
              <a:t>RAN#101 already concluded the characterization of XR devices to which a 2Rx relaxation could apply, thus Step 1 has been finalized</a:t>
            </a:r>
          </a:p>
          <a:p>
            <a:pPr marL="457200" indent="-4572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kumimoji="1" lang="en-US" altLang="zh-CN" sz="1600" dirty="0" smtClean="0"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  <a:sym typeface="Wingdings" panose="05000000000000000000" pitchFamily="2" charset="2"/>
              </a:rPr>
              <a:t>RAN#102 can address and decide the remaining issues in step 2</a:t>
            </a:r>
          </a:p>
          <a:p>
            <a:pPr marL="457200" indent="-457200">
              <a:lnSpc>
                <a:spcPct val="120000"/>
              </a:lnSpc>
              <a:buFont typeface="Arial" panose="020B0604020202020204" pitchFamily="34" charset="0"/>
              <a:buChar char="•"/>
            </a:pPr>
            <a:endParaRPr kumimoji="1" lang="en-US" altLang="zh-CN" sz="1600" dirty="0" smtClean="0">
              <a:latin typeface="Times New Roman" panose="02020603050405020304" pitchFamily="18" charset="0"/>
              <a:ea typeface="Microsoft YaHei" panose="020B0503020204020204" pitchFamily="34" charset="-122"/>
              <a:cs typeface="Times New Roman" panose="02020603050405020304" pitchFamily="18" charset="0"/>
              <a:sym typeface="Wingdings" panose="05000000000000000000" pitchFamily="2" charset="2"/>
            </a:endParaRPr>
          </a:p>
          <a:p>
            <a:pPr>
              <a:lnSpc>
                <a:spcPct val="120000"/>
              </a:lnSpc>
            </a:pPr>
            <a:r>
              <a:rPr kumimoji="1" lang="en-US" altLang="zh-CN" sz="1600" b="1" dirty="0"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  <a:sym typeface="Wingdings" panose="05000000000000000000" pitchFamily="2" charset="2"/>
              </a:rPr>
              <a:t>The major remaining issues to be addressed at </a:t>
            </a:r>
            <a:r>
              <a:rPr kumimoji="1" lang="en-US" altLang="zh-CN" sz="1600" b="1" dirty="0" smtClean="0"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  <a:sym typeface="Wingdings" panose="05000000000000000000" pitchFamily="2" charset="2"/>
              </a:rPr>
              <a:t>RAN#10</a:t>
            </a:r>
            <a:r>
              <a:rPr kumimoji="1" lang="en-US" altLang="zh-CN" sz="1600" b="1" dirty="0"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  <a:sym typeface="Wingdings" panose="05000000000000000000" pitchFamily="2" charset="2"/>
              </a:rPr>
              <a:t>2</a:t>
            </a:r>
            <a:r>
              <a:rPr kumimoji="1" lang="en-US" altLang="zh-CN" sz="1600" b="1" dirty="0" smtClean="0"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kumimoji="1" lang="en-US" altLang="zh-CN" sz="1600" b="1" dirty="0"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  <a:sym typeface="Wingdings" panose="05000000000000000000" pitchFamily="2" charset="2"/>
              </a:rPr>
              <a:t>include the </a:t>
            </a:r>
            <a:r>
              <a:rPr kumimoji="1" lang="en-US" altLang="zh-CN" sz="1600" b="1" dirty="0" smtClean="0"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  <a:sym typeface="Wingdings" panose="05000000000000000000" pitchFamily="2" charset="2"/>
              </a:rPr>
              <a:t>below</a:t>
            </a:r>
          </a:p>
          <a:p>
            <a:pPr marL="457200" indent="-4572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kumimoji="1" lang="en-US" altLang="zh-CN" sz="1600" dirty="0"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  <a:sym typeface="Wingdings" panose="05000000000000000000" pitchFamily="2" charset="2"/>
              </a:rPr>
              <a:t>The definition of XR devices applicable for 2Rx relaxation needs to be captured in the </a:t>
            </a:r>
            <a:r>
              <a:rPr kumimoji="1" lang="en-US" altLang="zh-CN" sz="1600" dirty="0" smtClean="0"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  <a:sym typeface="Wingdings" panose="05000000000000000000" pitchFamily="2" charset="2"/>
              </a:rPr>
              <a:t>specification</a:t>
            </a:r>
          </a:p>
          <a:p>
            <a:pPr marL="457200" indent="-4572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kumimoji="1" lang="en-US" altLang="zh-CN" sz="1600" dirty="0" smtClean="0"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  <a:sym typeface="Wingdings" panose="05000000000000000000" pitchFamily="2" charset="2"/>
              </a:rPr>
              <a:t>The appropriate requirements need to be defined in RAN4</a:t>
            </a:r>
          </a:p>
          <a:p>
            <a:pPr marL="457200" indent="-4572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kumimoji="1" lang="en-US" altLang="zh-CN" sz="1600" dirty="0" smtClean="0"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  <a:sym typeface="Wingdings" panose="05000000000000000000" pitchFamily="2" charset="2"/>
              </a:rPr>
              <a:t>The identification of XR devices with 2Rx relaxation need to be defined in RAN2/RAN4</a:t>
            </a:r>
          </a:p>
          <a:p>
            <a:pPr marL="457200" indent="-4572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kumimoji="1" lang="en-US" altLang="zh-CN" sz="1600" dirty="0" smtClean="0"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  <a:sym typeface="Wingdings" panose="05000000000000000000" pitchFamily="2" charset="2"/>
              </a:rPr>
              <a:t>The access control of XR devices with 2Rx relaxation</a:t>
            </a:r>
          </a:p>
          <a:p>
            <a:pPr marL="457200" indent="-457200">
              <a:lnSpc>
                <a:spcPct val="120000"/>
              </a:lnSpc>
              <a:buFont typeface="Arial" panose="020B0604020202020204" pitchFamily="34" charset="0"/>
              <a:buChar char="•"/>
            </a:pPr>
            <a:endParaRPr kumimoji="1" lang="en-US" altLang="zh-CN" sz="1600" dirty="0">
              <a:latin typeface="Times New Roman" panose="02020603050405020304" pitchFamily="18" charset="0"/>
              <a:ea typeface="Microsoft YaHei" panose="020B0503020204020204" pitchFamily="34" charset="-122"/>
              <a:cs typeface="Times New Roman" panose="02020603050405020304" pitchFamily="18" charset="0"/>
              <a:sym typeface="Wingdings" panose="05000000000000000000" pitchFamily="2" charset="2"/>
            </a:endParaRPr>
          </a:p>
          <a:p>
            <a:pPr>
              <a:lnSpc>
                <a:spcPct val="120000"/>
              </a:lnSpc>
            </a:pPr>
            <a:r>
              <a:rPr kumimoji="1" lang="en-US" altLang="zh-CN" sz="1600" b="1" dirty="0" smtClean="0"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  <a:sym typeface="Wingdings" panose="05000000000000000000" pitchFamily="2" charset="2"/>
              </a:rPr>
              <a:t>Proposal 1</a:t>
            </a:r>
            <a:r>
              <a:rPr kumimoji="1" lang="zh-CN" altLang="en-US" sz="1600" b="1" dirty="0" smtClean="0"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  <a:sym typeface="Wingdings" panose="05000000000000000000" pitchFamily="2" charset="2"/>
              </a:rPr>
              <a:t>：</a:t>
            </a:r>
            <a:r>
              <a:rPr kumimoji="1" lang="en-US" altLang="zh-CN" sz="1600" b="1" dirty="0" smtClean="0"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  <a:sym typeface="Wingdings" panose="05000000000000000000" pitchFamily="2" charset="2"/>
              </a:rPr>
              <a:t>RAN#102 to discuss and decide the way forward on XR device with 2Rx relaxation </a:t>
            </a:r>
          </a:p>
          <a:p>
            <a:pPr marL="457200" indent="-4572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kumimoji="1" lang="en-US" altLang="zh-CN" sz="1600" dirty="0"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  <a:sym typeface="Wingdings" panose="05000000000000000000" pitchFamily="2" charset="2"/>
              </a:rPr>
              <a:t>The definition of XR devices applicable for 2Rx relaxation needs to be captured in the specification</a:t>
            </a:r>
          </a:p>
          <a:p>
            <a:pPr marL="457200" indent="-4572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kumimoji="1" lang="en-US" altLang="zh-CN" sz="1600" dirty="0"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  <a:sym typeface="Wingdings" panose="05000000000000000000" pitchFamily="2" charset="2"/>
              </a:rPr>
              <a:t>The appropriate requirements need to be defined in RAN4</a:t>
            </a:r>
          </a:p>
          <a:p>
            <a:pPr marL="457200" indent="-4572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kumimoji="1" lang="en-US" altLang="zh-CN" sz="1600" dirty="0"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  <a:sym typeface="Wingdings" panose="05000000000000000000" pitchFamily="2" charset="2"/>
              </a:rPr>
              <a:t>The identification of XR devices with 2Rx relaxation need to be defined in </a:t>
            </a:r>
            <a:r>
              <a:rPr kumimoji="1" lang="en-US" altLang="zh-CN" sz="1600" dirty="0" smtClean="0"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  <a:sym typeface="Wingdings" panose="05000000000000000000" pitchFamily="2" charset="2"/>
              </a:rPr>
              <a:t>RAN2/RAN4</a:t>
            </a:r>
          </a:p>
          <a:p>
            <a:pPr marL="457200" indent="-4572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kumimoji="1" lang="en-US" altLang="zh-CN" sz="1600" dirty="0"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  <a:sym typeface="Wingdings" panose="05000000000000000000" pitchFamily="2" charset="2"/>
              </a:rPr>
              <a:t>The access control of XR devices with 2Rx </a:t>
            </a:r>
            <a:r>
              <a:rPr kumimoji="1" lang="en-US" altLang="zh-CN" sz="1600" dirty="0" smtClean="0"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  <a:sym typeface="Wingdings" panose="05000000000000000000" pitchFamily="2" charset="2"/>
              </a:rPr>
              <a:t>relaxation</a:t>
            </a:r>
            <a:endParaRPr kumimoji="1" lang="en-US" altLang="zh-CN" sz="1600" dirty="0">
              <a:latin typeface="Times New Roman" panose="02020603050405020304" pitchFamily="18" charset="0"/>
              <a:ea typeface="Microsoft YaHei" panose="020B0503020204020204" pitchFamily="34" charset="-122"/>
              <a:cs typeface="Times New Roman" panose="02020603050405020304" pitchFamily="18" charset="0"/>
              <a:sym typeface="Wingdings" panose="05000000000000000000" pitchFamily="2" charset="2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="" xmlns:a16="http://schemas.microsoft.com/office/drawing/2014/main" id="{C0B5C933-A6A0-41E7-B47E-81AA2F649DF8}"/>
              </a:ext>
            </a:extLst>
          </p:cNvPr>
          <p:cNvSpPr/>
          <p:nvPr/>
        </p:nvSpPr>
        <p:spPr>
          <a:xfrm>
            <a:off x="9606339" y="5577864"/>
            <a:ext cx="249480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[1] </a:t>
            </a:r>
            <a:r>
              <a:rPr lang="en-US" sz="900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https://omdia.tech.informa.com/pr/2023/02-feb/omdia-near-eye-display-shipments-for-xr-applications-will-grow-by-67-in-2023-thanks-to-the-new-model</a:t>
            </a:r>
            <a:endParaRPr lang="en-US" sz="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6527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="" xmlns:a16="http://schemas.microsoft.com/office/drawing/2014/main" id="{CE0CEC36-5881-F64A-A70F-904DBA9886A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7560" y="118284"/>
            <a:ext cx="11666929" cy="657652"/>
          </a:xfrm>
        </p:spPr>
        <p:txBody>
          <a:bodyPr anchor="ctr">
            <a:noAutofit/>
          </a:bodyPr>
          <a:lstStyle/>
          <a:p>
            <a:r>
              <a:rPr lang="en-US" altLang="zh-CN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Discussion – Remaining issues on 2Rx relaxation for XR wearable devices</a:t>
            </a:r>
            <a:endParaRPr lang="en-US" sz="3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08302F0F-B65B-4556-B3B1-82D61748A3D2}"/>
              </a:ext>
            </a:extLst>
          </p:cNvPr>
          <p:cNvSpPr txBox="1"/>
          <p:nvPr/>
        </p:nvSpPr>
        <p:spPr>
          <a:xfrm>
            <a:off x="387560" y="775936"/>
            <a:ext cx="11602611" cy="472744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kumimoji="1" lang="en-US" altLang="zh-CN" sz="16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  <a:sym typeface="Wingdings" panose="05000000000000000000" pitchFamily="2" charset="2"/>
              </a:rPr>
              <a:t>Capture the </a:t>
            </a:r>
            <a:r>
              <a:rPr kumimoji="1" lang="en-US" altLang="zh-CN" sz="1600" b="1" dirty="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  <a:sym typeface="Wingdings" panose="05000000000000000000" pitchFamily="2" charset="2"/>
              </a:rPr>
              <a:t>definition of XR devices applicable for 2Rx </a:t>
            </a:r>
            <a:r>
              <a:rPr kumimoji="1" lang="en-US" altLang="zh-CN" sz="16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  <a:sym typeface="Wingdings" panose="05000000000000000000" pitchFamily="2" charset="2"/>
              </a:rPr>
              <a:t>relaxation</a:t>
            </a:r>
            <a:endParaRPr kumimoji="1" lang="en-US" altLang="zh-CN" sz="1600" b="1" dirty="0">
              <a:solidFill>
                <a:srgbClr val="000000"/>
              </a:solidFill>
              <a:latin typeface="Times New Roman" panose="02020603050405020304" pitchFamily="18" charset="0"/>
              <a:ea typeface="Microsoft YaHei" panose="020B0503020204020204" pitchFamily="34" charset="-122"/>
              <a:cs typeface="Times New Roman" panose="02020603050405020304" pitchFamily="18" charset="0"/>
            </a:endParaRPr>
          </a:p>
          <a:p>
            <a:pPr marL="457200" indent="-4572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kumimoji="1" lang="en-US" altLang="zh-CN" sz="1600" dirty="0" smtClean="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It is useful to capture the definition agreed in RAN#101 for common understanding and future testing/certification work</a:t>
            </a:r>
          </a:p>
          <a:p>
            <a:pPr marL="457200" indent="-4572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kumimoji="1" lang="en-US" altLang="zh-CN" sz="1600" dirty="0" smtClean="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The potential specification to capture this definition can be discussed, e.g. 38.300, 38.306, 38.101 etc.</a:t>
            </a:r>
          </a:p>
          <a:p>
            <a:pPr marL="457200" indent="-4572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kumimoji="1" lang="en-US" altLang="zh-CN" sz="1600" dirty="0" smtClean="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38.101 is preferred, as 38.101 is the place which usually defines different UE form factors with different RF requirements, e.g. for FWA devices, 2Rx </a:t>
            </a:r>
            <a:r>
              <a:rPr kumimoji="1" lang="en-US" altLang="zh-CN" sz="1600" dirty="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vehicles</a:t>
            </a:r>
            <a:r>
              <a:rPr kumimoji="1" lang="en-US" altLang="zh-CN" sz="1600" dirty="0" smtClean="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20000"/>
              </a:lnSpc>
            </a:pPr>
            <a:r>
              <a:rPr kumimoji="1" lang="en-US" altLang="zh-CN" sz="1600" b="1" dirty="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Proposal 2: </a:t>
            </a:r>
            <a:r>
              <a:rPr kumimoji="1" lang="en-US" altLang="zh-CN" sz="16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It is suggested </a:t>
            </a:r>
            <a:r>
              <a:rPr kumimoji="1" lang="en-US" altLang="zh-CN" sz="1600" b="1" dirty="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to use </a:t>
            </a:r>
            <a:r>
              <a:rPr kumimoji="1" lang="en-US" altLang="zh-CN" sz="16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38.101 </a:t>
            </a:r>
            <a:r>
              <a:rPr kumimoji="1" lang="en-US" altLang="zh-CN" sz="1600" b="1" dirty="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to capture the definition of XR devices applicable for 2Rx relaxation.</a:t>
            </a:r>
          </a:p>
          <a:p>
            <a:pPr marL="457200" indent="-457200">
              <a:lnSpc>
                <a:spcPct val="120000"/>
              </a:lnSpc>
              <a:buFont typeface="Arial" panose="020B0604020202020204" pitchFamily="34" charset="0"/>
              <a:buChar char="•"/>
            </a:pPr>
            <a:endParaRPr kumimoji="1" lang="en-US" altLang="zh-CN" sz="1600" dirty="0" smtClean="0">
              <a:solidFill>
                <a:srgbClr val="000000"/>
              </a:solidFill>
              <a:latin typeface="Times New Roman" panose="02020603050405020304" pitchFamily="18" charset="0"/>
              <a:ea typeface="Microsoft YaHei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kumimoji="1" lang="en-US" altLang="zh-CN" sz="16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Potential Requirements definition in RAN4</a:t>
            </a:r>
            <a:endParaRPr kumimoji="1" lang="en-US" altLang="zh-CN" sz="1600" dirty="0" smtClean="0">
              <a:solidFill>
                <a:srgbClr val="000000"/>
              </a:solidFill>
              <a:latin typeface="Times New Roman" panose="02020603050405020304" pitchFamily="18" charset="0"/>
              <a:ea typeface="Microsoft YaHei" panose="020B0503020204020204" pitchFamily="34" charset="-122"/>
              <a:cs typeface="Times New Roman" panose="02020603050405020304" pitchFamily="18" charset="0"/>
            </a:endParaRPr>
          </a:p>
          <a:p>
            <a:pPr marL="457200" indent="-4572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kumimoji="1" lang="en-US" altLang="zh-CN" sz="1600" dirty="0" smtClean="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RAN4 has defined 2Rx RF requirements in Table 7.3.2-1a/b in TS 38.101-1 for RF requirements, and XR devices applicable for 2Rx relaxation can reuse the requirements defined in this table as an exception (similar definition as FWA devices)</a:t>
            </a:r>
          </a:p>
          <a:p>
            <a:pPr marL="457200" indent="-4572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kumimoji="1" lang="en-US" altLang="zh-CN" sz="1600" dirty="0" smtClean="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OTA </a:t>
            </a:r>
            <a:r>
              <a:rPr kumimoji="1" lang="en-US" altLang="zh-CN" sz="1600" dirty="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requirements are band </a:t>
            </a:r>
            <a:r>
              <a:rPr kumimoji="1" lang="en-US" altLang="zh-CN" sz="1600" dirty="0" smtClean="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specific and rely </a:t>
            </a:r>
            <a:r>
              <a:rPr kumimoji="1" lang="en-US" altLang="zh-CN" sz="1600" dirty="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on large scale measurement data from commercial available UEs. RAN4 has not finished defining OTA requirement for legacy handheld UE yet even after 2 </a:t>
            </a:r>
            <a:r>
              <a:rPr kumimoji="1" lang="en-US" altLang="zh-CN" sz="1600" dirty="0" smtClean="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releases and it seems not practical to define OTA requirements now.</a:t>
            </a:r>
          </a:p>
          <a:p>
            <a:pPr marL="457200" indent="-4572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kumimoji="1" lang="en-US" altLang="zh-CN" sz="1600" dirty="0" smtClean="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There is performance difference between 4Rx and 2Rx in network capacity, and </a:t>
            </a:r>
            <a:r>
              <a:rPr kumimoji="1" lang="en-US" altLang="zh-CN" sz="1600" dirty="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it’s not </a:t>
            </a:r>
            <a:r>
              <a:rPr kumimoji="1" lang="en-US" altLang="zh-CN" sz="1600" dirty="0" smtClean="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appropriate to define unified OTA requirements for 4Rx and 2Rx devices accordingly</a:t>
            </a:r>
          </a:p>
          <a:p>
            <a:pPr>
              <a:lnSpc>
                <a:spcPct val="120000"/>
              </a:lnSpc>
            </a:pPr>
            <a:r>
              <a:rPr kumimoji="1" lang="en-US" altLang="zh-CN" sz="1600" b="1" dirty="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Proposal 3: It is suggested to </a:t>
            </a:r>
            <a:r>
              <a:rPr kumimoji="1" lang="en-US" altLang="zh-CN" sz="16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re-use </a:t>
            </a:r>
            <a:r>
              <a:rPr kumimoji="1" lang="en-US" altLang="zh-CN" sz="1600" b="1" dirty="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2Rx RF requirements defined in Table 7.3.2-1a/b in TS 38.101-1 for XR devices applicable for 2Rx relaxation, and OTA requirements are not essential to be defined at this stage</a:t>
            </a:r>
            <a:r>
              <a:rPr kumimoji="1" lang="en-US" altLang="zh-CN" sz="16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.</a:t>
            </a:r>
            <a:endParaRPr kumimoji="1" lang="en-US" altLang="zh-CN" sz="1600" dirty="0">
              <a:solidFill>
                <a:srgbClr val="000000"/>
              </a:solidFill>
              <a:latin typeface="Times New Roman" panose="02020603050405020304" pitchFamily="18" charset="0"/>
              <a:ea typeface="Microsoft YaHei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4301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="" xmlns:a16="http://schemas.microsoft.com/office/drawing/2014/main" id="{CE0CEC36-5881-F64A-A70F-904DBA9886A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7560" y="118284"/>
            <a:ext cx="11666929" cy="657652"/>
          </a:xfrm>
        </p:spPr>
        <p:txBody>
          <a:bodyPr anchor="ctr">
            <a:noAutofit/>
          </a:bodyPr>
          <a:lstStyle/>
          <a:p>
            <a:r>
              <a:rPr lang="en-US" altLang="zh-CN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Discussion – Remaining issues on 2Rx relaxation for XR wearable devices</a:t>
            </a:r>
            <a:endParaRPr lang="en-US" sz="3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08302F0F-B65B-4556-B3B1-82D61748A3D2}"/>
              </a:ext>
            </a:extLst>
          </p:cNvPr>
          <p:cNvSpPr txBox="1"/>
          <p:nvPr/>
        </p:nvSpPr>
        <p:spPr>
          <a:xfrm>
            <a:off x="222804" y="1121925"/>
            <a:ext cx="11602611" cy="531837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kumimoji="1" lang="en-US" altLang="zh-CN" sz="16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Potential mechanism for device identification</a:t>
            </a:r>
            <a:endParaRPr kumimoji="1" lang="en-US" altLang="zh-CN" sz="1600" b="1" dirty="0">
              <a:solidFill>
                <a:srgbClr val="000000"/>
              </a:solidFill>
              <a:latin typeface="Times New Roman" panose="02020603050405020304" pitchFamily="18" charset="0"/>
              <a:ea typeface="Microsoft YaHei" panose="020B0503020204020204" pitchFamily="34" charset="-122"/>
              <a:cs typeface="Times New Roman" panose="02020603050405020304" pitchFamily="18" charset="0"/>
            </a:endParaRPr>
          </a:p>
          <a:p>
            <a:pPr marL="457200" indent="-4572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kumimoji="1" lang="en-US" altLang="zh-CN" sz="1600" dirty="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Option 1: similar mechanism as REDCAP, e.g. MSG1/MSG3 early identification</a:t>
            </a:r>
          </a:p>
          <a:p>
            <a:pPr marL="457200" indent="-4572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kumimoji="1" lang="en-US" altLang="zh-CN" sz="1600" dirty="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Option 2: similar mechanism as 2Rx for vehicles, e.g. a new SPID (Subscriber Profile ID for RAT/Frequency Priority) value for 2Rx XR devices</a:t>
            </a:r>
          </a:p>
          <a:p>
            <a:pPr>
              <a:lnSpc>
                <a:spcPct val="120000"/>
              </a:lnSpc>
            </a:pPr>
            <a:r>
              <a:rPr kumimoji="1" lang="en-US" altLang="zh-CN" sz="1600" dirty="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  <a:sym typeface="Wingdings" panose="05000000000000000000" pitchFamily="2" charset="2"/>
              </a:rPr>
              <a:t>Option 2 is preferred since SPID can give operators control on this relaxation, and has less specification </a:t>
            </a:r>
            <a:r>
              <a:rPr kumimoji="1" lang="en-US" altLang="zh-CN" sz="1600" dirty="0" smtClean="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  <a:sym typeface="Wingdings" panose="05000000000000000000" pitchFamily="2" charset="2"/>
              </a:rPr>
              <a:t>workload.</a:t>
            </a:r>
          </a:p>
          <a:p>
            <a:pPr>
              <a:lnSpc>
                <a:spcPct val="120000"/>
              </a:lnSpc>
            </a:pPr>
            <a:r>
              <a:rPr kumimoji="1" lang="en-US" altLang="zh-CN" sz="1600" b="1" dirty="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Proposal </a:t>
            </a:r>
            <a:r>
              <a:rPr kumimoji="1" lang="en-US" altLang="zh-CN" sz="16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4: </a:t>
            </a:r>
            <a:r>
              <a:rPr kumimoji="1" lang="en-US" altLang="zh-CN" sz="1600" b="1" dirty="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It is suggested </a:t>
            </a:r>
            <a:r>
              <a:rPr kumimoji="1" lang="en-US" altLang="zh-CN" sz="16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to adopt a new value for SPID to identify XR devices applicable for 2Rx relaxation.</a:t>
            </a:r>
          </a:p>
          <a:p>
            <a:pPr>
              <a:lnSpc>
                <a:spcPct val="120000"/>
              </a:lnSpc>
            </a:pPr>
            <a:endParaRPr kumimoji="1" lang="en-US" altLang="zh-CN" sz="1600" b="1" dirty="0">
              <a:solidFill>
                <a:srgbClr val="000000"/>
              </a:solidFill>
              <a:latin typeface="Times New Roman" panose="02020603050405020304" pitchFamily="18" charset="0"/>
              <a:ea typeface="Microsoft YaHei" panose="020B0503020204020204" pitchFamily="34" charset="-122"/>
              <a:cs typeface="Times New Roman" panose="02020603050405020304" pitchFamily="18" charset="0"/>
              <a:sym typeface="Wingdings" panose="05000000000000000000" pitchFamily="2" charset="2"/>
            </a:endParaRPr>
          </a:p>
          <a:p>
            <a:pPr>
              <a:lnSpc>
                <a:spcPct val="120000"/>
              </a:lnSpc>
            </a:pPr>
            <a:r>
              <a:rPr kumimoji="1" lang="en-US" altLang="zh-CN" sz="1600" b="1" dirty="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Potential mechanism for </a:t>
            </a:r>
            <a:r>
              <a:rPr kumimoji="1" lang="en-US" altLang="zh-CN" sz="16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access control</a:t>
            </a:r>
            <a:endParaRPr kumimoji="1" lang="en-US" altLang="zh-CN" sz="1600" b="1" dirty="0">
              <a:solidFill>
                <a:srgbClr val="000000"/>
              </a:solidFill>
              <a:latin typeface="Times New Roman" panose="02020603050405020304" pitchFamily="18" charset="0"/>
              <a:ea typeface="Microsoft YaHei" panose="020B0503020204020204" pitchFamily="34" charset="-122"/>
              <a:cs typeface="Times New Roman" panose="02020603050405020304" pitchFamily="18" charset="0"/>
            </a:endParaRPr>
          </a:p>
          <a:p>
            <a:pPr marL="457200" indent="-4572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kumimoji="1" lang="en-US" altLang="zh-CN" sz="1600" dirty="0" smtClean="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In REDCAP</a:t>
            </a:r>
          </a:p>
          <a:p>
            <a:pPr marL="914440" lvl="1" indent="-4572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kumimoji="1" lang="en-US" altLang="zh-CN" sz="1600" dirty="0" smtClean="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There is one bit indicator to show whether the network supports REDCAP</a:t>
            </a:r>
            <a:endParaRPr kumimoji="1" lang="en-US" altLang="zh-CN" sz="1600" dirty="0">
              <a:solidFill>
                <a:srgbClr val="000000"/>
              </a:solidFill>
              <a:latin typeface="Times New Roman" panose="02020603050405020304" pitchFamily="18" charset="0"/>
              <a:ea typeface="Microsoft YaHei" panose="020B0503020204020204" pitchFamily="34" charset="-122"/>
              <a:cs typeface="Times New Roman" panose="02020603050405020304" pitchFamily="18" charset="0"/>
            </a:endParaRPr>
          </a:p>
          <a:p>
            <a:pPr marL="914440" lvl="1" indent="-4572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kumimoji="1" lang="en-US" altLang="zh-CN" sz="1600" dirty="0" smtClean="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There are two access barring indicators in SIB1 to indicate respectively whether REDCAP 2Rx/1Rx UEs are allowed to camp on this cell</a:t>
            </a:r>
          </a:p>
          <a:p>
            <a:pPr marL="457200" indent="-4572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kumimoji="1" lang="en-US" altLang="zh-CN" sz="1600" dirty="0" smtClean="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For XR devices with 2Rx relaxation, one bit indicator is sufficient </a:t>
            </a:r>
            <a:r>
              <a:rPr kumimoji="1" lang="en-US" altLang="zh-CN" sz="1600" dirty="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as there is only 2Rx relaxation </a:t>
            </a:r>
            <a:r>
              <a:rPr kumimoji="1" lang="en-US" altLang="zh-CN" sz="1600" dirty="0" smtClean="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(the design can be simplified)</a:t>
            </a:r>
          </a:p>
          <a:p>
            <a:pPr marL="914440" lvl="1" indent="-4572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kumimoji="1" lang="en-US" altLang="zh-CN" sz="1600" dirty="0" smtClean="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Set to “1” indicates the network supports such services and the UE is allowed to camp on this cell</a:t>
            </a:r>
          </a:p>
          <a:p>
            <a:pPr marL="914440" lvl="1" indent="-4572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kumimoji="1" lang="en-US" altLang="zh-CN" sz="1600" dirty="0" smtClean="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Set to “0” indicates the network does not support such services and the UE is not allowed to camp on this cell</a:t>
            </a:r>
          </a:p>
          <a:p>
            <a:pPr>
              <a:lnSpc>
                <a:spcPct val="120000"/>
              </a:lnSpc>
            </a:pPr>
            <a:r>
              <a:rPr kumimoji="1" lang="en-US" altLang="zh-CN" sz="1600" b="1" dirty="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Proposal </a:t>
            </a:r>
            <a:r>
              <a:rPr kumimoji="1" lang="en-US" altLang="zh-CN" sz="16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5: </a:t>
            </a:r>
            <a:r>
              <a:rPr kumimoji="1" lang="en-US" altLang="zh-CN" sz="1600" b="1" dirty="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It is suggested to </a:t>
            </a:r>
            <a:r>
              <a:rPr kumimoji="1" lang="en-US" altLang="zh-CN" sz="16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introduce one bit indicator in NR SIB to indicate whether the XR devices with 2Rx relaxation are allowed to camp on this cell.</a:t>
            </a:r>
            <a:endParaRPr kumimoji="1" lang="en-US" altLang="zh-CN" sz="1600" b="1" dirty="0">
              <a:solidFill>
                <a:srgbClr val="000000"/>
              </a:solidFill>
              <a:latin typeface="Times New Roman" panose="02020603050405020304" pitchFamily="18" charset="0"/>
              <a:ea typeface="Microsoft YaHei" panose="020B0503020204020204" pitchFamily="34" charset="-122"/>
              <a:cs typeface="Times New Roman" panose="02020603050405020304" pitchFamily="18" charset="0"/>
            </a:endParaRPr>
          </a:p>
          <a:p>
            <a:pPr marL="457200" indent="-457200">
              <a:lnSpc>
                <a:spcPct val="120000"/>
              </a:lnSpc>
              <a:buFont typeface="Arial" panose="020B0604020202020204" pitchFamily="34" charset="0"/>
              <a:buChar char="•"/>
            </a:pPr>
            <a:endParaRPr kumimoji="1" lang="en-US" altLang="zh-CN" sz="1600" dirty="0">
              <a:solidFill>
                <a:srgbClr val="000000"/>
              </a:solidFill>
              <a:latin typeface="Times New Roman" panose="02020603050405020304" pitchFamily="18" charset="0"/>
              <a:ea typeface="Microsoft YaHei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1171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="" xmlns:a16="http://schemas.microsoft.com/office/drawing/2014/main" id="{CE0CEC36-5881-F64A-A70F-904DBA9886A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7560" y="118284"/>
            <a:ext cx="11666929" cy="657652"/>
          </a:xfrm>
        </p:spPr>
        <p:txBody>
          <a:bodyPr anchor="ctr">
            <a:noAutofit/>
          </a:bodyPr>
          <a:lstStyle/>
          <a:p>
            <a:r>
              <a:rPr lang="en-US" altLang="zh-CN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Summary</a:t>
            </a:r>
            <a:endParaRPr lang="en-US" sz="3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08302F0F-B65B-4556-B3B1-82D61748A3D2}"/>
              </a:ext>
            </a:extLst>
          </p:cNvPr>
          <p:cNvSpPr txBox="1"/>
          <p:nvPr/>
        </p:nvSpPr>
        <p:spPr>
          <a:xfrm>
            <a:off x="387559" y="788470"/>
            <a:ext cx="11523864" cy="502291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kumimoji="1" lang="en-US" altLang="zh-CN" sz="1600" b="1" dirty="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  <a:sym typeface="Wingdings" panose="05000000000000000000" pitchFamily="2" charset="2"/>
              </a:rPr>
              <a:t>Proposal 1</a:t>
            </a:r>
            <a:r>
              <a:rPr kumimoji="1" lang="zh-CN" altLang="en-US" sz="1600" b="1" dirty="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  <a:sym typeface="Wingdings" panose="05000000000000000000" pitchFamily="2" charset="2"/>
              </a:rPr>
              <a:t>：</a:t>
            </a:r>
            <a:r>
              <a:rPr kumimoji="1" lang="en-US" altLang="zh-CN" sz="16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  <a:sym typeface="Wingdings" panose="05000000000000000000" pitchFamily="2" charset="2"/>
              </a:rPr>
              <a:t>RAN#102 </a:t>
            </a:r>
            <a:r>
              <a:rPr kumimoji="1" lang="en-US" altLang="zh-CN" sz="1600" b="1" dirty="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  <a:sym typeface="Wingdings" panose="05000000000000000000" pitchFamily="2" charset="2"/>
              </a:rPr>
              <a:t>to discuss and decide the way forward on XR device with 2Rx relaxation </a:t>
            </a:r>
          </a:p>
          <a:p>
            <a:pPr marL="457200" indent="-4572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kumimoji="1" lang="en-US" altLang="zh-CN" sz="1600" dirty="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  <a:sym typeface="Wingdings" panose="05000000000000000000" pitchFamily="2" charset="2"/>
              </a:rPr>
              <a:t>The definition of XR devices applicable for 2Rx relaxation needs to be captured in the specification</a:t>
            </a:r>
          </a:p>
          <a:p>
            <a:pPr marL="457200" indent="-4572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kumimoji="1" lang="en-US" altLang="zh-CN" sz="1600" dirty="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  <a:sym typeface="Wingdings" panose="05000000000000000000" pitchFamily="2" charset="2"/>
              </a:rPr>
              <a:t>The appropriate requirements need to be defined in RAN4</a:t>
            </a:r>
          </a:p>
          <a:p>
            <a:pPr marL="457200" indent="-4572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kumimoji="1" lang="en-US" altLang="zh-CN" sz="1600" dirty="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  <a:sym typeface="Wingdings" panose="05000000000000000000" pitchFamily="2" charset="2"/>
              </a:rPr>
              <a:t>The identification of XR devices with 2Rx relaxation need to be defined in </a:t>
            </a:r>
            <a:r>
              <a:rPr kumimoji="1" lang="en-US" altLang="zh-CN" sz="1600" dirty="0" smtClean="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  <a:sym typeface="Wingdings" panose="05000000000000000000" pitchFamily="2" charset="2"/>
              </a:rPr>
              <a:t>RAN2/RAN4</a:t>
            </a:r>
          </a:p>
          <a:p>
            <a:pPr marL="457200" indent="-4572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kumimoji="1" lang="en-US" altLang="zh-CN" sz="1600" dirty="0"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  <a:sym typeface="Wingdings" panose="05000000000000000000" pitchFamily="2" charset="2"/>
              </a:rPr>
              <a:t>The access control of XR devices with 2Rx </a:t>
            </a:r>
            <a:r>
              <a:rPr kumimoji="1" lang="en-US" altLang="zh-CN" sz="1600" dirty="0" smtClean="0"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  <a:sym typeface="Wingdings" panose="05000000000000000000" pitchFamily="2" charset="2"/>
              </a:rPr>
              <a:t>relaxation</a:t>
            </a:r>
            <a:endParaRPr kumimoji="1" lang="en-US" altLang="zh-CN" sz="1600" dirty="0">
              <a:solidFill>
                <a:srgbClr val="000000"/>
              </a:solidFill>
              <a:latin typeface="Times New Roman" panose="02020603050405020304" pitchFamily="18" charset="0"/>
              <a:ea typeface="Microsoft YaHei" panose="020B0503020204020204" pitchFamily="34" charset="-122"/>
              <a:cs typeface="Times New Roman" panose="02020603050405020304" pitchFamily="18" charset="0"/>
              <a:sym typeface="Wingdings" panose="05000000000000000000" pitchFamily="2" charset="2"/>
            </a:endParaRPr>
          </a:p>
          <a:p>
            <a:pPr>
              <a:lnSpc>
                <a:spcPct val="120000"/>
              </a:lnSpc>
            </a:pPr>
            <a:endParaRPr kumimoji="1" lang="en-US" altLang="zh-CN" sz="1600" b="1" dirty="0">
              <a:solidFill>
                <a:srgbClr val="000000"/>
              </a:solidFill>
              <a:latin typeface="Times New Roman" panose="02020603050405020304" pitchFamily="18" charset="0"/>
              <a:ea typeface="Microsoft YaHei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kumimoji="1" lang="en-US" altLang="zh-CN" sz="1600" b="1" dirty="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Proposal 2: It is suggested to use 38.101 to capture the definition of XR devices applicable for 2Rx </a:t>
            </a:r>
            <a:r>
              <a:rPr kumimoji="1" lang="en-US" altLang="zh-CN" sz="16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relaxation.</a:t>
            </a:r>
            <a:endParaRPr kumimoji="1" lang="en-US" altLang="zh-CN" sz="1600" b="1" dirty="0">
              <a:solidFill>
                <a:srgbClr val="000000"/>
              </a:solidFill>
              <a:latin typeface="Times New Roman" panose="02020603050405020304" pitchFamily="18" charset="0"/>
              <a:ea typeface="Microsoft YaHei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endParaRPr kumimoji="1" lang="en-US" altLang="zh-CN" sz="1600" b="1" dirty="0">
              <a:solidFill>
                <a:srgbClr val="000000"/>
              </a:solidFill>
              <a:latin typeface="Times New Roman" panose="02020603050405020304" pitchFamily="18" charset="0"/>
              <a:ea typeface="Microsoft YaHei" panose="020B0503020204020204" pitchFamily="34" charset="-122"/>
              <a:cs typeface="Times New Roman" panose="02020603050405020304" pitchFamily="18" charset="0"/>
              <a:sym typeface="Wingdings" panose="05000000000000000000" pitchFamily="2" charset="2"/>
            </a:endParaRPr>
          </a:p>
          <a:p>
            <a:pPr>
              <a:lnSpc>
                <a:spcPct val="120000"/>
              </a:lnSpc>
            </a:pPr>
            <a:r>
              <a:rPr kumimoji="1" lang="en-US" altLang="zh-CN" sz="1600" b="1" dirty="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Proposal 3: It is suggested to re-use 2Rx RF requirements defined in Table 7.3.2-1a/b in TS 38.101-1 for XR devices applicable for 2Rx relaxation, and OTA requirements are not essential to be defined at this stage.</a:t>
            </a:r>
            <a:endParaRPr kumimoji="1" lang="en-US" altLang="zh-CN" sz="1600" dirty="0">
              <a:solidFill>
                <a:srgbClr val="000000"/>
              </a:solidFill>
              <a:latin typeface="Times New Roman" panose="02020603050405020304" pitchFamily="18" charset="0"/>
              <a:ea typeface="Microsoft YaHei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endParaRPr lang="en-US" altLang="zh-CN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kumimoji="1" lang="en-US" altLang="zh-CN" sz="1600" b="1" dirty="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Proposal 4: It is suggested </a:t>
            </a:r>
            <a:r>
              <a:rPr kumimoji="1" lang="en-US" altLang="zh-CN" sz="16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to adopt </a:t>
            </a:r>
            <a:r>
              <a:rPr kumimoji="1" lang="en-US" altLang="zh-CN" sz="1600" b="1" dirty="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a new value for SPID to identify XR devices applicable for 2Rx relaxation</a:t>
            </a:r>
            <a:r>
              <a:rPr kumimoji="1" lang="en-US" altLang="zh-CN" sz="16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20000"/>
              </a:lnSpc>
            </a:pPr>
            <a:endParaRPr kumimoji="1" lang="en-US" altLang="zh-CN" sz="1600" b="1" dirty="0">
              <a:solidFill>
                <a:srgbClr val="000000"/>
              </a:solidFill>
              <a:latin typeface="Times New Roman" panose="02020603050405020304" pitchFamily="18" charset="0"/>
              <a:ea typeface="Microsoft YaHei" panose="020B0503020204020204" pitchFamily="34" charset="-122"/>
              <a:cs typeface="Times New Roman" panose="02020603050405020304" pitchFamily="18" charset="0"/>
              <a:sym typeface="Wingdings" panose="05000000000000000000" pitchFamily="2" charset="2"/>
            </a:endParaRPr>
          </a:p>
          <a:p>
            <a:pPr>
              <a:lnSpc>
                <a:spcPct val="120000"/>
              </a:lnSpc>
            </a:pPr>
            <a:r>
              <a:rPr kumimoji="1" lang="en-US" altLang="zh-CN" sz="1600" b="1" dirty="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Proposal 5: It is suggested to introduce one bit indicator in NR SIB to indicate whether the XR devices with 2Rx relaxation are allowed to camp on this cell.</a:t>
            </a:r>
          </a:p>
          <a:p>
            <a:pPr>
              <a:lnSpc>
                <a:spcPct val="120000"/>
              </a:lnSpc>
            </a:pPr>
            <a:endParaRPr kumimoji="1" lang="en-US" altLang="zh-CN" sz="1600" dirty="0">
              <a:solidFill>
                <a:srgbClr val="000000"/>
              </a:solidFill>
              <a:latin typeface="Times New Roman" panose="02020603050405020304" pitchFamily="18" charset="0"/>
              <a:ea typeface="Microsoft YaHei" panose="020B0503020204020204" pitchFamily="34" charset="-122"/>
              <a:cs typeface="Times New Roman" panose="02020603050405020304" pitchFamily="18" charset="0"/>
              <a:sym typeface="Wingdings" panose="05000000000000000000" pitchFamily="2" charset="2"/>
            </a:endParaRPr>
          </a:p>
          <a:p>
            <a:pPr>
              <a:lnSpc>
                <a:spcPct val="120000"/>
              </a:lnSpc>
            </a:pPr>
            <a:endParaRPr kumimoji="1" lang="en-US" altLang="zh-CN" sz="1600" b="1" dirty="0">
              <a:solidFill>
                <a:srgbClr val="000000"/>
              </a:solidFill>
              <a:latin typeface="Times New Roman" panose="02020603050405020304" pitchFamily="18" charset="0"/>
              <a:ea typeface="Microsoft YaHei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0437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52022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封面页_图片版 ">
  <a:themeElements>
    <a:clrScheme name="HuaWei colour 3">
      <a:dk1>
        <a:srgbClr val="1D1D1A"/>
      </a:dk1>
      <a:lt1>
        <a:srgbClr val="666666"/>
      </a:lt1>
      <a:dk2>
        <a:srgbClr val="FFFFFF"/>
      </a:dk2>
      <a:lt2>
        <a:srgbClr val="DDDDDD"/>
      </a:lt2>
      <a:accent1>
        <a:srgbClr val="E9002F"/>
      </a:accent1>
      <a:accent2>
        <a:srgbClr val="7F0000"/>
      </a:accent2>
      <a:accent3>
        <a:srgbClr val="ED6D00"/>
      </a:accent3>
      <a:accent4>
        <a:srgbClr val="FCC800"/>
      </a:accent4>
      <a:accent5>
        <a:srgbClr val="61B230"/>
      </a:accent5>
      <a:accent6>
        <a:srgbClr val="30B5C5"/>
      </a:accent6>
      <a:hlink>
        <a:srgbClr val="C7000B"/>
      </a:hlink>
      <a:folHlink>
        <a:srgbClr val="666666"/>
      </a:folHlink>
    </a:clrScheme>
    <a:fontScheme name="Arial Black-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l">
          <a:defRPr kumimoji="1" sz="3200" dirty="0" smtClean="0">
            <a:solidFill>
              <a:srgbClr val="000000"/>
            </a:solidFill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PT 模板" id="{9BBB633E-5E45-41C7-B61B-A7FDDADD335C}" vid="{F4E5724B-7154-473D-A508-2B054E8EE854}"/>
    </a:ext>
  </a:extLst>
</a:theme>
</file>

<file path=ppt/theme/theme2.xml><?xml version="1.0" encoding="utf-8"?>
<a:theme xmlns:a="http://schemas.openxmlformats.org/drawingml/2006/main" name="1_封面页_图片版 ">
  <a:themeElements>
    <a:clrScheme name="HuaWei colour 3">
      <a:dk1>
        <a:srgbClr val="1D1D1A"/>
      </a:dk1>
      <a:lt1>
        <a:srgbClr val="666666"/>
      </a:lt1>
      <a:dk2>
        <a:srgbClr val="FFFFFF"/>
      </a:dk2>
      <a:lt2>
        <a:srgbClr val="DDDDDD"/>
      </a:lt2>
      <a:accent1>
        <a:srgbClr val="E9002F"/>
      </a:accent1>
      <a:accent2>
        <a:srgbClr val="7F0000"/>
      </a:accent2>
      <a:accent3>
        <a:srgbClr val="ED6D00"/>
      </a:accent3>
      <a:accent4>
        <a:srgbClr val="FCC800"/>
      </a:accent4>
      <a:accent5>
        <a:srgbClr val="61B230"/>
      </a:accent5>
      <a:accent6>
        <a:srgbClr val="30B5C5"/>
      </a:accent6>
      <a:hlink>
        <a:srgbClr val="C7000B"/>
      </a:hlink>
      <a:folHlink>
        <a:srgbClr val="666666"/>
      </a:folHlink>
    </a:clrScheme>
    <a:fontScheme name="Arial Black-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l">
          <a:defRPr kumimoji="1" sz="3200" dirty="0" smtClean="0">
            <a:solidFill>
              <a:srgbClr val="000000"/>
            </a:solidFill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PT 模板" id="{9BBB633E-5E45-41C7-B61B-A7FDDADD335C}" vid="{F4E5724B-7154-473D-A508-2B054E8EE854}"/>
    </a:ext>
  </a:extLst>
</a:theme>
</file>

<file path=ppt/theme/theme3.xml><?xml version="1.0" encoding="utf-8"?>
<a:theme xmlns:a="http://schemas.openxmlformats.org/drawingml/2006/main" name="14_Custom Design">
  <a:themeElements>
    <a:clrScheme name="Custom Design 1">
      <a:dk1>
        <a:srgbClr val="B2B2B2"/>
      </a:dk1>
      <a:lt1>
        <a:srgbClr val="FFFFFF"/>
      </a:lt1>
      <a:dk2>
        <a:srgbClr val="990000"/>
      </a:dk2>
      <a:lt2>
        <a:srgbClr val="2D2015"/>
      </a:lt2>
      <a:accent1>
        <a:srgbClr val="CCCCFF"/>
      </a:accent1>
      <a:accent2>
        <a:srgbClr val="99CCFF"/>
      </a:accent2>
      <a:accent3>
        <a:srgbClr val="FFFFFF"/>
      </a:accent3>
      <a:accent4>
        <a:srgbClr val="979797"/>
      </a:accent4>
      <a:accent5>
        <a:srgbClr val="E2E2FF"/>
      </a:accent5>
      <a:accent6>
        <a:srgbClr val="8AB9E7"/>
      </a:accent6>
      <a:hlink>
        <a:srgbClr val="99CCCC"/>
      </a:hlink>
      <a:folHlink>
        <a:srgbClr val="009999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9525" cap="flat" cmpd="sng" algn="ctr">
          <a:solidFill>
            <a:schemeClr val="bg2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rtlCol="0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bg2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  <a:txDef>
      <a:spPr bwMode="auto">
        <a:noFill/>
        <a:ln w="9525">
          <a:noFill/>
          <a:miter lim="800000"/>
          <a:headEnd/>
          <a:tailEnd/>
        </a:ln>
      </a:spPr>
      <a:bodyPr vert="horz" wrap="square" lIns="80142" tIns="40070" rIns="80142" bIns="40070" numCol="1" anchor="t" anchorCtr="0" compatLnSpc="1">
        <a:prstTxWarp prst="textNoShape">
          <a:avLst/>
        </a:prstTxWarp>
      </a:bodyPr>
      <a:lstStyle>
        <a:defPPr marR="0" algn="l" defTabSz="914400" rtl="0" eaLnBrk="0" fontAlgn="base" latinLnBrk="0" hangingPunct="0">
          <a:lnSpc>
            <a:spcPct val="140000"/>
          </a:lnSpc>
          <a:spcBef>
            <a:spcPct val="0"/>
          </a:spcBef>
          <a:spcAft>
            <a:spcPct val="0"/>
          </a:spcAft>
          <a:buClrTx/>
          <a:buSzPct val="100000"/>
          <a:buFont typeface="Wingdings" panose="05000000000000000000" pitchFamily="2" charset="2"/>
          <a:buChar char="u"/>
          <a:tabLst/>
          <a:defRPr kumimoji="0" sz="1999" b="0" i="0" u="none" strike="noStrike" kern="0" cap="none" spc="0" normalizeH="0" baseline="0" noProof="0" dirty="0" smtClean="0">
            <a:ln>
              <a:noFill/>
            </a:ln>
            <a:solidFill>
              <a:srgbClr val="000000"/>
            </a:solidFill>
            <a:effectLst/>
            <a:uLnTx/>
            <a:uFillTx/>
            <a:latin typeface="微软雅黑" pitchFamily="34" charset="-122"/>
            <a:ea typeface="微软雅黑" pitchFamily="34" charset="-122"/>
          </a:defRPr>
        </a:defPPr>
      </a:lstStyle>
    </a:txDef>
  </a:objectDefaults>
  <a:extraClrSchemeLst>
    <a:extraClrScheme>
      <a:clrScheme name="Custom Design 1">
        <a:dk1>
          <a:srgbClr val="B2B2B2"/>
        </a:dk1>
        <a:lt1>
          <a:srgbClr val="FFFFFF"/>
        </a:lt1>
        <a:dk2>
          <a:srgbClr val="990000"/>
        </a:dk2>
        <a:lt2>
          <a:srgbClr val="2D2015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979797"/>
        </a:accent4>
        <a:accent5>
          <a:srgbClr val="E2E2FF"/>
        </a:accent5>
        <a:accent6>
          <a:srgbClr val="8AB9E7"/>
        </a:accent6>
        <a:hlink>
          <a:srgbClr val="99CCCC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17625</TotalTime>
  <Words>1125</Words>
  <Application>Microsoft Office PowerPoint</Application>
  <PresentationFormat>自定义</PresentationFormat>
  <Paragraphs>100</Paragraphs>
  <Slides>7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7</vt:i4>
      </vt:variant>
    </vt:vector>
  </HeadingPairs>
  <TitlesOfParts>
    <vt:vector size="20" baseType="lpstr">
      <vt:lpstr>.AppleSystemUIFont</vt:lpstr>
      <vt:lpstr>Batang</vt:lpstr>
      <vt:lpstr>黑体</vt:lpstr>
      <vt:lpstr>Microsoft YaHei</vt:lpstr>
      <vt:lpstr>Microsoft YaHei</vt:lpstr>
      <vt:lpstr>Arial</vt:lpstr>
      <vt:lpstr>Calibri</vt:lpstr>
      <vt:lpstr>Times New Roman</vt:lpstr>
      <vt:lpstr>Verdana</vt:lpstr>
      <vt:lpstr>Wingdings</vt:lpstr>
      <vt:lpstr>封面页_图片版 </vt:lpstr>
      <vt:lpstr>1_封面页_图片版 </vt:lpstr>
      <vt:lpstr>14_Custom Design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Huawei Technologies Co.,Ltd.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huangzonghao</dc:creator>
  <cp:lastModifiedBy>Zhaoyang</cp:lastModifiedBy>
  <cp:revision>1771</cp:revision>
  <dcterms:created xsi:type="dcterms:W3CDTF">2020-08-28T08:44:19Z</dcterms:created>
  <dcterms:modified xsi:type="dcterms:W3CDTF">2023-12-04T13:00:39Z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(3)vz9gIs5fw3+w6/fXbEZR3Z8p6AdBsnabN5V8qv756MhS9uFRIz17BWfkblppyeEx3YOCJbzQ
l+Yis1E9xK/9tF9+Zlp+nMm7qIDiSsr2tk33sztM9sl2Mm3uBzBueobDgRzMf18wjBNmrM1E
5J8d4HK/d8+pCjG73NgRIyRo3U/XZagH3N92afcUwS1zB0aqx+O7iuTxds0ng7hHtWFkwyvE
2Jizigf7Qit1Hipius</vt:lpwstr>
  </property>
  <property fmtid="{D5CDD505-2E9C-101B-9397-08002B2CF9AE}" pid="3" name="_2015_ms_pID_7253431">
    <vt:lpwstr>skKrUnXrwceM45kxZ16ZJgaXD18BjkuaPZVbUDD0DDourbH7Vb/g+V
/st8rkFgNb/+fPOW2bllUGKeERmnCtJUENanGT7J+086N9vz48txI5j6UdeD1aIZIzoFSA9O
FRIh7hTB41kKb7HsDs1PCoU42DPhvsTxcNng2Df3J6oEn3Y/4k49BbxYw/Pe+K8PDQvQFx81
M/IILKhBqwmP0cqSZ28Bbl6CGeHOb+NKdL/B</vt:lpwstr>
  </property>
  <property fmtid="{D5CDD505-2E9C-101B-9397-08002B2CF9AE}" pid="4" name="_2015_ms_pID_7253432">
    <vt:lpwstr>lQ==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1685503982</vt:lpwstr>
  </property>
</Properties>
</file>