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  <p:sldMasterId id="2147483655" r:id="rId3"/>
    <p:sldMasterId id="2147483656" r:id="rId4"/>
  </p:sldMasterIdLst>
  <p:notesMasterIdLst>
    <p:notesMasterId r:id="rId10"/>
  </p:notesMasterIdLst>
  <p:handoutMasterIdLst>
    <p:handoutMasterId r:id="rId11"/>
  </p:handoutMasterIdLst>
  <p:sldIdLst>
    <p:sldId id="497" r:id="rId5"/>
    <p:sldId id="624" r:id="rId6"/>
    <p:sldId id="622" r:id="rId7"/>
    <p:sldId id="626" r:id="rId8"/>
    <p:sldId id="478" r:id="rId9"/>
  </p:sldIdLst>
  <p:sldSz cx="9144000" cy="5143500" type="screen16x9"/>
  <p:notesSz cx="6646863" cy="9777413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9">
          <p15:clr>
            <a:srgbClr val="A4A3A4"/>
          </p15:clr>
        </p15:guide>
        <p15:guide id="2" pos="2093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TC" initials="CTC" lastIdx="4" clrIdx="0"/>
  <p:cmAuthor id="2" name="HP" initials="H" lastIdx="5" clrIdx="1"/>
  <p:cmAuthor id="3" name="lsn-1123" initials="CT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BF9"/>
    <a:srgbClr val="0070C0"/>
    <a:srgbClr val="C9E8FF"/>
    <a:srgbClr val="37A9FF"/>
    <a:srgbClr val="FFFFFF"/>
    <a:srgbClr val="B94A00"/>
    <a:srgbClr val="FF9966"/>
    <a:srgbClr val="66CCFF"/>
    <a:srgbClr val="0000FF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66" autoAdjust="0"/>
    <p:restoredTop sz="87671" autoAdjust="0"/>
  </p:normalViewPr>
  <p:slideViewPr>
    <p:cSldViewPr showGuides="1">
      <p:cViewPr varScale="1">
        <p:scale>
          <a:sx n="123" d="100"/>
          <a:sy n="123" d="100"/>
        </p:scale>
        <p:origin x="1278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47" d="100"/>
          <a:sy n="47" d="100"/>
        </p:scale>
        <p:origin x="-3012" y="-102"/>
      </p:cViewPr>
      <p:guideLst>
        <p:guide orient="horz" pos="3079"/>
        <p:guide pos="20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81032" cy="489340"/>
          </a:xfrm>
          <a:prstGeom prst="rect">
            <a:avLst/>
          </a:prstGeom>
        </p:spPr>
        <p:txBody>
          <a:bodyPr vert="horz" lIns="90079" tIns="45039" rIns="90079" bIns="45039" rtlCol="0"/>
          <a:lstStyle>
            <a:lvl1pPr algn="l">
              <a:defRPr sz="11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764280" y="1"/>
            <a:ext cx="2881032" cy="489340"/>
          </a:xfrm>
          <a:prstGeom prst="rect">
            <a:avLst/>
          </a:prstGeom>
        </p:spPr>
        <p:txBody>
          <a:bodyPr vert="horz" lIns="90079" tIns="45039" rIns="90079" bIns="45039" rtlCol="0"/>
          <a:lstStyle>
            <a:lvl1pPr algn="r">
              <a:defRPr sz="1100"/>
            </a:lvl1pPr>
          </a:lstStyle>
          <a:p>
            <a:fld id="{150A64BD-23B2-4E7A-9730-6D4935F9BFD0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286511"/>
            <a:ext cx="2881032" cy="489340"/>
          </a:xfrm>
          <a:prstGeom prst="rect">
            <a:avLst/>
          </a:prstGeom>
        </p:spPr>
        <p:txBody>
          <a:bodyPr vert="horz" lIns="90079" tIns="45039" rIns="90079" bIns="45039" rtlCol="0" anchor="b"/>
          <a:lstStyle>
            <a:lvl1pPr algn="l">
              <a:defRPr sz="11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764280" y="9286511"/>
            <a:ext cx="2881032" cy="489340"/>
          </a:xfrm>
          <a:prstGeom prst="rect">
            <a:avLst/>
          </a:prstGeom>
        </p:spPr>
        <p:txBody>
          <a:bodyPr vert="horz" lIns="90079" tIns="45039" rIns="90079" bIns="45039" rtlCol="0" anchor="b"/>
          <a:lstStyle>
            <a:lvl1pPr algn="r">
              <a:defRPr sz="1100"/>
            </a:lvl1pPr>
          </a:lstStyle>
          <a:p>
            <a:fld id="{75CFB782-A460-437C-BCC9-505A30A58B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880307" cy="488870"/>
          </a:xfrm>
          <a:prstGeom prst="rect">
            <a:avLst/>
          </a:prstGeom>
        </p:spPr>
        <p:txBody>
          <a:bodyPr vert="horz" lIns="90079" tIns="45039" rIns="90079" bIns="4503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65020" y="1"/>
            <a:ext cx="2880307" cy="488870"/>
          </a:xfrm>
          <a:prstGeom prst="rect">
            <a:avLst/>
          </a:prstGeom>
        </p:spPr>
        <p:txBody>
          <a:bodyPr vert="horz" lIns="90079" tIns="45039" rIns="90079" bIns="4503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ea typeface="+mn-ea"/>
              </a:defRPr>
            </a:lvl1pPr>
          </a:lstStyle>
          <a:p>
            <a:pPr>
              <a:defRPr/>
            </a:pPr>
            <a:fld id="{2CA20A83-B52E-40D0-8C5B-5BB10619EF4E}" type="datetimeFigureOut">
              <a:rPr lang="en-US"/>
              <a:t>12/4/2023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5088" y="731838"/>
            <a:ext cx="6516687" cy="366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079" tIns="45039" rIns="90079" bIns="4503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4687" y="4644272"/>
            <a:ext cx="5317490" cy="4399835"/>
          </a:xfrm>
          <a:prstGeom prst="rect">
            <a:avLst/>
          </a:prstGeom>
        </p:spPr>
        <p:txBody>
          <a:bodyPr vert="horz" lIns="90079" tIns="45039" rIns="90079" bIns="4503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286846"/>
            <a:ext cx="2880307" cy="488870"/>
          </a:xfrm>
          <a:prstGeom prst="rect">
            <a:avLst/>
          </a:prstGeom>
        </p:spPr>
        <p:txBody>
          <a:bodyPr vert="horz" lIns="90079" tIns="45039" rIns="90079" bIns="4503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65020" y="9286846"/>
            <a:ext cx="2880307" cy="488870"/>
          </a:xfrm>
          <a:prstGeom prst="rect">
            <a:avLst/>
          </a:prstGeom>
        </p:spPr>
        <p:txBody>
          <a:bodyPr vert="horz" lIns="90079" tIns="45039" rIns="90079" bIns="4503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ea typeface="+mn-ea"/>
              </a:defRPr>
            </a:lvl1pPr>
          </a:lstStyle>
          <a:p>
            <a:pPr>
              <a:defRPr/>
            </a:pPr>
            <a:fld id="{47CAF8E6-9DB6-446E-839F-9B72203145F0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071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60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550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37087"/>
            <a:ext cx="7772400" cy="1102519"/>
          </a:xfrm>
          <a:prstGeom prst="rect">
            <a:avLst/>
          </a:prstGeom>
        </p:spPr>
        <p:txBody>
          <a:bodyPr lIns="91438" tIns="45719" rIns="91438" bIns="45719" anchor="ctr" anchorCtr="1"/>
          <a:lstStyle>
            <a:lvl1pPr algn="ctr">
              <a:defRPr>
                <a:solidFill>
                  <a:srgbClr val="C0000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986088"/>
            <a:ext cx="6400800" cy="1314450"/>
          </a:xfrm>
          <a:prstGeom prst="rect">
            <a:avLst/>
          </a:prstGeom>
        </p:spPr>
        <p:txBody>
          <a:bodyPr lIns="91438" tIns="45719" rIns="91438" bIns="45719"/>
          <a:lstStyle>
            <a:lvl1pPr marL="0" indent="0" algn="ctr">
              <a:buFont typeface="Wingdings" panose="05000000000000000000" pitchFamily="2" charset="2"/>
              <a:buNone/>
              <a:defRPr sz="2800">
                <a:solidFill>
                  <a:srgbClr val="C00000"/>
                </a:solidFill>
                <a:ea typeface="华文中宋" panose="02010600040101010101" pitchFamily="2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652490" y="2680097"/>
            <a:ext cx="78486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</a:ln>
          <a:effectLst/>
        </p:spPr>
        <p:txBody>
          <a:bodyPr lIns="91438" tIns="45719" rIns="91438" bIns="45719"/>
          <a:lstStyle/>
          <a:p>
            <a:endParaRPr lang="zh-CN" altLang="en-US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188121"/>
            <a:ext cx="182880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电信创新中心-标准与仿真团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1" y="3151591"/>
            <a:ext cx="2485653" cy="1937903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4" y="4785996"/>
            <a:ext cx="6336704" cy="324036"/>
          </a:xfrm>
          <a:prstGeom prst="rect">
            <a:avLst/>
          </a:prstGeom>
          <a:solidFill>
            <a:srgbClr val="BCBCBC"/>
          </a:solidFill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33468"/>
            <a:ext cx="8856984" cy="519113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251520" y="843558"/>
            <a:ext cx="8642350" cy="3672408"/>
          </a:xfrm>
          <a:prstGeom prst="rect">
            <a:avLst/>
          </a:prstGeom>
        </p:spPr>
        <p:txBody>
          <a:bodyPr/>
          <a:lstStyle>
            <a:lvl1pPr>
              <a:buFont typeface="Wingdings" panose="05000000000000000000" pitchFamily="2" charset="2"/>
              <a:buChar char="Ø"/>
              <a:defRPr/>
            </a:lvl1pPr>
            <a:lvl2pPr>
              <a:buFont typeface="Wingdings" panose="05000000000000000000" pitchFamily="2" charset="2"/>
              <a:buChar char="l"/>
              <a:defRPr/>
            </a:lvl2pPr>
            <a:lvl3pPr>
              <a:buFont typeface="Wingdings" panose="05000000000000000000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573528"/>
            <a:ext cx="7560840" cy="54006"/>
          </a:xfrm>
          <a:prstGeom prst="rect">
            <a:avLst/>
          </a:prstGeom>
          <a:solidFill>
            <a:srgbClr val="161645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4" y="573528"/>
            <a:ext cx="1368152" cy="54006"/>
          </a:xfrm>
          <a:prstGeom prst="rect">
            <a:avLst/>
          </a:prstGeom>
          <a:solidFill>
            <a:srgbClr val="FF66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defTabSz="914400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7" name="流程图: 手动输入 16"/>
          <p:cNvSpPr/>
          <p:nvPr userDrawn="1"/>
        </p:nvSpPr>
        <p:spPr bwMode="auto">
          <a:xfrm rot="5400000">
            <a:off x="6354198" y="4011910"/>
            <a:ext cx="324036" cy="1872208"/>
          </a:xfrm>
          <a:prstGeom prst="flowChartManualInput">
            <a:avLst/>
          </a:prstGeom>
          <a:solidFill>
            <a:srgbClr val="BCBCBC"/>
          </a:solidFill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2" name="流程图: 手动输入 31"/>
          <p:cNvSpPr/>
          <p:nvPr userDrawn="1"/>
        </p:nvSpPr>
        <p:spPr bwMode="auto">
          <a:xfrm rot="16200000">
            <a:off x="7938374" y="4011910"/>
            <a:ext cx="324036" cy="1872208"/>
          </a:xfrm>
          <a:prstGeom prst="flowChartManualInput">
            <a:avLst/>
          </a:prstGeom>
          <a:solidFill>
            <a:srgbClr val="111B47"/>
          </a:solidFill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7812360" y="4774890"/>
            <a:ext cx="12241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>
                <a:solidFill>
                  <a:schemeClr val="bg1"/>
                </a:solidFill>
              </a:rPr>
              <a:t>CHINA TELECOME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7308304" y="4948015"/>
            <a:ext cx="187220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b="1" i="1" spc="300" dirty="0">
                <a:solidFill>
                  <a:schemeClr val="bg1"/>
                </a:solidFill>
              </a:rPr>
              <a:t>Connecting</a:t>
            </a:r>
            <a:r>
              <a:rPr lang="en-US" altLang="zh-CN" sz="700" b="1" i="1" spc="300" baseline="0" dirty="0">
                <a:solidFill>
                  <a:schemeClr val="bg1"/>
                </a:solidFill>
              </a:rPr>
              <a:t> the World</a:t>
            </a:r>
            <a:endParaRPr lang="zh-CN" altLang="en-US" sz="700" b="1" i="1" spc="300" dirty="0">
              <a:solidFill>
                <a:schemeClr val="bg1"/>
              </a:solidFill>
            </a:endParaRPr>
          </a:p>
        </p:txBody>
      </p:sp>
      <p:pic>
        <p:nvPicPr>
          <p:cNvPr id="35" name="Picture 1" descr="C:\Users\x230\AppData\Roaming\Tencent\Users\741791342\QQ\WinTemp\RichOle\@07Q1Y3SR1WA__4~9OITESM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C2172"/>
              </a:clrFrom>
              <a:clrTo>
                <a:srgbClr val="0C217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7" y="4765978"/>
            <a:ext cx="228529" cy="182036"/>
          </a:xfrm>
          <a:prstGeom prst="rect">
            <a:avLst/>
          </a:prstGeom>
          <a:noFill/>
        </p:spPr>
      </p:pic>
      <p:cxnSp>
        <p:nvCxnSpPr>
          <p:cNvPr id="36" name="直接连接符 35"/>
          <p:cNvCxnSpPr/>
          <p:nvPr userDrawn="1"/>
        </p:nvCxnSpPr>
        <p:spPr>
          <a:xfrm>
            <a:off x="7452320" y="4948014"/>
            <a:ext cx="15121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9512" y="4819500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1200" dirty="0">
                <a:solidFill>
                  <a:srgbClr val="D65700"/>
                </a:solidFill>
                <a:latin typeface="+mn-lt"/>
                <a:ea typeface="微软雅黑" panose="020B0503020204020204" pitchFamily="34" charset="-122"/>
                <a:cs typeface="+mn-cs"/>
              </a:rPr>
              <a:t>Becoming a World-class Integrated Information Service Provider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 userDrawn="1"/>
        </p:nvSpPr>
        <p:spPr>
          <a:xfrm>
            <a:off x="5724302" y="4860000"/>
            <a:ext cx="1223963" cy="216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&lt;</a:t>
            </a:r>
            <a:fld id="{F8121519-15E4-4D74-9277-D34AB4062FE8}" type="slidenum"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&gt;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D657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2"/>
            <a:ext cx="7416800" cy="519113"/>
          </a:xfrm>
          <a:prstGeom prst="rect">
            <a:avLst/>
          </a:prstGeom>
        </p:spPr>
        <p:txBody>
          <a:bodyPr lIns="91438" tIns="45719" rIns="91438" bIns="45719" anchor="ctr" anchorCtr="0"/>
          <a:lstStyle>
            <a:lvl1pPr>
              <a:defRPr sz="2400">
                <a:solidFill>
                  <a:srgbClr val="0070C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6" y="681040"/>
            <a:ext cx="8642350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63525" indent="-263525">
              <a:spcBef>
                <a:spcPts val="600"/>
              </a:spcBef>
              <a:buClr>
                <a:srgbClr val="FF6600"/>
              </a:buClr>
              <a:buFont typeface="Wingdings" panose="05000000000000000000" pitchFamily="2" charset="2"/>
              <a:buChar char="n"/>
              <a:defRPr sz="2000"/>
            </a:lvl1pPr>
            <a:lvl2pPr marL="539750" indent="-276225">
              <a:spcBef>
                <a:spcPts val="600"/>
              </a:spcBef>
              <a:buClrTx/>
              <a:buFont typeface="Arial" panose="020B0604020202020204" pitchFamily="34" charset="0"/>
              <a:buChar char="»"/>
              <a:defRPr sz="1800"/>
            </a:lvl2pPr>
            <a:lvl3pPr marL="803275" indent="-263525">
              <a:spcBef>
                <a:spcPts val="600"/>
              </a:spcBef>
              <a:buFont typeface="Arial" panose="020B0604020202020204" pitchFamily="34" charset="0"/>
              <a:buChar char="•"/>
              <a:defRPr sz="1600"/>
            </a:lvl3pPr>
            <a:lvl4pPr>
              <a:spcBef>
                <a:spcPts val="1200"/>
              </a:spcBef>
              <a:buFontTx/>
              <a:buBlip>
                <a:blip r:embed="rId2"/>
              </a:buBlip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281194" y="4876006"/>
            <a:ext cx="1223963" cy="1619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2"/>
            <a:ext cx="7416800" cy="519113"/>
          </a:xfrm>
          <a:prstGeom prst="rect">
            <a:avLst/>
          </a:prstGeom>
        </p:spPr>
        <p:txBody>
          <a:bodyPr lIns="91438" tIns="45719" rIns="91438" bIns="45719" anchor="ctr" anchorCtr="0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400" dirty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9" y="681040"/>
            <a:ext cx="4244975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71145" indent="-271145">
              <a:spcBef>
                <a:spcPts val="600"/>
              </a:spcBef>
              <a:buClr>
                <a:srgbClr val="FF6600"/>
              </a:buClr>
              <a:buFont typeface="Wingdings" panose="05000000000000000000" pitchFamily="2" charset="2"/>
              <a:buChar char="n"/>
              <a:defRPr sz="2000"/>
            </a:lvl1pPr>
            <a:lvl2pPr marL="539750" indent="-276225">
              <a:spcBef>
                <a:spcPts val="600"/>
              </a:spcBef>
              <a:buClrTx/>
              <a:buFont typeface="Arial" panose="020B0604020202020204" pitchFamily="34" charset="0"/>
              <a:buChar char="»"/>
              <a:defRPr sz="1800"/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4" y="681040"/>
            <a:ext cx="4244975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71145" indent="-271145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FF6600"/>
              </a:buClr>
              <a:buFont typeface="Wingdings" panose="05000000000000000000" pitchFamily="2" charset="2"/>
              <a:buChar char="n"/>
              <a:defRPr lang="zh-CN" altLang="en-US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271145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Font typeface="Arial" panose="020B0604020202020204" pitchFamily="34" charset="0"/>
              <a:buChar char="»"/>
              <a:defRPr lang="zh-CN" alt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3" y="2931792"/>
            <a:ext cx="2125612" cy="2157704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5" y="4731990"/>
            <a:ext cx="6336704" cy="378042"/>
          </a:xfrm>
          <a:prstGeom prst="rect">
            <a:avLst/>
          </a:prstGeom>
          <a:solidFill>
            <a:srgbClr val="BCBCBC"/>
          </a:solidFill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100" lvl="0" indent="-292100" algn="ctr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手动输入 8"/>
          <p:cNvSpPr/>
          <p:nvPr userDrawn="1"/>
        </p:nvSpPr>
        <p:spPr bwMode="auto">
          <a:xfrm rot="16200000">
            <a:off x="7911371" y="3984908"/>
            <a:ext cx="378042" cy="1872208"/>
          </a:xfrm>
          <a:prstGeom prst="flowChartManualInput">
            <a:avLst/>
          </a:prstGeom>
          <a:solidFill>
            <a:srgbClr val="111B47"/>
          </a:solidFill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33469"/>
            <a:ext cx="8856984" cy="519113"/>
          </a:xfrm>
          <a:prstGeom prst="rect">
            <a:avLst/>
          </a:prstGeom>
        </p:spPr>
        <p:txBody>
          <a:bodyPr lIns="91438" tIns="45719" rIns="91438" bIns="45719"/>
          <a:lstStyle>
            <a:lvl1pPr algn="l">
              <a:defRPr sz="32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107504" y="843558"/>
            <a:ext cx="4320480" cy="3672408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buFont typeface="Wingdings" panose="05000000000000000000" pitchFamily="2" charset="2"/>
              <a:buChar char="Ø"/>
              <a:defRPr/>
            </a:lvl1pPr>
            <a:lvl2pPr>
              <a:buFont typeface="Wingdings" panose="05000000000000000000" pitchFamily="2" charset="2"/>
              <a:buChar char="l"/>
              <a:defRPr/>
            </a:lvl2pPr>
            <a:lvl3pPr>
              <a:buFont typeface="Wingdings" panose="05000000000000000000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573528"/>
            <a:ext cx="7560840" cy="54006"/>
          </a:xfrm>
          <a:prstGeom prst="rect">
            <a:avLst/>
          </a:prstGeom>
          <a:solidFill>
            <a:srgbClr val="161645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5" y="573528"/>
            <a:ext cx="1368152" cy="54006"/>
          </a:xfrm>
          <a:prstGeom prst="rect">
            <a:avLst/>
          </a:prstGeom>
          <a:solidFill>
            <a:srgbClr val="FF66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100" indent="-292100" algn="ctr" defTabSz="914400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79512" y="4731991"/>
            <a:ext cx="4427984" cy="36933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800" b="1" dirty="0">
                <a:solidFill>
                  <a:srgbClr val="D65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做世界级综合信息服务提供商</a:t>
            </a:r>
          </a:p>
        </p:txBody>
      </p:sp>
      <p:pic>
        <p:nvPicPr>
          <p:cNvPr id="16" name="Picture 1" descr="C:\Users\x230\AppData\Roaming\Tencent\Users\741791342\QQ\WinTemp\RichOle\`YO$M0EY$(125B50{`Y4ZIY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19265B"/>
              </a:clrFrom>
              <a:clrTo>
                <a:srgbClr val="19265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4731991"/>
            <a:ext cx="1224136" cy="360812"/>
          </a:xfrm>
          <a:prstGeom prst="rect">
            <a:avLst/>
          </a:prstGeom>
          <a:noFill/>
        </p:spPr>
      </p:pic>
      <p:sp>
        <p:nvSpPr>
          <p:cNvPr id="17" name="流程图: 手动输入 16"/>
          <p:cNvSpPr/>
          <p:nvPr userDrawn="1"/>
        </p:nvSpPr>
        <p:spPr bwMode="auto">
          <a:xfrm rot="5400000">
            <a:off x="6327195" y="3984908"/>
            <a:ext cx="378042" cy="1872208"/>
          </a:xfrm>
          <a:prstGeom prst="flowChartManualInput">
            <a:avLst/>
          </a:prstGeom>
          <a:solidFill>
            <a:srgbClr val="BCBCBC"/>
          </a:solidFill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500167" y="4858097"/>
            <a:ext cx="1223963" cy="161925"/>
          </a:xfrm>
        </p:spPr>
        <p:txBody>
          <a:bodyPr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r>
              <a:rPr lang="en-US" altLang="zh-CN" dirty="0"/>
              <a:t>&lt;</a:t>
            </a:r>
            <a:fld id="{F8121519-15E4-4D74-9277-D34AB4062FE8}" type="slidenum">
              <a:rPr lang="en-US" altLang="zh-CN" smtClean="0"/>
              <a:t>‹#›</a:t>
            </a:fld>
            <a:r>
              <a:rPr lang="en-US" altLang="zh-CN" dirty="0"/>
              <a:t>&gt;</a:t>
            </a:r>
            <a:endParaRPr lang="zh-CN" altLang="en-US" dirty="0"/>
          </a:p>
        </p:txBody>
      </p:sp>
      <p:sp>
        <p:nvSpPr>
          <p:cNvPr id="18" name="内容占位符 2"/>
          <p:cNvSpPr>
            <a:spLocks noGrp="1"/>
          </p:cNvSpPr>
          <p:nvPr>
            <p:ph idx="11"/>
          </p:nvPr>
        </p:nvSpPr>
        <p:spPr>
          <a:xfrm>
            <a:off x="4644008" y="843558"/>
            <a:ext cx="4320480" cy="3672408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buFont typeface="Wingdings" panose="05000000000000000000" pitchFamily="2" charset="2"/>
              <a:buChar char="Ø"/>
              <a:defRPr/>
            </a:lvl1pPr>
            <a:lvl2pPr>
              <a:buFont typeface="Wingdings" panose="05000000000000000000" pitchFamily="2" charset="2"/>
              <a:buChar char="l"/>
              <a:defRPr/>
            </a:lvl2pPr>
            <a:lvl3pPr>
              <a:buFont typeface="Wingdings" panose="05000000000000000000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电信创新中心-标准与仿真团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1" y="3151591"/>
            <a:ext cx="2485653" cy="1937903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4" y="4785996"/>
            <a:ext cx="6336704" cy="324036"/>
          </a:xfrm>
          <a:prstGeom prst="rect">
            <a:avLst/>
          </a:prstGeom>
          <a:solidFill>
            <a:srgbClr val="BCBCBC"/>
          </a:solidFill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33468"/>
            <a:ext cx="8856984" cy="519113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251520" y="843558"/>
            <a:ext cx="8642350" cy="3672408"/>
          </a:xfrm>
          <a:prstGeom prst="rect">
            <a:avLst/>
          </a:prstGeom>
        </p:spPr>
        <p:txBody>
          <a:bodyPr/>
          <a:lstStyle>
            <a:lvl1pPr>
              <a:buFont typeface="Wingdings" panose="05000000000000000000" pitchFamily="2" charset="2"/>
              <a:buChar char="Ø"/>
              <a:defRPr/>
            </a:lvl1pPr>
            <a:lvl2pPr>
              <a:buFont typeface="Wingdings" panose="05000000000000000000" pitchFamily="2" charset="2"/>
              <a:buChar char="l"/>
              <a:defRPr/>
            </a:lvl2pPr>
            <a:lvl3pPr>
              <a:buFont typeface="Wingdings" panose="05000000000000000000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573528"/>
            <a:ext cx="7560840" cy="54006"/>
          </a:xfrm>
          <a:prstGeom prst="rect">
            <a:avLst/>
          </a:prstGeom>
          <a:solidFill>
            <a:srgbClr val="161645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4" y="573528"/>
            <a:ext cx="1368152" cy="54006"/>
          </a:xfrm>
          <a:prstGeom prst="rect">
            <a:avLst/>
          </a:prstGeom>
          <a:solidFill>
            <a:srgbClr val="FF66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defTabSz="914400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7" name="流程图: 手动输入 16"/>
          <p:cNvSpPr/>
          <p:nvPr userDrawn="1"/>
        </p:nvSpPr>
        <p:spPr bwMode="auto">
          <a:xfrm rot="5400000">
            <a:off x="6354198" y="4011910"/>
            <a:ext cx="324036" cy="1872208"/>
          </a:xfrm>
          <a:prstGeom prst="flowChartManualInput">
            <a:avLst/>
          </a:prstGeom>
          <a:solidFill>
            <a:srgbClr val="BCBCBC"/>
          </a:solidFill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2" name="流程图: 手动输入 31"/>
          <p:cNvSpPr/>
          <p:nvPr userDrawn="1"/>
        </p:nvSpPr>
        <p:spPr bwMode="auto">
          <a:xfrm rot="16200000">
            <a:off x="7938374" y="4011910"/>
            <a:ext cx="324036" cy="1872208"/>
          </a:xfrm>
          <a:prstGeom prst="flowChartManualInput">
            <a:avLst/>
          </a:prstGeom>
          <a:solidFill>
            <a:srgbClr val="111B47"/>
          </a:solidFill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7812360" y="4774890"/>
            <a:ext cx="12241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>
                <a:solidFill>
                  <a:schemeClr val="bg1"/>
                </a:solidFill>
              </a:rPr>
              <a:t>CHINA TELECOME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7308304" y="4948015"/>
            <a:ext cx="187220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b="1" i="1" spc="300" dirty="0">
                <a:solidFill>
                  <a:schemeClr val="bg1"/>
                </a:solidFill>
              </a:rPr>
              <a:t>Connecting</a:t>
            </a:r>
            <a:r>
              <a:rPr lang="en-US" altLang="zh-CN" sz="700" b="1" i="1" spc="300" baseline="0" dirty="0">
                <a:solidFill>
                  <a:schemeClr val="bg1"/>
                </a:solidFill>
              </a:rPr>
              <a:t> the World</a:t>
            </a:r>
            <a:endParaRPr lang="zh-CN" altLang="en-US" sz="700" b="1" i="1" spc="300" dirty="0">
              <a:solidFill>
                <a:schemeClr val="bg1"/>
              </a:solidFill>
            </a:endParaRPr>
          </a:p>
        </p:txBody>
      </p:sp>
      <p:pic>
        <p:nvPicPr>
          <p:cNvPr id="35" name="Picture 1" descr="C:\Users\x230\AppData\Roaming\Tencent\Users\741791342\QQ\WinTemp\RichOle\@07Q1Y3SR1WA__4~9OITESM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C2172"/>
              </a:clrFrom>
              <a:clrTo>
                <a:srgbClr val="0C217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7" y="4765978"/>
            <a:ext cx="228529" cy="182036"/>
          </a:xfrm>
          <a:prstGeom prst="rect">
            <a:avLst/>
          </a:prstGeom>
          <a:noFill/>
        </p:spPr>
      </p:pic>
      <p:cxnSp>
        <p:nvCxnSpPr>
          <p:cNvPr id="36" name="直接连接符 35"/>
          <p:cNvCxnSpPr/>
          <p:nvPr userDrawn="1"/>
        </p:nvCxnSpPr>
        <p:spPr>
          <a:xfrm>
            <a:off x="7452320" y="4948014"/>
            <a:ext cx="15121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9512" y="4819500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1200" dirty="0">
                <a:solidFill>
                  <a:srgbClr val="D65700"/>
                </a:solidFill>
                <a:latin typeface="+mn-lt"/>
                <a:ea typeface="微软雅黑" panose="020B0503020204020204" pitchFamily="34" charset="-122"/>
                <a:cs typeface="+mn-cs"/>
              </a:rPr>
              <a:t>Becoming a World-class Integrated Information Service Provider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 userDrawn="1"/>
        </p:nvSpPr>
        <p:spPr>
          <a:xfrm>
            <a:off x="5724302" y="4860000"/>
            <a:ext cx="1223963" cy="216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&lt;</a:t>
            </a:r>
            <a:fld id="{F8121519-15E4-4D74-9277-D34AB4062FE8}" type="slidenum"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&gt;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D657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37087"/>
            <a:ext cx="7772400" cy="1102519"/>
          </a:xfrm>
          <a:prstGeom prst="rect">
            <a:avLst/>
          </a:prstGeom>
        </p:spPr>
        <p:txBody>
          <a:bodyPr lIns="91438" tIns="45719" rIns="91438" bIns="45719" anchor="ctr" anchorCtr="1"/>
          <a:lstStyle>
            <a:lvl1pPr algn="ctr">
              <a:defRPr>
                <a:solidFill>
                  <a:srgbClr val="C0000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986088"/>
            <a:ext cx="6400800" cy="1314450"/>
          </a:xfrm>
          <a:prstGeom prst="rect">
            <a:avLst/>
          </a:prstGeom>
        </p:spPr>
        <p:txBody>
          <a:bodyPr lIns="91438" tIns="45719" rIns="91438" bIns="45719"/>
          <a:lstStyle>
            <a:lvl1pPr marL="0" indent="0" algn="ctr">
              <a:buFont typeface="Wingdings" panose="05000000000000000000" pitchFamily="2" charset="2"/>
              <a:buNone/>
              <a:defRPr sz="2800">
                <a:solidFill>
                  <a:srgbClr val="C00000"/>
                </a:solidFill>
                <a:ea typeface="华文中宋" panose="02010600040101010101" pitchFamily="2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652490" y="2680097"/>
            <a:ext cx="78486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</a:ln>
          <a:effectLst/>
        </p:spPr>
        <p:txBody>
          <a:bodyPr lIns="91438" tIns="45719" rIns="91438" bIns="45719"/>
          <a:lstStyle/>
          <a:p>
            <a:endParaRPr lang="zh-CN" altLang="en-US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188121"/>
            <a:ext cx="182880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2"/>
            <a:ext cx="7416800" cy="519113"/>
          </a:xfrm>
          <a:prstGeom prst="rect">
            <a:avLst/>
          </a:prstGeom>
        </p:spPr>
        <p:txBody>
          <a:bodyPr lIns="91438" tIns="45719" rIns="91438" bIns="45719" anchor="ctr" anchorCtr="0"/>
          <a:lstStyle>
            <a:lvl1pPr>
              <a:defRPr sz="2400">
                <a:solidFill>
                  <a:srgbClr val="0070C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6" y="681040"/>
            <a:ext cx="8642350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63525" indent="-263525">
              <a:spcBef>
                <a:spcPts val="600"/>
              </a:spcBef>
              <a:buClr>
                <a:srgbClr val="FF6600"/>
              </a:buClr>
              <a:buFont typeface="Wingdings" panose="05000000000000000000" pitchFamily="2" charset="2"/>
              <a:buChar char="n"/>
              <a:defRPr sz="2000"/>
            </a:lvl1pPr>
            <a:lvl2pPr marL="539750" indent="-276225">
              <a:spcBef>
                <a:spcPts val="600"/>
              </a:spcBef>
              <a:buClrTx/>
              <a:buFont typeface="Arial" panose="020B0604020202020204" pitchFamily="34" charset="0"/>
              <a:buChar char="»"/>
              <a:defRPr sz="1800"/>
            </a:lvl2pPr>
            <a:lvl3pPr marL="803275" indent="-263525">
              <a:spcBef>
                <a:spcPts val="600"/>
              </a:spcBef>
              <a:buFont typeface="Arial" panose="020B0604020202020204" pitchFamily="34" charset="0"/>
              <a:buChar char="•"/>
              <a:defRPr sz="1600"/>
            </a:lvl3pPr>
            <a:lvl4pPr>
              <a:spcBef>
                <a:spcPts val="1200"/>
              </a:spcBef>
              <a:buFontTx/>
              <a:buBlip>
                <a:blip r:embed="rId2"/>
              </a:buBlip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281194" y="4876006"/>
            <a:ext cx="1223963" cy="1619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2"/>
            <a:ext cx="7416800" cy="519113"/>
          </a:xfrm>
          <a:prstGeom prst="rect">
            <a:avLst/>
          </a:prstGeom>
        </p:spPr>
        <p:txBody>
          <a:bodyPr lIns="91438" tIns="45719" rIns="91438" bIns="45719" anchor="ctr" anchorCtr="0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400" dirty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9" y="681040"/>
            <a:ext cx="4244975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71145" indent="-271145">
              <a:spcBef>
                <a:spcPts val="600"/>
              </a:spcBef>
              <a:buClr>
                <a:srgbClr val="FF6600"/>
              </a:buClr>
              <a:buFont typeface="Wingdings" panose="05000000000000000000" pitchFamily="2" charset="2"/>
              <a:buChar char="n"/>
              <a:defRPr sz="2000"/>
            </a:lvl1pPr>
            <a:lvl2pPr marL="539750" indent="-276225">
              <a:spcBef>
                <a:spcPts val="600"/>
              </a:spcBef>
              <a:buClrTx/>
              <a:buFont typeface="Arial" panose="020B0604020202020204" pitchFamily="34" charset="0"/>
              <a:buChar char="»"/>
              <a:defRPr sz="1800"/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4" y="681040"/>
            <a:ext cx="4244975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71145" indent="-271145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FF6600"/>
              </a:buClr>
              <a:buFont typeface="Wingdings" panose="05000000000000000000" pitchFamily="2" charset="2"/>
              <a:buChar char="n"/>
              <a:defRPr lang="zh-CN" altLang="en-US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271145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Font typeface="Arial" panose="020B0604020202020204" pitchFamily="34" charset="0"/>
              <a:buChar char="»"/>
              <a:defRPr lang="zh-CN" alt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3" y="2931792"/>
            <a:ext cx="2125612" cy="2157704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5" y="4731990"/>
            <a:ext cx="6336704" cy="378042"/>
          </a:xfrm>
          <a:prstGeom prst="rect">
            <a:avLst/>
          </a:prstGeom>
          <a:solidFill>
            <a:srgbClr val="BCBCBC"/>
          </a:solidFill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100" lvl="0" indent="-292100" algn="ctr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手动输入 8"/>
          <p:cNvSpPr/>
          <p:nvPr userDrawn="1"/>
        </p:nvSpPr>
        <p:spPr bwMode="auto">
          <a:xfrm rot="16200000">
            <a:off x="7911371" y="3984908"/>
            <a:ext cx="378042" cy="1872208"/>
          </a:xfrm>
          <a:prstGeom prst="flowChartManualInput">
            <a:avLst/>
          </a:prstGeom>
          <a:solidFill>
            <a:srgbClr val="111B47"/>
          </a:solidFill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33469"/>
            <a:ext cx="8856984" cy="519113"/>
          </a:xfrm>
          <a:prstGeom prst="rect">
            <a:avLst/>
          </a:prstGeom>
        </p:spPr>
        <p:txBody>
          <a:bodyPr lIns="91438" tIns="45719" rIns="91438" bIns="45719"/>
          <a:lstStyle>
            <a:lvl1pPr algn="l">
              <a:defRPr sz="32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107504" y="843558"/>
            <a:ext cx="4320480" cy="3672408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buFont typeface="Wingdings" panose="05000000000000000000" pitchFamily="2" charset="2"/>
              <a:buChar char="Ø"/>
              <a:defRPr/>
            </a:lvl1pPr>
            <a:lvl2pPr>
              <a:buFont typeface="Wingdings" panose="05000000000000000000" pitchFamily="2" charset="2"/>
              <a:buChar char="l"/>
              <a:defRPr/>
            </a:lvl2pPr>
            <a:lvl3pPr>
              <a:buFont typeface="Wingdings" panose="05000000000000000000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573528"/>
            <a:ext cx="7560840" cy="54006"/>
          </a:xfrm>
          <a:prstGeom prst="rect">
            <a:avLst/>
          </a:prstGeom>
          <a:solidFill>
            <a:srgbClr val="161645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5" y="573528"/>
            <a:ext cx="1368152" cy="54006"/>
          </a:xfrm>
          <a:prstGeom prst="rect">
            <a:avLst/>
          </a:prstGeom>
          <a:solidFill>
            <a:srgbClr val="FF6600"/>
          </a:solidFill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100" indent="-292100" algn="ctr" defTabSz="914400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79512" y="4731991"/>
            <a:ext cx="4427984" cy="36933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800" b="1" dirty="0">
                <a:solidFill>
                  <a:srgbClr val="D65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做世界级综合信息服务提供商</a:t>
            </a:r>
          </a:p>
        </p:txBody>
      </p:sp>
      <p:pic>
        <p:nvPicPr>
          <p:cNvPr id="16" name="Picture 1" descr="C:\Users\x230\AppData\Roaming\Tencent\Users\741791342\QQ\WinTemp\RichOle\`YO$M0EY$(125B50{`Y4ZIY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19265B"/>
              </a:clrFrom>
              <a:clrTo>
                <a:srgbClr val="19265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4731991"/>
            <a:ext cx="1224136" cy="360812"/>
          </a:xfrm>
          <a:prstGeom prst="rect">
            <a:avLst/>
          </a:prstGeom>
          <a:noFill/>
        </p:spPr>
      </p:pic>
      <p:sp>
        <p:nvSpPr>
          <p:cNvPr id="17" name="流程图: 手动输入 16"/>
          <p:cNvSpPr/>
          <p:nvPr userDrawn="1"/>
        </p:nvSpPr>
        <p:spPr bwMode="auto">
          <a:xfrm rot="5400000">
            <a:off x="6327195" y="3984908"/>
            <a:ext cx="378042" cy="1872208"/>
          </a:xfrm>
          <a:prstGeom prst="flowChartManualInput">
            <a:avLst/>
          </a:prstGeom>
          <a:solidFill>
            <a:srgbClr val="BCBCBC"/>
          </a:solidFill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500167" y="4858097"/>
            <a:ext cx="1223963" cy="161925"/>
          </a:xfrm>
        </p:spPr>
        <p:txBody>
          <a:bodyPr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defRPr/>
            </a:pPr>
            <a:r>
              <a:rPr lang="en-US" altLang="zh-CN" dirty="0"/>
              <a:t>&lt;</a:t>
            </a:r>
            <a:fld id="{F8121519-15E4-4D74-9277-D34AB4062FE8}" type="slidenum">
              <a:rPr lang="en-US" altLang="zh-CN" smtClean="0"/>
              <a:t>‹#›</a:t>
            </a:fld>
            <a:r>
              <a:rPr lang="en-US" altLang="zh-CN" dirty="0"/>
              <a:t>&gt;</a:t>
            </a:r>
            <a:endParaRPr lang="zh-CN" altLang="en-US" dirty="0"/>
          </a:p>
        </p:txBody>
      </p:sp>
      <p:sp>
        <p:nvSpPr>
          <p:cNvPr id="18" name="内容占位符 2"/>
          <p:cNvSpPr>
            <a:spLocks noGrp="1"/>
          </p:cNvSpPr>
          <p:nvPr>
            <p:ph idx="11"/>
          </p:nvPr>
        </p:nvSpPr>
        <p:spPr>
          <a:xfrm>
            <a:off x="4644008" y="843558"/>
            <a:ext cx="4320480" cy="3672408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buFont typeface="Wingdings" panose="05000000000000000000" pitchFamily="2" charset="2"/>
              <a:buChar char="Ø"/>
              <a:defRPr/>
            </a:lvl1pPr>
            <a:lvl2pPr>
              <a:buFont typeface="Wingdings" panose="05000000000000000000" pitchFamily="2" charset="2"/>
              <a:buChar char="l"/>
              <a:defRPr/>
            </a:lvl2pPr>
            <a:lvl3pPr>
              <a:buFont typeface="Wingdings" panose="05000000000000000000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0" y="573881"/>
            <a:ext cx="9144000" cy="0"/>
          </a:xfrm>
          <a:prstGeom prst="line">
            <a:avLst/>
          </a:prstGeom>
          <a:noFill/>
          <a:ln w="57150" cmpd="thinThick">
            <a:solidFill>
              <a:srgbClr val="0070C0"/>
            </a:solidFill>
            <a:round/>
          </a:ln>
          <a:effectLst/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54479" y="4818461"/>
            <a:ext cx="1223963" cy="1619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38" tIns="45719" rIns="91438" bIns="45719" numCol="1" anchor="t" anchorCtr="0" compatLnSpc="1"/>
          <a:lstStyle>
            <a:lvl1pPr algn="ctr" defTabSz="448945">
              <a:spcBef>
                <a:spcPct val="0"/>
              </a:spcBef>
              <a:buClrTx/>
              <a:buFontTx/>
              <a:buNone/>
              <a:defRPr sz="1400" b="0">
                <a:solidFill>
                  <a:srgbClr val="FF33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32704" y="141687"/>
            <a:ext cx="1331913" cy="282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4888" y="4833939"/>
            <a:ext cx="2895600" cy="25479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38" tIns="45719" rIns="91438" bIns="45719" numCol="1" anchor="t" anchorCtr="0" compatLnSpc="1"/>
          <a:lstStyle>
            <a:lvl1pPr algn="ctr">
              <a:spcBef>
                <a:spcPct val="0"/>
              </a:spcBef>
              <a:buClrTx/>
              <a:buFontTx/>
              <a:buNone/>
              <a:defRPr sz="1400">
                <a:solidFill>
                  <a:schemeClr val="bg1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med">
    <p:pull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33FF"/>
        </a:buClr>
        <a:buFont typeface="Wingdings" panose="05000000000000000000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FF0000"/>
        </a:buClr>
        <a:buFont typeface="Wingdings" panose="05000000000000000000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9933"/>
        </a:buClr>
        <a:buFont typeface="Wingdings" panose="05000000000000000000" pitchFamily="2" charset="2"/>
        <a:buChar char="ü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2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</a:t>
            </a:r>
            <a:r>
              <a:rPr lang="en-US" dirty="0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5162"/>
            <a:ext cx="1800000" cy="123876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dirty="0">
                <a:solidFill>
                  <a:srgbClr val="001135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Nokia Pure Text Light" panose="020B0403020202020204" pitchFamily="34" charset="0"/>
              </a:rPr>
              <a:t>© 2018 Nokia</a:t>
            </a:r>
          </a:p>
        </p:txBody>
      </p:sp>
      <p:sp>
        <p:nvSpPr>
          <p:cNvPr id="21" name="Slide Number Placeholder 5"/>
          <p:cNvSpPr txBox="1"/>
          <p:nvPr userDrawn="1"/>
        </p:nvSpPr>
        <p:spPr>
          <a:xfrm>
            <a:off x="419103" y="4815325"/>
            <a:ext cx="252000" cy="123876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US" sz="800" smtClean="0">
                <a:solidFill>
                  <a:srgbClr val="001135"/>
                </a:solidFill>
                <a:ea typeface="Nokia Pure Text Light" panose="020B0403020202020204" pitchFamily="34" charset="0"/>
                <a:cs typeface="Nokia Pure Text Light" panose="020B0403020202020204" pitchFamily="34" charset="0"/>
              </a:rPr>
              <a:t>‹#›</a:t>
            </a:fld>
            <a:endParaRPr lang="en-US" dirty="0">
              <a:solidFill>
                <a:srgbClr val="001135"/>
              </a:solidFill>
              <a:ea typeface="Nokia Pure Text Light" panose="020B0403020202020204" pitchFamily="34" charset="0"/>
              <a:cs typeface="Nokia Pure Text Light" panose="020B0403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Nokia Pure Text Light" panose="020B0403020202020204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001135"/>
              </a:solidFill>
            </a:endParaRPr>
          </a:p>
        </p:txBody>
      </p:sp>
      <p:grpSp>
        <p:nvGrpSpPr>
          <p:cNvPr id="2" name="Gruppieren 8"/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/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0" dirty="0">
                <a:solidFill>
                  <a:srgbClr val="124191"/>
                </a:solidFill>
                <a:latin typeface="Nokia Pure Headline Light"/>
                <a:ea typeface="+mn-ea"/>
              </a:endParaRPr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0" dirty="0">
                <a:solidFill>
                  <a:srgbClr val="124191"/>
                </a:solidFill>
                <a:latin typeface="Nokia Pure Text Light" panose="020B0403020202020204" pitchFamily="34" charset="0"/>
                <a:ea typeface="+mn-ea"/>
              </a:endParaRPr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0" dirty="0">
                <a:solidFill>
                  <a:srgbClr val="124191"/>
                </a:solidFill>
                <a:latin typeface="Nokia Pure Text Light" panose="020B0403020202020204" pitchFamily="34" charset="0"/>
                <a:ea typeface="+mn-ea"/>
              </a:endParaRPr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0" dirty="0">
                <a:solidFill>
                  <a:srgbClr val="124191"/>
                </a:solidFill>
                <a:latin typeface="Nokia Pure Text Light" panose="020B0403020202020204" pitchFamily="34" charset="0"/>
                <a:ea typeface="+mn-ea"/>
              </a:endParaRP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0" dirty="0">
                <a:solidFill>
                  <a:srgbClr val="124191"/>
                </a:solidFill>
                <a:latin typeface="Nokia Pure Text Light" panose="020B0403020202020204" pitchFamily="34" charset="0"/>
                <a:ea typeface="+mn-ea"/>
              </a:endParaRPr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0" dirty="0">
                <a:solidFill>
                  <a:srgbClr val="124191"/>
                </a:solidFill>
                <a:latin typeface="Nokia Pure Text Light" panose="020B0403020202020204" pitchFamily="34" charset="0"/>
                <a:ea typeface="+mn-ea"/>
              </a:endParaRPr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0" dirty="0">
                <a:solidFill>
                  <a:srgbClr val="124191"/>
                </a:solidFill>
                <a:latin typeface="Nokia Pure Text Light" panose="020B0403020202020204" pitchFamily="34" charset="0"/>
                <a:ea typeface="+mn-ea"/>
              </a:endParaRPr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0" dirty="0">
                <a:solidFill>
                  <a:srgbClr val="124191"/>
                </a:solidFill>
                <a:latin typeface="Nokia Pure Text Light" panose="020B0403020202020204" pitchFamily="34" charset="0"/>
                <a:ea typeface="+mn-ea"/>
              </a:endParaRPr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0" dirty="0">
                <a:solidFill>
                  <a:srgbClr val="124191"/>
                </a:solidFill>
                <a:latin typeface="Nokia Pure Text Light" panose="020B0403020202020204" pitchFamily="34" charset="0"/>
                <a:ea typeface="+mn-ea"/>
              </a:endParaRPr>
            </a:p>
          </p:txBody>
        </p:sp>
        <p:sp>
          <p:nvSpPr>
            <p:cNvPr id="20" name="Line 9"/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0" dirty="0">
                <a:solidFill>
                  <a:srgbClr val="124191"/>
                </a:solidFill>
                <a:latin typeface="Nokia Pure Headline Light"/>
                <a:ea typeface="+mn-ea"/>
              </a:endParaRPr>
            </a:p>
          </p:txBody>
        </p:sp>
        <p:sp>
          <p:nvSpPr>
            <p:cNvPr id="22" name="Line 12"/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0" dirty="0">
                <a:solidFill>
                  <a:srgbClr val="124191"/>
                </a:solidFill>
                <a:latin typeface="Nokia Pure Text Light" panose="020B0403020202020204" pitchFamily="34" charset="0"/>
                <a:ea typeface="+mn-ea"/>
              </a:endParaRPr>
            </a:p>
          </p:txBody>
        </p:sp>
        <p:sp>
          <p:nvSpPr>
            <p:cNvPr id="24" name="Line 9"/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0" dirty="0">
                <a:solidFill>
                  <a:srgbClr val="124191"/>
                </a:solidFill>
                <a:latin typeface="Nokia Pure Text Light" panose="020B0403020202020204" pitchFamily="34" charset="0"/>
                <a:ea typeface="+mn-ea"/>
              </a:endParaRPr>
            </a:p>
          </p:txBody>
        </p:sp>
        <p:sp>
          <p:nvSpPr>
            <p:cNvPr id="25" name="Line 10"/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0" dirty="0">
                <a:solidFill>
                  <a:srgbClr val="124191"/>
                </a:solidFill>
                <a:latin typeface="Nokia Pure Text Light" panose="020B0403020202020204" pitchFamily="34" charset="0"/>
                <a:ea typeface="+mn-ea"/>
              </a:endParaRPr>
            </a:p>
          </p:txBody>
        </p:sp>
        <p:sp>
          <p:nvSpPr>
            <p:cNvPr id="26" name="Line 12"/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0" dirty="0">
                <a:solidFill>
                  <a:srgbClr val="124191"/>
                </a:solidFill>
                <a:latin typeface="Nokia Pure Text Light" panose="020B0403020202020204" pitchFamily="34" charset="0"/>
                <a:ea typeface="+mn-ea"/>
              </a:endParaRPr>
            </a:p>
          </p:txBody>
        </p:sp>
        <p:sp>
          <p:nvSpPr>
            <p:cNvPr id="27" name="Line 13"/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0" dirty="0">
                <a:solidFill>
                  <a:srgbClr val="124191"/>
                </a:solidFill>
                <a:latin typeface="Nokia Pure Text Light" panose="020B0403020202020204" pitchFamily="34" charset="0"/>
                <a:ea typeface="+mn-ea"/>
              </a:endParaRPr>
            </a:p>
          </p:txBody>
        </p:sp>
        <p:sp>
          <p:nvSpPr>
            <p:cNvPr id="28" name="Line 14"/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0" dirty="0">
                <a:solidFill>
                  <a:srgbClr val="124191"/>
                </a:solidFill>
                <a:latin typeface="Nokia Pure Text Light" panose="020B0403020202020204" pitchFamily="34" charset="0"/>
                <a:ea typeface="+mn-ea"/>
              </a:endParaRPr>
            </a:p>
          </p:txBody>
        </p:sp>
        <p:sp>
          <p:nvSpPr>
            <p:cNvPr id="29" name="Line 15"/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0" dirty="0">
                <a:solidFill>
                  <a:srgbClr val="124191"/>
                </a:solidFill>
                <a:latin typeface="Nokia Pure Text Light" panose="020B0403020202020204" pitchFamily="34" charset="0"/>
                <a:ea typeface="+mn-ea"/>
              </a:endParaRPr>
            </a:p>
          </p:txBody>
        </p:sp>
        <p:sp>
          <p:nvSpPr>
            <p:cNvPr id="30" name="Line 17"/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0" dirty="0">
                <a:solidFill>
                  <a:srgbClr val="124191"/>
                </a:solidFill>
                <a:latin typeface="Nokia Pure Text Light" panose="020B0403020202020204" pitchFamily="34" charset="0"/>
                <a:ea typeface="+mn-ea"/>
              </a:endParaRPr>
            </a:p>
          </p:txBody>
        </p:sp>
      </p:grpSp>
      <p:sp>
        <p:nvSpPr>
          <p:cNvPr id="31" name="Freihandform: Form 30"/>
          <p:cNvSpPr>
            <a:spLocks noChangeAspect="1"/>
          </p:cNvSpPr>
          <p:nvPr userDrawn="1"/>
        </p:nvSpPr>
        <p:spPr>
          <a:xfrm>
            <a:off x="8035124" y="4805994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1810" dirty="0">
              <a:solidFill>
                <a:srgbClr val="124191"/>
              </a:solidFill>
              <a:latin typeface="Nokia Pure Text Ligh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914400" rtl="0" eaLnBrk="1" latinLnBrk="0" hangingPunct="1">
        <a:spcBef>
          <a:spcPct val="0"/>
        </a:spcBef>
        <a:buNone/>
        <a:defRPr sz="201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-179388" y="-147638"/>
            <a:ext cx="9502776" cy="5508626"/>
            <a:chOff x="-180000" y="-180000"/>
            <a:chExt cx="9504000" cy="5508000"/>
          </a:xfrm>
        </p:grpSpPr>
        <p:sp>
          <p:nvSpPr>
            <p:cNvPr id="1035" name="Line 9"/>
            <p:cNvSpPr>
              <a:spLocks noChangeShapeType="1"/>
            </p:cNvSpPr>
            <p:nvPr/>
          </p:nvSpPr>
          <p:spPr bwMode="auto">
            <a:xfrm flipV="1">
              <a:off x="-180000" y="561797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200"/>
              <a:endParaRPr lang="en-GB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6" name="Line 12"/>
            <p:cNvSpPr>
              <a:spLocks noChangeShapeType="1"/>
            </p:cNvSpPr>
            <p:nvPr/>
          </p:nvSpPr>
          <p:spPr bwMode="auto">
            <a:xfrm flipV="1">
              <a:off x="-180000" y="4881949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200"/>
              <a:endParaRPr lang="en-GB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7" name="Line 9"/>
            <p:cNvSpPr>
              <a:spLocks noChangeShapeType="1"/>
            </p:cNvSpPr>
            <p:nvPr/>
          </p:nvSpPr>
          <p:spPr bwMode="auto">
            <a:xfrm flipV="1">
              <a:off x="-180000" y="81340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200"/>
              <a:endParaRPr lang="en-GB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8" name="Line 10"/>
            <p:cNvSpPr>
              <a:spLocks noChangeShapeType="1"/>
            </p:cNvSpPr>
            <p:nvPr/>
          </p:nvSpPr>
          <p:spPr bwMode="auto">
            <a:xfrm flipH="1">
              <a:off x="-180000" y="105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200"/>
              <a:endParaRPr lang="en-GB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9" name="Line 12"/>
            <p:cNvSpPr>
              <a:spLocks noChangeShapeType="1"/>
            </p:cNvSpPr>
            <p:nvPr/>
          </p:nvSpPr>
          <p:spPr bwMode="auto">
            <a:xfrm flipV="1">
              <a:off x="-180000" y="4633240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200"/>
              <a:endParaRPr lang="en-GB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0" name="Line 13"/>
            <p:cNvSpPr>
              <a:spLocks noChangeShapeType="1"/>
            </p:cNvSpPr>
            <p:nvPr/>
          </p:nvSpPr>
          <p:spPr bwMode="auto">
            <a:xfrm flipH="1" flipV="1">
              <a:off x="-180000" y="43674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200"/>
              <a:endParaRPr lang="en-GB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1" name="Line 14"/>
            <p:cNvSpPr>
              <a:spLocks noChangeShapeType="1"/>
            </p:cNvSpPr>
            <p:nvPr/>
          </p:nvSpPr>
          <p:spPr bwMode="auto">
            <a:xfrm>
              <a:off x="-180000" y="24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200"/>
              <a:endParaRPr lang="en-GB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2" name="Line 15"/>
            <p:cNvSpPr>
              <a:spLocks noChangeShapeType="1"/>
            </p:cNvSpPr>
            <p:nvPr/>
          </p:nvSpPr>
          <p:spPr bwMode="auto">
            <a:xfrm flipH="1">
              <a:off x="417600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200"/>
              <a:endParaRPr lang="en-GB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3" name="Line 17"/>
            <p:cNvSpPr>
              <a:spLocks noChangeShapeType="1"/>
            </p:cNvSpPr>
            <p:nvPr/>
          </p:nvSpPr>
          <p:spPr bwMode="auto">
            <a:xfrm>
              <a:off x="8656541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200"/>
              <a:endParaRPr lang="en-GB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3" name="Group 55"/>
            <p:cNvGrpSpPr/>
            <p:nvPr/>
          </p:nvGrpSpPr>
          <p:grpSpPr bwMode="auto">
            <a:xfrm>
              <a:off x="647565" y="5171222"/>
              <a:ext cx="4715446" cy="134825"/>
              <a:chOff x="408" y="4343"/>
              <a:chExt cx="2970" cy="113"/>
            </a:xfrm>
          </p:grpSpPr>
          <p:grpSp>
            <p:nvGrpSpPr>
              <p:cNvPr id="4" name="Group 56"/>
              <p:cNvGrpSpPr/>
              <p:nvPr/>
            </p:nvGrpSpPr>
            <p:grpSpPr bwMode="auto">
              <a:xfrm>
                <a:off x="929" y="4343"/>
                <a:ext cx="2449" cy="113"/>
                <a:chOff x="929" y="4343"/>
                <a:chExt cx="2449" cy="113"/>
              </a:xfrm>
            </p:grpSpPr>
            <p:sp>
              <p:nvSpPr>
                <p:cNvPr id="1057" name="AutoShape 57"/>
                <p:cNvSpPr>
                  <a:spLocks noChangeArrowheads="1"/>
                </p:cNvSpPr>
                <p:nvPr/>
              </p:nvSpPr>
              <p:spPr bwMode="auto">
                <a:xfrm>
                  <a:off x="929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solidFill>
                    <a:schemeClr val="bg1"/>
                  </a:solidFill>
                  <a:round/>
                </a:ln>
              </p:spPr>
              <p:txBody>
                <a:bodyPr lIns="18000" tIns="252000" rIns="18000" bIns="0"/>
                <a:lstStyle/>
                <a:p>
                  <a:pPr defTabSz="60325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 204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 0</a:t>
                  </a:r>
                </a:p>
              </p:txBody>
            </p:sp>
            <p:sp>
              <p:nvSpPr>
                <p:cNvPr id="1058" name="AutoShape 58"/>
                <p:cNvSpPr>
                  <a:spLocks noChangeArrowheads="1"/>
                </p:cNvSpPr>
                <p:nvPr/>
              </p:nvSpPr>
              <p:spPr bwMode="auto">
                <a:xfrm>
                  <a:off x="115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2"/>
                </a:solidFill>
                <a:ln w="9525">
                  <a:solidFill>
                    <a:schemeClr val="bg1"/>
                  </a:solidFill>
                  <a:round/>
                </a:ln>
              </p:spPr>
              <p:txBody>
                <a:bodyPr lIns="18000" tIns="252000" rIns="18000" bIns="0"/>
                <a:lstStyle/>
                <a:p>
                  <a:pPr defTabSz="60325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 130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 0</a:t>
                  </a:r>
                </a:p>
              </p:txBody>
            </p:sp>
            <p:sp>
              <p:nvSpPr>
                <p:cNvPr id="37" name="AutoShape 59"/>
                <p:cNvSpPr>
                  <a:spLocks noChangeArrowheads="1"/>
                </p:cNvSpPr>
                <p:nvPr/>
              </p:nvSpPr>
              <p:spPr bwMode="auto">
                <a:xfrm>
                  <a:off x="138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4"/>
                </a:solidFill>
                <a:ln w="9525">
                  <a:solidFill>
                    <a:schemeClr val="bg1"/>
                  </a:solidFill>
                  <a:round/>
                </a:ln>
                <a:effectLst/>
              </p:spPr>
              <p:txBody>
                <a:bodyPr lIns="18000" tIns="252000" rIns="18000" bIns="0"/>
                <a:lstStyle/>
                <a:p>
                  <a:pPr defTabSz="604520" eaLnBrk="0" fontAlgn="auto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  <a:defRPr/>
                  </a:pPr>
                  <a:r>
                    <a:rPr lang="en-US" sz="500" b="1" dirty="0">
                      <a:solidFill>
                        <a:srgbClr val="FFFFFF"/>
                      </a:solidFill>
                      <a:latin typeface="Arial" panose="020B0604020202020204"/>
                      <a:ea typeface="+mn-ea"/>
                      <a:cs typeface="Arial" panose="020B0604020202020204"/>
                    </a:rPr>
                    <a:t>R 127</a:t>
                  </a:r>
                  <a:br>
                    <a:rPr lang="en-US" sz="500" b="1" dirty="0">
                      <a:solidFill>
                        <a:srgbClr val="FFFFFF"/>
                      </a:solidFill>
                      <a:latin typeface="Arial" panose="020B0604020202020204"/>
                      <a:ea typeface="+mn-ea"/>
                      <a:cs typeface="Arial" panose="020B0604020202020204"/>
                    </a:rPr>
                  </a:br>
                  <a:r>
                    <a:rPr lang="en-US" sz="500" b="1" dirty="0">
                      <a:solidFill>
                        <a:srgbClr val="FFFFFF"/>
                      </a:solidFill>
                      <a:latin typeface="Arial" panose="020B0604020202020204"/>
                      <a:ea typeface="+mn-ea"/>
                      <a:cs typeface="Arial" panose="020B0604020202020204"/>
                    </a:rPr>
                    <a:t>G 16</a:t>
                  </a:r>
                  <a:br>
                    <a:rPr lang="en-US" sz="500" b="1" dirty="0">
                      <a:solidFill>
                        <a:srgbClr val="FFFFFF"/>
                      </a:solidFill>
                      <a:latin typeface="Arial" panose="020B0604020202020204"/>
                      <a:ea typeface="+mn-ea"/>
                      <a:cs typeface="Arial" panose="020B0604020202020204"/>
                    </a:rPr>
                  </a:br>
                  <a:r>
                    <a:rPr lang="en-US" sz="500" b="1" dirty="0">
                      <a:solidFill>
                        <a:srgbClr val="FFFFFF"/>
                      </a:solidFill>
                      <a:latin typeface="Arial" panose="020B0604020202020204"/>
                      <a:ea typeface="+mn-ea"/>
                      <a:cs typeface="Arial" panose="020B0604020202020204"/>
                    </a:rPr>
                    <a:t>B 162</a:t>
                  </a:r>
                </a:p>
              </p:txBody>
            </p:sp>
            <p:sp>
              <p:nvSpPr>
                <p:cNvPr id="1060" name="AutoShape 60"/>
                <p:cNvSpPr>
                  <a:spLocks noChangeArrowheads="1"/>
                </p:cNvSpPr>
                <p:nvPr/>
              </p:nvSpPr>
              <p:spPr bwMode="auto">
                <a:xfrm>
                  <a:off x="297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A2A6AD"/>
                </a:solidFill>
                <a:ln w="9525">
                  <a:solidFill>
                    <a:schemeClr val="bg1"/>
                  </a:solidFill>
                  <a:round/>
                </a:ln>
              </p:spPr>
              <p:txBody>
                <a:bodyPr lIns="18000" tIns="252000" rIns="18000" bIns="0"/>
                <a:lstStyle/>
                <a:p>
                  <a:pPr defTabSz="60325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 168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 187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 192</a:t>
                  </a:r>
                </a:p>
              </p:txBody>
            </p:sp>
            <p:sp>
              <p:nvSpPr>
                <p:cNvPr id="1061" name="AutoShape 61"/>
                <p:cNvSpPr>
                  <a:spLocks noChangeArrowheads="1"/>
                </p:cNvSpPr>
                <p:nvPr/>
              </p:nvSpPr>
              <p:spPr bwMode="auto">
                <a:xfrm>
                  <a:off x="274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68717A"/>
                </a:solidFill>
                <a:ln w="9525">
                  <a:solidFill>
                    <a:schemeClr val="bg1"/>
                  </a:solidFill>
                  <a:round/>
                </a:ln>
              </p:spPr>
              <p:txBody>
                <a:bodyPr lIns="18000" tIns="252000" rIns="18000" bIns="0"/>
                <a:lstStyle/>
                <a:p>
                  <a:pPr defTabSz="60325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 104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 113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 122</a:t>
                  </a:r>
                </a:p>
              </p:txBody>
            </p:sp>
            <p:sp>
              <p:nvSpPr>
                <p:cNvPr id="1062" name="AutoShape 62"/>
                <p:cNvSpPr>
                  <a:spLocks noChangeArrowheads="1"/>
                </p:cNvSpPr>
                <p:nvPr/>
              </p:nvSpPr>
              <p:spPr bwMode="auto">
                <a:xfrm>
                  <a:off x="3197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EAEAEA"/>
                </a:solidFill>
                <a:ln w="9525">
                  <a:solidFill>
                    <a:schemeClr val="bg1"/>
                  </a:solidFill>
                  <a:round/>
                </a:ln>
              </p:spPr>
              <p:txBody>
                <a:bodyPr lIns="18000" tIns="252000" rIns="18000" bIns="0"/>
                <a:lstStyle/>
                <a:p>
                  <a:pPr defTabSz="60325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 216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 217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 218</a:t>
                  </a:r>
                </a:p>
              </p:txBody>
            </p:sp>
            <p:sp>
              <p:nvSpPr>
                <p:cNvPr id="1063" name="AutoShape 64"/>
                <p:cNvSpPr>
                  <a:spLocks noChangeArrowheads="1"/>
                </p:cNvSpPr>
                <p:nvPr/>
              </p:nvSpPr>
              <p:spPr bwMode="auto">
                <a:xfrm>
                  <a:off x="251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 w="9525">
                  <a:solidFill>
                    <a:schemeClr val="bg1"/>
                  </a:solidFill>
                  <a:round/>
                </a:ln>
              </p:spPr>
              <p:txBody>
                <a:bodyPr lIns="18000" tIns="252000" rIns="18000" bIns="0"/>
                <a:lstStyle/>
                <a:p>
                  <a:pPr defTabSz="60325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 0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 0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 0</a:t>
                  </a:r>
                </a:p>
              </p:txBody>
            </p:sp>
            <p:sp>
              <p:nvSpPr>
                <p:cNvPr id="1064" name="AutoShape 65"/>
                <p:cNvSpPr>
                  <a:spLocks noChangeArrowheads="1"/>
                </p:cNvSpPr>
                <p:nvPr/>
              </p:nvSpPr>
              <p:spPr bwMode="auto">
                <a:xfrm>
                  <a:off x="229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solidFill>
                    <a:schemeClr val="bg1"/>
                  </a:solidFill>
                  <a:round/>
                </a:ln>
              </p:spPr>
              <p:txBody>
                <a:bodyPr lIns="18000" tIns="252000" rIns="18000" bIns="0"/>
                <a:lstStyle/>
                <a:p>
                  <a:pPr defTabSz="60325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R 255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G 255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 255</a:t>
                  </a:r>
                </a:p>
              </p:txBody>
            </p:sp>
            <p:sp>
              <p:nvSpPr>
                <p:cNvPr id="1065" name="Rectangle 66"/>
                <p:cNvSpPr>
                  <a:spLocks noChangeArrowheads="1"/>
                </p:cNvSpPr>
                <p:nvPr/>
              </p:nvSpPr>
              <p:spPr bwMode="auto">
                <a:xfrm>
                  <a:off x="1761" y="4343"/>
                  <a:ext cx="499" cy="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18000" tIns="0" rIns="36000" bIns="0" anchor="ctr"/>
                <a:lstStyle/>
                <a:p>
                  <a:pPr algn="r" defTabSz="60325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Supporting colors:</a:t>
                  </a:r>
                </a:p>
              </p:txBody>
            </p:sp>
          </p:grpSp>
          <p:sp>
            <p:nvSpPr>
              <p:cNvPr id="1056" name="Rectangle 68"/>
              <p:cNvSpPr>
                <a:spLocks noChangeArrowheads="1"/>
              </p:cNvSpPr>
              <p:nvPr/>
            </p:nvSpPr>
            <p:spPr bwMode="auto">
              <a:xfrm>
                <a:off x="408" y="4343"/>
                <a:ext cx="499" cy="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0" rIns="36000" bIns="0" anchor="ctr"/>
              <a:lstStyle/>
              <a:p>
                <a:pPr algn="r" defTabSz="603250" eaLnBrk="0" hangingPunct="0">
                  <a:spcBef>
                    <a:spcPct val="15000"/>
                  </a:spcBef>
                  <a:spcAft>
                    <a:spcPct val="15000"/>
                  </a:spcAft>
                  <a:buClr>
                    <a:srgbClr val="4F81BD"/>
                  </a:buClr>
                </a:pPr>
                <a:r>
                  <a:rPr lang="en-GB" sz="500" b="1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Primary colors:</a:t>
                </a:r>
              </a:p>
            </p:txBody>
          </p:sp>
        </p:grpSp>
        <p:sp>
          <p:nvSpPr>
            <p:cNvPr id="1045" name="AutoShape 57"/>
            <p:cNvSpPr>
              <a:spLocks noChangeArrowheads="1"/>
            </p:cNvSpPr>
            <p:nvPr/>
          </p:nvSpPr>
          <p:spPr bwMode="auto">
            <a:xfrm>
              <a:off x="147475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</a:ln>
          </p:spPr>
          <p:txBody>
            <a:bodyPr lIns="18000" tIns="252000" rIns="18000" bIns="0"/>
            <a:lstStyle/>
            <a:p>
              <a:pPr defTabSz="60325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6" name="AutoShape 58"/>
            <p:cNvSpPr>
              <a:spLocks noChangeArrowheads="1"/>
            </p:cNvSpPr>
            <p:nvPr/>
          </p:nvSpPr>
          <p:spPr bwMode="auto">
            <a:xfrm>
              <a:off x="1835159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9525">
              <a:solidFill>
                <a:schemeClr val="bg1"/>
              </a:solidFill>
              <a:round/>
            </a:ln>
          </p:spPr>
          <p:txBody>
            <a:bodyPr lIns="18000" tIns="252000" rIns="18000" bIns="0"/>
            <a:lstStyle/>
            <a:p>
              <a:pPr defTabSz="60325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AutoShape 59"/>
            <p:cNvSpPr>
              <a:spLocks noChangeArrowheads="1"/>
            </p:cNvSpPr>
            <p:nvPr/>
          </p:nvSpPr>
          <p:spPr bwMode="auto">
            <a:xfrm>
              <a:off x="2195207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</a:ln>
            <a:effectLst/>
          </p:spPr>
          <p:txBody>
            <a:bodyPr lIns="18000" tIns="252000" rIns="18000" bIns="0"/>
            <a:lstStyle/>
            <a:p>
              <a:pPr defTabSz="604520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r>
                <a:rPr lang="en-US" sz="500" b="1" dirty="0">
                  <a:solidFill>
                    <a:srgbClr val="FFFFFF"/>
                  </a:solidFill>
                  <a:latin typeface="Arial" panose="020B0604020202020204"/>
                  <a:ea typeface="+mn-ea"/>
                  <a:cs typeface="Arial" panose="020B0604020202020204"/>
                </a:rPr>
                <a:t>R 127</a:t>
              </a:r>
              <a:br>
                <a:rPr lang="en-US" sz="500" b="1" dirty="0">
                  <a:solidFill>
                    <a:srgbClr val="FFFFFF"/>
                  </a:solidFill>
                  <a:latin typeface="Arial" panose="020B0604020202020204"/>
                  <a:ea typeface="+mn-ea"/>
                  <a:cs typeface="Arial" panose="020B0604020202020204"/>
                </a:rPr>
              </a:br>
              <a:r>
                <a:rPr lang="en-US" sz="500" b="1" dirty="0">
                  <a:solidFill>
                    <a:srgbClr val="FFFFFF"/>
                  </a:solidFill>
                  <a:latin typeface="Arial" panose="020B0604020202020204"/>
                  <a:ea typeface="+mn-ea"/>
                  <a:cs typeface="Arial" panose="020B0604020202020204"/>
                </a:rPr>
                <a:t>G 16</a:t>
              </a:r>
              <a:br>
                <a:rPr lang="en-US" sz="500" b="1" dirty="0">
                  <a:solidFill>
                    <a:srgbClr val="FFFFFF"/>
                  </a:solidFill>
                  <a:latin typeface="Arial" panose="020B0604020202020204"/>
                  <a:ea typeface="+mn-ea"/>
                  <a:cs typeface="Arial" panose="020B0604020202020204"/>
                </a:rPr>
              </a:br>
              <a:r>
                <a:rPr lang="en-US" sz="500" b="1" dirty="0">
                  <a:solidFill>
                    <a:srgbClr val="FFFFFF"/>
                  </a:solidFill>
                  <a:latin typeface="Arial" panose="020B0604020202020204"/>
                  <a:ea typeface="+mn-ea"/>
                  <a:cs typeface="Arial" panose="020B0604020202020204"/>
                </a:rPr>
                <a:t>B 162</a:t>
              </a:r>
            </a:p>
          </p:txBody>
        </p:sp>
        <p:sp>
          <p:nvSpPr>
            <p:cNvPr id="1048" name="AutoShape 60"/>
            <p:cNvSpPr>
              <a:spLocks noChangeArrowheads="1"/>
            </p:cNvSpPr>
            <p:nvPr/>
          </p:nvSpPr>
          <p:spPr bwMode="auto">
            <a:xfrm>
              <a:off x="471523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A8BBC0"/>
            </a:solidFill>
            <a:ln w="9525">
              <a:solidFill>
                <a:schemeClr val="bg1"/>
              </a:solidFill>
              <a:round/>
            </a:ln>
          </p:spPr>
          <p:txBody>
            <a:bodyPr lIns="18000" tIns="252000" rIns="18000" bIns="0"/>
            <a:lstStyle/>
            <a:p>
              <a:pPr defTabSz="60325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9" name="AutoShape 61"/>
            <p:cNvSpPr>
              <a:spLocks noChangeArrowheads="1"/>
            </p:cNvSpPr>
            <p:nvPr/>
          </p:nvSpPr>
          <p:spPr bwMode="auto">
            <a:xfrm>
              <a:off x="4354827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68717A"/>
            </a:solidFill>
            <a:ln w="9525">
              <a:solidFill>
                <a:schemeClr val="bg1"/>
              </a:solidFill>
              <a:round/>
            </a:ln>
          </p:spPr>
          <p:txBody>
            <a:bodyPr lIns="18000" tIns="252000" rIns="18000" bIns="0"/>
            <a:lstStyle/>
            <a:p>
              <a:pPr defTabSz="60325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AutoShape 62"/>
            <p:cNvSpPr>
              <a:spLocks noChangeArrowheads="1"/>
            </p:cNvSpPr>
            <p:nvPr/>
          </p:nvSpPr>
          <p:spPr bwMode="auto">
            <a:xfrm>
              <a:off x="5075303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 w="9525" algn="ctr">
              <a:solidFill>
                <a:schemeClr val="bg1"/>
              </a:solidFill>
              <a:round/>
            </a:ln>
            <a:effectLst/>
          </p:spPr>
          <p:txBody>
            <a:bodyPr lIns="18000" tIns="252000" rIns="18000" bIns="0"/>
            <a:lstStyle/>
            <a:p>
              <a:pPr defTabSz="604520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endParaRPr lang="en-US" sz="500" b="1" dirty="0">
                <a:solidFill>
                  <a:srgbClr val="FFFFFF"/>
                </a:solidFill>
                <a:latin typeface="Arial" panose="020B0604020202020204"/>
                <a:ea typeface="+mn-ea"/>
                <a:cs typeface="Arial" panose="020B0604020202020204"/>
              </a:endParaRPr>
            </a:p>
          </p:txBody>
        </p:sp>
        <p:sp>
          <p:nvSpPr>
            <p:cNvPr id="1051" name="AutoShape 64"/>
            <p:cNvSpPr>
              <a:spLocks noChangeArrowheads="1"/>
            </p:cNvSpPr>
            <p:nvPr/>
          </p:nvSpPr>
          <p:spPr bwMode="auto">
            <a:xfrm>
              <a:off x="3994420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9525">
              <a:solidFill>
                <a:schemeClr val="bg1"/>
              </a:solidFill>
              <a:round/>
            </a:ln>
          </p:spPr>
          <p:txBody>
            <a:bodyPr lIns="18000" tIns="252000" rIns="18000" bIns="0"/>
            <a:lstStyle/>
            <a:p>
              <a:pPr defTabSz="60325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2" name="AutoShape 65"/>
            <p:cNvSpPr>
              <a:spLocks noChangeArrowheads="1"/>
            </p:cNvSpPr>
            <p:nvPr/>
          </p:nvSpPr>
          <p:spPr bwMode="auto">
            <a:xfrm>
              <a:off x="3635602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chemeClr val="bg1"/>
              </a:solidFill>
              <a:round/>
            </a:ln>
          </p:spPr>
          <p:txBody>
            <a:bodyPr lIns="18000" tIns="252000" rIns="18000" bIns="0"/>
            <a:lstStyle/>
            <a:p>
              <a:pPr defTabSz="60325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3" name="Rectangle 66"/>
            <p:cNvSpPr>
              <a:spLocks noChangeArrowheads="1"/>
            </p:cNvSpPr>
            <p:nvPr/>
          </p:nvSpPr>
          <p:spPr bwMode="auto">
            <a:xfrm>
              <a:off x="2795713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5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r>
                <a:rPr lang="en-GB" sz="5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Supporting colors:</a:t>
              </a:r>
            </a:p>
          </p:txBody>
        </p:sp>
        <p:sp>
          <p:nvSpPr>
            <p:cNvPr id="1054" name="Rectangle 68"/>
            <p:cNvSpPr>
              <a:spLocks noChangeArrowheads="1"/>
            </p:cNvSpPr>
            <p:nvPr/>
          </p:nvSpPr>
          <p:spPr bwMode="auto">
            <a:xfrm>
              <a:off x="647565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5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r>
                <a:rPr lang="en-US" sz="5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Primary colors:</a:t>
              </a:r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8"/>
            <a:ext cx="8229600" cy="3157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7521" y="4718049"/>
            <a:ext cx="314325" cy="268288"/>
          </a:xfrm>
          <a:prstGeom prst="rect">
            <a:avLst/>
          </a:prstGeom>
        </p:spPr>
        <p:txBody>
          <a:bodyPr lIns="0" tIns="45718" rIns="0" bIns="45718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defTabSz="457200" fontAlgn="auto">
              <a:spcBef>
                <a:spcPts val="0"/>
              </a:spcBef>
              <a:spcAft>
                <a:spcPts val="0"/>
              </a:spcAft>
              <a:defRPr/>
            </a:pPr>
            <a:fld id="{ACAE5471-9A65-4ED4-92A5-CABD06A5C240}" type="slidenum">
              <a:rPr lang="en-US" sz="1000" smtClean="0">
                <a:solidFill>
                  <a:prstClr val="black"/>
                </a:solidFill>
                <a:latin typeface="Arial" panose="020B0604020202020204"/>
                <a:ea typeface="+mn-ea"/>
                <a:cs typeface="Arial" panose="020B0604020202020204"/>
              </a:rPr>
              <a:t>‹#›</a:t>
            </a:fld>
            <a:endParaRPr lang="en-US" sz="1000" dirty="0">
              <a:solidFill>
                <a:prstClr val="black"/>
              </a:solidFill>
              <a:latin typeface="Arial" panose="020B0604020202020204"/>
              <a:ea typeface="+mn-ea"/>
              <a:cs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Arial" panose="020B0604020202020204"/>
          <a:ea typeface="ヒラギノ角ゴ Pro W3" charset="0"/>
          <a:cs typeface="Arial" panose="020B0604020202020204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panose="020B0604020202020204" pitchFamily="34" charset="0"/>
          <a:ea typeface="ヒラギノ角ゴ Pro W3" charset="0"/>
          <a:cs typeface="Arial" panose="020B0604020202020204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panose="020B0604020202020204" pitchFamily="34" charset="0"/>
          <a:ea typeface="ヒラギノ角ゴ Pro W3" charset="0"/>
          <a:cs typeface="Arial" panose="020B0604020202020204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panose="020B0604020202020204" pitchFamily="34" charset="0"/>
          <a:ea typeface="ヒラギノ角ゴ Pro W3" charset="0"/>
          <a:cs typeface="Arial" panose="020B0604020202020204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panose="020B0604020202020204" pitchFamily="34" charset="0"/>
          <a:ea typeface="ヒラギノ角ゴ Pro W3" charset="0"/>
          <a:cs typeface="Arial" panose="020B0604020202020204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panose="020B0604020202020204" pitchFamily="34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panose="020B0604020202020204" pitchFamily="34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panose="020B0604020202020204" pitchFamily="34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panose="020B0604020202020204" pitchFamily="34" charset="0"/>
          <a:ea typeface="ヒラギノ角ゴ Pro W3" charset="0"/>
        </a:defRPr>
      </a:lvl9pPr>
    </p:titleStyle>
    <p:bodyStyle>
      <a:lvl1pPr marL="229870" indent="-229870" algn="l" defTabSz="457200" rtl="0" eaLnBrk="1" fontAlgn="base" hangingPunct="1"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458470" indent="-228600" algn="l" defTabSz="457200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2pPr>
      <a:lvl3pPr marL="683895" indent="-225425" algn="l" defTabSz="457200" rtl="0" eaLnBrk="1" fontAlgn="base" hangingPunct="1"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3pPr>
      <a:lvl4pPr marL="912495" indent="-228600" algn="l" defTabSz="457200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4pPr>
      <a:lvl5pPr marL="1143000" indent="-229870" algn="l" defTabSz="457200" rtl="0" eaLnBrk="1" fontAlgn="base" hangingPunct="1"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0" y="573881"/>
            <a:ext cx="9144000" cy="0"/>
          </a:xfrm>
          <a:prstGeom prst="line">
            <a:avLst/>
          </a:prstGeom>
          <a:noFill/>
          <a:ln w="57150" cmpd="thinThick">
            <a:solidFill>
              <a:srgbClr val="0070C0"/>
            </a:solidFill>
            <a:round/>
          </a:ln>
          <a:effectLst/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54479" y="4818461"/>
            <a:ext cx="1223963" cy="1619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38" tIns="45719" rIns="91438" bIns="45719" numCol="1" anchor="t" anchorCtr="0" compatLnSpc="1"/>
          <a:lstStyle>
            <a:lvl1pPr algn="ctr" defTabSz="448945">
              <a:spcBef>
                <a:spcPct val="0"/>
              </a:spcBef>
              <a:buClrTx/>
              <a:buFontTx/>
              <a:buNone/>
              <a:defRPr sz="1400" b="0">
                <a:solidFill>
                  <a:srgbClr val="FF3300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32704" y="141687"/>
            <a:ext cx="1331913" cy="282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4888" y="4833939"/>
            <a:ext cx="2895600" cy="25479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38" tIns="45719" rIns="91438" bIns="45719" numCol="1" anchor="t" anchorCtr="0" compatLnSpc="1"/>
          <a:lstStyle>
            <a:lvl1pPr algn="ctr">
              <a:spcBef>
                <a:spcPct val="0"/>
              </a:spcBef>
              <a:buClrTx/>
              <a:buFontTx/>
              <a:buNone/>
              <a:defRPr sz="1400">
                <a:solidFill>
                  <a:schemeClr val="bg1"/>
                </a:solidFill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ransition spd="med">
    <p:pull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33FF"/>
        </a:buClr>
        <a:buFont typeface="Wingdings" panose="05000000000000000000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FF0000"/>
        </a:buClr>
        <a:buFont typeface="Wingdings" panose="05000000000000000000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9933"/>
        </a:buClr>
        <a:buFont typeface="Wingdings" panose="05000000000000000000" pitchFamily="2" charset="2"/>
        <a:buChar char="ü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1331640" y="3435846"/>
            <a:ext cx="5904656" cy="461663"/>
          </a:xfr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China </a:t>
            </a:r>
            <a:r>
              <a:rPr lang="en-US" altLang="zh-CN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Telecom, Lenovo, H3C</a:t>
            </a:r>
            <a:endParaRPr lang="en-US" altLang="zh-CN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79512" y="123478"/>
            <a:ext cx="35478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3GPP TSG RAN </a:t>
            </a:r>
            <a:r>
              <a:rPr lang="en-US" altLang="zh-CN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 </a:t>
            </a:r>
            <a:r>
              <a:rPr lang="en-GB" altLang="zh-CN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#102</a:t>
            </a:r>
            <a:r>
              <a:rPr lang="en-GB" altLang="zh-CN" sz="1400" b="1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r>
              <a:rPr lang="fr-FR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Edinburgh, 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Scotland</a:t>
            </a:r>
            <a:r>
              <a:rPr lang="fr-FR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zh-CN" sz="1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Dece</a:t>
            </a:r>
            <a:r>
              <a:rPr lang="fr-FR" altLang="zh-CN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mber 11-15, 2023</a:t>
            </a:r>
            <a:endParaRPr lang="en-GB" altLang="zh-CN" sz="1400" b="1" dirty="0"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Agenda: </a:t>
            </a:r>
            <a:r>
              <a:rPr lang="en-US" altLang="zh-CN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9.1.1.7</a:t>
            </a:r>
            <a:endParaRPr lang="en-US" altLang="zh-CN" sz="1400" b="1" dirty="0" smtClean="0"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RP-233574</a:t>
            </a:r>
            <a:endParaRPr lang="zh-CN" altLang="zh-CN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11560" y="1419622"/>
            <a:ext cx="8059181" cy="1270585"/>
          </a:xfrm>
          <a:prstGeom prst="rect">
            <a:avLst/>
          </a:prstGeom>
        </p:spPr>
        <p:txBody>
          <a:bodyPr lIns="91438" tIns="45719" rIns="91438" bIns="45719" anchor="ctr" anchorCtr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Views </a:t>
            </a:r>
            <a:r>
              <a:rPr lang="en-US" altLang="zh-CN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on ISAC channel modeling and following work in Rel-19</a:t>
            </a:r>
          </a:p>
        </p:txBody>
      </p:sp>
    </p:spTree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0"/>
            <a:ext cx="7416800" cy="519113"/>
          </a:xfrm>
        </p:spPr>
        <p:txBody>
          <a:bodyPr/>
          <a:lstStyle/>
          <a:p>
            <a:r>
              <a:rPr lang="en-US" altLang="zh-CN" sz="2000" b="1" dirty="0" smtClean="0">
                <a:latin typeface="Calibri" panose="020F0502020204030204" charset="0"/>
              </a:rPr>
              <a:t>Background</a:t>
            </a:r>
            <a:endParaRPr lang="en-US" altLang="zh-CN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fld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EEFF3FD6-2C02-E2BA-CECC-F97383EE18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4106986"/>
            <a:ext cx="8856984" cy="683262"/>
          </a:xfr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According to the potential 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objectives, a </a:t>
            </a:r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small number of </a:t>
            </a:r>
            <a:r>
              <a:rPr lang="en-US" altLang="zh-CN" sz="1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ISAC</a:t>
            </a:r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use </a:t>
            </a:r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cases should be 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selected in order to </a:t>
            </a:r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reach consensus on the scope of 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the study.</a:t>
            </a:r>
            <a:endParaRPr lang="en-US" altLang="zh-CN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1586268"/>
            <a:ext cx="5372622" cy="241211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748D071-CF13-C107-7FC5-9502DA239D98}"/>
              </a:ext>
            </a:extLst>
          </p:cNvPr>
          <p:cNvSpPr/>
          <p:nvPr/>
        </p:nvSpPr>
        <p:spPr>
          <a:xfrm>
            <a:off x="129170" y="699542"/>
            <a:ext cx="88353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indent="-263525">
              <a:lnSpc>
                <a:spcPct val="150000"/>
              </a:lnSpc>
              <a:spcBef>
                <a:spcPts val="0"/>
              </a:spcBef>
              <a:buClr>
                <a:srgbClr val="FF6600"/>
              </a:buClr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RAN chair summary for RAN Rel-19 Package: RAN1/2/3-led (RP-232745), </a:t>
            </a:r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the following way forward were 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proposed for </a:t>
            </a:r>
            <a:r>
              <a:rPr lang="en-US" altLang="zh-CN" sz="16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ISAC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SI:</a:t>
            </a:r>
            <a:endParaRPr lang="en-US" altLang="zh-CN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133151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0"/>
            <a:ext cx="7416800" cy="519113"/>
          </a:xfrm>
        </p:spPr>
        <p:txBody>
          <a:bodyPr/>
          <a:lstStyle/>
          <a:p>
            <a:r>
              <a:rPr lang="en-US" altLang="zh-CN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Justification</a:t>
            </a:r>
            <a:endParaRPr lang="zh-CN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42036"/>
            <a:ext cx="8640960" cy="1538881"/>
          </a:xfrm>
          <a:noFill/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Network-based outdoor object </a:t>
            </a:r>
            <a:r>
              <a:rPr lang="en-US" altLang="zh-CN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detection and tracking</a:t>
            </a:r>
            <a:r>
              <a:rPr lang="en-US" altLang="zh-CN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UAV from </a:t>
            </a:r>
            <a:r>
              <a:rPr lang="en-US" altLang="zh-CN" sz="14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TS</a:t>
            </a:r>
            <a:r>
              <a:rPr lang="en-US" altLang="zh-CN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22.137 can leverage </a:t>
            </a:r>
            <a:r>
              <a:rPr lang="en-US" altLang="zh-CN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advantages of traditional mobile networks </a:t>
            </a:r>
            <a:r>
              <a:rPr lang="en-US" altLang="zh-CN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generate potential </a:t>
            </a:r>
            <a:r>
              <a:rPr lang="en-US" altLang="zh-CN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new </a:t>
            </a:r>
            <a:r>
              <a:rPr lang="en-US" altLang="zh-CN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revenue for operators</a:t>
            </a:r>
          </a:p>
          <a:p>
            <a:endParaRPr lang="en-US" altLang="zh-CN" sz="140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400" dirty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1400" dirty="0" smtClean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altLang="zh-CN" sz="1400" dirty="0" smtClean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arket </a:t>
            </a:r>
            <a:r>
              <a:rPr lang="en-US" altLang="zh-CN" sz="1400" dirty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</a:t>
            </a:r>
            <a:r>
              <a:rPr lang="en-US" sz="1400" dirty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"low altitude economy" </a:t>
            </a:r>
            <a:r>
              <a:rPr lang="en-US" sz="1400" dirty="0" smtClean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accelerating, and 3GPP should develop solutions to meet market requirement in a timely manner</a:t>
            </a:r>
            <a:endParaRPr lang="en-US" altLang="zh-CN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fld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854692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0"/>
            <a:ext cx="7488832" cy="519113"/>
          </a:xfrm>
        </p:spPr>
        <p:txBody>
          <a:bodyPr/>
          <a:lstStyle/>
          <a:p>
            <a:r>
              <a:rPr lang="en-US" altLang="zh-CN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Proposals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fld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79512" y="1139776"/>
            <a:ext cx="8856984" cy="187127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>
            <a:lvl1pPr marL="263525" indent="-263525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FF6600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9750" indent="-276225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  <a:ea typeface="+mn-ea"/>
              </a:defRPr>
            </a:lvl2pPr>
            <a:lvl3pPr marL="803275" indent="-263525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339933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FontTx/>
              <a:buBlip>
                <a:blip r:embed="rId3"/>
              </a:buBlip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Based on the business 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model consideration </a:t>
            </a:r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the timeline of industrial development, 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followings are </a:t>
            </a:r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proposed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r>
              <a:rPr lang="en-US" altLang="zh-CN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1: </a:t>
            </a:r>
            <a:r>
              <a:rPr lang="en-US" altLang="zh-CN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Outdoor </a:t>
            </a:r>
            <a:r>
              <a:rPr lang="en-US" altLang="zh-CN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UAV detection and tracking is included for channel modeling in Rel-19 ISAC </a:t>
            </a:r>
            <a:r>
              <a:rPr lang="en-US" altLang="zh-CN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study </a:t>
            </a:r>
            <a:r>
              <a:rPr lang="en-US" altLang="zh-CN" sz="140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it </a:t>
            </a:r>
            <a:r>
              <a:rPr lang="en-US" altLang="zh-CN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should be completed before September, 2024</a:t>
            </a:r>
            <a:r>
              <a:rPr lang="en-US" altLang="zh-CN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r>
              <a:rPr lang="en-US" altLang="zh-CN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Proposal </a:t>
            </a:r>
            <a:r>
              <a:rPr lang="en-US" altLang="zh-CN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2</a:t>
            </a:r>
            <a:r>
              <a:rPr lang="en-US" altLang="zh-CN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:</a:t>
            </a:r>
            <a:r>
              <a:rPr lang="en-US" altLang="zh-CN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Add a note in the ISAC SID that “</a:t>
            </a:r>
            <a:r>
              <a:rPr lang="en-US" altLang="zh-CN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the </a:t>
            </a:r>
            <a:r>
              <a:rPr lang="en-US" altLang="zh-CN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study </a:t>
            </a:r>
            <a:r>
              <a:rPr lang="en-US" altLang="zh-CN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on additional techniques for </a:t>
            </a:r>
            <a:r>
              <a:rPr lang="en-US" altLang="zh-CN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network-based ISAC </a:t>
            </a:r>
            <a:r>
              <a:rPr lang="en-US" altLang="zh-CN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to be carried out in Rel-19 once sufficient progress is made for channel modeling </a:t>
            </a:r>
            <a:r>
              <a:rPr lang="en-US" altLang="zh-CN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+mn-ea"/>
              </a:rPr>
              <a:t>study”</a:t>
            </a:r>
          </a:p>
        </p:txBody>
      </p:sp>
    </p:spTree>
    <p:extLst>
      <p:ext uri="{BB962C8B-B14F-4D97-AF65-F5344CB8AC3E}">
        <p14:creationId xmlns:p14="http://schemas.microsoft.com/office/powerpoint/2010/main" val="4033596287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altLang="zh-CN" sz="4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Thanks</a:t>
            </a:r>
            <a:r>
              <a:rPr lang="zh-CN" alt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！</a:t>
            </a:r>
          </a:p>
        </p:txBody>
      </p:sp>
    </p:spTree>
  </p:cSld>
  <p:clrMapOvr>
    <a:masterClrMapping/>
  </p:clrMapOvr>
  <p:transition spd="med">
    <p:pull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Tk1NjdhZjBkNmJhNmI0ODY4ODMyN2MzMWU2ZDY3ZW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theme/theme1.xml><?xml version="1.0" encoding="utf-8"?>
<a:theme xmlns:a="http://schemas.openxmlformats.org/drawingml/2006/main" name="胶片模板-移动通信研究所-16比9-20150113">
  <a:themeElements>
    <a:clrScheme name="研究院PPT模板V2.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研究院PPT模板V2.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1750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rtlCol="0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anose="05000000000000000000" pitchFamily="2" charset="2"/>
          <a:buNone/>
          <a:defRPr kumimoji="0" sz="11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anose="05000000000000000000" pitchFamily="2" charset="2"/>
          <a:buNone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lnDef>
  </a:objectDefaults>
  <a:extraClrSchemeLst>
    <a:extraClrScheme>
      <a:clrScheme name="研究院PPT模板V2.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algn="l" defTabSz="360045">
          <a:spcAft>
            <a:spcPts val="600"/>
          </a:spcAft>
          <a:tabLst>
            <a:tab pos="359410" algn="l"/>
          </a:tabLst>
          <a:defRPr sz="120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rooklyn_5G_Summit_Slide_Templat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胶片模板-移动通信研究所-16比9-20150113">
  <a:themeElements>
    <a:clrScheme name="研究院PPT模板V2.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研究院PPT模板V2.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1750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rtlCol="0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anose="05000000000000000000" pitchFamily="2" charset="2"/>
          <a:buNone/>
          <a:defRPr kumimoji="0" sz="11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anose="05000000000000000000" pitchFamily="2" charset="2"/>
          <a:buNone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lnDef>
  </a:objectDefaults>
  <a:extraClrSchemeLst>
    <a:extraClrScheme>
      <a:clrScheme name="研究院PPT模板V2.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胶片模板-移动通信研究所-16比9-20150113</Template>
  <TotalTime>1319</TotalTime>
  <Words>214</Words>
  <Application>Microsoft Office PowerPoint</Application>
  <PresentationFormat>全屏显示(16:9)</PresentationFormat>
  <Paragraphs>23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Lucida Grande</vt:lpstr>
      <vt:lpstr>Nokia Pure Headline Light</vt:lpstr>
      <vt:lpstr>Nokia Pure Text Light</vt:lpstr>
      <vt:lpstr>ヒラギノ角ゴ Pro W3</vt:lpstr>
      <vt:lpstr>华文中宋</vt:lpstr>
      <vt:lpstr>宋体</vt:lpstr>
      <vt:lpstr>微软雅黑</vt:lpstr>
      <vt:lpstr>Arial</vt:lpstr>
      <vt:lpstr>Calibri</vt:lpstr>
      <vt:lpstr>Wingdings</vt:lpstr>
      <vt:lpstr>胶片模板-移动通信研究所-16比9-20150113</vt:lpstr>
      <vt:lpstr>3_Nokia White Master with headline</vt:lpstr>
      <vt:lpstr>Brooklyn_5G_Summit_Slide_Template</vt:lpstr>
      <vt:lpstr>1_胶片模板-移动通信研究所-16比9-20150113</vt:lpstr>
      <vt:lpstr>PowerPoint 演示文稿</vt:lpstr>
      <vt:lpstr>Background</vt:lpstr>
      <vt:lpstr>Justification</vt:lpstr>
      <vt:lpstr>Proposals</vt:lpstr>
      <vt:lpstr>Thanks！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Long Biao3</dc:creator>
  <cp:lastModifiedBy>1</cp:lastModifiedBy>
  <cp:revision>2168</cp:revision>
  <cp:lastPrinted>2022-10-13T09:30:00Z</cp:lastPrinted>
  <dcterms:created xsi:type="dcterms:W3CDTF">2017-04-20T03:13:00Z</dcterms:created>
  <dcterms:modified xsi:type="dcterms:W3CDTF">2023-12-04T07:21:51Z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A7C046553AA24475A94ACA60A797A0AD_12</vt:lpwstr>
  </property>
  <property fmtid="{D5CDD505-2E9C-101B-9397-08002B2CF9AE}" pid="3" name="KSOProductBuildVer">
    <vt:lpwstr>2052-12.1.0.15712</vt:lpwstr>
  </property>
  <property fmtid="{D5CDD505-2E9C-101B-9397-08002B2CF9AE}" pid="4" name="_2015_ms_pID_725343">
    <vt:lpwstr>(3)HL/6Lb7ZDvFwtsm4m1MJV2Gw9NhXMOYyDuX31X4twPqF4lc4tLm8iM64eHsiAY5WzbB534B4
cDWzcrEWkYJPXyWYpe3RcN6mPCbozROc4DNDxOBm0atSPjCXjDjUsCtgKuJTmC+8rJeVBIuC
wLJGyppKzQMrbifEKsd9WCuK6cbjaYSi67Obczlh/ZJdpPgJgUpWzSS9OYNddCgSbBEGbJ/6
WeYp3TM2XZ4cp3QsCe</vt:lpwstr>
  </property>
  <property fmtid="{D5CDD505-2E9C-101B-9397-08002B2CF9AE}" pid="5" name="_2015_ms_pID_7253431">
    <vt:lpwstr>d6vm48AscQ/zpiYl2h2YqPLNcMLIVqjSjhOsSNbJnMTcWV/u3cacAV
CRrKH3F5PO81/RDWUZWM2rK/NFz6fHSIT1qo3uhR+8N6KfFJjVq1SKDz+PFbtCDPg3gNx6RN
eF2XKoMSbF2hRpgWhTtXWA2Fd75KorXhhJgXO8rRindIsUFZrBbuYSGINGxKSOcObDpLj9zG
5H/sZLDFQd/eBY4Yu00GnrTkhsmIL14zko6k</vt:lpwstr>
  </property>
  <property fmtid="{D5CDD505-2E9C-101B-9397-08002B2CF9AE}" pid="6" name="_2015_ms_pID_7253432">
    <vt:lpwstr>WA==</vt:lpwstr>
  </property>
</Properties>
</file>