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E909C2-D0D7-4FE5-920B-8D95641AA461}" v="23" dt="2023-12-01T06:21:43.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3557" autoAdjust="0"/>
  </p:normalViewPr>
  <p:slideViewPr>
    <p:cSldViewPr snapToGrid="0">
      <p:cViewPr varScale="1">
        <p:scale>
          <a:sx n="64" d="100"/>
          <a:sy n="64" d="100"/>
        </p:scale>
        <p:origin x="110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hivagar B" userId="68754e0c-ae74-47b4-b84e-015bb3657110" providerId="ADAL" clId="{52E909C2-D0D7-4FE5-920B-8D95641AA461}"/>
    <pc:docChg chg="undo redo custSel addSld delSld modSld">
      <pc:chgData name="Dhivagar B" userId="68754e0c-ae74-47b4-b84e-015bb3657110" providerId="ADAL" clId="{52E909C2-D0D7-4FE5-920B-8D95641AA461}" dt="2023-12-01T06:24:50.022" v="701" actId="20577"/>
      <pc:docMkLst>
        <pc:docMk/>
      </pc:docMkLst>
      <pc:sldChg chg="addSp delSp modSp new mod setBg setClrOvrMap">
        <pc:chgData name="Dhivagar B" userId="68754e0c-ae74-47b4-b84e-015bb3657110" providerId="ADAL" clId="{52E909C2-D0D7-4FE5-920B-8D95641AA461}" dt="2023-12-01T06:24:50.022" v="701" actId="20577"/>
        <pc:sldMkLst>
          <pc:docMk/>
          <pc:sldMk cId="3263000743" sldId="256"/>
        </pc:sldMkLst>
        <pc:spChg chg="mod">
          <ac:chgData name="Dhivagar B" userId="68754e0c-ae74-47b4-b84e-015bb3657110" providerId="ADAL" clId="{52E909C2-D0D7-4FE5-920B-8D95641AA461}" dt="2023-12-01T05:09:31.036" v="264"/>
          <ac:spMkLst>
            <pc:docMk/>
            <pc:sldMk cId="3263000743" sldId="256"/>
            <ac:spMk id="2" creationId="{C16342BE-4A26-625F-F0BB-C670A3ABBEF1}"/>
          </ac:spMkLst>
        </pc:spChg>
        <pc:spChg chg="add mod">
          <ac:chgData name="Dhivagar B" userId="68754e0c-ae74-47b4-b84e-015bb3657110" providerId="ADAL" clId="{52E909C2-D0D7-4FE5-920B-8D95641AA461}" dt="2023-12-01T06:21:43.609" v="700"/>
          <ac:spMkLst>
            <pc:docMk/>
            <pc:sldMk cId="3263000743" sldId="256"/>
            <ac:spMk id="3" creationId="{919C6F7F-CF90-B5BD-1258-7F5BF692C315}"/>
          </ac:spMkLst>
        </pc:spChg>
        <pc:spChg chg="del mod">
          <ac:chgData name="Dhivagar B" userId="68754e0c-ae74-47b4-b84e-015bb3657110" providerId="ADAL" clId="{52E909C2-D0D7-4FE5-920B-8D95641AA461}" dt="2023-11-23T05:03:21.543" v="234" actId="478"/>
          <ac:spMkLst>
            <pc:docMk/>
            <pc:sldMk cId="3263000743" sldId="256"/>
            <ac:spMk id="3" creationId="{D3EEF7C1-0317-BF50-3F0B-36ED9860B0D2}"/>
          </ac:spMkLst>
        </pc:spChg>
        <pc:spChg chg="add mod">
          <ac:chgData name="Dhivagar B" userId="68754e0c-ae74-47b4-b84e-015bb3657110" providerId="ADAL" clId="{52E909C2-D0D7-4FE5-920B-8D95641AA461}" dt="2023-12-01T05:09:14.961" v="260"/>
          <ac:spMkLst>
            <pc:docMk/>
            <pc:sldMk cId="3263000743" sldId="256"/>
            <ac:spMk id="4" creationId="{13088689-C72F-B026-4A2E-AD78316D20BC}"/>
          </ac:spMkLst>
        </pc:spChg>
        <pc:spChg chg="add del mod">
          <ac:chgData name="Dhivagar B" userId="68754e0c-ae74-47b4-b84e-015bb3657110" providerId="ADAL" clId="{52E909C2-D0D7-4FE5-920B-8D95641AA461}" dt="2023-11-23T05:03:24.245" v="235" actId="478"/>
          <ac:spMkLst>
            <pc:docMk/>
            <pc:sldMk cId="3263000743" sldId="256"/>
            <ac:spMk id="5" creationId="{E365D8E8-A336-D241-9F1F-C0FABE82ADE5}"/>
          </ac:spMkLst>
        </pc:spChg>
        <pc:spChg chg="add del">
          <ac:chgData name="Dhivagar B" userId="68754e0c-ae74-47b4-b84e-015bb3657110" providerId="ADAL" clId="{52E909C2-D0D7-4FE5-920B-8D95641AA461}" dt="2023-12-01T05:05:21.887" v="245" actId="26606"/>
          <ac:spMkLst>
            <pc:docMk/>
            <pc:sldMk cId="3263000743" sldId="256"/>
            <ac:spMk id="7" creationId="{66B332A4-D438-4773-A77F-5ED49A448D9D}"/>
          </ac:spMkLst>
        </pc:spChg>
        <pc:spChg chg="add del">
          <ac:chgData name="Dhivagar B" userId="68754e0c-ae74-47b4-b84e-015bb3657110" providerId="ADAL" clId="{52E909C2-D0D7-4FE5-920B-8D95641AA461}" dt="2023-12-01T05:05:21.887" v="245" actId="26606"/>
          <ac:spMkLst>
            <pc:docMk/>
            <pc:sldMk cId="3263000743" sldId="256"/>
            <ac:spMk id="9" creationId="{DF9AD32D-FF05-44F4-BD4D-9CEE89B71EB9}"/>
          </ac:spMkLst>
        </pc:spChg>
        <pc:spChg chg="add">
          <ac:chgData name="Dhivagar B" userId="68754e0c-ae74-47b4-b84e-015bb3657110" providerId="ADAL" clId="{52E909C2-D0D7-4FE5-920B-8D95641AA461}" dt="2023-12-01T05:05:21.899" v="246" actId="26606"/>
          <ac:spMkLst>
            <pc:docMk/>
            <pc:sldMk cId="3263000743" sldId="256"/>
            <ac:spMk id="11" creationId="{C7F28D52-2A5F-4D23-81AE-7CB8B591C7AF}"/>
          </ac:spMkLst>
        </pc:spChg>
        <pc:spChg chg="add">
          <ac:chgData name="Dhivagar B" userId="68754e0c-ae74-47b4-b84e-015bb3657110" providerId="ADAL" clId="{52E909C2-D0D7-4FE5-920B-8D95641AA461}" dt="2023-12-01T05:05:21.899" v="246" actId="26606"/>
          <ac:spMkLst>
            <pc:docMk/>
            <pc:sldMk cId="3263000743" sldId="256"/>
            <ac:spMk id="12" creationId="{FFD48BC7-DC40-47DE-87EE-9F4B6ECB9ABB}"/>
          </ac:spMkLst>
        </pc:spChg>
        <pc:spChg chg="add">
          <ac:chgData name="Dhivagar B" userId="68754e0c-ae74-47b4-b84e-015bb3657110" providerId="ADAL" clId="{52E909C2-D0D7-4FE5-920B-8D95641AA461}" dt="2023-12-01T05:05:21.899" v="246" actId="26606"/>
          <ac:spMkLst>
            <pc:docMk/>
            <pc:sldMk cId="3263000743" sldId="256"/>
            <ac:spMk id="13" creationId="{3629484E-3792-4B3D-89AD-7C8A1ED0E0D4}"/>
          </ac:spMkLst>
        </pc:spChg>
        <pc:spChg chg="add">
          <ac:chgData name="Dhivagar B" userId="68754e0c-ae74-47b4-b84e-015bb3657110" providerId="ADAL" clId="{52E909C2-D0D7-4FE5-920B-8D95641AA461}" dt="2023-12-01T05:05:21.899" v="246" actId="26606"/>
          <ac:spMkLst>
            <pc:docMk/>
            <pc:sldMk cId="3263000743" sldId="256"/>
            <ac:spMk id="14" creationId="{E502BBC7-2C76-46F3-BC24-5985BC13DB88}"/>
          </ac:spMkLst>
        </pc:spChg>
        <pc:spChg chg="add del mod">
          <ac:chgData name="Dhivagar B" userId="68754e0c-ae74-47b4-b84e-015bb3657110" providerId="ADAL" clId="{52E909C2-D0D7-4FE5-920B-8D95641AA461}" dt="2023-12-01T05:10:16.357" v="270"/>
          <ac:spMkLst>
            <pc:docMk/>
            <pc:sldMk cId="3263000743" sldId="256"/>
            <ac:spMk id="15" creationId="{7F19E202-2793-1906-2829-F9025FC6F924}"/>
          </ac:spMkLst>
        </pc:spChg>
        <pc:spChg chg="add mod">
          <ac:chgData name="Dhivagar B" userId="68754e0c-ae74-47b4-b84e-015bb3657110" providerId="ADAL" clId="{52E909C2-D0D7-4FE5-920B-8D95641AA461}" dt="2023-12-01T06:24:50.022" v="701" actId="20577"/>
          <ac:spMkLst>
            <pc:docMk/>
            <pc:sldMk cId="3263000743" sldId="256"/>
            <ac:spMk id="16" creationId="{BEBF2D8B-62D3-15BF-C013-04C931053521}"/>
          </ac:spMkLst>
        </pc:spChg>
        <pc:graphicFrameChg chg="add del mod">
          <ac:chgData name="Dhivagar B" userId="68754e0c-ae74-47b4-b84e-015bb3657110" providerId="ADAL" clId="{52E909C2-D0D7-4FE5-920B-8D95641AA461}" dt="2023-12-01T05:33:50.518" v="697"/>
          <ac:graphicFrameMkLst>
            <pc:docMk/>
            <pc:sldMk cId="3263000743" sldId="256"/>
            <ac:graphicFrameMk id="3" creationId="{F03C7C13-B757-EE46-F5D5-9ED9905417A9}"/>
          </ac:graphicFrameMkLst>
        </pc:graphicFrameChg>
        <pc:graphicFrameChg chg="add del mod">
          <ac:chgData name="Dhivagar B" userId="68754e0c-ae74-47b4-b84e-015bb3657110" providerId="ADAL" clId="{52E909C2-D0D7-4FE5-920B-8D95641AA461}" dt="2023-12-01T05:09:07.248" v="253"/>
          <ac:graphicFrameMkLst>
            <pc:docMk/>
            <pc:sldMk cId="3263000743" sldId="256"/>
            <ac:graphicFrameMk id="5" creationId="{6110637A-929E-99BC-FE4E-6EF9D0EEB38F}"/>
          </ac:graphicFrameMkLst>
        </pc:graphicFrameChg>
        <pc:graphicFrameChg chg="add del mod">
          <ac:chgData name="Dhivagar B" userId="68754e0c-ae74-47b4-b84e-015bb3657110" providerId="ADAL" clId="{52E909C2-D0D7-4FE5-920B-8D95641AA461}" dt="2023-12-01T05:09:10.695" v="256"/>
          <ac:graphicFrameMkLst>
            <pc:docMk/>
            <pc:sldMk cId="3263000743" sldId="256"/>
            <ac:graphicFrameMk id="6" creationId="{1EBB2A9A-76E4-B87A-7D02-2E691ABE5CCE}"/>
          </ac:graphicFrameMkLst>
        </pc:graphicFrameChg>
        <pc:graphicFrameChg chg="add del mod">
          <ac:chgData name="Dhivagar B" userId="68754e0c-ae74-47b4-b84e-015bb3657110" providerId="ADAL" clId="{52E909C2-D0D7-4FE5-920B-8D95641AA461}" dt="2023-12-01T05:09:14.961" v="258"/>
          <ac:graphicFrameMkLst>
            <pc:docMk/>
            <pc:sldMk cId="3263000743" sldId="256"/>
            <ac:graphicFrameMk id="8" creationId="{BF4D00C4-0E47-9375-BB07-C41ECD127AC3}"/>
          </ac:graphicFrameMkLst>
        </pc:graphicFrameChg>
        <pc:graphicFrameChg chg="add del mod">
          <ac:chgData name="Dhivagar B" userId="68754e0c-ae74-47b4-b84e-015bb3657110" providerId="ADAL" clId="{52E909C2-D0D7-4FE5-920B-8D95641AA461}" dt="2023-12-01T05:09:31.020" v="262"/>
          <ac:graphicFrameMkLst>
            <pc:docMk/>
            <pc:sldMk cId="3263000743" sldId="256"/>
            <ac:graphicFrameMk id="10" creationId="{0862D6CB-A63E-058D-E2C5-B337B412E106}"/>
          </ac:graphicFrameMkLst>
        </pc:graphicFrameChg>
        <pc:picChg chg="add mod">
          <ac:chgData name="Dhivagar B" userId="68754e0c-ae74-47b4-b84e-015bb3657110" providerId="ADAL" clId="{52E909C2-D0D7-4FE5-920B-8D95641AA461}" dt="2023-12-01T05:10:54.559" v="275"/>
          <ac:picMkLst>
            <pc:docMk/>
            <pc:sldMk cId="3263000743" sldId="256"/>
            <ac:picMk id="17" creationId="{12FC3C76-984A-6EFE-4629-C50D2C091C8C}"/>
          </ac:picMkLst>
        </pc:picChg>
      </pc:sldChg>
      <pc:sldChg chg="addSp delSp modSp new mod">
        <pc:chgData name="Dhivagar B" userId="68754e0c-ae74-47b4-b84e-015bb3657110" providerId="ADAL" clId="{52E909C2-D0D7-4FE5-920B-8D95641AA461}" dt="2023-12-01T05:14:11.111" v="289" actId="20577"/>
        <pc:sldMkLst>
          <pc:docMk/>
          <pc:sldMk cId="604268607" sldId="257"/>
        </pc:sldMkLst>
        <pc:spChg chg="del">
          <ac:chgData name="Dhivagar B" userId="68754e0c-ae74-47b4-b84e-015bb3657110" providerId="ADAL" clId="{52E909C2-D0D7-4FE5-920B-8D95641AA461}" dt="2023-11-23T04:45:48.104" v="20" actId="478"/>
          <ac:spMkLst>
            <pc:docMk/>
            <pc:sldMk cId="604268607" sldId="257"/>
            <ac:spMk id="2" creationId="{60EF1211-C5DF-EAAE-5581-B3F967235ABA}"/>
          </ac:spMkLst>
        </pc:spChg>
        <pc:spChg chg="add mod">
          <ac:chgData name="Dhivagar B" userId="68754e0c-ae74-47b4-b84e-015bb3657110" providerId="ADAL" clId="{52E909C2-D0D7-4FE5-920B-8D95641AA461}" dt="2023-12-01T05:14:11.111" v="289" actId="20577"/>
          <ac:spMkLst>
            <pc:docMk/>
            <pc:sldMk cId="604268607" sldId="257"/>
            <ac:spMk id="3" creationId="{3D091E06-3954-AFA2-EFDE-8ACD95E61E4D}"/>
          </ac:spMkLst>
        </pc:spChg>
        <pc:spChg chg="del">
          <ac:chgData name="Dhivagar B" userId="68754e0c-ae74-47b4-b84e-015bb3657110" providerId="ADAL" clId="{52E909C2-D0D7-4FE5-920B-8D95641AA461}" dt="2023-11-23T04:45:50.165" v="21" actId="478"/>
          <ac:spMkLst>
            <pc:docMk/>
            <pc:sldMk cId="604268607" sldId="257"/>
            <ac:spMk id="3" creationId="{F8D9616E-07CA-ECE1-C96C-1D8B5A24C590}"/>
          </ac:spMkLst>
        </pc:spChg>
        <pc:spChg chg="add mod">
          <ac:chgData name="Dhivagar B" userId="68754e0c-ae74-47b4-b84e-015bb3657110" providerId="ADAL" clId="{52E909C2-D0D7-4FE5-920B-8D95641AA461}" dt="2023-11-23T04:46:13.050" v="25" actId="12"/>
          <ac:spMkLst>
            <pc:docMk/>
            <pc:sldMk cId="604268607" sldId="257"/>
            <ac:spMk id="5" creationId="{FB207623-02AD-A3AA-A004-F72B40A71BF8}"/>
          </ac:spMkLst>
        </pc:spChg>
        <pc:spChg chg="add del mod">
          <ac:chgData name="Dhivagar B" userId="68754e0c-ae74-47b4-b84e-015bb3657110" providerId="ADAL" clId="{52E909C2-D0D7-4FE5-920B-8D95641AA461}" dt="2023-12-01T05:13:30.714" v="276" actId="478"/>
          <ac:spMkLst>
            <pc:docMk/>
            <pc:sldMk cId="604268607" sldId="257"/>
            <ac:spMk id="6" creationId="{05F3876B-777F-E573-1F8C-6067DFDF2F70}"/>
          </ac:spMkLst>
        </pc:spChg>
      </pc:sldChg>
      <pc:sldChg chg="addSp delSp modSp new mod setBg">
        <pc:chgData name="Dhivagar B" userId="68754e0c-ae74-47b4-b84e-015bb3657110" providerId="ADAL" clId="{52E909C2-D0D7-4FE5-920B-8D95641AA461}" dt="2023-12-01T05:28:21.768" v="695" actId="26606"/>
        <pc:sldMkLst>
          <pc:docMk/>
          <pc:sldMk cId="955429888" sldId="258"/>
        </pc:sldMkLst>
        <pc:spChg chg="mod">
          <ac:chgData name="Dhivagar B" userId="68754e0c-ae74-47b4-b84e-015bb3657110" providerId="ADAL" clId="{52E909C2-D0D7-4FE5-920B-8D95641AA461}" dt="2023-12-01T05:28:21.768" v="695" actId="26606"/>
          <ac:spMkLst>
            <pc:docMk/>
            <pc:sldMk cId="955429888" sldId="258"/>
            <ac:spMk id="2" creationId="{76E07399-4B29-CA57-C2F0-C140D0A43386}"/>
          </ac:spMkLst>
        </pc:spChg>
        <pc:spChg chg="mod">
          <ac:chgData name="Dhivagar B" userId="68754e0c-ae74-47b4-b84e-015bb3657110" providerId="ADAL" clId="{52E909C2-D0D7-4FE5-920B-8D95641AA461}" dt="2023-12-01T05:28:21.768" v="695" actId="26606"/>
          <ac:spMkLst>
            <pc:docMk/>
            <pc:sldMk cId="955429888" sldId="258"/>
            <ac:spMk id="3" creationId="{44D4083C-683A-BF4B-9158-8E4733A42E8C}"/>
          </ac:spMkLst>
        </pc:spChg>
        <pc:spChg chg="add del">
          <ac:chgData name="Dhivagar B" userId="68754e0c-ae74-47b4-b84e-015bb3657110" providerId="ADAL" clId="{52E909C2-D0D7-4FE5-920B-8D95641AA461}" dt="2023-12-01T05:28:21.768" v="695" actId="26606"/>
          <ac:spMkLst>
            <pc:docMk/>
            <pc:sldMk cId="955429888" sldId="258"/>
            <ac:spMk id="8" creationId="{777A147A-9ED8-46B4-8660-1B3C2AA880B5}"/>
          </ac:spMkLst>
        </pc:spChg>
        <pc:spChg chg="add del">
          <ac:chgData name="Dhivagar B" userId="68754e0c-ae74-47b4-b84e-015bb3657110" providerId="ADAL" clId="{52E909C2-D0D7-4FE5-920B-8D95641AA461}" dt="2023-12-01T05:28:21.768" v="695" actId="26606"/>
          <ac:spMkLst>
            <pc:docMk/>
            <pc:sldMk cId="955429888" sldId="258"/>
            <ac:spMk id="10" creationId="{5D6C15A0-C087-4593-8414-2B4EC1CDC3DE}"/>
          </ac:spMkLst>
        </pc:spChg>
        <pc:spChg chg="add">
          <ac:chgData name="Dhivagar B" userId="68754e0c-ae74-47b4-b84e-015bb3657110" providerId="ADAL" clId="{52E909C2-D0D7-4FE5-920B-8D95641AA461}" dt="2023-12-01T05:28:21.768" v="695" actId="26606"/>
          <ac:spMkLst>
            <pc:docMk/>
            <pc:sldMk cId="955429888" sldId="258"/>
            <ac:spMk id="15" creationId="{100EDD19-6802-4EC3-95CE-CFFAB042CFD6}"/>
          </ac:spMkLst>
        </pc:spChg>
        <pc:spChg chg="add">
          <ac:chgData name="Dhivagar B" userId="68754e0c-ae74-47b4-b84e-015bb3657110" providerId="ADAL" clId="{52E909C2-D0D7-4FE5-920B-8D95641AA461}" dt="2023-12-01T05:28:21.768" v="695" actId="26606"/>
          <ac:spMkLst>
            <pc:docMk/>
            <pc:sldMk cId="955429888" sldId="258"/>
            <ac:spMk id="17" creationId="{DB17E863-922E-4C26-BD64-E8FD41D28661}"/>
          </ac:spMkLst>
        </pc:spChg>
      </pc:sldChg>
      <pc:sldChg chg="modSp new del mod">
        <pc:chgData name="Dhivagar B" userId="68754e0c-ae74-47b4-b84e-015bb3657110" providerId="ADAL" clId="{52E909C2-D0D7-4FE5-920B-8D95641AA461}" dt="2023-11-23T05:00:37.192" v="184" actId="47"/>
        <pc:sldMkLst>
          <pc:docMk/>
          <pc:sldMk cId="3941373230" sldId="259"/>
        </pc:sldMkLst>
        <pc:spChg chg="mod">
          <ac:chgData name="Dhivagar B" userId="68754e0c-ae74-47b4-b84e-015bb3657110" providerId="ADAL" clId="{52E909C2-D0D7-4FE5-920B-8D95641AA461}" dt="2023-11-23T04:58:47.719" v="94" actId="21"/>
          <ac:spMkLst>
            <pc:docMk/>
            <pc:sldMk cId="3941373230" sldId="259"/>
            <ac:spMk id="3" creationId="{2A355115-64D1-4003-E299-41674A4A761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1FAD5-3DD0-E71F-252A-9F79976DF2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DAA514DA-44E9-00CB-C735-DDDB5CC7DE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94F2B28D-A7A3-58A8-7911-0353478B14EB}"/>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311DA6E0-E57D-CAD1-72FC-DAC7BF28BE6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9D4DC0B-9145-0782-5D90-4A284D7BE4A5}"/>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944588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34CB5-1F11-DB49-AE27-192CA0768CB0}"/>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1766739-FAD8-B6EA-80BE-59FE3B0259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8388E60-3E3D-47C4-8342-D4291D030F06}"/>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224AD8CF-1F28-60AF-2AB8-4AA93D2409A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956CBCB-6D61-7FB5-E3B3-7441A25670B7}"/>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3788245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5BF9E2-DAF8-B1DD-5435-79ED4D08A8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80DAE0E-8FBA-5D3E-B4B4-6A702D2DFAD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1283CAD-C875-6431-8BC9-EB8E59175DB3}"/>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9ED373C5-BF91-DB07-B393-DF9A0C2A6E0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B007E45-C739-C726-5559-867B9A51B8D3}"/>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210238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F4BCF-E4E0-ADCB-DC59-40F30C9D369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F5B12E1-593B-99CA-BE2B-32D6632164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67A42D5-0D1F-ADDF-9E81-BA4A7F00704F}"/>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9022F9C6-3A91-D8E3-6F04-6CB6B69F5C5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D5406A-BD88-7E48-B950-5B3554CD1B62}"/>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541277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8365F-DA06-2C74-E9CF-C176A74F43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C3EA818-B7CD-C881-C454-3084B93DF0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E9C6B8-F379-1F4D-125E-0DD4ABC18FDA}"/>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19F8A466-F05C-0F61-9168-D6D9AE7AE2C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E0ADDF-F080-8FD8-511B-09A8630726A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29014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FE89F-B2EE-7F68-75E0-A699CB431F0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D1EC9CB-26A6-6886-8118-0899C02C39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45E95004-7A36-4791-E96B-E45901109B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B77DD7C-F50A-9C2B-44BE-7984084FA39E}"/>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F05631F1-A137-F0D0-BAA0-8FBA2419CB6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0CC5DCD5-4297-24EC-1712-E63B453416BD}"/>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77047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28AA-36BD-6F34-7092-06A7F4141E23}"/>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B044EF1E-384F-DADC-56A0-1403671682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60A1177-8BF3-E924-67D2-9DFF7F20F0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02CA12B0-913E-B6D8-C331-5406F5C271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125C94-C264-9B5E-D324-C38AA903BC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E343D154-767E-C217-589E-13B6E51E7A01}"/>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8" name="Footer Placeholder 7">
            <a:extLst>
              <a:ext uri="{FF2B5EF4-FFF2-40B4-BE49-F238E27FC236}">
                <a16:creationId xmlns:a16="http://schemas.microsoft.com/office/drawing/2014/main" id="{74210A26-3F96-68BB-4C5D-B7D814F7F53A}"/>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CFE4E56C-E299-547B-6EB5-A1897001D5C9}"/>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734451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00022-B9F4-28B3-7AAD-32B32934BF40}"/>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EC05546-2801-4D32-D6CD-3F98AFBC1C66}"/>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4" name="Footer Placeholder 3">
            <a:extLst>
              <a:ext uri="{FF2B5EF4-FFF2-40B4-BE49-F238E27FC236}">
                <a16:creationId xmlns:a16="http://schemas.microsoft.com/office/drawing/2014/main" id="{0C2F98E6-9E90-6560-778D-D7024B0DABA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6F05AD4-C865-9886-BB6C-BB1B22DEA68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920008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0AC0A5-20B6-79EE-C21B-81BB6BC91317}"/>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3" name="Footer Placeholder 2">
            <a:extLst>
              <a:ext uri="{FF2B5EF4-FFF2-40B4-BE49-F238E27FC236}">
                <a16:creationId xmlns:a16="http://schemas.microsoft.com/office/drawing/2014/main" id="{5954FF43-6C2B-6B37-9F75-A8F20FC590E4}"/>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6FCBAE8D-C5FE-2C64-0EFD-5C309703DF71}"/>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949718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3C4E6-93A2-F05F-69BF-4EA4E64296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28BDE9A6-6A28-8898-47DA-CDFA9FA33B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27210F7-2DFA-6DD8-0A0D-E28330E2FA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8C25D0-DAD2-A0B4-3FA4-65067EB1B1ED}"/>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6D2142DE-2924-0910-4DE7-72889F7993A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B9F4141-72FF-2452-6F1B-2737817FF0DF}"/>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1661736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5F06-063B-FE94-5797-C065E428A0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243F0804-20CE-B9DB-BBCB-0DDF4A686C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C10BB9F7-F7B7-3A89-7C23-FC7F8F17BA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35DEFF-196F-7915-E349-FC21365648D4}"/>
              </a:ext>
            </a:extLst>
          </p:cNvPr>
          <p:cNvSpPr>
            <a:spLocks noGrp="1"/>
          </p:cNvSpPr>
          <p:nvPr>
            <p:ph type="dt" sz="half" idx="10"/>
          </p:nvPr>
        </p:nvSpPr>
        <p:spPr/>
        <p:txBody>
          <a:bodyPr/>
          <a:lstStyle/>
          <a:p>
            <a:fld id="{D7E14660-80AC-4574-AA63-EF93613E60F1}" type="datetimeFigureOut">
              <a:rPr lang="en-IN" smtClean="0"/>
              <a:t>04-12-2023</a:t>
            </a:fld>
            <a:endParaRPr lang="en-IN"/>
          </a:p>
        </p:txBody>
      </p:sp>
      <p:sp>
        <p:nvSpPr>
          <p:cNvPr id="6" name="Footer Placeholder 5">
            <a:extLst>
              <a:ext uri="{FF2B5EF4-FFF2-40B4-BE49-F238E27FC236}">
                <a16:creationId xmlns:a16="http://schemas.microsoft.com/office/drawing/2014/main" id="{8051D444-5867-EF0E-02A5-43136F3C94B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3E11067-B88B-5E41-99B1-14B8A6DC2FA2}"/>
              </a:ext>
            </a:extLst>
          </p:cNvPr>
          <p:cNvSpPr>
            <a:spLocks noGrp="1"/>
          </p:cNvSpPr>
          <p:nvPr>
            <p:ph type="sldNum" sz="quarter" idx="12"/>
          </p:nvPr>
        </p:nvSpPr>
        <p:spPr/>
        <p:txBody>
          <a:bodyPr/>
          <a:lstStyle/>
          <a:p>
            <a:fld id="{12BE6BFF-5F82-42ED-8B92-B27F389166F7}" type="slidenum">
              <a:rPr lang="en-IN" smtClean="0"/>
              <a:t>‹#›</a:t>
            </a:fld>
            <a:endParaRPr lang="en-IN"/>
          </a:p>
        </p:txBody>
      </p:sp>
    </p:spTree>
    <p:extLst>
      <p:ext uri="{BB962C8B-B14F-4D97-AF65-F5344CB8AC3E}">
        <p14:creationId xmlns:p14="http://schemas.microsoft.com/office/powerpoint/2010/main" val="28052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767B0-A54A-6FAB-098A-AF5258274C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FCBC3F4E-3B17-0222-4976-F6428F389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7B66497-49D5-596E-FBC3-1AE9229F9D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14660-80AC-4574-AA63-EF93613E60F1}" type="datetimeFigureOut">
              <a:rPr lang="en-IN" smtClean="0"/>
              <a:t>04-12-2023</a:t>
            </a:fld>
            <a:endParaRPr lang="en-IN"/>
          </a:p>
        </p:txBody>
      </p:sp>
      <p:sp>
        <p:nvSpPr>
          <p:cNvPr id="5" name="Footer Placeholder 4">
            <a:extLst>
              <a:ext uri="{FF2B5EF4-FFF2-40B4-BE49-F238E27FC236}">
                <a16:creationId xmlns:a16="http://schemas.microsoft.com/office/drawing/2014/main" id="{2FA4F411-EC49-3AA9-83B4-C3C9098919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11E7E7A8-FE13-0E22-59A9-284DB60A7E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BE6BFF-5F82-42ED-8B92-B27F389166F7}" type="slidenum">
              <a:rPr lang="en-IN" smtClean="0"/>
              <a:t>‹#›</a:t>
            </a:fld>
            <a:endParaRPr lang="en-IN"/>
          </a:p>
        </p:txBody>
      </p:sp>
    </p:spTree>
    <p:extLst>
      <p:ext uri="{BB962C8B-B14F-4D97-AF65-F5344CB8AC3E}">
        <p14:creationId xmlns:p14="http://schemas.microsoft.com/office/powerpoint/2010/main" val="23558554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Freeform: Shape 13">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Freeform: Shape 10">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16342BE-4A26-625F-F0BB-C670A3ABBEF1}"/>
              </a:ext>
            </a:extLst>
          </p:cNvPr>
          <p:cNvSpPr>
            <a:spLocks noGrp="1"/>
          </p:cNvSpPr>
          <p:nvPr>
            <p:ph type="ctrTitle"/>
          </p:nvPr>
        </p:nvSpPr>
        <p:spPr>
          <a:xfrm>
            <a:off x="1524003" y="1999615"/>
            <a:ext cx="9144000" cy="2764028"/>
          </a:xfrm>
        </p:spPr>
        <p:txBody>
          <a:bodyPr anchor="ctr">
            <a:normAutofit/>
          </a:bodyPr>
          <a:lstStyle/>
          <a:p>
            <a:r>
              <a:rPr lang="da-DK" sz="7200" dirty="0"/>
              <a:t>LTM Enhancements for Inter-CU Handover</a:t>
            </a:r>
            <a:endParaRPr lang="en-IN" sz="7200" dirty="0"/>
          </a:p>
        </p:txBody>
      </p:sp>
      <p:sp>
        <p:nvSpPr>
          <p:cNvPr id="13" name="Rectangle 12">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3088689-C72F-B026-4A2E-AD78316D20BC}"/>
              </a:ext>
            </a:extLst>
          </p:cNvPr>
          <p:cNvSpPr txBox="1"/>
          <p:nvPr/>
        </p:nvSpPr>
        <p:spPr>
          <a:xfrm>
            <a:off x="174172" y="76478"/>
            <a:ext cx="6096000" cy="923330"/>
          </a:xfrm>
          <a:prstGeom prst="rect">
            <a:avLst/>
          </a:prstGeom>
          <a:noFill/>
        </p:spPr>
        <p:txBody>
          <a:bodyPr wrap="square">
            <a:spAutoFit/>
          </a:bodyPr>
          <a:lstStyle/>
          <a:p>
            <a:r>
              <a:rPr lang="en-US" dirty="0">
                <a:ea typeface="+mn-lt"/>
                <a:cs typeface="+mn-lt"/>
              </a:rPr>
              <a:t>3GPP TSG RAN Meeting #102</a:t>
            </a:r>
            <a:br>
              <a:rPr lang="en-US" dirty="0">
                <a:ea typeface="+mn-lt"/>
                <a:cs typeface="+mn-lt"/>
              </a:rPr>
            </a:br>
            <a:r>
              <a:rPr lang="en-US" dirty="0">
                <a:ea typeface="+mn-lt"/>
                <a:cs typeface="+mn-lt"/>
              </a:rPr>
              <a:t>December 11-15, 2023</a:t>
            </a:r>
            <a:endParaRPr lang="en-US" dirty="0"/>
          </a:p>
          <a:p>
            <a:r>
              <a:rPr lang="en-US" dirty="0">
                <a:ea typeface="+mn-lt"/>
                <a:cs typeface="+mn-lt"/>
              </a:rPr>
              <a:t>Agenda Item: 9.1.2.1</a:t>
            </a:r>
            <a:endParaRPr lang="en-US" dirty="0"/>
          </a:p>
        </p:txBody>
      </p:sp>
      <p:sp>
        <p:nvSpPr>
          <p:cNvPr id="16" name="TextBox 15">
            <a:extLst>
              <a:ext uri="{FF2B5EF4-FFF2-40B4-BE49-F238E27FC236}">
                <a16:creationId xmlns:a16="http://schemas.microsoft.com/office/drawing/2014/main" id="{BEBF2D8B-62D3-15BF-C013-04C931053521}"/>
              </a:ext>
            </a:extLst>
          </p:cNvPr>
          <p:cNvSpPr txBox="1"/>
          <p:nvPr/>
        </p:nvSpPr>
        <p:spPr>
          <a:xfrm>
            <a:off x="10007073" y="207347"/>
            <a:ext cx="182809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424242"/>
                </a:solidFill>
                <a:effectLst/>
                <a:uLnTx/>
                <a:uFillTx/>
                <a:latin typeface="Segoe UI"/>
                <a:cs typeface="Segoe UI"/>
              </a:rPr>
              <a:t>RP-233508</a:t>
            </a:r>
            <a:endParaRPr kumimoji="0" lang="en-US" sz="2400" b="0" i="0" u="none" strike="noStrike" kern="0" cap="none" spc="0" normalizeH="0" baseline="0" noProof="0" dirty="0">
              <a:ln>
                <a:noFill/>
              </a:ln>
              <a:solidFill>
                <a:prstClr val="black"/>
              </a:solidFill>
              <a:effectLst/>
              <a:uLnTx/>
              <a:uFillTx/>
            </a:endParaRPr>
          </a:p>
        </p:txBody>
      </p:sp>
      <p:pic>
        <p:nvPicPr>
          <p:cNvPr id="17" name="Picture 16">
            <a:extLst>
              <a:ext uri="{FF2B5EF4-FFF2-40B4-BE49-F238E27FC236}">
                <a16:creationId xmlns:a16="http://schemas.microsoft.com/office/drawing/2014/main" id="{12FC3C76-984A-6EFE-4629-C50D2C091C8C}"/>
              </a:ext>
            </a:extLst>
          </p:cNvPr>
          <p:cNvPicPr>
            <a:picLocks noChangeAspect="1"/>
          </p:cNvPicPr>
          <p:nvPr/>
        </p:nvPicPr>
        <p:blipFill>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a:off x="4999291" y="153511"/>
            <a:ext cx="1828093" cy="769264"/>
          </a:xfrm>
          <a:prstGeom prst="rect">
            <a:avLst/>
          </a:prstGeom>
        </p:spPr>
      </p:pic>
      <p:sp>
        <p:nvSpPr>
          <p:cNvPr id="3" name="TextBox 2">
            <a:extLst>
              <a:ext uri="{FF2B5EF4-FFF2-40B4-BE49-F238E27FC236}">
                <a16:creationId xmlns:a16="http://schemas.microsoft.com/office/drawing/2014/main" id="{919C6F7F-CF90-B5BD-1258-7F5BF692C315}"/>
              </a:ext>
            </a:extLst>
          </p:cNvPr>
          <p:cNvSpPr txBox="1"/>
          <p:nvPr/>
        </p:nvSpPr>
        <p:spPr>
          <a:xfrm>
            <a:off x="3051620" y="4763643"/>
            <a:ext cx="6096000" cy="369332"/>
          </a:xfrm>
          <a:prstGeom prst="rect">
            <a:avLst/>
          </a:prstGeom>
          <a:noFill/>
        </p:spPr>
        <p:txBody>
          <a:bodyPr wrap="square">
            <a:spAutoFit/>
          </a:bodyPr>
          <a:lstStyle/>
          <a:p>
            <a:pPr algn="ctr">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Sourced by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CEWiT, IIT-K,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Tejas</a:t>
            </a: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 Networks</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3000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207623-02AD-A3AA-A004-F72B40A71BF8}"/>
              </a:ext>
            </a:extLst>
          </p:cNvPr>
          <p:cNvSpPr txBox="1"/>
          <p:nvPr/>
        </p:nvSpPr>
        <p:spPr>
          <a:xfrm>
            <a:off x="1088571" y="827314"/>
            <a:ext cx="10003972" cy="4985980"/>
          </a:xfrm>
          <a:prstGeom prst="rect">
            <a:avLst/>
          </a:prstGeom>
          <a:noFill/>
        </p:spPr>
        <p:txBody>
          <a:bodyPr wrap="square">
            <a:spAutoFit/>
          </a:bodyPr>
          <a:lstStyle/>
          <a:p>
            <a:r>
              <a:rPr lang="en-US" sz="2000" dirty="0">
                <a:latin typeface="TimesNewRomanPSMT"/>
              </a:rPr>
              <a:t>Potential objectives:</a:t>
            </a:r>
          </a:p>
          <a:p>
            <a:pPr marL="742950" lvl="1" indent="-285750">
              <a:buFont typeface="Arial" panose="020B0604020202020204" pitchFamily="34" charset="0"/>
              <a:buChar char="•"/>
            </a:pPr>
            <a:r>
              <a:rPr lang="en-US" sz="1800" dirty="0">
                <a:latin typeface="TimesNewRomanPSMT"/>
              </a:rPr>
              <a:t>Specify support for inter-CU Layer 2 Mobility (LTM)</a:t>
            </a:r>
          </a:p>
          <a:p>
            <a:pPr marL="1200150" lvl="2" indent="-285750">
              <a:buFont typeface="Arial" panose="020B0604020202020204" pitchFamily="34" charset="0"/>
              <a:buChar char="•"/>
            </a:pPr>
            <a:r>
              <a:rPr lang="en-US" sz="1600" u="sng" dirty="0">
                <a:solidFill>
                  <a:srgbClr val="FF0000"/>
                </a:solidFill>
                <a:latin typeface="TimesNewRomanPSMT"/>
              </a:rPr>
              <a:t>Prioritize the case when CU is acting as MN when DC is not configured</a:t>
            </a:r>
          </a:p>
          <a:p>
            <a:pPr marL="1200150" lvl="2" indent="-285750">
              <a:buFont typeface="Arial" panose="020B0604020202020204" pitchFamily="34" charset="0"/>
              <a:buChar char="•"/>
            </a:pPr>
            <a:r>
              <a:rPr lang="en-US" sz="1600" u="sng" dirty="0">
                <a:solidFill>
                  <a:srgbClr val="FF0000"/>
                </a:solidFill>
                <a:highlight>
                  <a:srgbClr val="FFFF00"/>
                </a:highlight>
                <a:latin typeface="TimesNewRomanPSMT"/>
              </a:rPr>
              <a:t>Whether to additionally support e.g. when CU is acting SN? (focus on practical deployments)</a:t>
            </a:r>
          </a:p>
          <a:p>
            <a:pPr marL="1657350" lvl="3" indent="-285750">
              <a:buFont typeface="Arial" panose="020B0604020202020204" pitchFamily="34" charset="0"/>
              <a:buChar char="•"/>
            </a:pPr>
            <a:r>
              <a:rPr lang="en-US" sz="1400" u="sng" dirty="0">
                <a:solidFill>
                  <a:srgbClr val="FF0000"/>
                </a:solidFill>
                <a:highlight>
                  <a:srgbClr val="FFFF00"/>
                </a:highlight>
                <a:latin typeface="TimesNewRomanPSMT"/>
              </a:rPr>
              <a:t>In this case, </a:t>
            </a:r>
            <a:r>
              <a:rPr lang="en-US" sz="1400" u="sng" strike="sngStrike" dirty="0">
                <a:solidFill>
                  <a:srgbClr val="FF0000"/>
                </a:solidFill>
                <a:highlight>
                  <a:srgbClr val="FFFF00"/>
                </a:highlight>
                <a:latin typeface="TimesNewRomanPSMT"/>
              </a:rPr>
              <a:t>whether</a:t>
            </a:r>
            <a:r>
              <a:rPr lang="en-US" sz="1400" u="sng" dirty="0">
                <a:solidFill>
                  <a:srgbClr val="FF0000"/>
                </a:solidFill>
                <a:highlight>
                  <a:srgbClr val="FFFF00"/>
                </a:highlight>
                <a:latin typeface="TimesNewRomanPSMT"/>
              </a:rPr>
              <a:t> it is supported for </a:t>
            </a:r>
            <a:r>
              <a:rPr lang="en-US" sz="1400" u="sng" strike="sngStrike" dirty="0">
                <a:solidFill>
                  <a:srgbClr val="FF0000"/>
                </a:solidFill>
                <a:highlight>
                  <a:srgbClr val="FFFF00"/>
                </a:highlight>
                <a:latin typeface="TimesNewRomanPSMT"/>
              </a:rPr>
              <a:t>EN-DC and/or </a:t>
            </a:r>
            <a:r>
              <a:rPr lang="en-US" sz="1400" u="sng" dirty="0">
                <a:solidFill>
                  <a:srgbClr val="FF0000"/>
                </a:solidFill>
                <a:highlight>
                  <a:srgbClr val="FFFF00"/>
                </a:highlight>
                <a:latin typeface="TimesNewRomanPSMT"/>
              </a:rPr>
              <a:t>NR-DC only</a:t>
            </a:r>
            <a:r>
              <a:rPr lang="en-US" sz="1400" u="sng" strike="sngStrike" dirty="0">
                <a:solidFill>
                  <a:srgbClr val="FF0000"/>
                </a:solidFill>
                <a:highlight>
                  <a:srgbClr val="FFFF00"/>
                </a:highlight>
                <a:latin typeface="TimesNewRomanPSMT"/>
              </a:rPr>
              <a:t>?</a:t>
            </a:r>
          </a:p>
          <a:p>
            <a:pPr marL="742950" lvl="1" indent="-285750">
              <a:buFont typeface="Arial" panose="020B0604020202020204" pitchFamily="34" charset="0"/>
              <a:buChar char="•"/>
            </a:pPr>
            <a:r>
              <a:rPr lang="en-US" sz="1800" dirty="0">
                <a:latin typeface="TimesNewRomanPSMT"/>
              </a:rPr>
              <a:t>Measurements related enhancements for purpose of supporting LTM:</a:t>
            </a:r>
          </a:p>
          <a:p>
            <a:pPr marL="1200150" lvl="2" indent="-285750">
              <a:buFont typeface="Arial" panose="020B0604020202020204" pitchFamily="34" charset="0"/>
              <a:buChar char="•"/>
            </a:pPr>
            <a:r>
              <a:rPr lang="en-US" sz="1600" dirty="0">
                <a:latin typeface="TimesNewRomanPSMT"/>
              </a:rPr>
              <a:t>Specify event triggered L1 measurement reporting for triggering LTM </a:t>
            </a:r>
            <a:r>
              <a:rPr lang="en-US" sz="1600" u="sng" dirty="0">
                <a:solidFill>
                  <a:srgbClr val="FF0000"/>
                </a:solidFill>
                <a:latin typeface="TimesNewRomanPSMT"/>
                <a:sym typeface="Wingdings" panose="05000000000000000000" pitchFamily="2" charset="2"/>
              </a:rPr>
              <a:t> depending on the detailed discussion in RAN#102, resolve how to avoid overlapping with similar objective in MIMO WI</a:t>
            </a:r>
            <a:endParaRPr lang="en-US" sz="1600" u="sng" dirty="0">
              <a:solidFill>
                <a:srgbClr val="FF0000"/>
              </a:solidFill>
              <a:latin typeface="TimesNewRomanPSMT"/>
            </a:endParaRPr>
          </a:p>
          <a:p>
            <a:pPr marL="1200150" lvl="2" indent="-285750">
              <a:buFont typeface="Arial" panose="020B0604020202020204" pitchFamily="34" charset="0"/>
              <a:buChar char="•"/>
            </a:pPr>
            <a:r>
              <a:rPr lang="en-US" sz="1600" dirty="0">
                <a:latin typeface="TimesNewRomanPSMT"/>
              </a:rPr>
              <a:t>Specify support for CSI-RS measurements for LTM procedures and enable CSI-RS based beam management and/or other physical layer operations on candidate cells before LTM</a:t>
            </a:r>
          </a:p>
          <a:p>
            <a:pPr marL="742950" lvl="1" indent="-285750">
              <a:buFont typeface="Arial" panose="020B0604020202020204" pitchFamily="34" charset="0"/>
              <a:buChar char="•"/>
            </a:pPr>
            <a:r>
              <a:rPr lang="en-US" sz="1800" dirty="0">
                <a:latin typeface="TimesNewRomanPSMT"/>
              </a:rPr>
              <a:t>Support of conditional mobility (including set of candidate cells, UE evaluated mobility conditions, ability for UE to perform subsequent mobility procedures without need for RRC configuration) along with short mobility interruption time (similar to that achievable with LTM).</a:t>
            </a:r>
          </a:p>
          <a:p>
            <a:pPr marL="1200150" lvl="2" indent="-285750">
              <a:buFont typeface="Arial" panose="020B0604020202020204" pitchFamily="34" charset="0"/>
              <a:buChar char="•"/>
            </a:pPr>
            <a:r>
              <a:rPr lang="en-US" sz="1600" dirty="0">
                <a:highlight>
                  <a:srgbClr val="FFFF00"/>
                </a:highlight>
                <a:latin typeface="TimesNewRomanPSMT"/>
              </a:rPr>
              <a:t>Next Step question to consider the most appropriate approach to achieve this aim. For example, by specifying conditional triggering of LTM, or specifying support of Early TA or </a:t>
            </a:r>
            <a:r>
              <a:rPr lang="en-US" sz="1600" dirty="0" err="1">
                <a:highlight>
                  <a:srgbClr val="FFFF00"/>
                </a:highlight>
                <a:latin typeface="TimesNewRomanPSMT"/>
              </a:rPr>
              <a:t>RACHless</a:t>
            </a:r>
            <a:r>
              <a:rPr lang="en-US" sz="1600" dirty="0">
                <a:highlight>
                  <a:srgbClr val="FFFF00"/>
                </a:highlight>
                <a:latin typeface="TimesNewRomanPSMT"/>
              </a:rPr>
              <a:t> (as defined for LTM) to be used as part of layer 3 CHO, or possibly other approaches. If this questions cannot be concluded during the Rel-19 scoping discussion then it may be possible to start with a RAN2 study phase.</a:t>
            </a:r>
          </a:p>
          <a:p>
            <a:pPr marL="742950" lvl="1" indent="-285750">
              <a:buFont typeface="Arial" panose="020B0604020202020204" pitchFamily="34" charset="0"/>
              <a:buChar char="•"/>
            </a:pPr>
            <a:r>
              <a:rPr lang="en-US" sz="1800" dirty="0">
                <a:highlight>
                  <a:srgbClr val="FFFF00"/>
                </a:highlight>
                <a:latin typeface="TimesNewRomanPSMT"/>
              </a:rPr>
              <a:t>Anything else (e.g., RAN4 related)?</a:t>
            </a:r>
          </a:p>
        </p:txBody>
      </p:sp>
      <p:sp>
        <p:nvSpPr>
          <p:cNvPr id="3" name="TextBox 2">
            <a:extLst>
              <a:ext uri="{FF2B5EF4-FFF2-40B4-BE49-F238E27FC236}">
                <a16:creationId xmlns:a16="http://schemas.microsoft.com/office/drawing/2014/main" id="{3D091E06-3954-AFA2-EFDE-8ACD95E61E4D}"/>
              </a:ext>
            </a:extLst>
          </p:cNvPr>
          <p:cNvSpPr txBox="1"/>
          <p:nvPr/>
        </p:nvSpPr>
        <p:spPr>
          <a:xfrm>
            <a:off x="8817428" y="5846020"/>
            <a:ext cx="2841172" cy="369332"/>
          </a:xfrm>
          <a:prstGeom prst="rect">
            <a:avLst/>
          </a:prstGeom>
          <a:noFill/>
        </p:spPr>
        <p:txBody>
          <a:bodyPr wrap="square">
            <a:spAutoFit/>
          </a:bodyPr>
          <a:lstStyle/>
          <a:p>
            <a:r>
              <a:rPr lang="en-US" sz="1800" dirty="0">
                <a:latin typeface="TimesNewRomanPSMT"/>
              </a:rPr>
              <a:t>References: RP-232745 </a:t>
            </a:r>
            <a:endParaRPr lang="en-IN" dirty="0"/>
          </a:p>
        </p:txBody>
      </p:sp>
    </p:spTree>
    <p:extLst>
      <p:ext uri="{BB962C8B-B14F-4D97-AF65-F5344CB8AC3E}">
        <p14:creationId xmlns:p14="http://schemas.microsoft.com/office/powerpoint/2010/main" val="604268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E07399-4B29-CA57-C2F0-C140D0A43386}"/>
              </a:ext>
            </a:extLst>
          </p:cNvPr>
          <p:cNvSpPr>
            <a:spLocks noGrp="1"/>
          </p:cNvSpPr>
          <p:nvPr>
            <p:ph type="title"/>
          </p:nvPr>
        </p:nvSpPr>
        <p:spPr>
          <a:xfrm>
            <a:off x="838200" y="365125"/>
            <a:ext cx="10515600" cy="1325563"/>
          </a:xfrm>
        </p:spPr>
        <p:txBody>
          <a:bodyPr>
            <a:normAutofit/>
          </a:bodyPr>
          <a:lstStyle/>
          <a:p>
            <a:r>
              <a:rPr lang="en-US" sz="5400" dirty="0">
                <a:latin typeface="TimesNewRomanPSMT"/>
              </a:rPr>
              <a:t>LTM for Inter-CU Mobility</a:t>
            </a:r>
            <a:endParaRPr lang="en-IN" sz="5400" dirty="0"/>
          </a:p>
        </p:txBody>
      </p:sp>
      <p:sp>
        <p:nvSpPr>
          <p:cNvPr id="17"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4D4083C-683A-BF4B-9158-8E4733A42E8C}"/>
              </a:ext>
            </a:extLst>
          </p:cNvPr>
          <p:cNvSpPr>
            <a:spLocks noGrp="1"/>
          </p:cNvSpPr>
          <p:nvPr>
            <p:ph idx="1"/>
          </p:nvPr>
        </p:nvSpPr>
        <p:spPr>
          <a:xfrm>
            <a:off x="838200" y="1929384"/>
            <a:ext cx="10515600" cy="4251960"/>
          </a:xfrm>
        </p:spPr>
        <p:txBody>
          <a:bodyPr>
            <a:normAutofit/>
          </a:bodyPr>
          <a:lstStyle/>
          <a:p>
            <a:pPr marL="0" indent="0" rtl="0" fontAlgn="base">
              <a:spcBef>
                <a:spcPts val="0"/>
              </a:spcBef>
              <a:spcAft>
                <a:spcPts val="0"/>
              </a:spcAft>
              <a:buNone/>
            </a:pPr>
            <a:r>
              <a:rPr lang="en-US" sz="2200" b="1" i="0" u="none" strike="noStrike" dirty="0">
                <a:effectLst/>
                <a:latin typeface="Arial" panose="020B0604020202020204" pitchFamily="34" charset="0"/>
              </a:rPr>
              <a:t>Relevant Issues </a:t>
            </a:r>
          </a:p>
          <a:p>
            <a:pPr marL="0" indent="0" rtl="0" fontAlgn="base">
              <a:spcBef>
                <a:spcPts val="0"/>
              </a:spcBef>
              <a:spcAft>
                <a:spcPts val="0"/>
              </a:spcAft>
              <a:buNone/>
            </a:pPr>
            <a:endParaRPr lang="en-US" sz="2200" b="0" i="0" u="none" strike="noStrike" dirty="0">
              <a:effectLst/>
              <a:latin typeface="Arial" panose="020B0604020202020204" pitchFamily="34" charset="0"/>
            </a:endParaRPr>
          </a:p>
          <a:p>
            <a:pPr lvl="1" fontAlgn="base">
              <a:spcBef>
                <a:spcPts val="0"/>
              </a:spcBef>
            </a:pPr>
            <a:r>
              <a:rPr lang="en-US" sz="2200" b="0" i="0" u="none" strike="noStrike" dirty="0">
                <a:effectLst/>
                <a:latin typeface="Arial" panose="020B0604020202020204" pitchFamily="34" charset="0"/>
              </a:rPr>
              <a:t>Facilitate Security Key updates as a part of LTM</a:t>
            </a:r>
          </a:p>
          <a:p>
            <a:pPr lvl="2" fontAlgn="base">
              <a:spcBef>
                <a:spcPts val="0"/>
              </a:spcBef>
              <a:buFont typeface="Courier New" panose="02070309020205020404" pitchFamily="49" charset="0"/>
              <a:buChar char="o"/>
            </a:pPr>
            <a:r>
              <a:rPr lang="en-US" sz="2200" i="0" u="none" strike="noStrike" dirty="0">
                <a:effectLst/>
                <a:latin typeface="Arial" panose="020B0604020202020204" pitchFamily="34" charset="0"/>
              </a:rPr>
              <a:t>Reuse existing </a:t>
            </a:r>
            <a:r>
              <a:rPr lang="en-US" sz="2200" i="0" u="none" strike="noStrike" dirty="0" err="1">
                <a:effectLst/>
                <a:latin typeface="Arial" panose="020B0604020202020204" pitchFamily="34" charset="0"/>
              </a:rPr>
              <a:t>Xn</a:t>
            </a:r>
            <a:r>
              <a:rPr lang="en-US" sz="2200" i="0" u="none" strike="noStrike" dirty="0">
                <a:effectLst/>
                <a:latin typeface="Arial" panose="020B0604020202020204" pitchFamily="34" charset="0"/>
              </a:rPr>
              <a:t> interface messages</a:t>
            </a:r>
          </a:p>
          <a:p>
            <a:pPr marL="914400" lvl="2" indent="0" fontAlgn="base">
              <a:spcBef>
                <a:spcPts val="0"/>
              </a:spcBef>
              <a:buNone/>
            </a:pPr>
            <a:r>
              <a:rPr lang="en-US" sz="2200" i="0" u="none" strike="noStrike" dirty="0">
                <a:effectLst/>
                <a:latin typeface="Arial" panose="020B0604020202020204" pitchFamily="34" charset="0"/>
              </a:rPr>
              <a:t> </a:t>
            </a:r>
          </a:p>
          <a:p>
            <a:pPr lvl="1" fontAlgn="base">
              <a:spcBef>
                <a:spcPts val="0"/>
              </a:spcBef>
            </a:pPr>
            <a:r>
              <a:rPr lang="en-US" sz="2200" b="0" i="0" u="none" strike="noStrike" dirty="0">
                <a:effectLst/>
                <a:latin typeface="Arial" panose="020B0604020202020204" pitchFamily="34" charset="0"/>
              </a:rPr>
              <a:t>Candidate List Preparation for candidate CUs</a:t>
            </a:r>
          </a:p>
          <a:p>
            <a:pPr lvl="2" fontAlgn="base">
              <a:spcBef>
                <a:spcPts val="0"/>
              </a:spcBef>
              <a:buFont typeface="Courier New" panose="02070309020205020404" pitchFamily="49" charset="0"/>
              <a:buChar char="o"/>
            </a:pPr>
            <a:r>
              <a:rPr lang="en-US" sz="2200" b="0" i="0" u="none" strike="noStrike" dirty="0">
                <a:effectLst/>
                <a:latin typeface="Arial" panose="020B0604020202020204" pitchFamily="34" charset="0"/>
              </a:rPr>
              <a:t>Candidate-DU lists are to be sent from each candidate CUs. </a:t>
            </a:r>
          </a:p>
          <a:p>
            <a:pPr lvl="2" fontAlgn="base">
              <a:spcBef>
                <a:spcPts val="0"/>
              </a:spcBef>
              <a:buFont typeface="Courier New" panose="02070309020205020404" pitchFamily="49" charset="0"/>
              <a:buChar char="o"/>
            </a:pPr>
            <a:r>
              <a:rPr lang="en-US" sz="2200" dirty="0">
                <a:latin typeface="Arial" panose="020B0604020202020204" pitchFamily="34" charset="0"/>
              </a:rPr>
              <a:t>Support over </a:t>
            </a:r>
            <a:r>
              <a:rPr lang="en-US" sz="2200" dirty="0" err="1">
                <a:latin typeface="Arial" panose="020B0604020202020204" pitchFamily="34" charset="0"/>
              </a:rPr>
              <a:t>Xn</a:t>
            </a:r>
            <a:r>
              <a:rPr lang="en-US" sz="2200" dirty="0">
                <a:latin typeface="Arial" panose="020B0604020202020204" pitchFamily="34" charset="0"/>
              </a:rPr>
              <a:t> interface</a:t>
            </a:r>
          </a:p>
          <a:p>
            <a:pPr marL="914400" lvl="2" indent="0" fontAlgn="base">
              <a:spcBef>
                <a:spcPts val="0"/>
              </a:spcBef>
              <a:buNone/>
            </a:pPr>
            <a:endParaRPr lang="en-US" sz="2200" b="0" i="0" u="none" strike="noStrike" dirty="0">
              <a:effectLst/>
              <a:latin typeface="Arial" panose="020B0604020202020204" pitchFamily="34" charset="0"/>
            </a:endParaRPr>
          </a:p>
          <a:p>
            <a:pPr marL="742950" lvl="1" indent="-285750" fontAlgn="base">
              <a:spcBef>
                <a:spcPts val="0"/>
              </a:spcBef>
            </a:pPr>
            <a:r>
              <a:rPr lang="en-US" sz="2200" b="0" i="0" u="none" strike="noStrike" dirty="0">
                <a:effectLst/>
                <a:latin typeface="Arial" panose="020B0604020202020204" pitchFamily="34" charset="0"/>
              </a:rPr>
              <a:t>MAC reset. </a:t>
            </a:r>
          </a:p>
          <a:p>
            <a:pPr lvl="2" fontAlgn="base">
              <a:spcBef>
                <a:spcPts val="0"/>
              </a:spcBef>
              <a:buFont typeface="Courier New" panose="02070309020205020404" pitchFamily="49" charset="0"/>
              <a:buChar char="o"/>
            </a:pPr>
            <a:r>
              <a:rPr lang="en-US" sz="2200" b="0" i="0" u="none" strike="noStrike" dirty="0">
                <a:effectLst/>
                <a:latin typeface="Arial" panose="020B0604020202020204" pitchFamily="34" charset="0"/>
              </a:rPr>
              <a:t>Similar to L3 HO – full reset</a:t>
            </a:r>
          </a:p>
          <a:p>
            <a:pPr marL="0" indent="0">
              <a:buNone/>
            </a:pPr>
            <a:endParaRPr lang="en-IN" sz="2200" dirty="0"/>
          </a:p>
        </p:txBody>
      </p:sp>
    </p:spTree>
    <p:extLst>
      <p:ext uri="{BB962C8B-B14F-4D97-AF65-F5344CB8AC3E}">
        <p14:creationId xmlns:p14="http://schemas.microsoft.com/office/powerpoint/2010/main" val="9554298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345</Words>
  <Application>Microsoft Office PowerPoint</Application>
  <PresentationFormat>Widescreen</PresentationFormat>
  <Paragraphs>29</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Calibri Light</vt:lpstr>
      <vt:lpstr>Courier New</vt:lpstr>
      <vt:lpstr>Segoe UI</vt:lpstr>
      <vt:lpstr>TimesNewRomanPSMT</vt:lpstr>
      <vt:lpstr>Office Theme</vt:lpstr>
      <vt:lpstr>LTM Enhancements for Inter-CU Handover</vt:lpstr>
      <vt:lpstr>PowerPoint Presentation</vt:lpstr>
      <vt:lpstr>LTM for Inter-CU Mobility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Mobility Enhc WI</dc:title>
  <dc:creator>Dhivagar B</dc:creator>
  <cp:lastModifiedBy>pardhasarathy.j</cp:lastModifiedBy>
  <cp:revision>2</cp:revision>
  <dcterms:created xsi:type="dcterms:W3CDTF">2023-11-23T04:45:32Z</dcterms:created>
  <dcterms:modified xsi:type="dcterms:W3CDTF">2023-12-04T06:56:58Z</dcterms:modified>
</cp:coreProperties>
</file>