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8" r:id="rId3"/>
    <p:sldId id="261" r:id="rId4"/>
    <p:sldId id="262" r:id="rId5"/>
    <p:sldId id="267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AA76EB-4DBE-7C5A-8140-7494B3BF3187}" v="9" dt="2023-11-30T11:46:18.821"/>
    <p1510:client id="{E011B19B-57A8-5E79-8DEE-B5F46814F6B6}" v="147" dt="2023-12-01T06:11:42.882"/>
    <p1510:client id="{E963B0F6-49F7-45AA-A034-077408AFF266}" v="6" dt="2023-12-01T06:27:27.279"/>
    <p1510:client id="{FC934591-4BD8-E0B4-CBE7-829465AE410D}" v="3" dt="2023-12-01T03:58:31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hivagar B" userId="68754e0c-ae74-47b4-b84e-015bb3657110" providerId="ADAL" clId="{E963B0F6-49F7-45AA-A034-077408AFF266}"/>
    <pc:docChg chg="undo custSel addSld delSld modSld">
      <pc:chgData name="Dhivagar B" userId="68754e0c-ae74-47b4-b84e-015bb3657110" providerId="ADAL" clId="{E963B0F6-49F7-45AA-A034-077408AFF266}" dt="2023-12-01T06:32:35.868" v="66" actId="12"/>
      <pc:docMkLst>
        <pc:docMk/>
      </pc:docMkLst>
      <pc:sldChg chg="modSp del mod">
        <pc:chgData name="Dhivagar B" userId="68754e0c-ae74-47b4-b84e-015bb3657110" providerId="ADAL" clId="{E963B0F6-49F7-45AA-A034-077408AFF266}" dt="2023-12-01T06:27:40.378" v="11" actId="47"/>
        <pc:sldMkLst>
          <pc:docMk/>
          <pc:sldMk cId="109857222" sldId="256"/>
        </pc:sldMkLst>
        <pc:spChg chg="mod">
          <ac:chgData name="Dhivagar B" userId="68754e0c-ae74-47b4-b84e-015bb3657110" providerId="ADAL" clId="{E963B0F6-49F7-45AA-A034-077408AFF266}" dt="2023-12-01T06:27:08.131" v="4" actId="21"/>
          <ac:spMkLst>
            <pc:docMk/>
            <pc:sldMk cId="109857222" sldId="256"/>
            <ac:spMk id="2" creationId="{00000000-0000-0000-0000-000000000000}"/>
          </ac:spMkLst>
        </pc:spChg>
      </pc:sldChg>
      <pc:sldChg chg="addSp delSp mod">
        <pc:chgData name="Dhivagar B" userId="68754e0c-ae74-47b4-b84e-015bb3657110" providerId="ADAL" clId="{E963B0F6-49F7-45AA-A034-077408AFF266}" dt="2023-12-01T06:30:49.022" v="18" actId="26606"/>
        <pc:sldMkLst>
          <pc:docMk/>
          <pc:sldMk cId="2604815008" sldId="261"/>
        </pc:sldMkLst>
        <pc:spChg chg="del">
          <ac:chgData name="Dhivagar B" userId="68754e0c-ae74-47b4-b84e-015bb3657110" providerId="ADAL" clId="{E963B0F6-49F7-45AA-A034-077408AFF266}" dt="2023-12-01T06:30:49.022" v="18" actId="26606"/>
          <ac:spMkLst>
            <pc:docMk/>
            <pc:sldMk cId="2604815008" sldId="261"/>
            <ac:spMk id="3" creationId="{9E83BED9-59E4-C31D-7A84-44B162EE50A4}"/>
          </ac:spMkLst>
        </pc:spChg>
        <pc:graphicFrameChg chg="add">
          <ac:chgData name="Dhivagar B" userId="68754e0c-ae74-47b4-b84e-015bb3657110" providerId="ADAL" clId="{E963B0F6-49F7-45AA-A034-077408AFF266}" dt="2023-12-01T06:30:49.022" v="18" actId="26606"/>
          <ac:graphicFrameMkLst>
            <pc:docMk/>
            <pc:sldMk cId="2604815008" sldId="261"/>
            <ac:graphicFrameMk id="12" creationId="{E8A78A43-6017-4230-AE57-28CFFFE6FE31}"/>
          </ac:graphicFrameMkLst>
        </pc:graphicFrameChg>
      </pc:sldChg>
      <pc:sldChg chg="addSp delSp modSp mod">
        <pc:chgData name="Dhivagar B" userId="68754e0c-ae74-47b4-b84e-015bb3657110" providerId="ADAL" clId="{E963B0F6-49F7-45AA-A034-077408AFF266}" dt="2023-12-01T06:31:15.267" v="21" actId="26606"/>
        <pc:sldMkLst>
          <pc:docMk/>
          <pc:sldMk cId="3088604434" sldId="262"/>
        </pc:sldMkLst>
        <pc:spChg chg="mod">
          <ac:chgData name="Dhivagar B" userId="68754e0c-ae74-47b4-b84e-015bb3657110" providerId="ADAL" clId="{E963B0F6-49F7-45AA-A034-077408AFF266}" dt="2023-12-01T06:31:15.267" v="21" actId="26606"/>
          <ac:spMkLst>
            <pc:docMk/>
            <pc:sldMk cId="3088604434" sldId="262"/>
            <ac:spMk id="2" creationId="{AAB6D89B-4785-3367-80AA-B0AA17FE9C95}"/>
          </ac:spMkLst>
        </pc:spChg>
        <pc:spChg chg="add del mod">
          <ac:chgData name="Dhivagar B" userId="68754e0c-ae74-47b4-b84e-015bb3657110" providerId="ADAL" clId="{E963B0F6-49F7-45AA-A034-077408AFF266}" dt="2023-12-01T06:31:15.267" v="21" actId="26606"/>
          <ac:spMkLst>
            <pc:docMk/>
            <pc:sldMk cId="3088604434" sldId="262"/>
            <ac:spMk id="3" creationId="{9E83BED9-59E4-C31D-7A84-44B162EE50A4}"/>
          </ac:spMkLst>
        </pc:spChg>
        <pc:spChg chg="add del">
          <ac:chgData name="Dhivagar B" userId="68754e0c-ae74-47b4-b84e-015bb3657110" providerId="ADAL" clId="{E963B0F6-49F7-45AA-A034-077408AFF266}" dt="2023-12-01T06:31:15.267" v="21" actId="26606"/>
          <ac:spMkLst>
            <pc:docMk/>
            <pc:sldMk cId="3088604434" sldId="262"/>
            <ac:spMk id="8" creationId="{100EDD19-6802-4EC3-95CE-CFFAB042CFD6}"/>
          </ac:spMkLst>
        </pc:spChg>
        <pc:spChg chg="add del">
          <ac:chgData name="Dhivagar B" userId="68754e0c-ae74-47b4-b84e-015bb3657110" providerId="ADAL" clId="{E963B0F6-49F7-45AA-A034-077408AFF266}" dt="2023-12-01T06:31:15.267" v="21" actId="26606"/>
          <ac:spMkLst>
            <pc:docMk/>
            <pc:sldMk cId="3088604434" sldId="262"/>
            <ac:spMk id="10" creationId="{DB17E863-922E-4C26-BD64-E8FD41D28661}"/>
          </ac:spMkLst>
        </pc:spChg>
        <pc:spChg chg="add">
          <ac:chgData name="Dhivagar B" userId="68754e0c-ae74-47b4-b84e-015bb3657110" providerId="ADAL" clId="{E963B0F6-49F7-45AA-A034-077408AFF266}" dt="2023-12-01T06:31:15.267" v="21" actId="26606"/>
          <ac:spMkLst>
            <pc:docMk/>
            <pc:sldMk cId="3088604434" sldId="262"/>
            <ac:spMk id="15" creationId="{100EDD19-6802-4EC3-95CE-CFFAB042CFD6}"/>
          </ac:spMkLst>
        </pc:spChg>
        <pc:spChg chg="add del">
          <ac:chgData name="Dhivagar B" userId="68754e0c-ae74-47b4-b84e-015bb3657110" providerId="ADAL" clId="{E963B0F6-49F7-45AA-A034-077408AFF266}" dt="2023-12-01T06:31:15.256" v="20" actId="26606"/>
          <ac:spMkLst>
            <pc:docMk/>
            <pc:sldMk cId="3088604434" sldId="262"/>
            <ac:spMk id="17" creationId="{D93394DA-E684-47C2-9020-13225823F40A}"/>
          </ac:spMkLst>
        </pc:spChg>
        <pc:spChg chg="add">
          <ac:chgData name="Dhivagar B" userId="68754e0c-ae74-47b4-b84e-015bb3657110" providerId="ADAL" clId="{E963B0F6-49F7-45AA-A034-077408AFF266}" dt="2023-12-01T06:31:15.267" v="21" actId="26606"/>
          <ac:spMkLst>
            <pc:docMk/>
            <pc:sldMk cId="3088604434" sldId="262"/>
            <ac:spMk id="19" creationId="{DB17E863-922E-4C26-BD64-E8FD41D28661}"/>
          </ac:spMkLst>
        </pc:spChg>
        <pc:spChg chg="add">
          <ac:chgData name="Dhivagar B" userId="68754e0c-ae74-47b4-b84e-015bb3657110" providerId="ADAL" clId="{E963B0F6-49F7-45AA-A034-077408AFF266}" dt="2023-12-01T06:31:15.267" v="21" actId="26606"/>
          <ac:spMkLst>
            <pc:docMk/>
            <pc:sldMk cId="3088604434" sldId="262"/>
            <ac:spMk id="20" creationId="{9E83BED9-59E4-C31D-7A84-44B162EE50A4}"/>
          </ac:spMkLst>
        </pc:spChg>
        <pc:graphicFrameChg chg="add del">
          <ac:chgData name="Dhivagar B" userId="68754e0c-ae74-47b4-b84e-015bb3657110" providerId="ADAL" clId="{E963B0F6-49F7-45AA-A034-077408AFF266}" dt="2023-12-01T06:31:15.256" v="20" actId="26606"/>
          <ac:graphicFrameMkLst>
            <pc:docMk/>
            <pc:sldMk cId="3088604434" sldId="262"/>
            <ac:graphicFrameMk id="12" creationId="{DF55F881-CFD7-F9B6-E014-5A542FF06AC9}"/>
          </ac:graphicFrameMkLst>
        </pc:graphicFrameChg>
        <pc:picChg chg="add del">
          <ac:chgData name="Dhivagar B" userId="68754e0c-ae74-47b4-b84e-015bb3657110" providerId="ADAL" clId="{E963B0F6-49F7-45AA-A034-077408AFF266}" dt="2023-12-01T06:31:15.256" v="20" actId="26606"/>
          <ac:picMkLst>
            <pc:docMk/>
            <pc:sldMk cId="3088604434" sldId="262"/>
            <ac:picMk id="13" creationId="{26B071E7-B28E-F898-7B0F-F65A493A6831}"/>
          </ac:picMkLst>
        </pc:picChg>
      </pc:sldChg>
      <pc:sldChg chg="del">
        <pc:chgData name="Dhivagar B" userId="68754e0c-ae74-47b4-b84e-015bb3657110" providerId="ADAL" clId="{E963B0F6-49F7-45AA-A034-077408AFF266}" dt="2023-12-01T06:29:56.964" v="17" actId="47"/>
        <pc:sldMkLst>
          <pc:docMk/>
          <pc:sldMk cId="1588339489" sldId="265"/>
        </pc:sldMkLst>
      </pc:sldChg>
      <pc:sldChg chg="addSp delSp modSp mod">
        <pc:chgData name="Dhivagar B" userId="68754e0c-ae74-47b4-b84e-015bb3657110" providerId="ADAL" clId="{E963B0F6-49F7-45AA-A034-077408AFF266}" dt="2023-12-01T06:32:35.868" v="66" actId="12"/>
        <pc:sldMkLst>
          <pc:docMk/>
          <pc:sldMk cId="3860862687" sldId="266"/>
        </pc:sldMkLst>
        <pc:spChg chg="mod">
          <ac:chgData name="Dhivagar B" userId="68754e0c-ae74-47b4-b84e-015bb3657110" providerId="ADAL" clId="{E963B0F6-49F7-45AA-A034-077408AFF266}" dt="2023-12-01T06:32:30.692" v="65" actId="26606"/>
          <ac:spMkLst>
            <pc:docMk/>
            <pc:sldMk cId="3860862687" sldId="266"/>
            <ac:spMk id="2" creationId="{AAB6D89B-4785-3367-80AA-B0AA17FE9C95}"/>
          </ac:spMkLst>
        </pc:spChg>
        <pc:spChg chg="mod">
          <ac:chgData name="Dhivagar B" userId="68754e0c-ae74-47b4-b84e-015bb3657110" providerId="ADAL" clId="{E963B0F6-49F7-45AA-A034-077408AFF266}" dt="2023-12-01T06:32:35.868" v="66" actId="12"/>
          <ac:spMkLst>
            <pc:docMk/>
            <pc:sldMk cId="3860862687" sldId="266"/>
            <ac:spMk id="3" creationId="{9E83BED9-59E4-C31D-7A84-44B162EE50A4}"/>
          </ac:spMkLst>
        </pc:spChg>
        <pc:spChg chg="del">
          <ac:chgData name="Dhivagar B" userId="68754e0c-ae74-47b4-b84e-015bb3657110" providerId="ADAL" clId="{E963B0F6-49F7-45AA-A034-077408AFF266}" dt="2023-12-01T06:32:30.692" v="65" actId="26606"/>
          <ac:spMkLst>
            <pc:docMk/>
            <pc:sldMk cId="3860862687" sldId="266"/>
            <ac:spMk id="8" creationId="{100EDD19-6802-4EC3-95CE-CFFAB042CFD6}"/>
          </ac:spMkLst>
        </pc:spChg>
        <pc:spChg chg="del">
          <ac:chgData name="Dhivagar B" userId="68754e0c-ae74-47b4-b84e-015bb3657110" providerId="ADAL" clId="{E963B0F6-49F7-45AA-A034-077408AFF266}" dt="2023-12-01T06:32:30.692" v="65" actId="26606"/>
          <ac:spMkLst>
            <pc:docMk/>
            <pc:sldMk cId="3860862687" sldId="266"/>
            <ac:spMk id="10" creationId="{DB17E863-922E-4C26-BD64-E8FD41D28661}"/>
          </ac:spMkLst>
        </pc:spChg>
        <pc:spChg chg="add">
          <ac:chgData name="Dhivagar B" userId="68754e0c-ae74-47b4-b84e-015bb3657110" providerId="ADAL" clId="{E963B0F6-49F7-45AA-A034-077408AFF266}" dt="2023-12-01T06:32:30.692" v="65" actId="26606"/>
          <ac:spMkLst>
            <pc:docMk/>
            <pc:sldMk cId="3860862687" sldId="266"/>
            <ac:spMk id="15" creationId="{100EDD19-6802-4EC3-95CE-CFFAB042CFD6}"/>
          </ac:spMkLst>
        </pc:spChg>
        <pc:spChg chg="add">
          <ac:chgData name="Dhivagar B" userId="68754e0c-ae74-47b4-b84e-015bb3657110" providerId="ADAL" clId="{E963B0F6-49F7-45AA-A034-077408AFF266}" dt="2023-12-01T06:32:30.692" v="65" actId="26606"/>
          <ac:spMkLst>
            <pc:docMk/>
            <pc:sldMk cId="3860862687" sldId="266"/>
            <ac:spMk id="17" creationId="{DB17E863-922E-4C26-BD64-E8FD41D28661}"/>
          </ac:spMkLst>
        </pc:spChg>
      </pc:sldChg>
      <pc:sldChg chg="addSp delSp modSp mod">
        <pc:chgData name="Dhivagar B" userId="68754e0c-ae74-47b4-b84e-015bb3657110" providerId="ADAL" clId="{E963B0F6-49F7-45AA-A034-077408AFF266}" dt="2023-12-01T06:31:33.514" v="22" actId="26606"/>
        <pc:sldMkLst>
          <pc:docMk/>
          <pc:sldMk cId="4286395389" sldId="267"/>
        </pc:sldMkLst>
        <pc:spChg chg="mod">
          <ac:chgData name="Dhivagar B" userId="68754e0c-ae74-47b4-b84e-015bb3657110" providerId="ADAL" clId="{E963B0F6-49F7-45AA-A034-077408AFF266}" dt="2023-12-01T06:31:33.514" v="22" actId="26606"/>
          <ac:spMkLst>
            <pc:docMk/>
            <pc:sldMk cId="4286395389" sldId="267"/>
            <ac:spMk id="2" creationId="{AAB6D89B-4785-3367-80AA-B0AA17FE9C95}"/>
          </ac:spMkLst>
        </pc:spChg>
        <pc:spChg chg="del mod">
          <ac:chgData name="Dhivagar B" userId="68754e0c-ae74-47b4-b84e-015bb3657110" providerId="ADAL" clId="{E963B0F6-49F7-45AA-A034-077408AFF266}" dt="2023-12-01T06:31:33.514" v="22" actId="26606"/>
          <ac:spMkLst>
            <pc:docMk/>
            <pc:sldMk cId="4286395389" sldId="267"/>
            <ac:spMk id="3" creationId="{9E83BED9-59E4-C31D-7A84-44B162EE50A4}"/>
          </ac:spMkLst>
        </pc:spChg>
        <pc:spChg chg="del">
          <ac:chgData name="Dhivagar B" userId="68754e0c-ae74-47b4-b84e-015bb3657110" providerId="ADAL" clId="{E963B0F6-49F7-45AA-A034-077408AFF266}" dt="2023-12-01T06:31:33.514" v="22" actId="26606"/>
          <ac:spMkLst>
            <pc:docMk/>
            <pc:sldMk cId="4286395389" sldId="267"/>
            <ac:spMk id="8" creationId="{100EDD19-6802-4EC3-95CE-CFFAB042CFD6}"/>
          </ac:spMkLst>
        </pc:spChg>
        <pc:spChg chg="del">
          <ac:chgData name="Dhivagar B" userId="68754e0c-ae74-47b4-b84e-015bb3657110" providerId="ADAL" clId="{E963B0F6-49F7-45AA-A034-077408AFF266}" dt="2023-12-01T06:31:33.514" v="22" actId="26606"/>
          <ac:spMkLst>
            <pc:docMk/>
            <pc:sldMk cId="4286395389" sldId="267"/>
            <ac:spMk id="10" creationId="{DB17E863-922E-4C26-BD64-E8FD41D28661}"/>
          </ac:spMkLst>
        </pc:spChg>
        <pc:spChg chg="add">
          <ac:chgData name="Dhivagar B" userId="68754e0c-ae74-47b4-b84e-015bb3657110" providerId="ADAL" clId="{E963B0F6-49F7-45AA-A034-077408AFF266}" dt="2023-12-01T06:31:33.514" v="22" actId="26606"/>
          <ac:spMkLst>
            <pc:docMk/>
            <pc:sldMk cId="4286395389" sldId="267"/>
            <ac:spMk id="17" creationId="{B50AB553-2A96-4A92-96F2-93548E096954}"/>
          </ac:spMkLst>
        </pc:spChg>
        <pc:graphicFrameChg chg="add">
          <ac:chgData name="Dhivagar B" userId="68754e0c-ae74-47b4-b84e-015bb3657110" providerId="ADAL" clId="{E963B0F6-49F7-45AA-A034-077408AFF266}" dt="2023-12-01T06:31:33.514" v="22" actId="26606"/>
          <ac:graphicFrameMkLst>
            <pc:docMk/>
            <pc:sldMk cId="4286395389" sldId="267"/>
            <ac:graphicFrameMk id="12" creationId="{4CB90737-98FF-F498-881E-ED50938FC7EF}"/>
          </ac:graphicFrameMkLst>
        </pc:graphicFrameChg>
        <pc:picChg chg="add">
          <ac:chgData name="Dhivagar B" userId="68754e0c-ae74-47b4-b84e-015bb3657110" providerId="ADAL" clId="{E963B0F6-49F7-45AA-A034-077408AFF266}" dt="2023-12-01T06:31:33.514" v="22" actId="26606"/>
          <ac:picMkLst>
            <pc:docMk/>
            <pc:sldMk cId="4286395389" sldId="267"/>
            <ac:picMk id="13" creationId="{F7AA03C8-5F2F-FE40-E081-2A3DCFC784DC}"/>
          </ac:picMkLst>
        </pc:picChg>
      </pc:sldChg>
      <pc:sldChg chg="addSp delSp modSp add del mod setBg delDesignElem">
        <pc:chgData name="Dhivagar B" userId="68754e0c-ae74-47b4-b84e-015bb3657110" providerId="ADAL" clId="{E963B0F6-49F7-45AA-A034-077408AFF266}" dt="2023-12-01T06:27:49.877" v="13" actId="20577"/>
        <pc:sldMkLst>
          <pc:docMk/>
          <pc:sldMk cId="3263000743" sldId="268"/>
        </pc:sldMkLst>
        <pc:spChg chg="mod">
          <ac:chgData name="Dhivagar B" userId="68754e0c-ae74-47b4-b84e-015bb3657110" providerId="ADAL" clId="{E963B0F6-49F7-45AA-A034-077408AFF266}" dt="2023-12-01T06:27:27.279" v="9"/>
          <ac:spMkLst>
            <pc:docMk/>
            <pc:sldMk cId="3263000743" sldId="268"/>
            <ac:spMk id="2" creationId="{C16342BE-4A26-625F-F0BB-C670A3ABBEF1}"/>
          </ac:spMkLst>
        </pc:spChg>
        <pc:spChg chg="mod">
          <ac:chgData name="Dhivagar B" userId="68754e0c-ae74-47b4-b84e-015bb3657110" providerId="ADAL" clId="{E963B0F6-49F7-45AA-A034-077408AFF266}" dt="2023-12-01T06:27:49.877" v="13" actId="20577"/>
          <ac:spMkLst>
            <pc:docMk/>
            <pc:sldMk cId="3263000743" sldId="268"/>
            <ac:spMk id="4" creationId="{13088689-C72F-B026-4A2E-AD78316D20BC}"/>
          </ac:spMkLst>
        </pc:spChg>
        <pc:spChg chg="add del">
          <ac:chgData name="Dhivagar B" userId="68754e0c-ae74-47b4-b84e-015bb3657110" providerId="ADAL" clId="{E963B0F6-49F7-45AA-A034-077408AFF266}" dt="2023-12-01T06:27:04.235" v="2"/>
          <ac:spMkLst>
            <pc:docMk/>
            <pc:sldMk cId="3263000743" sldId="268"/>
            <ac:spMk id="11" creationId="{C7F28D52-2A5F-4D23-81AE-7CB8B591C7AF}"/>
          </ac:spMkLst>
        </pc:spChg>
        <pc:spChg chg="add del">
          <ac:chgData name="Dhivagar B" userId="68754e0c-ae74-47b4-b84e-015bb3657110" providerId="ADAL" clId="{E963B0F6-49F7-45AA-A034-077408AFF266}" dt="2023-12-01T06:27:04.235" v="2"/>
          <ac:spMkLst>
            <pc:docMk/>
            <pc:sldMk cId="3263000743" sldId="268"/>
            <ac:spMk id="12" creationId="{FFD48BC7-DC40-47DE-87EE-9F4B6ECB9ABB}"/>
          </ac:spMkLst>
        </pc:spChg>
        <pc:spChg chg="add del">
          <ac:chgData name="Dhivagar B" userId="68754e0c-ae74-47b4-b84e-015bb3657110" providerId="ADAL" clId="{E963B0F6-49F7-45AA-A034-077408AFF266}" dt="2023-12-01T06:27:04.235" v="2"/>
          <ac:spMkLst>
            <pc:docMk/>
            <pc:sldMk cId="3263000743" sldId="268"/>
            <ac:spMk id="13" creationId="{3629484E-3792-4B3D-89AD-7C8A1ED0E0D4}"/>
          </ac:spMkLst>
        </pc:spChg>
        <pc:spChg chg="add del">
          <ac:chgData name="Dhivagar B" userId="68754e0c-ae74-47b4-b84e-015bb3657110" providerId="ADAL" clId="{E963B0F6-49F7-45AA-A034-077408AFF266}" dt="2023-12-01T06:27:04.235" v="2"/>
          <ac:spMkLst>
            <pc:docMk/>
            <pc:sldMk cId="3263000743" sldId="268"/>
            <ac:spMk id="14" creationId="{E502BBC7-2C76-46F3-BC24-5985BC13DB88}"/>
          </ac:spMkLst>
        </pc:spChg>
        <pc:spChg chg="mod">
          <ac:chgData name="Dhivagar B" userId="68754e0c-ae74-47b4-b84e-015bb3657110" providerId="ADAL" clId="{E963B0F6-49F7-45AA-A034-077408AFF266}" dt="2023-12-01T06:27:34.079" v="10" actId="20577"/>
          <ac:spMkLst>
            <pc:docMk/>
            <pc:sldMk cId="3263000743" sldId="268"/>
            <ac:spMk id="16" creationId="{BEBF2D8B-62D3-15BF-C013-04C931053521}"/>
          </ac:spMkLst>
        </pc:spChg>
        <pc:graphicFrameChg chg="add del mod">
          <ac:chgData name="Dhivagar B" userId="68754e0c-ae74-47b4-b84e-015bb3657110" providerId="ADAL" clId="{E963B0F6-49F7-45AA-A034-077408AFF266}" dt="2023-12-01T06:27:27.266" v="7"/>
          <ac:graphicFrameMkLst>
            <pc:docMk/>
            <pc:sldMk cId="3263000743" sldId="268"/>
            <ac:graphicFrameMk id="5" creationId="{490B3183-2433-B2BB-A913-7823E4D4B1CB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B39F90-D4F1-4F94-ABF4-3A06753829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B5E40073-3D8E-4177-B226-6E4C356C91B4}">
      <dgm:prSet/>
      <dgm:spPr/>
      <dgm:t>
        <a:bodyPr/>
        <a:lstStyle/>
        <a:p>
          <a:r>
            <a:rPr lang="en-US"/>
            <a:t>Observation for CSI compression, </a:t>
          </a:r>
        </a:p>
      </dgm:t>
    </dgm:pt>
    <dgm:pt modelId="{C514F715-B4E2-45BC-9732-263F0411E8B4}" type="parTrans" cxnId="{6D1C33E2-DE3B-4A99-88EB-9E9DBD0BAD32}">
      <dgm:prSet/>
      <dgm:spPr/>
      <dgm:t>
        <a:bodyPr/>
        <a:lstStyle/>
        <a:p>
          <a:endParaRPr lang="en-US"/>
        </a:p>
      </dgm:t>
    </dgm:pt>
    <dgm:pt modelId="{01F44B33-A456-4C84-ADF5-206CB7EB5B79}" type="sibTrans" cxnId="{6D1C33E2-DE3B-4A99-88EB-9E9DBD0BAD32}">
      <dgm:prSet/>
      <dgm:spPr/>
      <dgm:t>
        <a:bodyPr/>
        <a:lstStyle/>
        <a:p>
          <a:endParaRPr lang="en-US"/>
        </a:p>
      </dgm:t>
    </dgm:pt>
    <dgm:pt modelId="{5012F7FB-E040-4098-BBE6-E34FCB2EAF13}">
      <dgm:prSet/>
      <dgm:spPr/>
      <dgm:t>
        <a:bodyPr/>
        <a:lstStyle/>
        <a:p>
          <a:r>
            <a:rPr lang="en-US"/>
            <a:t>In Rel18 SI, AI based compression of spatial-frequency CSI has been considered and precoding vector is taken as the input to the AI/ML model.</a:t>
          </a:r>
        </a:p>
      </dgm:t>
    </dgm:pt>
    <dgm:pt modelId="{0D486473-D00D-4210-9967-BEDBAC80F244}" type="parTrans" cxnId="{64A86104-282D-4A43-A6F0-2D674C24186C}">
      <dgm:prSet/>
      <dgm:spPr/>
      <dgm:t>
        <a:bodyPr/>
        <a:lstStyle/>
        <a:p>
          <a:endParaRPr lang="en-US"/>
        </a:p>
      </dgm:t>
    </dgm:pt>
    <dgm:pt modelId="{A2965FBF-C72C-47A9-87E4-E76150763715}" type="sibTrans" cxnId="{64A86104-282D-4A43-A6F0-2D674C24186C}">
      <dgm:prSet/>
      <dgm:spPr/>
      <dgm:t>
        <a:bodyPr/>
        <a:lstStyle/>
        <a:p>
          <a:endParaRPr lang="en-US"/>
        </a:p>
      </dgm:t>
    </dgm:pt>
    <dgm:pt modelId="{FF192B09-18D1-482F-8030-143BEF4ED413}">
      <dgm:prSet/>
      <dgm:spPr/>
      <dgm:t>
        <a:bodyPr/>
        <a:lstStyle/>
        <a:p>
          <a:r>
            <a:rPr lang="en-US"/>
            <a:t>Benchmark : Rel16 Type-II codebook </a:t>
          </a:r>
        </a:p>
      </dgm:t>
    </dgm:pt>
    <dgm:pt modelId="{61782B5A-C755-41A7-9FC1-BA310867B375}" type="parTrans" cxnId="{B4F2F5D3-3D51-4702-8C71-1C08A320FAD8}">
      <dgm:prSet/>
      <dgm:spPr/>
      <dgm:t>
        <a:bodyPr/>
        <a:lstStyle/>
        <a:p>
          <a:endParaRPr lang="en-US"/>
        </a:p>
      </dgm:t>
    </dgm:pt>
    <dgm:pt modelId="{F3A0D7B7-D8DC-496F-A523-7E75FAD07D9C}" type="sibTrans" cxnId="{B4F2F5D3-3D51-4702-8C71-1C08A320FAD8}">
      <dgm:prSet/>
      <dgm:spPr/>
      <dgm:t>
        <a:bodyPr/>
        <a:lstStyle/>
        <a:p>
          <a:endParaRPr lang="en-US"/>
        </a:p>
      </dgm:t>
    </dgm:pt>
    <dgm:pt modelId="{F03DA5CC-BCDC-401D-966D-D49A27486888}">
      <dgm:prSet/>
      <dgm:spPr/>
      <dgm:t>
        <a:bodyPr/>
        <a:lstStyle/>
        <a:p>
          <a:r>
            <a:rPr lang="en-US"/>
            <a:t>Different types of training collaborations(type-1,type-2 and type-3) are assumed for model training of two-sided models. </a:t>
          </a:r>
        </a:p>
      </dgm:t>
    </dgm:pt>
    <dgm:pt modelId="{EA4A527C-3529-4C7A-A285-6A20BE8E5FEA}" type="parTrans" cxnId="{ABDC46D4-E764-47D9-96D7-058500A82547}">
      <dgm:prSet/>
      <dgm:spPr/>
      <dgm:t>
        <a:bodyPr/>
        <a:lstStyle/>
        <a:p>
          <a:endParaRPr lang="en-US"/>
        </a:p>
      </dgm:t>
    </dgm:pt>
    <dgm:pt modelId="{B29314F4-9C66-4401-AF0E-4E64B7BD3A7A}" type="sibTrans" cxnId="{ABDC46D4-E764-47D9-96D7-058500A82547}">
      <dgm:prSet/>
      <dgm:spPr/>
      <dgm:t>
        <a:bodyPr/>
        <a:lstStyle/>
        <a:p>
          <a:endParaRPr lang="en-US"/>
        </a:p>
      </dgm:t>
    </dgm:pt>
    <dgm:pt modelId="{3BEF2F1E-0C19-42BE-929E-0CD8C5635B9E}">
      <dgm:prSet/>
      <dgm:spPr/>
      <dgm:t>
        <a:bodyPr/>
        <a:lstStyle/>
        <a:p>
          <a:r>
            <a:rPr lang="en-US"/>
            <a:t>Generalization of AI/ML models for various antenna configuration, deployment scenarios, carrier frequency were studied.</a:t>
          </a:r>
        </a:p>
      </dgm:t>
    </dgm:pt>
    <dgm:pt modelId="{DE356F28-B78C-4A06-A2BE-E75D242E5707}" type="parTrans" cxnId="{7E8E165C-719D-41CF-AECC-BEDC0833799A}">
      <dgm:prSet/>
      <dgm:spPr/>
      <dgm:t>
        <a:bodyPr/>
        <a:lstStyle/>
        <a:p>
          <a:endParaRPr lang="en-US"/>
        </a:p>
      </dgm:t>
    </dgm:pt>
    <dgm:pt modelId="{71A98717-AA02-45F8-8068-8F853075B4FE}" type="sibTrans" cxnId="{7E8E165C-719D-41CF-AECC-BEDC0833799A}">
      <dgm:prSet/>
      <dgm:spPr/>
      <dgm:t>
        <a:bodyPr/>
        <a:lstStyle/>
        <a:p>
          <a:endParaRPr lang="en-US"/>
        </a:p>
      </dgm:t>
    </dgm:pt>
    <dgm:pt modelId="{67FA6E2B-D875-47B8-AECD-8C501BDEFC9E}">
      <dgm:prSet/>
      <dgm:spPr/>
      <dgm:t>
        <a:bodyPr/>
        <a:lstStyle/>
        <a:p>
          <a:r>
            <a:rPr lang="en-US"/>
            <a:t>Performance monitoring using (a) proxy CSI model at UE side (b) legacy codebook at NW </a:t>
          </a:r>
        </a:p>
      </dgm:t>
    </dgm:pt>
    <dgm:pt modelId="{F6B835C7-331B-40A3-A923-9102AE0B3B08}" type="parTrans" cxnId="{E1B6A305-9B83-4971-813A-2DEB379473CA}">
      <dgm:prSet/>
      <dgm:spPr/>
      <dgm:t>
        <a:bodyPr/>
        <a:lstStyle/>
        <a:p>
          <a:endParaRPr lang="en-US"/>
        </a:p>
      </dgm:t>
    </dgm:pt>
    <dgm:pt modelId="{2833BD15-A7CA-4698-8981-CD9E2F1E3BF1}" type="sibTrans" cxnId="{E1B6A305-9B83-4971-813A-2DEB379473CA}">
      <dgm:prSet/>
      <dgm:spPr/>
      <dgm:t>
        <a:bodyPr/>
        <a:lstStyle/>
        <a:p>
          <a:endParaRPr lang="en-US"/>
        </a:p>
      </dgm:t>
    </dgm:pt>
    <dgm:pt modelId="{710B54CE-255A-4BCB-BB28-1031A1B99ECA}">
      <dgm:prSet/>
      <dgm:spPr/>
      <dgm:t>
        <a:bodyPr/>
        <a:lstStyle/>
        <a:p>
          <a:r>
            <a:rPr lang="en-US"/>
            <a:t>Observation for CSI prediction,</a:t>
          </a:r>
        </a:p>
      </dgm:t>
    </dgm:pt>
    <dgm:pt modelId="{D8F53F73-02EC-4052-9FF7-2410D48111AC}" type="parTrans" cxnId="{51A95903-5851-45EB-8324-2035C8557B86}">
      <dgm:prSet/>
      <dgm:spPr/>
      <dgm:t>
        <a:bodyPr/>
        <a:lstStyle/>
        <a:p>
          <a:endParaRPr lang="en-US"/>
        </a:p>
      </dgm:t>
    </dgm:pt>
    <dgm:pt modelId="{3EBDBA71-56C9-46DA-8DCF-09F76DE12DAC}" type="sibTrans" cxnId="{51A95903-5851-45EB-8324-2035C8557B86}">
      <dgm:prSet/>
      <dgm:spPr/>
      <dgm:t>
        <a:bodyPr/>
        <a:lstStyle/>
        <a:p>
          <a:endParaRPr lang="en-US"/>
        </a:p>
      </dgm:t>
    </dgm:pt>
    <dgm:pt modelId="{10398017-A135-467C-BAAB-E0AD4D129F48}">
      <dgm:prSet/>
      <dgm:spPr/>
      <dgm:t>
        <a:bodyPr/>
        <a:lstStyle/>
        <a:p>
          <a:r>
            <a:rPr lang="en-US"/>
            <a:t>In Rel18 SI, time-domain based UE side CSI prediction is considered.</a:t>
          </a:r>
        </a:p>
      </dgm:t>
    </dgm:pt>
    <dgm:pt modelId="{38544CC2-5AC8-4865-8A5D-15E32BD9844E}" type="parTrans" cxnId="{4D5F6DFE-1378-40FE-A6AC-B3BADA77B22A}">
      <dgm:prSet/>
      <dgm:spPr/>
      <dgm:t>
        <a:bodyPr/>
        <a:lstStyle/>
        <a:p>
          <a:endParaRPr lang="en-US"/>
        </a:p>
      </dgm:t>
    </dgm:pt>
    <dgm:pt modelId="{2C242BE5-13EF-4E14-9CEE-73D290127682}" type="sibTrans" cxnId="{4D5F6DFE-1378-40FE-A6AC-B3BADA77B22A}">
      <dgm:prSet/>
      <dgm:spPr/>
      <dgm:t>
        <a:bodyPr/>
        <a:lstStyle/>
        <a:p>
          <a:endParaRPr lang="en-US"/>
        </a:p>
      </dgm:t>
    </dgm:pt>
    <dgm:pt modelId="{A939B3AF-4AC9-4E92-B72A-2E4FBA02AF3F}">
      <dgm:prSet/>
      <dgm:spPr/>
      <dgm:t>
        <a:bodyPr/>
        <a:lstStyle/>
        <a:p>
          <a:r>
            <a:rPr lang="en-US"/>
            <a:t>Benchmark : Historic CSI / Kalman Filter</a:t>
          </a:r>
        </a:p>
      </dgm:t>
    </dgm:pt>
    <dgm:pt modelId="{7E0F01E1-9A50-497A-9B38-D3B132C3AB12}" type="parTrans" cxnId="{EF51BEE7-C29E-4B5D-8A1F-2EA677033FC7}">
      <dgm:prSet/>
      <dgm:spPr/>
      <dgm:t>
        <a:bodyPr/>
        <a:lstStyle/>
        <a:p>
          <a:endParaRPr lang="en-US"/>
        </a:p>
      </dgm:t>
    </dgm:pt>
    <dgm:pt modelId="{21210A61-1773-4B4A-9991-F16382022016}" type="sibTrans" cxnId="{EF51BEE7-C29E-4B5D-8A1F-2EA677033FC7}">
      <dgm:prSet/>
      <dgm:spPr/>
      <dgm:t>
        <a:bodyPr/>
        <a:lstStyle/>
        <a:p>
          <a:endParaRPr lang="en-US"/>
        </a:p>
      </dgm:t>
    </dgm:pt>
    <dgm:pt modelId="{5105FA91-D6D8-4452-8D4A-A7F7A4BDB813}">
      <dgm:prSet/>
      <dgm:spPr/>
      <dgm:t>
        <a:bodyPr/>
        <a:lstStyle/>
        <a:p>
          <a:r>
            <a:rPr lang="en-US"/>
            <a:t>Generalization of AI/ML models over various observation window lengths, prediction window size, CSI periodicity and UE speeds were discussed.</a:t>
          </a:r>
        </a:p>
      </dgm:t>
    </dgm:pt>
    <dgm:pt modelId="{853DA554-C132-4F79-8503-8804B02072D3}" type="parTrans" cxnId="{6CED1CB9-43C5-47C4-8AE8-19B768F7B6C8}">
      <dgm:prSet/>
      <dgm:spPr/>
      <dgm:t>
        <a:bodyPr/>
        <a:lstStyle/>
        <a:p>
          <a:endParaRPr lang="en-US"/>
        </a:p>
      </dgm:t>
    </dgm:pt>
    <dgm:pt modelId="{EAE46655-0F4F-4A79-8786-E4F77F6E55AF}" type="sibTrans" cxnId="{6CED1CB9-43C5-47C4-8AE8-19B768F7B6C8}">
      <dgm:prSet/>
      <dgm:spPr/>
      <dgm:t>
        <a:bodyPr/>
        <a:lstStyle/>
        <a:p>
          <a:endParaRPr lang="en-US"/>
        </a:p>
      </dgm:t>
    </dgm:pt>
    <dgm:pt modelId="{4BC2844D-4941-476C-A991-7A33FFDE4B2E}">
      <dgm:prSet/>
      <dgm:spPr/>
      <dgm:t>
        <a:bodyPr/>
        <a:lstStyle/>
        <a:p>
          <a:r>
            <a:rPr lang="en-US"/>
            <a:t>Model monitoring using intermediate KPI at UE side and NW side were considered</a:t>
          </a:r>
        </a:p>
      </dgm:t>
    </dgm:pt>
    <dgm:pt modelId="{BAC020D6-3761-4F30-B4C2-6D122C17B254}" type="parTrans" cxnId="{59E625EB-2AAF-47D3-A717-2B8CF46E8F13}">
      <dgm:prSet/>
      <dgm:spPr/>
      <dgm:t>
        <a:bodyPr/>
        <a:lstStyle/>
        <a:p>
          <a:endParaRPr lang="en-US"/>
        </a:p>
      </dgm:t>
    </dgm:pt>
    <dgm:pt modelId="{1B2558DC-E38C-4748-A3E7-020CEA927DFB}" type="sibTrans" cxnId="{59E625EB-2AAF-47D3-A717-2B8CF46E8F13}">
      <dgm:prSet/>
      <dgm:spPr/>
      <dgm:t>
        <a:bodyPr/>
        <a:lstStyle/>
        <a:p>
          <a:endParaRPr lang="en-US"/>
        </a:p>
      </dgm:t>
    </dgm:pt>
    <dgm:pt modelId="{DA2B04A8-A0EE-41EA-BB0A-5859D1D22E85}" type="pres">
      <dgm:prSet presAssocID="{92B39F90-D4F1-4F94-ABF4-3A0675382979}" presName="linear" presStyleCnt="0">
        <dgm:presLayoutVars>
          <dgm:animLvl val="lvl"/>
          <dgm:resizeHandles val="exact"/>
        </dgm:presLayoutVars>
      </dgm:prSet>
      <dgm:spPr/>
    </dgm:pt>
    <dgm:pt modelId="{A484C7A2-0C8B-43C3-AF57-3A77E12E4EB6}" type="pres">
      <dgm:prSet presAssocID="{B5E40073-3D8E-4177-B226-6E4C356C91B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E06C905-74D0-4EF3-8798-22162D7CFC6F}" type="pres">
      <dgm:prSet presAssocID="{B5E40073-3D8E-4177-B226-6E4C356C91B4}" presName="childText" presStyleLbl="revTx" presStyleIdx="0" presStyleCnt="2">
        <dgm:presLayoutVars>
          <dgm:bulletEnabled val="1"/>
        </dgm:presLayoutVars>
      </dgm:prSet>
      <dgm:spPr/>
    </dgm:pt>
    <dgm:pt modelId="{1D6400C5-2F6C-499D-B9A8-5D3C60E9312E}" type="pres">
      <dgm:prSet presAssocID="{710B54CE-255A-4BCB-BB28-1031A1B99ECA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DFB85600-DAF0-4856-833C-9569C4C02DE6}" type="pres">
      <dgm:prSet presAssocID="{710B54CE-255A-4BCB-BB28-1031A1B99ECA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51A95903-5851-45EB-8324-2035C8557B86}" srcId="{92B39F90-D4F1-4F94-ABF4-3A0675382979}" destId="{710B54CE-255A-4BCB-BB28-1031A1B99ECA}" srcOrd="1" destOrd="0" parTransId="{D8F53F73-02EC-4052-9FF7-2410D48111AC}" sibTransId="{3EBDBA71-56C9-46DA-8DCF-09F76DE12DAC}"/>
    <dgm:cxn modelId="{64A86104-282D-4A43-A6F0-2D674C24186C}" srcId="{B5E40073-3D8E-4177-B226-6E4C356C91B4}" destId="{5012F7FB-E040-4098-BBE6-E34FCB2EAF13}" srcOrd="0" destOrd="0" parTransId="{0D486473-D00D-4210-9967-BEDBAC80F244}" sibTransId="{A2965FBF-C72C-47A9-87E4-E76150763715}"/>
    <dgm:cxn modelId="{E1B6A305-9B83-4971-813A-2DEB379473CA}" srcId="{B5E40073-3D8E-4177-B226-6E4C356C91B4}" destId="{67FA6E2B-D875-47B8-AECD-8C501BDEFC9E}" srcOrd="3" destOrd="0" parTransId="{F6B835C7-331B-40A3-A923-9102AE0B3B08}" sibTransId="{2833BD15-A7CA-4698-8981-CD9E2F1E3BF1}"/>
    <dgm:cxn modelId="{6466BC06-453A-45FD-A1F4-8E528D75DDF2}" type="presOf" srcId="{3BEF2F1E-0C19-42BE-929E-0CD8C5635B9E}" destId="{6E06C905-74D0-4EF3-8798-22162D7CFC6F}" srcOrd="0" destOrd="3" presId="urn:microsoft.com/office/officeart/2005/8/layout/vList2"/>
    <dgm:cxn modelId="{7E8E165C-719D-41CF-AECC-BEDC0833799A}" srcId="{B5E40073-3D8E-4177-B226-6E4C356C91B4}" destId="{3BEF2F1E-0C19-42BE-929E-0CD8C5635B9E}" srcOrd="2" destOrd="0" parTransId="{DE356F28-B78C-4A06-A2BE-E75D242E5707}" sibTransId="{71A98717-AA02-45F8-8068-8F853075B4FE}"/>
    <dgm:cxn modelId="{46B24643-3AC8-4F03-8029-E3C5A7136A23}" type="presOf" srcId="{710B54CE-255A-4BCB-BB28-1031A1B99ECA}" destId="{1D6400C5-2F6C-499D-B9A8-5D3C60E9312E}" srcOrd="0" destOrd="0" presId="urn:microsoft.com/office/officeart/2005/8/layout/vList2"/>
    <dgm:cxn modelId="{C10B2A66-F962-4177-81B4-E59E888D2FD0}" type="presOf" srcId="{4BC2844D-4941-476C-A991-7A33FFDE4B2E}" destId="{DFB85600-DAF0-4856-833C-9569C4C02DE6}" srcOrd="0" destOrd="3" presId="urn:microsoft.com/office/officeart/2005/8/layout/vList2"/>
    <dgm:cxn modelId="{17F5B54D-7585-4769-99E8-F4A6E9982489}" type="presOf" srcId="{B5E40073-3D8E-4177-B226-6E4C356C91B4}" destId="{A484C7A2-0C8B-43C3-AF57-3A77E12E4EB6}" srcOrd="0" destOrd="0" presId="urn:microsoft.com/office/officeart/2005/8/layout/vList2"/>
    <dgm:cxn modelId="{F4E26450-C241-4C65-994C-9BCAD945240C}" type="presOf" srcId="{A939B3AF-4AC9-4E92-B72A-2E4FBA02AF3F}" destId="{DFB85600-DAF0-4856-833C-9569C4C02DE6}" srcOrd="0" destOrd="1" presId="urn:microsoft.com/office/officeart/2005/8/layout/vList2"/>
    <dgm:cxn modelId="{7AB50286-F4B5-4FD4-A69C-8CB624A7F3FF}" type="presOf" srcId="{67FA6E2B-D875-47B8-AECD-8C501BDEFC9E}" destId="{6E06C905-74D0-4EF3-8798-22162D7CFC6F}" srcOrd="0" destOrd="4" presId="urn:microsoft.com/office/officeart/2005/8/layout/vList2"/>
    <dgm:cxn modelId="{FF897689-4575-4D31-8661-3D726EF8F522}" type="presOf" srcId="{5012F7FB-E040-4098-BBE6-E34FCB2EAF13}" destId="{6E06C905-74D0-4EF3-8798-22162D7CFC6F}" srcOrd="0" destOrd="0" presId="urn:microsoft.com/office/officeart/2005/8/layout/vList2"/>
    <dgm:cxn modelId="{2A5D68A8-BA89-4ACA-8667-8ACF52B3BA77}" type="presOf" srcId="{92B39F90-D4F1-4F94-ABF4-3A0675382979}" destId="{DA2B04A8-A0EE-41EA-BB0A-5859D1D22E85}" srcOrd="0" destOrd="0" presId="urn:microsoft.com/office/officeart/2005/8/layout/vList2"/>
    <dgm:cxn modelId="{DD3C01AC-CAB6-4458-9395-CAF14E27DB02}" type="presOf" srcId="{5105FA91-D6D8-4452-8D4A-A7F7A4BDB813}" destId="{DFB85600-DAF0-4856-833C-9569C4C02DE6}" srcOrd="0" destOrd="2" presId="urn:microsoft.com/office/officeart/2005/8/layout/vList2"/>
    <dgm:cxn modelId="{6CED1CB9-43C5-47C4-8AE8-19B768F7B6C8}" srcId="{710B54CE-255A-4BCB-BB28-1031A1B99ECA}" destId="{5105FA91-D6D8-4452-8D4A-A7F7A4BDB813}" srcOrd="1" destOrd="0" parTransId="{853DA554-C132-4F79-8503-8804B02072D3}" sibTransId="{EAE46655-0F4F-4A79-8786-E4F77F6E55AF}"/>
    <dgm:cxn modelId="{D2459FC6-1295-4B92-BE50-65E42A042BB2}" type="presOf" srcId="{F03DA5CC-BCDC-401D-966D-D49A27486888}" destId="{6E06C905-74D0-4EF3-8798-22162D7CFC6F}" srcOrd="0" destOrd="2" presId="urn:microsoft.com/office/officeart/2005/8/layout/vList2"/>
    <dgm:cxn modelId="{B4F2F5D3-3D51-4702-8C71-1C08A320FAD8}" srcId="{5012F7FB-E040-4098-BBE6-E34FCB2EAF13}" destId="{FF192B09-18D1-482F-8030-143BEF4ED413}" srcOrd="0" destOrd="0" parTransId="{61782B5A-C755-41A7-9FC1-BA310867B375}" sibTransId="{F3A0D7B7-D8DC-496F-A523-7E75FAD07D9C}"/>
    <dgm:cxn modelId="{ABDC46D4-E764-47D9-96D7-058500A82547}" srcId="{B5E40073-3D8E-4177-B226-6E4C356C91B4}" destId="{F03DA5CC-BCDC-401D-966D-D49A27486888}" srcOrd="1" destOrd="0" parTransId="{EA4A527C-3529-4C7A-A285-6A20BE8E5FEA}" sibTransId="{B29314F4-9C66-4401-AF0E-4E64B7BD3A7A}"/>
    <dgm:cxn modelId="{6D1C33E2-DE3B-4A99-88EB-9E9DBD0BAD32}" srcId="{92B39F90-D4F1-4F94-ABF4-3A0675382979}" destId="{B5E40073-3D8E-4177-B226-6E4C356C91B4}" srcOrd="0" destOrd="0" parTransId="{C514F715-B4E2-45BC-9732-263F0411E8B4}" sibTransId="{01F44B33-A456-4C84-ADF5-206CB7EB5B79}"/>
    <dgm:cxn modelId="{EF51BEE7-C29E-4B5D-8A1F-2EA677033FC7}" srcId="{10398017-A135-467C-BAAB-E0AD4D129F48}" destId="{A939B3AF-4AC9-4E92-B72A-2E4FBA02AF3F}" srcOrd="0" destOrd="0" parTransId="{7E0F01E1-9A50-497A-9B38-D3B132C3AB12}" sibTransId="{21210A61-1773-4B4A-9991-F16382022016}"/>
    <dgm:cxn modelId="{59E625EB-2AAF-47D3-A717-2B8CF46E8F13}" srcId="{710B54CE-255A-4BCB-BB28-1031A1B99ECA}" destId="{4BC2844D-4941-476C-A991-7A33FFDE4B2E}" srcOrd="2" destOrd="0" parTransId="{BAC020D6-3761-4F30-B4C2-6D122C17B254}" sibTransId="{1B2558DC-E38C-4748-A3E7-020CEA927DFB}"/>
    <dgm:cxn modelId="{B81DC0EF-95FC-473F-B4C6-E92627E7C820}" type="presOf" srcId="{FF192B09-18D1-482F-8030-143BEF4ED413}" destId="{6E06C905-74D0-4EF3-8798-22162D7CFC6F}" srcOrd="0" destOrd="1" presId="urn:microsoft.com/office/officeart/2005/8/layout/vList2"/>
    <dgm:cxn modelId="{FE2E3BF7-16D1-4625-99CC-FBC94086ECF2}" type="presOf" srcId="{10398017-A135-467C-BAAB-E0AD4D129F48}" destId="{DFB85600-DAF0-4856-833C-9569C4C02DE6}" srcOrd="0" destOrd="0" presId="urn:microsoft.com/office/officeart/2005/8/layout/vList2"/>
    <dgm:cxn modelId="{4D5F6DFE-1378-40FE-A6AC-B3BADA77B22A}" srcId="{710B54CE-255A-4BCB-BB28-1031A1B99ECA}" destId="{10398017-A135-467C-BAAB-E0AD4D129F48}" srcOrd="0" destOrd="0" parTransId="{38544CC2-5AC8-4865-8A5D-15E32BD9844E}" sibTransId="{2C242BE5-13EF-4E14-9CEE-73D290127682}"/>
    <dgm:cxn modelId="{410BB5D1-F67C-413C-8DDA-49F2E82FAD51}" type="presParOf" srcId="{DA2B04A8-A0EE-41EA-BB0A-5859D1D22E85}" destId="{A484C7A2-0C8B-43C3-AF57-3A77E12E4EB6}" srcOrd="0" destOrd="0" presId="urn:microsoft.com/office/officeart/2005/8/layout/vList2"/>
    <dgm:cxn modelId="{D7C02EA3-D358-4EA9-8F06-CD4892982477}" type="presParOf" srcId="{DA2B04A8-A0EE-41EA-BB0A-5859D1D22E85}" destId="{6E06C905-74D0-4EF3-8798-22162D7CFC6F}" srcOrd="1" destOrd="0" presId="urn:microsoft.com/office/officeart/2005/8/layout/vList2"/>
    <dgm:cxn modelId="{8EA1A071-205E-416B-AE77-3AE530F98FF1}" type="presParOf" srcId="{DA2B04A8-A0EE-41EA-BB0A-5859D1D22E85}" destId="{1D6400C5-2F6C-499D-B9A8-5D3C60E9312E}" srcOrd="2" destOrd="0" presId="urn:microsoft.com/office/officeart/2005/8/layout/vList2"/>
    <dgm:cxn modelId="{A1F5E8CE-F543-4A58-BEDA-93B65A155F0D}" type="presParOf" srcId="{DA2B04A8-A0EE-41EA-BB0A-5859D1D22E85}" destId="{DFB85600-DAF0-4856-833C-9569C4C02DE6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AD1FD9-63D6-4997-B4D9-8EFD6473DFB2}" type="doc">
      <dgm:prSet loTypeId="urn:microsoft.com/office/officeart/2005/8/layout/list1" loCatId="list" qsTypeId="urn:microsoft.com/office/officeart/2005/8/quickstyle/simple4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4FA482FD-2683-4006-950C-CE8437B061EC}">
      <dgm:prSet/>
      <dgm:spPr/>
      <dgm:t>
        <a:bodyPr/>
        <a:lstStyle/>
        <a:p>
          <a:r>
            <a:rPr lang="en-US"/>
            <a:t>Observation based on Rel18 study</a:t>
          </a:r>
        </a:p>
      </dgm:t>
    </dgm:pt>
    <dgm:pt modelId="{E6E68B21-C5DC-4989-8550-486873F81BBB}" type="parTrans" cxnId="{AB06871F-3E04-4278-9B62-5B953BEA8A6B}">
      <dgm:prSet/>
      <dgm:spPr/>
      <dgm:t>
        <a:bodyPr/>
        <a:lstStyle/>
        <a:p>
          <a:endParaRPr lang="en-US"/>
        </a:p>
      </dgm:t>
    </dgm:pt>
    <dgm:pt modelId="{42E8E7C9-2CBE-4053-AF7B-9196E7F76A1F}" type="sibTrans" cxnId="{AB06871F-3E04-4278-9B62-5B953BEA8A6B}">
      <dgm:prSet/>
      <dgm:spPr/>
      <dgm:t>
        <a:bodyPr/>
        <a:lstStyle/>
        <a:p>
          <a:endParaRPr lang="en-US"/>
        </a:p>
      </dgm:t>
    </dgm:pt>
    <dgm:pt modelId="{E7DD1AB5-B315-4339-B991-8843C87C6B07}">
      <dgm:prSet/>
      <dgm:spPr/>
      <dgm:t>
        <a:bodyPr/>
        <a:lstStyle/>
        <a:p>
          <a:r>
            <a:rPr lang="en-US"/>
            <a:t>Direct AI/ML positioning can achieve multifold enhancement gain to horizontal positioning accuracy than conventional positioning methods under both mild and heavy NLOS settings. </a:t>
          </a:r>
        </a:p>
      </dgm:t>
    </dgm:pt>
    <dgm:pt modelId="{54B95B8A-0AD7-4172-979D-6E5146C777E1}" type="parTrans" cxnId="{AE43DEA6-7726-4C3F-A61D-ECE784D14CA3}">
      <dgm:prSet/>
      <dgm:spPr/>
      <dgm:t>
        <a:bodyPr/>
        <a:lstStyle/>
        <a:p>
          <a:endParaRPr lang="en-US"/>
        </a:p>
      </dgm:t>
    </dgm:pt>
    <dgm:pt modelId="{530C09A9-9BAB-44DF-A54B-78B4EFA1D90D}" type="sibTrans" cxnId="{AE43DEA6-7726-4C3F-A61D-ECE784D14CA3}">
      <dgm:prSet/>
      <dgm:spPr/>
      <dgm:t>
        <a:bodyPr/>
        <a:lstStyle/>
        <a:p>
          <a:endParaRPr lang="en-US"/>
        </a:p>
      </dgm:t>
    </dgm:pt>
    <dgm:pt modelId="{0077AE3C-F133-4C83-B690-43EC107931DB}">
      <dgm:prSet/>
      <dgm:spPr/>
      <dgm:t>
        <a:bodyPr/>
        <a:lstStyle/>
        <a:p>
          <a:r>
            <a:rPr lang="en-US"/>
            <a:t>Good generalization ability with mixing data training or finetune. </a:t>
          </a:r>
        </a:p>
      </dgm:t>
    </dgm:pt>
    <dgm:pt modelId="{7D1ABF43-B932-4FC9-AD70-77A5B1C6EB27}" type="parTrans" cxnId="{A3331F38-6E3C-4274-9828-632D3C78DC9C}">
      <dgm:prSet/>
      <dgm:spPr/>
      <dgm:t>
        <a:bodyPr/>
        <a:lstStyle/>
        <a:p>
          <a:endParaRPr lang="en-US"/>
        </a:p>
      </dgm:t>
    </dgm:pt>
    <dgm:pt modelId="{D709DEE2-C9D8-47ED-BD3B-91594FD901CA}" type="sibTrans" cxnId="{A3331F38-6E3C-4274-9828-632D3C78DC9C}">
      <dgm:prSet/>
      <dgm:spPr/>
      <dgm:t>
        <a:bodyPr/>
        <a:lstStyle/>
        <a:p>
          <a:endParaRPr lang="en-US"/>
        </a:p>
      </dgm:t>
    </dgm:pt>
    <dgm:pt modelId="{9FE2E931-FC0A-4262-AC9E-AF57781C45DC}">
      <dgm:prSet/>
      <dgm:spPr/>
      <dgm:t>
        <a:bodyPr/>
        <a:lstStyle/>
        <a:p>
          <a:r>
            <a:rPr lang="en-US"/>
            <a:t>Label based and Label free model monitoring are feasible. </a:t>
          </a:r>
        </a:p>
      </dgm:t>
    </dgm:pt>
    <dgm:pt modelId="{83F18F28-5A5E-427B-A213-A24652844A82}" type="parTrans" cxnId="{AB4A95A8-A2FF-4C83-8B99-B8D33BC8E63F}">
      <dgm:prSet/>
      <dgm:spPr/>
      <dgm:t>
        <a:bodyPr/>
        <a:lstStyle/>
        <a:p>
          <a:endParaRPr lang="en-US"/>
        </a:p>
      </dgm:t>
    </dgm:pt>
    <dgm:pt modelId="{A25830A1-3AE8-48B7-9A67-8EAB77E7D02A}" type="sibTrans" cxnId="{AB4A95A8-A2FF-4C83-8B99-B8D33BC8E63F}">
      <dgm:prSet/>
      <dgm:spPr/>
      <dgm:t>
        <a:bodyPr/>
        <a:lstStyle/>
        <a:p>
          <a:endParaRPr lang="en-US"/>
        </a:p>
      </dgm:t>
    </dgm:pt>
    <dgm:pt modelId="{358828FD-6828-4D73-AEC9-18EAC5032515}">
      <dgm:prSet/>
      <dgm:spPr/>
      <dgm:t>
        <a:bodyPr/>
        <a:lstStyle/>
        <a:p>
          <a:r>
            <a:rPr lang="en-US"/>
            <a:t>Proposal for Rel19</a:t>
          </a:r>
        </a:p>
      </dgm:t>
    </dgm:pt>
    <dgm:pt modelId="{8113BE68-E9A9-4BD5-926C-66EC28C025FA}" type="parTrans" cxnId="{8CA9594D-B22A-4B5C-A4CF-FD8AC81F8F84}">
      <dgm:prSet/>
      <dgm:spPr/>
      <dgm:t>
        <a:bodyPr/>
        <a:lstStyle/>
        <a:p>
          <a:endParaRPr lang="en-US"/>
        </a:p>
      </dgm:t>
    </dgm:pt>
    <dgm:pt modelId="{C0F2285D-97B7-44E7-9F74-DC6FD21E2EE0}" type="sibTrans" cxnId="{8CA9594D-B22A-4B5C-A4CF-FD8AC81F8F84}">
      <dgm:prSet/>
      <dgm:spPr/>
      <dgm:t>
        <a:bodyPr/>
        <a:lstStyle/>
        <a:p>
          <a:endParaRPr lang="en-US"/>
        </a:p>
      </dgm:t>
    </dgm:pt>
    <dgm:pt modelId="{221CEBFD-068C-4032-BC86-54A4030A2F62}">
      <dgm:prSet/>
      <dgm:spPr/>
      <dgm:t>
        <a:bodyPr/>
        <a:lstStyle/>
        <a:p>
          <a:r>
            <a:rPr lang="en-US"/>
            <a:t>Direct AI/ML Positioning and AI/ML assisted positioning at NW and UE side in R19 WI. </a:t>
          </a:r>
        </a:p>
      </dgm:t>
    </dgm:pt>
    <dgm:pt modelId="{713BEC9F-7AAC-440B-AD22-74780E618178}" type="parTrans" cxnId="{9454EF1B-8FD8-4AF9-B435-28804E714110}">
      <dgm:prSet/>
      <dgm:spPr/>
      <dgm:t>
        <a:bodyPr/>
        <a:lstStyle/>
        <a:p>
          <a:endParaRPr lang="en-US"/>
        </a:p>
      </dgm:t>
    </dgm:pt>
    <dgm:pt modelId="{20246BBB-6FEF-4F6A-A1F1-884B5BECD0BB}" type="sibTrans" cxnId="{9454EF1B-8FD8-4AF9-B435-28804E714110}">
      <dgm:prSet/>
      <dgm:spPr/>
      <dgm:t>
        <a:bodyPr/>
        <a:lstStyle/>
        <a:p>
          <a:endParaRPr lang="en-US"/>
        </a:p>
      </dgm:t>
    </dgm:pt>
    <dgm:pt modelId="{8C6E42EF-A2D5-4FDE-81CD-76AC344ABD3D}">
      <dgm:prSet/>
      <dgm:spPr/>
      <dgm:t>
        <a:bodyPr/>
        <a:lstStyle/>
        <a:p>
          <a:r>
            <a:rPr lang="en-US"/>
            <a:t>Data collection for training and monitoring assistance signalling (including report/request) and procedure to support LCM operations. </a:t>
          </a:r>
        </a:p>
      </dgm:t>
    </dgm:pt>
    <dgm:pt modelId="{7A4551AB-5ECA-4CCC-8B16-021052A3F704}" type="parTrans" cxnId="{D6393DC3-43D2-43E6-9FBB-40A322A890D7}">
      <dgm:prSet/>
      <dgm:spPr/>
      <dgm:t>
        <a:bodyPr/>
        <a:lstStyle/>
        <a:p>
          <a:endParaRPr lang="en-US"/>
        </a:p>
      </dgm:t>
    </dgm:pt>
    <dgm:pt modelId="{A7307E00-8FC9-40B2-98D1-7DA36EE752E3}" type="sibTrans" cxnId="{D6393DC3-43D2-43E6-9FBB-40A322A890D7}">
      <dgm:prSet/>
      <dgm:spPr/>
      <dgm:t>
        <a:bodyPr/>
        <a:lstStyle/>
        <a:p>
          <a:endParaRPr lang="en-US"/>
        </a:p>
      </dgm:t>
    </dgm:pt>
    <dgm:pt modelId="{767C5F6F-5AD7-4291-BF55-E1017825028D}">
      <dgm:prSet/>
      <dgm:spPr/>
      <dgm:t>
        <a:bodyPr/>
        <a:lstStyle/>
        <a:p>
          <a:r>
            <a:rPr lang="en-US"/>
            <a:t>Data collection for training and monitoring measurement labeling types and quality , labelling assistance and RS configurations, timing information, scenario ID </a:t>
          </a:r>
        </a:p>
      </dgm:t>
    </dgm:pt>
    <dgm:pt modelId="{8D1C4F53-A2A0-4587-8B86-48DBCC65D347}" type="parTrans" cxnId="{F5701481-CBFF-4051-9B10-B736061B601C}">
      <dgm:prSet/>
      <dgm:spPr/>
      <dgm:t>
        <a:bodyPr/>
        <a:lstStyle/>
        <a:p>
          <a:endParaRPr lang="en-US"/>
        </a:p>
      </dgm:t>
    </dgm:pt>
    <dgm:pt modelId="{F992A614-9D1F-4C8D-84C8-DCE090B29F11}" type="sibTrans" cxnId="{F5701481-CBFF-4051-9B10-B736061B601C}">
      <dgm:prSet/>
      <dgm:spPr/>
      <dgm:t>
        <a:bodyPr/>
        <a:lstStyle/>
        <a:p>
          <a:endParaRPr lang="en-US"/>
        </a:p>
      </dgm:t>
    </dgm:pt>
    <dgm:pt modelId="{BF0ED599-7CD1-4B40-A93C-7BFF39EA62AF}" type="pres">
      <dgm:prSet presAssocID="{39AD1FD9-63D6-4997-B4D9-8EFD6473DFB2}" presName="linear" presStyleCnt="0">
        <dgm:presLayoutVars>
          <dgm:dir/>
          <dgm:animLvl val="lvl"/>
          <dgm:resizeHandles val="exact"/>
        </dgm:presLayoutVars>
      </dgm:prSet>
      <dgm:spPr/>
    </dgm:pt>
    <dgm:pt modelId="{703A6ABC-F1A2-42F6-AAD1-9E8295F14632}" type="pres">
      <dgm:prSet presAssocID="{4FA482FD-2683-4006-950C-CE8437B061EC}" presName="parentLin" presStyleCnt="0"/>
      <dgm:spPr/>
    </dgm:pt>
    <dgm:pt modelId="{80C53A48-981F-4E16-9F38-FB09C22EDD19}" type="pres">
      <dgm:prSet presAssocID="{4FA482FD-2683-4006-950C-CE8437B061EC}" presName="parentLeftMargin" presStyleLbl="node1" presStyleIdx="0" presStyleCnt="2"/>
      <dgm:spPr/>
    </dgm:pt>
    <dgm:pt modelId="{6C6F01DF-D354-42D5-9AFA-182ADE9E39ED}" type="pres">
      <dgm:prSet presAssocID="{4FA482FD-2683-4006-950C-CE8437B061E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90A8137-D2FC-4345-9B20-D540B1847EC4}" type="pres">
      <dgm:prSet presAssocID="{4FA482FD-2683-4006-950C-CE8437B061EC}" presName="negativeSpace" presStyleCnt="0"/>
      <dgm:spPr/>
    </dgm:pt>
    <dgm:pt modelId="{B0AE4CDC-BA54-4D62-829D-4650040BE70F}" type="pres">
      <dgm:prSet presAssocID="{4FA482FD-2683-4006-950C-CE8437B061EC}" presName="childText" presStyleLbl="conFgAcc1" presStyleIdx="0" presStyleCnt="2">
        <dgm:presLayoutVars>
          <dgm:bulletEnabled val="1"/>
        </dgm:presLayoutVars>
      </dgm:prSet>
      <dgm:spPr/>
    </dgm:pt>
    <dgm:pt modelId="{FE595F10-9072-4E61-B7C6-1E3A7A14E4C3}" type="pres">
      <dgm:prSet presAssocID="{42E8E7C9-2CBE-4053-AF7B-9196E7F76A1F}" presName="spaceBetweenRectangles" presStyleCnt="0"/>
      <dgm:spPr/>
    </dgm:pt>
    <dgm:pt modelId="{8E04F790-749D-4290-A759-1DF27136221C}" type="pres">
      <dgm:prSet presAssocID="{358828FD-6828-4D73-AEC9-18EAC5032515}" presName="parentLin" presStyleCnt="0"/>
      <dgm:spPr/>
    </dgm:pt>
    <dgm:pt modelId="{190B04C8-21A8-4B0D-BF0C-A7C62665FFAF}" type="pres">
      <dgm:prSet presAssocID="{358828FD-6828-4D73-AEC9-18EAC5032515}" presName="parentLeftMargin" presStyleLbl="node1" presStyleIdx="0" presStyleCnt="2"/>
      <dgm:spPr/>
    </dgm:pt>
    <dgm:pt modelId="{0C43D1DF-E418-48D1-936F-DD7C9F88B548}" type="pres">
      <dgm:prSet presAssocID="{358828FD-6828-4D73-AEC9-18EAC5032515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262137E-64E9-41EF-9E1E-020A5657442A}" type="pres">
      <dgm:prSet presAssocID="{358828FD-6828-4D73-AEC9-18EAC5032515}" presName="negativeSpace" presStyleCnt="0"/>
      <dgm:spPr/>
    </dgm:pt>
    <dgm:pt modelId="{8D2626D9-53DA-4727-AA25-99F160E8FD4B}" type="pres">
      <dgm:prSet presAssocID="{358828FD-6828-4D73-AEC9-18EAC5032515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0F7CC17-5133-4AEA-8115-93B13AB00787}" type="presOf" srcId="{358828FD-6828-4D73-AEC9-18EAC5032515}" destId="{0C43D1DF-E418-48D1-936F-DD7C9F88B548}" srcOrd="1" destOrd="0" presId="urn:microsoft.com/office/officeart/2005/8/layout/list1"/>
    <dgm:cxn modelId="{9454EF1B-8FD8-4AF9-B435-28804E714110}" srcId="{358828FD-6828-4D73-AEC9-18EAC5032515}" destId="{221CEBFD-068C-4032-BC86-54A4030A2F62}" srcOrd="0" destOrd="0" parTransId="{713BEC9F-7AAC-440B-AD22-74780E618178}" sibTransId="{20246BBB-6FEF-4F6A-A1F1-884B5BECD0BB}"/>
    <dgm:cxn modelId="{AB06871F-3E04-4278-9B62-5B953BEA8A6B}" srcId="{39AD1FD9-63D6-4997-B4D9-8EFD6473DFB2}" destId="{4FA482FD-2683-4006-950C-CE8437B061EC}" srcOrd="0" destOrd="0" parTransId="{E6E68B21-C5DC-4989-8550-486873F81BBB}" sibTransId="{42E8E7C9-2CBE-4053-AF7B-9196E7F76A1F}"/>
    <dgm:cxn modelId="{A3331F38-6E3C-4274-9828-632D3C78DC9C}" srcId="{4FA482FD-2683-4006-950C-CE8437B061EC}" destId="{0077AE3C-F133-4C83-B690-43EC107931DB}" srcOrd="1" destOrd="0" parTransId="{7D1ABF43-B932-4FC9-AD70-77A5B1C6EB27}" sibTransId="{D709DEE2-C9D8-47ED-BD3B-91594FD901CA}"/>
    <dgm:cxn modelId="{62A6B762-73DC-415A-A8DA-92B9AB2BEB27}" type="presOf" srcId="{E7DD1AB5-B315-4339-B991-8843C87C6B07}" destId="{B0AE4CDC-BA54-4D62-829D-4650040BE70F}" srcOrd="0" destOrd="0" presId="urn:microsoft.com/office/officeart/2005/8/layout/list1"/>
    <dgm:cxn modelId="{72D2EE65-4086-4FB9-8A27-F6F3BA686DF3}" type="presOf" srcId="{0077AE3C-F133-4C83-B690-43EC107931DB}" destId="{B0AE4CDC-BA54-4D62-829D-4650040BE70F}" srcOrd="0" destOrd="1" presId="urn:microsoft.com/office/officeart/2005/8/layout/list1"/>
    <dgm:cxn modelId="{C419B168-46C8-4285-8C99-6B62860D0BC6}" type="presOf" srcId="{767C5F6F-5AD7-4291-BF55-E1017825028D}" destId="{8D2626D9-53DA-4727-AA25-99F160E8FD4B}" srcOrd="0" destOrd="2" presId="urn:microsoft.com/office/officeart/2005/8/layout/list1"/>
    <dgm:cxn modelId="{8CA9594D-B22A-4B5C-A4CF-FD8AC81F8F84}" srcId="{39AD1FD9-63D6-4997-B4D9-8EFD6473DFB2}" destId="{358828FD-6828-4D73-AEC9-18EAC5032515}" srcOrd="1" destOrd="0" parTransId="{8113BE68-E9A9-4BD5-926C-66EC28C025FA}" sibTransId="{C0F2285D-97B7-44E7-9F74-DC6FD21E2EE0}"/>
    <dgm:cxn modelId="{68C97770-D17C-4E18-A960-7F7D5A1BA304}" type="presOf" srcId="{221CEBFD-068C-4032-BC86-54A4030A2F62}" destId="{8D2626D9-53DA-4727-AA25-99F160E8FD4B}" srcOrd="0" destOrd="0" presId="urn:microsoft.com/office/officeart/2005/8/layout/list1"/>
    <dgm:cxn modelId="{F5701481-CBFF-4051-9B10-B736061B601C}" srcId="{358828FD-6828-4D73-AEC9-18EAC5032515}" destId="{767C5F6F-5AD7-4291-BF55-E1017825028D}" srcOrd="2" destOrd="0" parTransId="{8D1C4F53-A2A0-4587-8B86-48DBCC65D347}" sibTransId="{F992A614-9D1F-4C8D-84C8-DCE090B29F11}"/>
    <dgm:cxn modelId="{E8DCE381-B301-4290-AE89-835E4E0C0374}" type="presOf" srcId="{4FA482FD-2683-4006-950C-CE8437B061EC}" destId="{80C53A48-981F-4E16-9F38-FB09C22EDD19}" srcOrd="0" destOrd="0" presId="urn:microsoft.com/office/officeart/2005/8/layout/list1"/>
    <dgm:cxn modelId="{0DA04788-28F4-47BB-9C4F-68F71B37FD78}" type="presOf" srcId="{39AD1FD9-63D6-4997-B4D9-8EFD6473DFB2}" destId="{BF0ED599-7CD1-4B40-A93C-7BFF39EA62AF}" srcOrd="0" destOrd="0" presId="urn:microsoft.com/office/officeart/2005/8/layout/list1"/>
    <dgm:cxn modelId="{AF245788-54A2-40BB-B82D-594F847FAA4F}" type="presOf" srcId="{8C6E42EF-A2D5-4FDE-81CD-76AC344ABD3D}" destId="{8D2626D9-53DA-4727-AA25-99F160E8FD4B}" srcOrd="0" destOrd="1" presId="urn:microsoft.com/office/officeart/2005/8/layout/list1"/>
    <dgm:cxn modelId="{EC86539D-5257-4683-AC27-2D2A5B2E9F1C}" type="presOf" srcId="{4FA482FD-2683-4006-950C-CE8437B061EC}" destId="{6C6F01DF-D354-42D5-9AFA-182ADE9E39ED}" srcOrd="1" destOrd="0" presId="urn:microsoft.com/office/officeart/2005/8/layout/list1"/>
    <dgm:cxn modelId="{AE43DEA6-7726-4C3F-A61D-ECE784D14CA3}" srcId="{4FA482FD-2683-4006-950C-CE8437B061EC}" destId="{E7DD1AB5-B315-4339-B991-8843C87C6B07}" srcOrd="0" destOrd="0" parTransId="{54B95B8A-0AD7-4172-979D-6E5146C777E1}" sibTransId="{530C09A9-9BAB-44DF-A54B-78B4EFA1D90D}"/>
    <dgm:cxn modelId="{AB4A95A8-A2FF-4C83-8B99-B8D33BC8E63F}" srcId="{4FA482FD-2683-4006-950C-CE8437B061EC}" destId="{9FE2E931-FC0A-4262-AC9E-AF57781C45DC}" srcOrd="2" destOrd="0" parTransId="{83F18F28-5A5E-427B-A213-A24652844A82}" sibTransId="{A25830A1-3AE8-48B7-9A67-8EAB77E7D02A}"/>
    <dgm:cxn modelId="{D6393DC3-43D2-43E6-9FBB-40A322A890D7}" srcId="{358828FD-6828-4D73-AEC9-18EAC5032515}" destId="{8C6E42EF-A2D5-4FDE-81CD-76AC344ABD3D}" srcOrd="1" destOrd="0" parTransId="{7A4551AB-5ECA-4CCC-8B16-021052A3F704}" sibTransId="{A7307E00-8FC9-40B2-98D1-7DA36EE752E3}"/>
    <dgm:cxn modelId="{960330C5-B8C6-46EC-B33B-A841009AAB44}" type="presOf" srcId="{358828FD-6828-4D73-AEC9-18EAC5032515}" destId="{190B04C8-21A8-4B0D-BF0C-A7C62665FFAF}" srcOrd="0" destOrd="0" presId="urn:microsoft.com/office/officeart/2005/8/layout/list1"/>
    <dgm:cxn modelId="{52F295F9-C121-4657-B0FF-BE9DDD4DB453}" type="presOf" srcId="{9FE2E931-FC0A-4262-AC9E-AF57781C45DC}" destId="{B0AE4CDC-BA54-4D62-829D-4650040BE70F}" srcOrd="0" destOrd="2" presId="urn:microsoft.com/office/officeart/2005/8/layout/list1"/>
    <dgm:cxn modelId="{A61160F7-0B80-4DBE-AF81-C76ACAF50E30}" type="presParOf" srcId="{BF0ED599-7CD1-4B40-A93C-7BFF39EA62AF}" destId="{703A6ABC-F1A2-42F6-AAD1-9E8295F14632}" srcOrd="0" destOrd="0" presId="urn:microsoft.com/office/officeart/2005/8/layout/list1"/>
    <dgm:cxn modelId="{1CAFA18D-69E8-405D-B61F-CFA74CC711F1}" type="presParOf" srcId="{703A6ABC-F1A2-42F6-AAD1-9E8295F14632}" destId="{80C53A48-981F-4E16-9F38-FB09C22EDD19}" srcOrd="0" destOrd="0" presId="urn:microsoft.com/office/officeart/2005/8/layout/list1"/>
    <dgm:cxn modelId="{9BEFC288-1505-4E00-9230-AEDA7A7FC5C3}" type="presParOf" srcId="{703A6ABC-F1A2-42F6-AAD1-9E8295F14632}" destId="{6C6F01DF-D354-42D5-9AFA-182ADE9E39ED}" srcOrd="1" destOrd="0" presId="urn:microsoft.com/office/officeart/2005/8/layout/list1"/>
    <dgm:cxn modelId="{DAD1E2E9-D13A-4A56-9351-4B7A5619AD91}" type="presParOf" srcId="{BF0ED599-7CD1-4B40-A93C-7BFF39EA62AF}" destId="{390A8137-D2FC-4345-9B20-D540B1847EC4}" srcOrd="1" destOrd="0" presId="urn:microsoft.com/office/officeart/2005/8/layout/list1"/>
    <dgm:cxn modelId="{003B964F-18BA-4773-952E-5D312D505C3A}" type="presParOf" srcId="{BF0ED599-7CD1-4B40-A93C-7BFF39EA62AF}" destId="{B0AE4CDC-BA54-4D62-829D-4650040BE70F}" srcOrd="2" destOrd="0" presId="urn:microsoft.com/office/officeart/2005/8/layout/list1"/>
    <dgm:cxn modelId="{A5F27D0F-BE87-49EF-BD8A-42ECC2726E4F}" type="presParOf" srcId="{BF0ED599-7CD1-4B40-A93C-7BFF39EA62AF}" destId="{FE595F10-9072-4E61-B7C6-1E3A7A14E4C3}" srcOrd="3" destOrd="0" presId="urn:microsoft.com/office/officeart/2005/8/layout/list1"/>
    <dgm:cxn modelId="{C35E77E6-900B-4A44-82B5-C533E5123646}" type="presParOf" srcId="{BF0ED599-7CD1-4B40-A93C-7BFF39EA62AF}" destId="{8E04F790-749D-4290-A759-1DF27136221C}" srcOrd="4" destOrd="0" presId="urn:microsoft.com/office/officeart/2005/8/layout/list1"/>
    <dgm:cxn modelId="{8A69A20C-AB89-4A18-BF89-4CDE07ABE45B}" type="presParOf" srcId="{8E04F790-749D-4290-A759-1DF27136221C}" destId="{190B04C8-21A8-4B0D-BF0C-A7C62665FFAF}" srcOrd="0" destOrd="0" presId="urn:microsoft.com/office/officeart/2005/8/layout/list1"/>
    <dgm:cxn modelId="{3F806258-B279-460D-91A2-2400FA14C369}" type="presParOf" srcId="{8E04F790-749D-4290-A759-1DF27136221C}" destId="{0C43D1DF-E418-48D1-936F-DD7C9F88B548}" srcOrd="1" destOrd="0" presId="urn:microsoft.com/office/officeart/2005/8/layout/list1"/>
    <dgm:cxn modelId="{6DE7B1A1-005B-46EA-B174-77739809CD59}" type="presParOf" srcId="{BF0ED599-7CD1-4B40-A93C-7BFF39EA62AF}" destId="{1262137E-64E9-41EF-9E1E-020A5657442A}" srcOrd="5" destOrd="0" presId="urn:microsoft.com/office/officeart/2005/8/layout/list1"/>
    <dgm:cxn modelId="{88CE5964-6A07-4006-9FED-DAE13EACBB81}" type="presParOf" srcId="{BF0ED599-7CD1-4B40-A93C-7BFF39EA62AF}" destId="{8D2626D9-53DA-4727-AA25-99F160E8FD4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84C7A2-0C8B-43C3-AF57-3A77E12E4EB6}">
      <dsp:nvSpPr>
        <dsp:cNvPr id="0" name=""/>
        <dsp:cNvSpPr/>
      </dsp:nvSpPr>
      <dsp:spPr>
        <a:xfrm>
          <a:off x="0" y="1803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Observation for CSI compression, </a:t>
          </a:r>
        </a:p>
      </dsp:txBody>
      <dsp:txXfrm>
        <a:off x="25759" y="27562"/>
        <a:ext cx="10464082" cy="476152"/>
      </dsp:txXfrm>
    </dsp:sp>
    <dsp:sp modelId="{6E06C905-74D0-4EF3-8798-22162D7CFC6F}">
      <dsp:nvSpPr>
        <dsp:cNvPr id="0" name=""/>
        <dsp:cNvSpPr/>
      </dsp:nvSpPr>
      <dsp:spPr>
        <a:xfrm>
          <a:off x="0" y="529473"/>
          <a:ext cx="10515600" cy="2185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In Rel18 SI, AI based compression of spatial-frequency CSI has been considered and precoding vector is taken as the input to the AI/ML model.</a:t>
          </a:r>
        </a:p>
        <a:p>
          <a:pPr marL="342900" lvl="2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Benchmark : Rel16 Type-II codebook 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Different types of training collaborations(type-1,type-2 and type-3) are assumed for model training of two-sided models. 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Generalization of AI/ML models for various antenna configuration, deployment scenarios, carrier frequency were studied.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Performance monitoring using (a) proxy CSI model at UE side (b) legacy codebook at NW </a:t>
          </a:r>
        </a:p>
      </dsp:txBody>
      <dsp:txXfrm>
        <a:off x="0" y="529473"/>
        <a:ext cx="10515600" cy="2185920"/>
      </dsp:txXfrm>
    </dsp:sp>
    <dsp:sp modelId="{1D6400C5-2F6C-499D-B9A8-5D3C60E9312E}">
      <dsp:nvSpPr>
        <dsp:cNvPr id="0" name=""/>
        <dsp:cNvSpPr/>
      </dsp:nvSpPr>
      <dsp:spPr>
        <a:xfrm>
          <a:off x="0" y="2715393"/>
          <a:ext cx="10515600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Observation for CSI prediction,</a:t>
          </a:r>
        </a:p>
      </dsp:txBody>
      <dsp:txXfrm>
        <a:off x="25759" y="2741152"/>
        <a:ext cx="10464082" cy="476152"/>
      </dsp:txXfrm>
    </dsp:sp>
    <dsp:sp modelId="{DFB85600-DAF0-4856-833C-9569C4C02DE6}">
      <dsp:nvSpPr>
        <dsp:cNvPr id="0" name=""/>
        <dsp:cNvSpPr/>
      </dsp:nvSpPr>
      <dsp:spPr>
        <a:xfrm>
          <a:off x="0" y="3243063"/>
          <a:ext cx="10515600" cy="1411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In Rel18 SI, time-domain based UE side CSI prediction is considered.</a:t>
          </a:r>
        </a:p>
        <a:p>
          <a:pPr marL="342900" lvl="2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Benchmark : Historic CSI / Kalman Filter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Generalization of AI/ML models over various observation window lengths, prediction window size, CSI periodicity and UE speeds were discussed.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Model monitoring using intermediate KPI at UE side and NW side were considered</a:t>
          </a:r>
        </a:p>
      </dsp:txBody>
      <dsp:txXfrm>
        <a:off x="0" y="3243063"/>
        <a:ext cx="10515600" cy="14117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AE4CDC-BA54-4D62-829D-4650040BE70F}">
      <dsp:nvSpPr>
        <dsp:cNvPr id="0" name=""/>
        <dsp:cNvSpPr/>
      </dsp:nvSpPr>
      <dsp:spPr>
        <a:xfrm>
          <a:off x="0" y="383544"/>
          <a:ext cx="10515600" cy="1615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374904" rIns="816127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Direct AI/ML positioning can achieve multifold enhancement gain to horizontal positioning accuracy than conventional positioning methods under both mild and heavy NLOS settings. 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Good generalization ability with mixing data training or finetune. 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Label based and Label free model monitoring are feasible. </a:t>
          </a:r>
        </a:p>
      </dsp:txBody>
      <dsp:txXfrm>
        <a:off x="0" y="383544"/>
        <a:ext cx="10515600" cy="1615950"/>
      </dsp:txXfrm>
    </dsp:sp>
    <dsp:sp modelId="{6C6F01DF-D354-42D5-9AFA-182ADE9E39ED}">
      <dsp:nvSpPr>
        <dsp:cNvPr id="0" name=""/>
        <dsp:cNvSpPr/>
      </dsp:nvSpPr>
      <dsp:spPr>
        <a:xfrm>
          <a:off x="525780" y="117864"/>
          <a:ext cx="7360920" cy="5313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Observation based on Rel18 study</a:t>
          </a:r>
        </a:p>
      </dsp:txBody>
      <dsp:txXfrm>
        <a:off x="551719" y="143803"/>
        <a:ext cx="7309042" cy="479482"/>
      </dsp:txXfrm>
    </dsp:sp>
    <dsp:sp modelId="{8D2626D9-53DA-4727-AA25-99F160E8FD4B}">
      <dsp:nvSpPr>
        <dsp:cNvPr id="0" name=""/>
        <dsp:cNvSpPr/>
      </dsp:nvSpPr>
      <dsp:spPr>
        <a:xfrm>
          <a:off x="0" y="2362374"/>
          <a:ext cx="10515600" cy="1871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374904" rIns="816127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Direct AI/ML Positioning and AI/ML assisted positioning at NW and UE side in R19 WI. 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Data collection for training and monitoring assistance signalling (including report/request) and procedure to support LCM operations. 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Data collection for training and monitoring measurement labeling types and quality , labelling assistance and RS configurations, timing information, scenario ID </a:t>
          </a:r>
        </a:p>
      </dsp:txBody>
      <dsp:txXfrm>
        <a:off x="0" y="2362374"/>
        <a:ext cx="10515600" cy="1871100"/>
      </dsp:txXfrm>
    </dsp:sp>
    <dsp:sp modelId="{0C43D1DF-E418-48D1-936F-DD7C9F88B548}">
      <dsp:nvSpPr>
        <dsp:cNvPr id="0" name=""/>
        <dsp:cNvSpPr/>
      </dsp:nvSpPr>
      <dsp:spPr>
        <a:xfrm>
          <a:off x="525780" y="2096694"/>
          <a:ext cx="7360920" cy="5313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Proposal for Rel19</a:t>
          </a:r>
        </a:p>
      </dsp:txBody>
      <dsp:txXfrm>
        <a:off x="551719" y="2122633"/>
        <a:ext cx="7309042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1FAD5-3DD0-E71F-252A-9F79976D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A514DA-44E9-00CB-C735-DDDB5CC7D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2B28D-A7A3-58A8-7911-0353478B1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DA6E0-E57D-CAD1-72FC-DAC7BF28B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4DC0B-9145-0782-5D90-4A284D7BE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3171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4BCF-E4E0-ADCB-DC59-40F30C9D3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B12E1-593B-99CA-BE2B-32D663216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A42D5-0D1F-ADDF-9E81-BA4A7F007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2F9C6-3A91-D8E3-6F04-6CB6B69F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5406A-BD88-7E48-B950-5B3554CD1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9156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8365F-DA06-2C74-E9CF-C176A74F4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EA818-B7CD-C881-C454-3084B93DF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9C6B8-F379-1F4D-125E-0DD4ABC18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8A466-F05C-0F61-9168-D6D9AE7A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0ADDF-F080-8FD8-511B-09A863072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74195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FE89F-B2EE-7F68-75E0-A699CB431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EC9CB-26A6-6886-8118-0899C02C39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95004-7A36-4791-E96B-E45901109B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7DD7C-F50A-9C2B-44BE-7984084FA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5631F1-A137-F0D0-BAA0-8FBA2419C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C5DCD5-4297-24EC-1712-E63B45341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166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B28AA-36BD-6F34-7092-06A7F4141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4EF1E-384F-DADC-56A0-140367168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0A1177-8BF3-E924-67D2-9DFF7F20F0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CA12B0-913E-B6D8-C331-5406F5C271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125C94-C264-9B5E-D324-C38AA903BC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43D154-767E-C217-589E-13B6E51E7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210A26-3F96-68BB-4C5D-B7D814F7F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E4E56C-E299-547B-6EB5-A1897001D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4777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00022-B9F4-28B3-7AAD-32B32934B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C05546-2801-4D32-D6CD-3F98AFBC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F98E6-9E90-6560-778D-D7024B0DA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05AD4-C865-9886-BB6C-BB1B22DEA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602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0AC0A5-20B6-79EE-C21B-81BB6BC91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54FF43-6C2B-6B37-9F75-A8F20FC59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CBAE8D-C5FE-2C64-0EFD-5C309703D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8129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3C4E6-93A2-F05F-69BF-4EA4E6429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DE9A6-6A28-8898-47DA-CDFA9FA33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7210F7-2DFA-6DD8-0A0D-E28330E2F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8C25D0-DAD2-A0B4-3FA4-65067EB1B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2142DE-2924-0910-4DE7-72889F79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F4141-72FF-2452-6F1B-2737817FF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296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05F06-063B-FE94-5797-C065E428A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3F0804-20CE-B9DB-BBCB-0DDF4A686C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0BB9F7-F7B7-3A89-7C23-FC7F8F17B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35DEFF-196F-7915-E349-FC2136564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51D444-5867-EF0E-02A5-43136F3C9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E11067-B88B-5E41-99B1-14B8A6DC2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1423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34CB5-1F11-DB49-AE27-192CA0768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766739-FAD8-B6EA-80BE-59FE3B0259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88E60-3E3D-47C4-8342-D4291D030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AD8CF-1F28-60AF-2AB8-4AA93D240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6CBCB-6D61-7FB5-E3B3-7441A256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52472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5BF9E2-DAF8-B1DD-5435-79ED4D08A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DAE0E-8FBA-5D3E-B4B4-6A702D2DF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83CAD-C875-6431-8BC9-EB8E59175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373C5-BF91-DB07-B393-DF9A0C2A6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07E45-C739-C726-5559-867B9A51B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1253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767B0-A54A-6FAB-098A-AF5258274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C3F4E-3B17-0222-4976-F6428F389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B66497-49D5-596E-FBC3-1AE9229F9D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4F411-EC49-3AA9-83B4-C3C9098919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7E7A8-FE13-0E22-59A9-284DB60A7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3745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6342BE-4A26-625F-F0BB-C670A3ABBE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z="7200" dirty="0">
                <a:cs typeface="Calibri Light"/>
              </a:rPr>
              <a:t>Rel19 WI proposals on AI/ML for Air Interface</a:t>
            </a:r>
            <a:endParaRPr lang="en-IN" sz="7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088689-C72F-B026-4A2E-AD78316D20BC}"/>
              </a:ext>
            </a:extLst>
          </p:cNvPr>
          <p:cNvSpPr txBox="1"/>
          <p:nvPr/>
        </p:nvSpPr>
        <p:spPr>
          <a:xfrm>
            <a:off x="174172" y="76478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3GPP TSG RAN Meeting #102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December 11-15, 2023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Agenda Item: 9.1.1.1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BF2D8B-62D3-15BF-C013-04C931053521}"/>
              </a:ext>
            </a:extLst>
          </p:cNvPr>
          <p:cNvSpPr txBox="1"/>
          <p:nvPr/>
        </p:nvSpPr>
        <p:spPr>
          <a:xfrm>
            <a:off x="10007073" y="207347"/>
            <a:ext cx="182809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RP-233501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2FC3C76-984A-6EFE-4629-C50D2C091C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91" y="153511"/>
            <a:ext cx="1828093" cy="7692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270222-A9CA-1C9B-2AD0-3BD837D5EC32}"/>
              </a:ext>
            </a:extLst>
          </p:cNvPr>
          <p:cNvSpPr txBox="1"/>
          <p:nvPr/>
        </p:nvSpPr>
        <p:spPr>
          <a:xfrm>
            <a:off x="3051620" y="47636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Sourced by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CEWiT, 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IIT-K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Tejas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Networks</a:t>
            </a:r>
          </a:p>
        </p:txBody>
      </p:sp>
    </p:spTree>
    <p:extLst>
      <p:ext uri="{BB962C8B-B14F-4D97-AF65-F5344CB8AC3E}">
        <p14:creationId xmlns:p14="http://schemas.microsoft.com/office/powerpoint/2010/main" val="3263000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B6D89B-4785-3367-80AA-B0AA17FE9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>
                <a:cs typeface="Calibri Light"/>
              </a:rPr>
              <a:t>CSI Enhancement Rel18</a:t>
            </a:r>
            <a:endParaRPr lang="en-US" dirty="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E8A78A43-6017-4230-AE57-28CFFFE6FE3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929384"/>
          <a:ext cx="10515600" cy="4656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4A7A5C3D-29E9-E14C-EE8F-C5A2D3A54F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6768" y="341013"/>
            <a:ext cx="1361897" cy="56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15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B6D89B-4785-3367-80AA-B0AA17FE9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>
                <a:cs typeface="Calibri Light"/>
              </a:rPr>
              <a:t>Proposal for Rel19</a:t>
            </a:r>
          </a:p>
        </p:txBody>
      </p:sp>
      <p:sp>
        <p:nvSpPr>
          <p:cNvPr id="19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9E83BED9-59E4-C31D-7A84-44B162EE5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cs typeface="Calibri"/>
              </a:rPr>
              <a:t>Proposal for CSI compression</a:t>
            </a:r>
          </a:p>
          <a:p>
            <a:pPr lvl="1"/>
            <a:r>
              <a:rPr lang="en-US" sz="2000">
                <a:cs typeface="Calibri"/>
              </a:rPr>
              <a:t>Support for normative WI in Rel19</a:t>
            </a:r>
            <a:endParaRPr lang="en-US" sz="2000">
              <a:ea typeface="Calibri"/>
              <a:cs typeface="Calibri"/>
            </a:endParaRPr>
          </a:p>
          <a:p>
            <a:pPr lvl="1"/>
            <a:r>
              <a:rPr lang="en-US" sz="2000" i="1">
                <a:cs typeface="Calibri"/>
              </a:rPr>
              <a:t>CQI </a:t>
            </a:r>
            <a:r>
              <a:rPr lang="en-US" sz="2000">
                <a:cs typeface="Calibri"/>
              </a:rPr>
              <a:t>calculation for higher ranks.</a:t>
            </a:r>
          </a:p>
          <a:p>
            <a:pPr lvl="1"/>
            <a:r>
              <a:rPr lang="en-US" sz="2000">
                <a:cs typeface="Calibri"/>
              </a:rPr>
              <a:t>CSI omission/priority rules when using AI/ML based feedback</a:t>
            </a:r>
            <a:endParaRPr lang="en-US" sz="2000">
              <a:ea typeface="Calibri"/>
              <a:cs typeface="Calibri"/>
            </a:endParaRPr>
          </a:p>
          <a:p>
            <a:pPr lvl="1"/>
            <a:r>
              <a:rPr lang="en-US" sz="2000" i="1">
                <a:cs typeface="Calibri"/>
              </a:rPr>
              <a:t>Capability report</a:t>
            </a:r>
            <a:r>
              <a:rPr lang="en-US" sz="2000">
                <a:cs typeface="Calibri"/>
              </a:rPr>
              <a:t> to pair the compatible CSI-generation model and CSI-reconstruction model</a:t>
            </a:r>
            <a:endParaRPr lang="en-US" sz="2000"/>
          </a:p>
          <a:p>
            <a:pPr lvl="1"/>
            <a:r>
              <a:rPr lang="en-US" sz="2000">
                <a:cs typeface="Calibri"/>
              </a:rPr>
              <a:t>For Type-3 training, consider the possible spec impact of signaling for quantization awareness, data collection, model monitoring and model retraining.</a:t>
            </a:r>
          </a:p>
          <a:p>
            <a:r>
              <a:rPr lang="en-US" sz="2000">
                <a:ea typeface="+mn-lt"/>
                <a:cs typeface="+mn-lt"/>
              </a:rPr>
              <a:t>Proposal for </a:t>
            </a:r>
            <a:r>
              <a:rPr lang="en-US" sz="2000">
                <a:cs typeface="Calibri"/>
              </a:rPr>
              <a:t>CSI prediction, </a:t>
            </a:r>
          </a:p>
          <a:p>
            <a:pPr lvl="1"/>
            <a:r>
              <a:rPr lang="en-US" sz="2000">
                <a:ea typeface="Calibri"/>
                <a:cs typeface="Calibri"/>
              </a:rPr>
              <a:t>Proceed with normative work in Rel19 for UE-side CSI prediction</a:t>
            </a:r>
          </a:p>
          <a:p>
            <a:pPr lvl="1"/>
            <a:r>
              <a:rPr lang="en-US" sz="2000">
                <a:cs typeface="Calibri"/>
              </a:rPr>
              <a:t>Consider signaling impact on data collection </a:t>
            </a:r>
          </a:p>
          <a:p>
            <a:pPr lvl="1"/>
            <a:r>
              <a:rPr lang="en-US" sz="2000">
                <a:ea typeface="Calibri"/>
                <a:cs typeface="Calibri"/>
              </a:rPr>
              <a:t>AI/ML model selection based on model IDs for different UE speeds.</a:t>
            </a:r>
          </a:p>
          <a:p>
            <a:pPr lvl="1"/>
            <a:r>
              <a:rPr lang="en-US" sz="2000">
                <a:cs typeface="Calibri"/>
              </a:rPr>
              <a:t>Signaling procedures to facilitate LCM operations</a:t>
            </a:r>
            <a:endParaRPr lang="en-US" sz="2000">
              <a:ea typeface="Calibri"/>
              <a:cs typeface="Calibri"/>
            </a:endParaRPr>
          </a:p>
          <a:p>
            <a:pPr lvl="1"/>
            <a:endParaRPr lang="en-US" sz="2000">
              <a:cs typeface="Calibri"/>
            </a:endParaRPr>
          </a:p>
          <a:p>
            <a:pPr lvl="1"/>
            <a:endParaRPr lang="en-US" sz="2000">
              <a:cs typeface="Calibri"/>
            </a:endParaRPr>
          </a:p>
          <a:p>
            <a:pPr lvl="1"/>
            <a:endParaRPr lang="en-US" sz="2000">
              <a:cs typeface="Calibri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4E7B520-15C3-B741-7B2D-72F3D1542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6768" y="341013"/>
            <a:ext cx="1361897" cy="56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604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7AA03C8-5F2F-FE40-E081-2A3DCFC784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53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B6D89B-4785-3367-80AA-B0AA17FE9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cs typeface="Calibri Light"/>
              </a:rPr>
              <a:t>AI/ML for Positioning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4E7B520-15C3-B741-7B2D-72F3D1542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6768" y="341013"/>
            <a:ext cx="1361897" cy="568806"/>
          </a:xfrm>
          <a:prstGeom prst="rect">
            <a:avLst/>
          </a:prstGeom>
        </p:spPr>
      </p:pic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4CB90737-98FF-F498-881E-ED50938FC7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994946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86395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B6D89B-4785-3367-80AA-B0AA17FE9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>
                <a:cs typeface="Calibri Light"/>
              </a:rPr>
              <a:t>AI/ML for </a:t>
            </a:r>
            <a:r>
              <a:rPr lang="en-US" sz="5400">
                <a:ea typeface="+mj-lt"/>
                <a:cs typeface="+mj-lt"/>
              </a:rPr>
              <a:t>Beam Management</a:t>
            </a:r>
            <a:endParaRPr lang="en-US" sz="5400">
              <a:cs typeface="Calibri Light"/>
            </a:endParaRPr>
          </a:p>
        </p:txBody>
      </p:sp>
      <p:sp>
        <p:nvSpPr>
          <p:cNvPr id="17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3BED9-59E4-C31D-7A84-44B162EE5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None/>
            </a:pPr>
            <a:r>
              <a:rPr lang="en-GB" sz="1900" dirty="0">
                <a:ea typeface="+mn-lt"/>
                <a:cs typeface="+mn-lt"/>
              </a:rPr>
              <a:t>Proposals for Rel19</a:t>
            </a:r>
            <a:endParaRPr lang="en-US" sz="1900" dirty="0">
              <a:ea typeface="+mn-lt"/>
              <a:cs typeface="+mn-lt"/>
            </a:endParaRPr>
          </a:p>
          <a:p>
            <a:pPr marL="285750" indent="-285750"/>
            <a:r>
              <a:rPr lang="en-US" sz="1900" dirty="0">
                <a:ea typeface="+mn-lt"/>
                <a:cs typeface="+mn-lt"/>
              </a:rPr>
              <a:t>For AI-based beam management, from RAN1 perspective, at least the following are recommended for normative work</a:t>
            </a:r>
            <a:endParaRPr lang="en-US" sz="1900" dirty="0">
              <a:cs typeface="Calibri" panose="020F0502020204030204"/>
            </a:endParaRPr>
          </a:p>
          <a:p>
            <a:pPr marL="285750" indent="-285750"/>
            <a:r>
              <a:rPr lang="en-US" sz="1900" dirty="0">
                <a:ea typeface="+mn-lt"/>
                <a:cs typeface="+mn-lt"/>
              </a:rPr>
              <a:t>Both BM-Case1 and BM-Case2</a:t>
            </a:r>
            <a:endParaRPr lang="en-US" sz="1900" dirty="0">
              <a:cs typeface="Calibri" panose="020F0502020204030204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900" dirty="0">
                <a:ea typeface="+mn-lt"/>
                <a:cs typeface="+mn-lt"/>
              </a:rPr>
              <a:t>BM-Case1: Spatial-domain DL Tx beam prediction for Set A of beams based on measurement results of Set B of beams</a:t>
            </a:r>
            <a:endParaRPr lang="en-US" sz="19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900" dirty="0">
                <a:ea typeface="+mn-lt"/>
                <a:cs typeface="+mn-lt"/>
              </a:rPr>
              <a:t>BM-Case2: Temporal DL Tx beam prediction for Set A of beams based on the historic measurement results of Set B of beams</a:t>
            </a:r>
            <a:endParaRPr lang="en-US" sz="1900" dirty="0"/>
          </a:p>
          <a:p>
            <a:pPr marL="285750" indent="-285750"/>
            <a:r>
              <a:rPr lang="en-US" sz="1900" dirty="0">
                <a:ea typeface="+mn-lt"/>
                <a:cs typeface="+mn-lt"/>
              </a:rPr>
              <a:t>DL Tx beam prediction for both UE-sided model and NW-sided model</a:t>
            </a:r>
            <a:endParaRPr lang="en-US" sz="1900" dirty="0">
              <a:cs typeface="Calibri" panose="020F0502020204030204"/>
            </a:endParaRPr>
          </a:p>
          <a:p>
            <a:pPr marL="285750" indent="-285750"/>
            <a:r>
              <a:rPr lang="en-US" sz="1900" dirty="0">
                <a:ea typeface="+mn-lt"/>
                <a:cs typeface="+mn-lt"/>
              </a:rPr>
              <a:t>Necessary signaling/mechanism(s) to facilitate data collection, model inference, and performance monitoring for both UE-sided model and NW-sided model</a:t>
            </a:r>
            <a:endParaRPr lang="en-US" sz="1900" dirty="0">
              <a:cs typeface="Calibri" panose="020F0502020204030204"/>
            </a:endParaRPr>
          </a:p>
          <a:p>
            <a:pPr marL="285750" indent="-285750">
              <a:spcBef>
                <a:spcPts val="0"/>
              </a:spcBef>
            </a:pPr>
            <a:r>
              <a:rPr lang="en-US" sz="1900" dirty="0">
                <a:ea typeface="+mn-lt"/>
                <a:cs typeface="+mn-lt"/>
              </a:rPr>
              <a:t>Signaling/mechanism(s) to facilitate necessary LCM operations via 3GPP signaling for UE-sided model</a:t>
            </a:r>
            <a:endParaRPr lang="en-US" sz="1900" dirty="0">
              <a:cs typeface="Calibri" panose="020F0502020204030204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4E7B520-15C3-B741-7B2D-72F3D1542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6768" y="341013"/>
            <a:ext cx="1361897" cy="56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62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555</Words>
  <Application>Microsoft Office PowerPoint</Application>
  <PresentationFormat>Widescreen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Segoe UI</vt:lpstr>
      <vt:lpstr>office theme</vt:lpstr>
      <vt:lpstr>1_Office Theme</vt:lpstr>
      <vt:lpstr>Rel19 WI proposals on AI/ML for Air Interface</vt:lpstr>
      <vt:lpstr>CSI Enhancement Rel18</vt:lpstr>
      <vt:lpstr>Proposal for Rel19</vt:lpstr>
      <vt:lpstr>AI/ML for Positioning</vt:lpstr>
      <vt:lpstr>AI/ML for Beam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pardhasarathy.j</cp:lastModifiedBy>
  <cp:revision>65</cp:revision>
  <dcterms:created xsi:type="dcterms:W3CDTF">2023-11-15T04:07:30Z</dcterms:created>
  <dcterms:modified xsi:type="dcterms:W3CDTF">2023-12-04T06:31:45Z</dcterms:modified>
</cp:coreProperties>
</file>