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sldIdLst>
    <p:sldId id="276" r:id="rId5"/>
    <p:sldId id="284" r:id="rId6"/>
    <p:sldId id="295" r:id="rId7"/>
    <p:sldId id="296" r:id="rId8"/>
    <p:sldId id="293" r:id="rId9"/>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7EF68C4-B4EF-4BFB-8BD6-D4A517C347B4}">
          <p14:sldIdLst>
            <p14:sldId id="276"/>
            <p14:sldId id="284"/>
            <p14:sldId id="295"/>
            <p14:sldId id="296"/>
            <p14:sldId id="29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ka" initials="Eri" lastIdx="4" clrIdx="0">
    <p:extLst>
      <p:ext uri="{19B8F6BF-5375-455C-9EA6-DF929625EA0E}">
        <p15:presenceInfo xmlns:p15="http://schemas.microsoft.com/office/powerpoint/2012/main" userId="Erika" providerId="None"/>
      </p:ext>
    </p:extLst>
  </p:cmAuthor>
  <p:cmAuthor id="2" name="Mohyeldin, Eiman (Nokia - DE/Munich)" initials="ME(-D" lastIdx="3" clrIdx="1">
    <p:extLst>
      <p:ext uri="{19B8F6BF-5375-455C-9EA6-DF929625EA0E}">
        <p15:presenceInfo xmlns:p15="http://schemas.microsoft.com/office/powerpoint/2012/main" userId="S::eiman.mohyeldin@nokia.com::a0cfb91d-055b-47ac-bb34-fd7566619494" providerId="AD"/>
      </p:ext>
    </p:extLst>
  </p:cmAuthor>
  <p:cmAuthor id="3" name="alessandro casagni" initials="ac" lastIdx="1" clrIdx="2">
    <p:extLst>
      <p:ext uri="{19B8F6BF-5375-455C-9EA6-DF929625EA0E}">
        <p15:presenceInfo xmlns:p15="http://schemas.microsoft.com/office/powerpoint/2012/main" userId="S-1-5-21-147214757-305610072-1517763936-500466" providerId="AD"/>
      </p:ext>
    </p:extLst>
  </p:cmAuthor>
  <p:cmAuthor id="4" name="Moorut, Prakash (Nokia - US/Naperville)" initials="MP(-U" lastIdx="5" clrIdx="3">
    <p:extLst>
      <p:ext uri="{19B8F6BF-5375-455C-9EA6-DF929625EA0E}">
        <p15:presenceInfo xmlns:p15="http://schemas.microsoft.com/office/powerpoint/2012/main" userId="S::prakash.moorut@nokia.com::29644fa6-8c2c-4ff5-a0bc-889059c7816a" providerId="AD"/>
      </p:ext>
    </p:extLst>
  </p:cmAuthor>
  <p:cmAuthor id="5" name="Liang Meng" initials="LM" lastIdx="1" clrIdx="4">
    <p:extLst>
      <p:ext uri="{19B8F6BF-5375-455C-9EA6-DF929625EA0E}">
        <p15:presenceInfo xmlns:p15="http://schemas.microsoft.com/office/powerpoint/2012/main" userId="Liang Me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6856"/>
    <a:srgbClr val="017072"/>
    <a:srgbClr val="A2E2DD"/>
    <a:srgbClr val="58AAA4"/>
    <a:srgbClr val="00D25F"/>
    <a:srgbClr val="A5D3D1"/>
    <a:srgbClr val="0B6A68"/>
    <a:srgbClr val="1B6E6D"/>
    <a:srgbClr val="309992"/>
    <a:srgbClr val="E2F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D32AA9-156A-483B-A6B8-30F20A4B8E29}" v="9" dt="2020-11-24T08:50:19.5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97" autoAdjust="0"/>
    <p:restoredTop sz="93963" autoAdjust="0"/>
  </p:normalViewPr>
  <p:slideViewPr>
    <p:cSldViewPr snapToGrid="0">
      <p:cViewPr varScale="1">
        <p:scale>
          <a:sx n="64" d="100"/>
          <a:sy n="64" d="100"/>
        </p:scale>
        <p:origin x="848" y="52"/>
      </p:cViewPr>
      <p:guideLst/>
    </p:cSldViewPr>
  </p:slideViewPr>
  <p:notesTextViewPr>
    <p:cViewPr>
      <p:scale>
        <a:sx n="1" d="1"/>
        <a:sy n="1" d="1"/>
      </p:scale>
      <p:origin x="0" y="0"/>
    </p:cViewPr>
  </p:notesTextViewPr>
  <p:sorterViewPr>
    <p:cViewPr>
      <p:scale>
        <a:sx n="200" d="100"/>
        <a:sy n="200" d="100"/>
      </p:scale>
      <p:origin x="0" y="-95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6/11/relationships/changesInfo" Target="changesInfos/changesInfo1.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rika Tejedor" userId="4c2e38dc-fbfa-47e0-bce8-ecefe498906b" providerId="ADAL" clId="{69D32AA9-156A-483B-A6B8-30F20A4B8E29}"/>
    <pc:docChg chg="modSld">
      <pc:chgData name="Erika Tejedor" userId="4c2e38dc-fbfa-47e0-bce8-ecefe498906b" providerId="ADAL" clId="{69D32AA9-156A-483B-A6B8-30F20A4B8E29}" dt="2020-11-24T13:54:24.777" v="75" actId="20577"/>
      <pc:docMkLst>
        <pc:docMk/>
      </pc:docMkLst>
      <pc:sldChg chg="addSp modSp">
        <pc:chgData name="Erika Tejedor" userId="4c2e38dc-fbfa-47e0-bce8-ecefe498906b" providerId="ADAL" clId="{69D32AA9-156A-483B-A6B8-30F20A4B8E29}" dt="2020-11-24T13:54:24.777" v="75" actId="20577"/>
        <pc:sldMkLst>
          <pc:docMk/>
          <pc:sldMk cId="3781041238" sldId="266"/>
        </pc:sldMkLst>
        <pc:spChg chg="mod">
          <ac:chgData name="Erika Tejedor" userId="4c2e38dc-fbfa-47e0-bce8-ecefe498906b" providerId="ADAL" clId="{69D32AA9-156A-483B-A6B8-30F20A4B8E29}" dt="2020-11-24T13:54:24.777" v="75" actId="20577"/>
          <ac:spMkLst>
            <pc:docMk/>
            <pc:sldMk cId="3781041238" sldId="266"/>
            <ac:spMk id="2" creationId="{00000000-0000-0000-0000-000000000000}"/>
          </ac:spMkLst>
        </pc:spChg>
        <pc:spChg chg="mod">
          <ac:chgData name="Erika Tejedor" userId="4c2e38dc-fbfa-47e0-bce8-ecefe498906b" providerId="ADAL" clId="{69D32AA9-156A-483B-A6B8-30F20A4B8E29}" dt="2020-11-24T08:35:38.550" v="5" actId="1076"/>
          <ac:spMkLst>
            <pc:docMk/>
            <pc:sldMk cId="3781041238" sldId="266"/>
            <ac:spMk id="6" creationId="{00000000-0000-0000-0000-000000000000}"/>
          </ac:spMkLst>
        </pc:spChg>
        <pc:spChg chg="add mod">
          <ac:chgData name="Erika Tejedor" userId="4c2e38dc-fbfa-47e0-bce8-ecefe498906b" providerId="ADAL" clId="{69D32AA9-156A-483B-A6B8-30F20A4B8E29}" dt="2020-11-24T08:36:03.399" v="45" actId="207"/>
          <ac:spMkLst>
            <pc:docMk/>
            <pc:sldMk cId="3781041238" sldId="266"/>
            <ac:spMk id="7" creationId="{934DB285-73E3-42DC-940F-C2CCF9CD68D6}"/>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400" dirty="0"/>
              <a:t>Length</a:t>
            </a:r>
            <a:r>
              <a:rPr lang="en-US" altLang="zh-CN" sz="1400" baseline="0" dirty="0"/>
              <a:t> of transmission lines</a:t>
            </a:r>
            <a:endParaRPr lang="en-US" altLang="zh-CN" sz="1400"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3128341340368829"/>
          <c:y val="0.18609137444715293"/>
          <c:w val="0.84381307211679868"/>
          <c:h val="0.6115189826336479"/>
        </c:manualLayout>
      </c:layout>
      <c:barChart>
        <c:barDir val="col"/>
        <c:grouping val="clustered"/>
        <c:varyColors val="0"/>
        <c:ser>
          <c:idx val="0"/>
          <c:order val="0"/>
          <c:tx>
            <c:strRef>
              <c:f>Sheet1!$B$1</c:f>
              <c:strCache>
                <c:ptCount val="1"/>
                <c:pt idx="0">
                  <c:v>系列 1</c:v>
                </c:pt>
              </c:strCache>
            </c:strRef>
          </c:tx>
          <c:spPr>
            <a:solidFill>
              <a:srgbClr val="01707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7"/>
                <c:pt idx="0">
                  <c:v>2014</c:v>
                </c:pt>
                <c:pt idx="1">
                  <c:v>2015</c:v>
                </c:pt>
                <c:pt idx="2">
                  <c:v>2016</c:v>
                </c:pt>
                <c:pt idx="3">
                  <c:v>2017</c:v>
                </c:pt>
                <c:pt idx="4">
                  <c:v>2018</c:v>
                </c:pt>
                <c:pt idx="5">
                  <c:v>2019</c:v>
                </c:pt>
                <c:pt idx="6">
                  <c:v>2020</c:v>
                </c:pt>
              </c:numCache>
            </c:numRef>
          </c:cat>
          <c:val>
            <c:numRef>
              <c:f>Sheet1!$B$2:$B$8</c:f>
              <c:numCache>
                <c:formatCode>General</c:formatCode>
                <c:ptCount val="7"/>
                <c:pt idx="0">
                  <c:v>0.84360000000000002</c:v>
                </c:pt>
                <c:pt idx="1">
                  <c:v>0.88800000000000001</c:v>
                </c:pt>
                <c:pt idx="2">
                  <c:v>0.93200000000000005</c:v>
                </c:pt>
                <c:pt idx="3">
                  <c:v>0.98099999999999998</c:v>
                </c:pt>
                <c:pt idx="4">
                  <c:v>1.038</c:v>
                </c:pt>
                <c:pt idx="5">
                  <c:v>1.0900000000000001</c:v>
                </c:pt>
                <c:pt idx="6">
                  <c:v>1.1419999999999999</c:v>
                </c:pt>
              </c:numCache>
            </c:numRef>
          </c:val>
          <c:extLst>
            <c:ext xmlns:c16="http://schemas.microsoft.com/office/drawing/2014/chart" uri="{C3380CC4-5D6E-409C-BE32-E72D297353CC}">
              <c16:uniqueId val="{00000000-F1B7-439F-97A3-C572E1C56E2E}"/>
            </c:ext>
          </c:extLst>
        </c:ser>
        <c:dLbls>
          <c:showLegendKey val="0"/>
          <c:showVal val="0"/>
          <c:showCatName val="0"/>
          <c:showSerName val="0"/>
          <c:showPercent val="0"/>
          <c:showBubbleSize val="0"/>
        </c:dLbls>
        <c:gapWidth val="219"/>
        <c:overlap val="-27"/>
        <c:axId val="404668767"/>
        <c:axId val="404674015"/>
      </c:barChart>
      <c:catAx>
        <c:axId val="4046687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04674015"/>
        <c:crosses val="autoZero"/>
        <c:auto val="1"/>
        <c:lblAlgn val="ctr"/>
        <c:lblOffset val="100"/>
        <c:noMultiLvlLbl val="0"/>
      </c:catAx>
      <c:valAx>
        <c:axId val="40467401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altLang="zh-CN" dirty="0"/>
                  <a:t>(Million km)</a:t>
                </a:r>
                <a:endParaRPr lang="zh-CN" altLang="en-US" dirty="0"/>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0466876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6FE6C3-3E92-4826-81C0-5FAF1DAB5B19}" type="datetimeFigureOut">
              <a:rPr lang="zh-CN" altLang="en-US" smtClean="0"/>
              <a:t>2023/12/4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DA8A86-AB13-4803-8C50-696EB60FC76F}" type="slidenum">
              <a:rPr lang="zh-CN" altLang="en-US" smtClean="0"/>
              <a:t>‹#›</a:t>
            </a:fld>
            <a:endParaRPr lang="zh-CN" altLang="en-US"/>
          </a:p>
        </p:txBody>
      </p:sp>
    </p:spTree>
    <p:extLst>
      <p:ext uri="{BB962C8B-B14F-4D97-AF65-F5344CB8AC3E}">
        <p14:creationId xmlns:p14="http://schemas.microsoft.com/office/powerpoint/2010/main" val="1372535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4DA8A86-AB13-4803-8C50-696EB60FC76F}" type="slidenum">
              <a:rPr lang="zh-CN" altLang="en-US" smtClean="0"/>
              <a:t>2</a:t>
            </a:fld>
            <a:endParaRPr lang="zh-CN" altLang="en-US"/>
          </a:p>
        </p:txBody>
      </p:sp>
    </p:spTree>
    <p:extLst>
      <p:ext uri="{BB962C8B-B14F-4D97-AF65-F5344CB8AC3E}">
        <p14:creationId xmlns:p14="http://schemas.microsoft.com/office/powerpoint/2010/main" val="18276448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CAB3C-0F2D-4918-A2CA-C5092C5F536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614A8BC3-5E1C-41B0-B388-DD17884A6C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9248042E-C4CC-478E-A280-2573CDBF7E83}"/>
              </a:ext>
            </a:extLst>
          </p:cNvPr>
          <p:cNvSpPr>
            <a:spLocks noGrp="1"/>
          </p:cNvSpPr>
          <p:nvPr>
            <p:ph type="dt" sz="half" idx="10"/>
          </p:nvPr>
        </p:nvSpPr>
        <p:spPr/>
        <p:txBody>
          <a:bodyPr/>
          <a:lstStyle/>
          <a:p>
            <a:fld id="{0BFABD86-2931-4D75-94F8-DE2F91EB17B6}" type="datetimeFigureOut">
              <a:rPr lang="sv-SE" smtClean="0"/>
              <a:t>2023-12-04</a:t>
            </a:fld>
            <a:endParaRPr lang="sv-SE"/>
          </a:p>
        </p:txBody>
      </p:sp>
      <p:sp>
        <p:nvSpPr>
          <p:cNvPr id="5" name="Footer Placeholder 4">
            <a:extLst>
              <a:ext uri="{FF2B5EF4-FFF2-40B4-BE49-F238E27FC236}">
                <a16:creationId xmlns:a16="http://schemas.microsoft.com/office/drawing/2014/main" id="{6E952F6C-8F88-400A-A89E-16513017FE56}"/>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8076D1C2-E52A-48FE-ACA1-8DAE0BACD52F}"/>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488210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48BF3-EF29-40B9-9DA4-4A03216D51E5}"/>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CF16642E-3BB4-4E48-BDCF-C91D212F81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E9DEB358-A2ED-409A-9EFA-F2E9162ABCEE}"/>
              </a:ext>
            </a:extLst>
          </p:cNvPr>
          <p:cNvSpPr>
            <a:spLocks noGrp="1"/>
          </p:cNvSpPr>
          <p:nvPr>
            <p:ph type="dt" sz="half" idx="10"/>
          </p:nvPr>
        </p:nvSpPr>
        <p:spPr/>
        <p:txBody>
          <a:bodyPr/>
          <a:lstStyle/>
          <a:p>
            <a:fld id="{0BFABD86-2931-4D75-94F8-DE2F91EB17B6}" type="datetimeFigureOut">
              <a:rPr lang="sv-SE" smtClean="0"/>
              <a:t>2023-12-04</a:t>
            </a:fld>
            <a:endParaRPr lang="sv-SE"/>
          </a:p>
        </p:txBody>
      </p:sp>
      <p:sp>
        <p:nvSpPr>
          <p:cNvPr id="5" name="Footer Placeholder 4">
            <a:extLst>
              <a:ext uri="{FF2B5EF4-FFF2-40B4-BE49-F238E27FC236}">
                <a16:creationId xmlns:a16="http://schemas.microsoft.com/office/drawing/2014/main" id="{97222523-7533-43E4-A3ED-B40EF8C307D9}"/>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E74EE533-C797-43A3-ACEA-4A68C86351BA}"/>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3381214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57A2869-FA7C-4AC1-B7FD-860CC14B50F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6D38454E-0693-4085-9961-AAA29C7D2E4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4CEEEAA1-22DA-40D2-BCB3-1A682F9492DA}"/>
              </a:ext>
            </a:extLst>
          </p:cNvPr>
          <p:cNvSpPr>
            <a:spLocks noGrp="1"/>
          </p:cNvSpPr>
          <p:nvPr>
            <p:ph type="dt" sz="half" idx="10"/>
          </p:nvPr>
        </p:nvSpPr>
        <p:spPr/>
        <p:txBody>
          <a:bodyPr/>
          <a:lstStyle/>
          <a:p>
            <a:fld id="{0BFABD86-2931-4D75-94F8-DE2F91EB17B6}" type="datetimeFigureOut">
              <a:rPr lang="sv-SE" smtClean="0"/>
              <a:t>2023-12-04</a:t>
            </a:fld>
            <a:endParaRPr lang="sv-SE"/>
          </a:p>
        </p:txBody>
      </p:sp>
      <p:sp>
        <p:nvSpPr>
          <p:cNvPr id="5" name="Footer Placeholder 4">
            <a:extLst>
              <a:ext uri="{FF2B5EF4-FFF2-40B4-BE49-F238E27FC236}">
                <a16:creationId xmlns:a16="http://schemas.microsoft.com/office/drawing/2014/main" id="{A287A6EA-9BC3-4B31-A7A8-EF89AA171C14}"/>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A12A4AA3-FA3D-4A2E-841F-667E8C441F9B}"/>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2428088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384B2-E646-4AAC-A68C-A477A01538B5}"/>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FE5A062F-95D4-4F93-B213-DFBB56167B0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961527F1-CB69-4BFC-A847-872C9A469F97}"/>
              </a:ext>
            </a:extLst>
          </p:cNvPr>
          <p:cNvSpPr>
            <a:spLocks noGrp="1"/>
          </p:cNvSpPr>
          <p:nvPr>
            <p:ph type="dt" sz="half" idx="10"/>
          </p:nvPr>
        </p:nvSpPr>
        <p:spPr/>
        <p:txBody>
          <a:bodyPr/>
          <a:lstStyle/>
          <a:p>
            <a:fld id="{0BFABD86-2931-4D75-94F8-DE2F91EB17B6}" type="datetimeFigureOut">
              <a:rPr lang="sv-SE" smtClean="0"/>
              <a:t>2023-12-04</a:t>
            </a:fld>
            <a:endParaRPr lang="sv-SE"/>
          </a:p>
        </p:txBody>
      </p:sp>
      <p:sp>
        <p:nvSpPr>
          <p:cNvPr id="5" name="Footer Placeholder 4">
            <a:extLst>
              <a:ext uri="{FF2B5EF4-FFF2-40B4-BE49-F238E27FC236}">
                <a16:creationId xmlns:a16="http://schemas.microsoft.com/office/drawing/2014/main" id="{7A70A9BE-32CD-4FC7-848E-4968FA6531F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BAA2F37F-05B1-4FCA-B105-FD296A4DF7F4}"/>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2061801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44221-18BE-43CF-85BB-85AB2DF002E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AD9D61CF-9115-4F83-89CD-C224370A34A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41F430-8ADF-4784-A2EE-624AF209857C}"/>
              </a:ext>
            </a:extLst>
          </p:cNvPr>
          <p:cNvSpPr>
            <a:spLocks noGrp="1"/>
          </p:cNvSpPr>
          <p:nvPr>
            <p:ph type="dt" sz="half" idx="10"/>
          </p:nvPr>
        </p:nvSpPr>
        <p:spPr/>
        <p:txBody>
          <a:bodyPr/>
          <a:lstStyle/>
          <a:p>
            <a:fld id="{0BFABD86-2931-4D75-94F8-DE2F91EB17B6}" type="datetimeFigureOut">
              <a:rPr lang="sv-SE" smtClean="0"/>
              <a:t>2023-12-04</a:t>
            </a:fld>
            <a:endParaRPr lang="sv-SE"/>
          </a:p>
        </p:txBody>
      </p:sp>
      <p:sp>
        <p:nvSpPr>
          <p:cNvPr id="5" name="Footer Placeholder 4">
            <a:extLst>
              <a:ext uri="{FF2B5EF4-FFF2-40B4-BE49-F238E27FC236}">
                <a16:creationId xmlns:a16="http://schemas.microsoft.com/office/drawing/2014/main" id="{7D939E98-0533-4825-9A01-B18C1925A0DB}"/>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10B33518-6161-4F43-9110-C214091530F7}"/>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1875649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3C848A-65FF-4AEA-A344-B8F9E0ED5AAC}"/>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E1F3ACFF-3927-44E5-A78F-98C67A58F7E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28F47672-478E-4845-970C-F1F7CAD1392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089A623E-68CE-4DBD-98B4-B9070B1DD67B}"/>
              </a:ext>
            </a:extLst>
          </p:cNvPr>
          <p:cNvSpPr>
            <a:spLocks noGrp="1"/>
          </p:cNvSpPr>
          <p:nvPr>
            <p:ph type="dt" sz="half" idx="10"/>
          </p:nvPr>
        </p:nvSpPr>
        <p:spPr/>
        <p:txBody>
          <a:bodyPr/>
          <a:lstStyle/>
          <a:p>
            <a:fld id="{0BFABD86-2931-4D75-94F8-DE2F91EB17B6}" type="datetimeFigureOut">
              <a:rPr lang="sv-SE" smtClean="0"/>
              <a:t>2023-12-04</a:t>
            </a:fld>
            <a:endParaRPr lang="sv-SE"/>
          </a:p>
        </p:txBody>
      </p:sp>
      <p:sp>
        <p:nvSpPr>
          <p:cNvPr id="6" name="Footer Placeholder 5">
            <a:extLst>
              <a:ext uri="{FF2B5EF4-FFF2-40B4-BE49-F238E27FC236}">
                <a16:creationId xmlns:a16="http://schemas.microsoft.com/office/drawing/2014/main" id="{61F770BD-CDA3-4D7F-9D1D-6425BA3C0CF1}"/>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2A5945C2-1AEF-4506-8420-1C4DD16A6659}"/>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27386044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FEDA9-8A76-4557-A179-B23894F983B7}"/>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3F05E11E-156A-40BE-AF12-6CF03A2E65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162BBBB-52F9-4799-98FB-BAC95D68A12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44F52144-746C-4AD9-BB51-02747C16BA6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CEF5EF2-52FD-448F-90D8-D5984E74770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063B41BF-C026-4DA8-88DB-968A71356D73}"/>
              </a:ext>
            </a:extLst>
          </p:cNvPr>
          <p:cNvSpPr>
            <a:spLocks noGrp="1"/>
          </p:cNvSpPr>
          <p:nvPr>
            <p:ph type="dt" sz="half" idx="10"/>
          </p:nvPr>
        </p:nvSpPr>
        <p:spPr/>
        <p:txBody>
          <a:bodyPr/>
          <a:lstStyle/>
          <a:p>
            <a:fld id="{0BFABD86-2931-4D75-94F8-DE2F91EB17B6}" type="datetimeFigureOut">
              <a:rPr lang="sv-SE" smtClean="0"/>
              <a:t>2023-12-04</a:t>
            </a:fld>
            <a:endParaRPr lang="sv-SE"/>
          </a:p>
        </p:txBody>
      </p:sp>
      <p:sp>
        <p:nvSpPr>
          <p:cNvPr id="8" name="Footer Placeholder 7">
            <a:extLst>
              <a:ext uri="{FF2B5EF4-FFF2-40B4-BE49-F238E27FC236}">
                <a16:creationId xmlns:a16="http://schemas.microsoft.com/office/drawing/2014/main" id="{3DF37817-591B-4B66-BD89-7488BA945E15}"/>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0654915B-B05E-4BC8-AC81-E8575E41C81D}"/>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27072871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FD8B9-7E13-442E-9332-F00DD5E5686F}"/>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548AECD5-B71B-4317-8DF6-72A8C43943F2}"/>
              </a:ext>
            </a:extLst>
          </p:cNvPr>
          <p:cNvSpPr>
            <a:spLocks noGrp="1"/>
          </p:cNvSpPr>
          <p:nvPr>
            <p:ph type="dt" sz="half" idx="10"/>
          </p:nvPr>
        </p:nvSpPr>
        <p:spPr/>
        <p:txBody>
          <a:bodyPr/>
          <a:lstStyle/>
          <a:p>
            <a:fld id="{0BFABD86-2931-4D75-94F8-DE2F91EB17B6}" type="datetimeFigureOut">
              <a:rPr lang="sv-SE" smtClean="0"/>
              <a:t>2023-12-04</a:t>
            </a:fld>
            <a:endParaRPr lang="sv-SE"/>
          </a:p>
        </p:txBody>
      </p:sp>
      <p:sp>
        <p:nvSpPr>
          <p:cNvPr id="4" name="Footer Placeholder 3">
            <a:extLst>
              <a:ext uri="{FF2B5EF4-FFF2-40B4-BE49-F238E27FC236}">
                <a16:creationId xmlns:a16="http://schemas.microsoft.com/office/drawing/2014/main" id="{B154C64F-074D-4C67-AAF6-B00C018E7B8F}"/>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78F03B9C-DB7E-4073-BE41-3D04D12F32C9}"/>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1755836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B955C9-5F1D-47A6-9F60-7E8097353865}"/>
              </a:ext>
            </a:extLst>
          </p:cNvPr>
          <p:cNvSpPr>
            <a:spLocks noGrp="1"/>
          </p:cNvSpPr>
          <p:nvPr>
            <p:ph type="dt" sz="half" idx="10"/>
          </p:nvPr>
        </p:nvSpPr>
        <p:spPr/>
        <p:txBody>
          <a:bodyPr/>
          <a:lstStyle/>
          <a:p>
            <a:fld id="{0BFABD86-2931-4D75-94F8-DE2F91EB17B6}" type="datetimeFigureOut">
              <a:rPr lang="sv-SE" smtClean="0"/>
              <a:t>2023-12-04</a:t>
            </a:fld>
            <a:endParaRPr lang="sv-SE"/>
          </a:p>
        </p:txBody>
      </p:sp>
      <p:sp>
        <p:nvSpPr>
          <p:cNvPr id="3" name="Footer Placeholder 2">
            <a:extLst>
              <a:ext uri="{FF2B5EF4-FFF2-40B4-BE49-F238E27FC236}">
                <a16:creationId xmlns:a16="http://schemas.microsoft.com/office/drawing/2014/main" id="{997A79FF-B9E4-4902-A440-BAC6B82EC551}"/>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E0AF52D7-2795-479D-9D45-948F829A8FE2}"/>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39018705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CBD23-2FD6-4D77-AFE5-FFA7CE20B4C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98291FFA-D480-4C13-BD7C-58A628A24FB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C5D2FB47-843E-4BFA-B819-74E82311D1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E419B5-2F24-4C3B-8A35-16A2CA79A9C9}"/>
              </a:ext>
            </a:extLst>
          </p:cNvPr>
          <p:cNvSpPr>
            <a:spLocks noGrp="1"/>
          </p:cNvSpPr>
          <p:nvPr>
            <p:ph type="dt" sz="half" idx="10"/>
          </p:nvPr>
        </p:nvSpPr>
        <p:spPr/>
        <p:txBody>
          <a:bodyPr/>
          <a:lstStyle/>
          <a:p>
            <a:fld id="{0BFABD86-2931-4D75-94F8-DE2F91EB17B6}" type="datetimeFigureOut">
              <a:rPr lang="sv-SE" smtClean="0"/>
              <a:t>2023-12-04</a:t>
            </a:fld>
            <a:endParaRPr lang="sv-SE"/>
          </a:p>
        </p:txBody>
      </p:sp>
      <p:sp>
        <p:nvSpPr>
          <p:cNvPr id="6" name="Footer Placeholder 5">
            <a:extLst>
              <a:ext uri="{FF2B5EF4-FFF2-40B4-BE49-F238E27FC236}">
                <a16:creationId xmlns:a16="http://schemas.microsoft.com/office/drawing/2014/main" id="{4F937FD9-95C4-4D40-B3B8-1B1A9F0D04C8}"/>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7484E97F-566E-4AE1-99C0-A06A087BD059}"/>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2833400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2A262-4AC3-418E-8AA2-B9AC37AF3C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B80BE419-FFD5-434D-9E70-A675CAA4F6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946AE28D-ADE3-4D8B-8C43-0D08967D3B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66337B5-8B97-4D62-BD2A-918F7D0E4944}"/>
              </a:ext>
            </a:extLst>
          </p:cNvPr>
          <p:cNvSpPr>
            <a:spLocks noGrp="1"/>
          </p:cNvSpPr>
          <p:nvPr>
            <p:ph type="dt" sz="half" idx="10"/>
          </p:nvPr>
        </p:nvSpPr>
        <p:spPr/>
        <p:txBody>
          <a:bodyPr/>
          <a:lstStyle/>
          <a:p>
            <a:fld id="{0BFABD86-2931-4D75-94F8-DE2F91EB17B6}" type="datetimeFigureOut">
              <a:rPr lang="sv-SE" smtClean="0"/>
              <a:t>2023-12-04</a:t>
            </a:fld>
            <a:endParaRPr lang="sv-SE"/>
          </a:p>
        </p:txBody>
      </p:sp>
      <p:sp>
        <p:nvSpPr>
          <p:cNvPr id="6" name="Footer Placeholder 5">
            <a:extLst>
              <a:ext uri="{FF2B5EF4-FFF2-40B4-BE49-F238E27FC236}">
                <a16:creationId xmlns:a16="http://schemas.microsoft.com/office/drawing/2014/main" id="{85666350-8F21-40D8-A902-09AC26062A0D}"/>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52661EF3-28FD-4F10-A0F8-E328B7EF3BFB}"/>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1090750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E0DFA0-5FF9-4142-B9B2-DE14FBB88A8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AA44738F-7C1F-4642-928D-EFE43FBA99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CB987F83-7A01-461D-9EF4-D8000B296F1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FABD86-2931-4D75-94F8-DE2F91EB17B6}" type="datetimeFigureOut">
              <a:rPr lang="sv-SE" smtClean="0"/>
              <a:t>2023-12-04</a:t>
            </a:fld>
            <a:endParaRPr lang="sv-SE"/>
          </a:p>
        </p:txBody>
      </p:sp>
      <p:sp>
        <p:nvSpPr>
          <p:cNvPr id="5" name="Footer Placeholder 4">
            <a:extLst>
              <a:ext uri="{FF2B5EF4-FFF2-40B4-BE49-F238E27FC236}">
                <a16:creationId xmlns:a16="http://schemas.microsoft.com/office/drawing/2014/main" id="{634A041D-48EF-4030-826E-3EFC1F326A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A35A25C2-08C2-46B1-9ED8-A0F44F965E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628753-7DC1-4EA0-9DA4-708F8A3408FB}" type="slidenum">
              <a:rPr lang="sv-SE" smtClean="0"/>
              <a:t>‹#›</a:t>
            </a:fld>
            <a:endParaRPr lang="sv-SE"/>
          </a:p>
        </p:txBody>
      </p:sp>
    </p:spTree>
    <p:extLst>
      <p:ext uri="{BB962C8B-B14F-4D97-AF65-F5344CB8AC3E}">
        <p14:creationId xmlns:p14="http://schemas.microsoft.com/office/powerpoint/2010/main" val="1298843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gimg2.baidu.com/image_search/src=http%3A%2F%2Fpic.vjshi.com%2F2016-12-01%2F07abfd5a0cf9912c83293b8c3172e903%2F00002.jpg%3Fx-oss-process%3Dstyle%2Fwatermark&amp;refer=http%3A%2F%2Fpic.vjshi.com&amp;app=2002&amp;size=f9999,10000&amp;q=a80&amp;n=0&amp;g=0n&amp;fmt=jpeg?sec=1640399212&amp;t=dbef35e3502fc37e8eef09e6cf34140c"/>
          <p:cNvPicPr>
            <a:picLocks noChangeAspect="1" noChangeArrowheads="1"/>
          </p:cNvPicPr>
          <p:nvPr/>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555"/>
          <a:stretch/>
        </p:blipFill>
        <p:spPr bwMode="auto">
          <a:xfrm>
            <a:off x="0" y="38100"/>
            <a:ext cx="12192000" cy="6819900"/>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28286"/>
            <a:ext cx="12192000" cy="6857999"/>
          </a:xfrm>
          <a:prstGeom prst="rect">
            <a:avLst/>
          </a:prstGeom>
          <a:gradFill flip="none" rotWithShape="1">
            <a:gsLst>
              <a:gs pos="50000">
                <a:srgbClr val="98CCC9"/>
              </a:gs>
              <a:gs pos="0">
                <a:srgbClr val="309992">
                  <a:alpha val="80000"/>
                </a:srgbClr>
              </a:gs>
              <a:gs pos="85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2681" y="1146488"/>
            <a:ext cx="11222182" cy="830997"/>
          </a:xfrm>
          <a:prstGeom prst="rect">
            <a:avLst/>
          </a:prstGeom>
        </p:spPr>
        <p:txBody>
          <a:bodyPr wrap="square">
            <a:spAutoFit/>
          </a:bodyPr>
          <a:lstStyle/>
          <a:p>
            <a:r>
              <a:rPr lang="en-GB" altLang="zh-CN" sz="2400" b="1" dirty="0">
                <a:solidFill>
                  <a:srgbClr val="03594D"/>
                </a:solidFill>
                <a:latin typeface="Arial" panose="020B0604020202020204" pitchFamily="34" charset="0"/>
                <a:cs typeface="Arial" panose="020B0604020202020204" pitchFamily="34" charset="0"/>
              </a:rPr>
              <a:t>3GPP TSG </a:t>
            </a:r>
            <a:r>
              <a:rPr lang="en-GB" altLang="zh-CN" sz="2400" b="1" dirty="0" smtClean="0">
                <a:solidFill>
                  <a:srgbClr val="03594D"/>
                </a:solidFill>
                <a:latin typeface="Arial" panose="020B0604020202020204" pitchFamily="34" charset="0"/>
                <a:cs typeface="Arial" panose="020B0604020202020204" pitchFamily="34" charset="0"/>
              </a:rPr>
              <a:t>RAN#102                                                                             </a:t>
            </a:r>
            <a:r>
              <a:rPr lang="en-US" altLang="zh-CN" sz="2400" b="1" dirty="0" smtClean="0">
                <a:solidFill>
                  <a:srgbClr val="03594D"/>
                </a:solidFill>
                <a:latin typeface="Arial" panose="020B0604020202020204" pitchFamily="34" charset="0"/>
                <a:cs typeface="Arial" panose="020B0604020202020204" pitchFamily="34" charset="0"/>
              </a:rPr>
              <a:t>RP-233500</a:t>
            </a:r>
            <a:endParaRPr lang="en-US" altLang="zh-CN" sz="2400" b="1" dirty="0">
              <a:solidFill>
                <a:srgbClr val="03594D"/>
              </a:solidFill>
              <a:latin typeface="Arial" panose="020B0604020202020204" pitchFamily="34" charset="0"/>
              <a:cs typeface="Arial" panose="020B0604020202020204" pitchFamily="34" charset="0"/>
            </a:endParaRPr>
          </a:p>
          <a:p>
            <a:r>
              <a:rPr lang="en-US" altLang="zh-CN" sz="2400" b="1" dirty="0">
                <a:solidFill>
                  <a:srgbClr val="03594D"/>
                </a:solidFill>
                <a:latin typeface="Arial" panose="020B0604020202020204" pitchFamily="34" charset="0"/>
                <a:cs typeface="Arial" panose="020B0604020202020204" pitchFamily="34" charset="0"/>
              </a:rPr>
              <a:t>Edinburgh, Scotland, December 11-15, 2023</a:t>
            </a:r>
            <a:r>
              <a:rPr lang="en-GB" altLang="zh-CN" sz="2400" b="1" dirty="0" smtClean="0">
                <a:solidFill>
                  <a:srgbClr val="03594D"/>
                </a:solidFill>
                <a:latin typeface="Arial" panose="020B0604020202020204" pitchFamily="34" charset="0"/>
                <a:cs typeface="Arial" panose="020B0604020202020204" pitchFamily="34" charset="0"/>
              </a:rPr>
              <a:t> </a:t>
            </a:r>
            <a:endParaRPr lang="en-GB" altLang="zh-CN" sz="2400" b="1" dirty="0">
              <a:solidFill>
                <a:srgbClr val="03594D"/>
              </a:solidFill>
              <a:latin typeface="Arial" panose="020B0604020202020204" pitchFamily="34" charset="0"/>
              <a:cs typeface="Arial" panose="020B0604020202020204" pitchFamily="34" charset="0"/>
            </a:endParaRPr>
          </a:p>
        </p:txBody>
      </p:sp>
      <p:cxnSp>
        <p:nvCxnSpPr>
          <p:cNvPr id="4" name="直接连接符 3"/>
          <p:cNvCxnSpPr/>
          <p:nvPr/>
        </p:nvCxnSpPr>
        <p:spPr>
          <a:xfrm>
            <a:off x="522681" y="1028427"/>
            <a:ext cx="11222182" cy="0"/>
          </a:xfrm>
          <a:prstGeom prst="line">
            <a:avLst/>
          </a:prstGeom>
          <a:ln>
            <a:solidFill>
              <a:srgbClr val="1C6856"/>
            </a:solidFill>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a:graphicFrameLocks noGrp="1"/>
          </p:cNvGraphicFramePr>
          <p:nvPr>
            <p:extLst>
              <p:ext uri="{D42A27DB-BD31-4B8C-83A1-F6EECF244321}">
                <p14:modId xmlns:p14="http://schemas.microsoft.com/office/powerpoint/2010/main" val="3064528465"/>
              </p:ext>
            </p:extLst>
          </p:nvPr>
        </p:nvGraphicFramePr>
        <p:xfrm>
          <a:off x="522681" y="2299084"/>
          <a:ext cx="10937937" cy="1968116"/>
        </p:xfrm>
        <a:graphic>
          <a:graphicData uri="http://schemas.openxmlformats.org/drawingml/2006/table">
            <a:tbl>
              <a:tblPr firstRow="1" bandRow="1">
                <a:tableStyleId>{2D5ABB26-0587-4C30-8999-92F81FD0307C}</a:tableStyleId>
              </a:tblPr>
              <a:tblGrid>
                <a:gridCol w="2023832">
                  <a:extLst>
                    <a:ext uri="{9D8B030D-6E8A-4147-A177-3AD203B41FA5}">
                      <a16:colId xmlns:a16="http://schemas.microsoft.com/office/drawing/2014/main" val="3234689375"/>
                    </a:ext>
                  </a:extLst>
                </a:gridCol>
                <a:gridCol w="8914105">
                  <a:extLst>
                    <a:ext uri="{9D8B030D-6E8A-4147-A177-3AD203B41FA5}">
                      <a16:colId xmlns:a16="http://schemas.microsoft.com/office/drawing/2014/main" val="885523852"/>
                    </a:ext>
                  </a:extLst>
                </a:gridCol>
              </a:tblGrid>
              <a:tr h="492029">
                <a:tc>
                  <a:txBody>
                    <a:bodyPr/>
                    <a:lstStyle/>
                    <a:p>
                      <a:r>
                        <a:rPr lang="en-US" altLang="zh-CN" sz="2000" b="1" dirty="0">
                          <a:solidFill>
                            <a:srgbClr val="03594D"/>
                          </a:solidFill>
                          <a:latin typeface="Arial" panose="020B0604020202020204" pitchFamily="34" charset="0"/>
                          <a:cs typeface="Arial" panose="020B0604020202020204" pitchFamily="34" charset="0"/>
                        </a:rPr>
                        <a:t>Agenda Item: </a:t>
                      </a:r>
                      <a:endParaRPr lang="zh-CN" altLang="en-US" sz="2000" b="1" dirty="0">
                        <a:solidFill>
                          <a:srgbClr val="03594D"/>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dirty="0" smtClean="0">
                          <a:solidFill>
                            <a:srgbClr val="03594D"/>
                          </a:solidFill>
                          <a:latin typeface="Arial" panose="020B0604020202020204" pitchFamily="34" charset="0"/>
                          <a:cs typeface="Arial" panose="020B0604020202020204" pitchFamily="34" charset="0"/>
                        </a:rPr>
                        <a:t>9.1.2.5</a:t>
                      </a:r>
                      <a:endParaRPr lang="en-US" altLang="zh-CN" sz="2000" b="1" dirty="0">
                        <a:solidFill>
                          <a:srgbClr val="03594D"/>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549052830"/>
                  </a:ext>
                </a:extLst>
              </a:tr>
              <a:tr h="492029">
                <a:tc>
                  <a:txBody>
                    <a:bodyPr/>
                    <a:lstStyle/>
                    <a:p>
                      <a:r>
                        <a:rPr lang="en-GB" altLang="zh-CN" sz="2000" b="1" dirty="0">
                          <a:solidFill>
                            <a:srgbClr val="03594D"/>
                          </a:solidFill>
                          <a:latin typeface="Arial" panose="020B0604020202020204" pitchFamily="34" charset="0"/>
                          <a:cs typeface="Arial" panose="020B0604020202020204" pitchFamily="34" charset="0"/>
                        </a:rPr>
                        <a:t>Source:</a:t>
                      </a:r>
                      <a:endParaRPr lang="zh-CN" altLang="en-US" sz="2000" b="1" dirty="0">
                        <a:solidFill>
                          <a:srgbClr val="03594D"/>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dirty="0" smtClean="0">
                          <a:solidFill>
                            <a:srgbClr val="03594D"/>
                          </a:solidFill>
                          <a:latin typeface="Arial" panose="020B0604020202020204" pitchFamily="34" charset="0"/>
                          <a:cs typeface="Arial" panose="020B0604020202020204" pitchFamily="34" charset="0"/>
                        </a:rPr>
                        <a:t>CEPRI, China Southern Power Grid, SGITG, </a:t>
                      </a:r>
                      <a:r>
                        <a:rPr lang="en-US" altLang="zh-CN" sz="2000" b="1" dirty="0" err="1" smtClean="0">
                          <a:solidFill>
                            <a:srgbClr val="03594D"/>
                          </a:solidFill>
                          <a:latin typeface="Arial" panose="020B0604020202020204" pitchFamily="34" charset="0"/>
                          <a:cs typeface="Arial" panose="020B0604020202020204" pitchFamily="34" charset="0"/>
                        </a:rPr>
                        <a:t>Spreadtrum</a:t>
                      </a:r>
                      <a:endParaRPr lang="en-GB" altLang="zh-CN" sz="2000" b="1" dirty="0">
                        <a:solidFill>
                          <a:srgbClr val="03594D"/>
                        </a:solidFill>
                        <a:latin typeface="Arial" panose="020B0604020202020204" pitchFamily="34" charset="0"/>
                        <a:ea typeface="Times New Roman" panose="02020603050405020304" pitchFamily="18" charset="0"/>
                        <a:cs typeface="Arial" panose="020B0604020202020204" pitchFamily="34" charset="0"/>
                      </a:endParaRPr>
                    </a:p>
                  </a:txBody>
                  <a:tcPr/>
                </a:tc>
                <a:extLst>
                  <a:ext uri="{0D108BD9-81ED-4DB2-BD59-A6C34878D82A}">
                    <a16:rowId xmlns:a16="http://schemas.microsoft.com/office/drawing/2014/main" val="2770148490"/>
                  </a:ext>
                </a:extLst>
              </a:tr>
              <a:tr h="492029">
                <a:tc>
                  <a:txBody>
                    <a:bodyPr/>
                    <a:lstStyle/>
                    <a:p>
                      <a:r>
                        <a:rPr lang="en-GB" altLang="zh-CN" sz="2000" b="1" dirty="0">
                          <a:solidFill>
                            <a:srgbClr val="03594D"/>
                          </a:solidFill>
                          <a:latin typeface="Arial" panose="020B0604020202020204" pitchFamily="34" charset="0"/>
                          <a:cs typeface="Arial" panose="020B0604020202020204" pitchFamily="34" charset="0"/>
                        </a:rPr>
                        <a:t>Title: </a:t>
                      </a:r>
                      <a:endParaRPr lang="zh-CN" altLang="en-US" sz="2000" b="1" dirty="0">
                        <a:solidFill>
                          <a:srgbClr val="03594D"/>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dirty="0">
                          <a:solidFill>
                            <a:srgbClr val="03594D"/>
                          </a:solidFill>
                          <a:latin typeface="Arial" panose="020B0604020202020204" pitchFamily="34" charset="0"/>
                          <a:cs typeface="Arial" panose="020B0604020202020204" pitchFamily="34" charset="0"/>
                        </a:rPr>
                        <a:t>Motivation on smart grid differential protection backup for Rel.19</a:t>
                      </a:r>
                      <a:endParaRPr lang="en-US" altLang="zh-CN" sz="2000" b="1" dirty="0">
                        <a:solidFill>
                          <a:srgbClr val="03594D"/>
                        </a:solidFill>
                        <a:latin typeface="Arial" panose="020B0604020202020204" pitchFamily="34" charset="0"/>
                        <a:ea typeface="Times New Roman" panose="02020603050405020304" pitchFamily="18" charset="0"/>
                        <a:cs typeface="Arial" panose="020B0604020202020204" pitchFamily="34" charset="0"/>
                      </a:endParaRPr>
                    </a:p>
                  </a:txBody>
                  <a:tcPr/>
                </a:tc>
                <a:extLst>
                  <a:ext uri="{0D108BD9-81ED-4DB2-BD59-A6C34878D82A}">
                    <a16:rowId xmlns:a16="http://schemas.microsoft.com/office/drawing/2014/main" val="4290135950"/>
                  </a:ext>
                </a:extLst>
              </a:tr>
              <a:tr h="492029">
                <a:tc>
                  <a:txBody>
                    <a:bodyPr/>
                    <a:lstStyle/>
                    <a:p>
                      <a:r>
                        <a:rPr lang="en-US" altLang="zh-CN" sz="2000" b="1" dirty="0">
                          <a:solidFill>
                            <a:srgbClr val="03594D"/>
                          </a:solidFill>
                          <a:latin typeface="Arial" panose="020B0604020202020204" pitchFamily="34" charset="0"/>
                          <a:cs typeface="Arial" panose="020B0604020202020204" pitchFamily="34" charset="0"/>
                        </a:rPr>
                        <a:t>Document for: </a:t>
                      </a:r>
                      <a:endParaRPr lang="zh-CN" altLang="en-US" sz="2000" b="1" dirty="0">
                        <a:solidFill>
                          <a:srgbClr val="03594D"/>
                        </a:solidFill>
                        <a:latin typeface="Arial" panose="020B0604020202020204" pitchFamily="34" charset="0"/>
                        <a:cs typeface="Arial" panose="020B0604020202020204" pitchFamily="34" charset="0"/>
                      </a:endParaRPr>
                    </a:p>
                  </a:txBody>
                  <a:tcPr/>
                </a:tc>
                <a:tc>
                  <a:txBody>
                    <a:bodyPr/>
                    <a:lstStyle/>
                    <a:p>
                      <a:r>
                        <a:rPr lang="en-US" altLang="zh-CN" sz="2000" b="1" dirty="0" smtClean="0">
                          <a:solidFill>
                            <a:srgbClr val="03594D"/>
                          </a:solidFill>
                          <a:latin typeface="Arial" panose="020B0604020202020204" pitchFamily="34" charset="0"/>
                          <a:cs typeface="Arial" panose="020B0604020202020204" pitchFamily="34" charset="0"/>
                        </a:rPr>
                        <a:t>Discussion and decision</a:t>
                      </a:r>
                      <a:endParaRPr lang="zh-CN" altLang="en-US" sz="2000" b="1" dirty="0">
                        <a:solidFill>
                          <a:srgbClr val="03594D"/>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598332083"/>
                  </a:ext>
                </a:extLst>
              </a:tr>
            </a:tbl>
          </a:graphicData>
        </a:graphic>
      </p:graphicFrame>
      <p:pic>
        <p:nvPicPr>
          <p:cNvPr id="16" name="图片 15"/>
          <p:cNvPicPr>
            <a:picLocks noChangeAspect="1"/>
          </p:cNvPicPr>
          <p:nvPr/>
        </p:nvPicPr>
        <p:blipFill>
          <a:blip r:embed="rId3"/>
          <a:stretch>
            <a:fillRect/>
          </a:stretch>
        </p:blipFill>
        <p:spPr>
          <a:xfrm>
            <a:off x="9718402" y="193689"/>
            <a:ext cx="1987958" cy="716678"/>
          </a:xfrm>
          <a:prstGeom prst="rect">
            <a:avLst/>
          </a:prstGeom>
        </p:spPr>
      </p:pic>
      <p:sp>
        <p:nvSpPr>
          <p:cNvPr id="17" name="矩形 16"/>
          <p:cNvSpPr/>
          <p:nvPr/>
        </p:nvSpPr>
        <p:spPr>
          <a:xfrm>
            <a:off x="4099143" y="5519522"/>
            <a:ext cx="3785011" cy="338554"/>
          </a:xfrm>
          <a:prstGeom prst="rect">
            <a:avLst/>
          </a:prstGeom>
        </p:spPr>
        <p:txBody>
          <a:bodyPr wrap="none">
            <a:spAutoFit/>
          </a:bodyPr>
          <a:lstStyle/>
          <a:p>
            <a:r>
              <a:rPr lang="en-US" altLang="zh-CN" sz="1600" dirty="0">
                <a:solidFill>
                  <a:srgbClr val="1C6856"/>
                </a:solidFill>
                <a:latin typeface="Arial" panose="020B0604020202020204" pitchFamily="34" charset="0"/>
              </a:rPr>
              <a:t>China Electric Power Research Institute</a:t>
            </a:r>
            <a:endParaRPr lang="zh-CN" altLang="en-US" sz="1600" dirty="0">
              <a:solidFill>
                <a:srgbClr val="1C6856"/>
              </a:solidFill>
            </a:endParaRPr>
          </a:p>
        </p:txBody>
      </p:sp>
      <p:sp>
        <p:nvSpPr>
          <p:cNvPr id="22" name="矩形 21"/>
          <p:cNvSpPr/>
          <p:nvPr/>
        </p:nvSpPr>
        <p:spPr>
          <a:xfrm>
            <a:off x="5555472" y="5877126"/>
            <a:ext cx="872355" cy="338554"/>
          </a:xfrm>
          <a:prstGeom prst="rect">
            <a:avLst/>
          </a:prstGeom>
        </p:spPr>
        <p:txBody>
          <a:bodyPr wrap="none">
            <a:spAutoFit/>
          </a:bodyPr>
          <a:lstStyle/>
          <a:p>
            <a:r>
              <a:rPr lang="en-US" altLang="zh-CN" sz="1600" dirty="0" smtClean="0">
                <a:solidFill>
                  <a:srgbClr val="1C6856"/>
                </a:solidFill>
              </a:rPr>
              <a:t>2023-12</a:t>
            </a:r>
            <a:endParaRPr lang="zh-CN" altLang="en-US" sz="1600" dirty="0">
              <a:solidFill>
                <a:srgbClr val="1C6856"/>
              </a:solidFill>
            </a:endParaRPr>
          </a:p>
        </p:txBody>
      </p:sp>
      <p:sp>
        <p:nvSpPr>
          <p:cNvPr id="23" name="矩形 22"/>
          <p:cNvSpPr/>
          <p:nvPr/>
        </p:nvSpPr>
        <p:spPr>
          <a:xfrm>
            <a:off x="5042795" y="6234730"/>
            <a:ext cx="2106410" cy="307777"/>
          </a:xfrm>
          <a:prstGeom prst="rect">
            <a:avLst/>
          </a:prstGeom>
        </p:spPr>
        <p:txBody>
          <a:bodyPr wrap="none">
            <a:spAutoFit/>
          </a:bodyPr>
          <a:lstStyle/>
          <a:p>
            <a:r>
              <a:rPr lang="zh-CN" altLang="en-US" sz="1400" dirty="0">
                <a:solidFill>
                  <a:srgbClr val="1C6856"/>
                </a:solidFill>
                <a:latin typeface="Arial" panose="020B0604020202020204" pitchFamily="34" charset="0"/>
                <a:cs typeface="Arial" panose="020B0604020202020204" pitchFamily="34" charset="0"/>
              </a:rPr>
              <a:t>http://www.sgcc.com.cn/</a:t>
            </a:r>
          </a:p>
        </p:txBody>
      </p:sp>
    </p:spTree>
    <p:extLst>
      <p:ext uri="{BB962C8B-B14F-4D97-AF65-F5344CB8AC3E}">
        <p14:creationId xmlns:p14="http://schemas.microsoft.com/office/powerpoint/2010/main" val="13618104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 name="Picture 4" descr="https://gimg2.baidu.com/image_search/src=http%3A%2F%2Fpic.vjshi.com%2F2016-12-01%2F07abfd5a0cf9912c83293b8c3172e903%2F00002.jpg%3Fx-oss-process%3Dstyle%2Fwatermark&amp;refer=http%3A%2F%2Fpic.vjshi.com&amp;app=2002&amp;size=f9999,10000&amp;q=a80&amp;n=0&amp;g=0n&amp;fmt=jpeg?sec=1640399212&amp;t=dbef35e3502fc37e8eef09e6cf34140c"/>
          <p:cNvPicPr>
            <a:picLocks noChangeAspect="1" noChangeArrowheads="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t="555"/>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08" name="矩形 307"/>
          <p:cNvSpPr/>
          <p:nvPr/>
        </p:nvSpPr>
        <p:spPr>
          <a:xfrm>
            <a:off x="0" y="0"/>
            <a:ext cx="12192000" cy="6888701"/>
          </a:xfrm>
          <a:prstGeom prst="rect">
            <a:avLst/>
          </a:prstGeom>
          <a:gradFill flip="none" rotWithShape="1">
            <a:gsLst>
              <a:gs pos="0">
                <a:srgbClr val="309992">
                  <a:alpha val="80000"/>
                </a:srgbClr>
              </a:gs>
              <a:gs pos="50000">
                <a:srgbClr val="98CCC9"/>
              </a:gs>
              <a:gs pos="89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4"/>
          <a:stretch>
            <a:fillRect/>
          </a:stretch>
        </p:blipFill>
        <p:spPr>
          <a:xfrm>
            <a:off x="9718402" y="193689"/>
            <a:ext cx="1987958" cy="716678"/>
          </a:xfrm>
          <a:prstGeom prst="rect">
            <a:avLst/>
          </a:prstGeom>
        </p:spPr>
      </p:pic>
      <p:sp>
        <p:nvSpPr>
          <p:cNvPr id="11" name="矩形 10"/>
          <p:cNvSpPr/>
          <p:nvPr/>
        </p:nvSpPr>
        <p:spPr>
          <a:xfrm>
            <a:off x="357906" y="325592"/>
            <a:ext cx="8488218" cy="584775"/>
          </a:xfrm>
          <a:prstGeom prst="rect">
            <a:avLst/>
          </a:prstGeom>
        </p:spPr>
        <p:txBody>
          <a:bodyPr wrap="square">
            <a:spAutoFit/>
          </a:bodyPr>
          <a:lstStyle/>
          <a:p>
            <a:r>
              <a:rPr lang="en-US" altLang="zh-CN" sz="3200" b="1" dirty="0">
                <a:solidFill>
                  <a:srgbClr val="0B6A68"/>
                </a:solidFill>
                <a:latin typeface="Arial" panose="020B0604020202020204" pitchFamily="34" charset="0"/>
                <a:ea typeface="Times New Roman" panose="02020603050405020304" pitchFamily="18" charset="0"/>
                <a:cs typeface="Times New Roman" panose="02020603050405020304" pitchFamily="18" charset="0"/>
              </a:rPr>
              <a:t>Introduction on State Grid</a:t>
            </a:r>
            <a:endParaRPr lang="zh-CN" altLang="en-US" sz="3200" b="1" dirty="0">
              <a:solidFill>
                <a:srgbClr val="0B6A68"/>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6" name="矩形 5"/>
          <p:cNvSpPr/>
          <p:nvPr/>
        </p:nvSpPr>
        <p:spPr>
          <a:xfrm>
            <a:off x="0" y="1087660"/>
            <a:ext cx="11184556" cy="436340"/>
          </a:xfrm>
          <a:prstGeom prst="rect">
            <a:avLst/>
          </a:prstGeom>
          <a:solidFill>
            <a:srgbClr val="1B6E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608066" y="1087660"/>
            <a:ext cx="583933" cy="436340"/>
          </a:xfrm>
          <a:prstGeom prst="rect">
            <a:avLst/>
          </a:prstGeom>
          <a:solidFill>
            <a:srgbClr val="1B6E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1" name="组合 300"/>
          <p:cNvGrpSpPr/>
          <p:nvPr/>
        </p:nvGrpSpPr>
        <p:grpSpPr>
          <a:xfrm>
            <a:off x="6136189" y="1734754"/>
            <a:ext cx="5793113" cy="4702226"/>
            <a:chOff x="6090861" y="1861527"/>
            <a:chExt cx="5436645" cy="4412883"/>
          </a:xfrm>
          <a:solidFill>
            <a:schemeClr val="bg1">
              <a:lumMod val="95000"/>
            </a:schemeClr>
          </a:solidFill>
        </p:grpSpPr>
        <p:sp>
          <p:nvSpPr>
            <p:cNvPr id="213" name="îṥlíḑè">
              <a:extLst>
                <a:ext uri="{FF2B5EF4-FFF2-40B4-BE49-F238E27FC236}">
                  <a16:creationId xmlns:a16="http://schemas.microsoft.com/office/drawing/2014/main" id="{CEADE638-60D5-47C6-B344-381FD1E3E11B}"/>
                </a:ext>
              </a:extLst>
            </p:cNvPr>
            <p:cNvSpPr/>
            <p:nvPr/>
          </p:nvSpPr>
          <p:spPr bwMode="auto">
            <a:xfrm rot="280011">
              <a:off x="7830024" y="3161052"/>
              <a:ext cx="1507342" cy="1281754"/>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14" name="ís1ïḓé">
              <a:extLst>
                <a:ext uri="{FF2B5EF4-FFF2-40B4-BE49-F238E27FC236}">
                  <a16:creationId xmlns:a16="http://schemas.microsoft.com/office/drawing/2014/main" id="{1F2325C7-4EAB-4E3C-BB3E-F0F37A1FB4D5}"/>
                </a:ext>
              </a:extLst>
            </p:cNvPr>
            <p:cNvSpPr/>
            <p:nvPr/>
          </p:nvSpPr>
          <p:spPr bwMode="auto">
            <a:xfrm rot="280011">
              <a:off x="8902233" y="3639619"/>
              <a:ext cx="304260" cy="504848"/>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15" name="îsḻîḍè">
              <a:extLst>
                <a:ext uri="{FF2B5EF4-FFF2-40B4-BE49-F238E27FC236}">
                  <a16:creationId xmlns:a16="http://schemas.microsoft.com/office/drawing/2014/main" id="{3C61FF85-8EEA-499D-9712-9026E66BCA37}"/>
                </a:ext>
              </a:extLst>
            </p:cNvPr>
            <p:cNvSpPr/>
            <p:nvPr/>
          </p:nvSpPr>
          <p:spPr bwMode="auto">
            <a:xfrm rot="280011">
              <a:off x="7409590" y="3524727"/>
              <a:ext cx="1341254" cy="966224"/>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16" name="iṥḷîḍé">
              <a:extLst>
                <a:ext uri="{FF2B5EF4-FFF2-40B4-BE49-F238E27FC236}">
                  <a16:creationId xmlns:a16="http://schemas.microsoft.com/office/drawing/2014/main" id="{B11A4ECC-4E7A-450C-A2E6-33547EE91883}"/>
                </a:ext>
              </a:extLst>
            </p:cNvPr>
            <p:cNvSpPr/>
            <p:nvPr/>
          </p:nvSpPr>
          <p:spPr bwMode="auto">
            <a:xfrm rot="280011">
              <a:off x="8111829" y="4252273"/>
              <a:ext cx="1159815" cy="1002149"/>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17" name="íṩlîḍé">
              <a:extLst>
                <a:ext uri="{FF2B5EF4-FFF2-40B4-BE49-F238E27FC236}">
                  <a16:creationId xmlns:a16="http://schemas.microsoft.com/office/drawing/2014/main" id="{EE99B87E-F3B1-4400-814B-820EFB56E812}"/>
                </a:ext>
              </a:extLst>
            </p:cNvPr>
            <p:cNvSpPr/>
            <p:nvPr/>
          </p:nvSpPr>
          <p:spPr bwMode="auto">
            <a:xfrm rot="280011">
              <a:off x="6216657" y="3714523"/>
              <a:ext cx="2078177" cy="1267730"/>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18" name="ïŝliḑé">
              <a:extLst>
                <a:ext uri="{FF2B5EF4-FFF2-40B4-BE49-F238E27FC236}">
                  <a16:creationId xmlns:a16="http://schemas.microsoft.com/office/drawing/2014/main" id="{181358F7-D00B-4009-A9BC-8347C23B99A8}"/>
                </a:ext>
              </a:extLst>
            </p:cNvPr>
            <p:cNvSpPr/>
            <p:nvPr/>
          </p:nvSpPr>
          <p:spPr bwMode="auto">
            <a:xfrm rot="280011">
              <a:off x="8026417" y="4863321"/>
              <a:ext cx="939297" cy="953595"/>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19" name="iS1ïḑe">
              <a:extLst>
                <a:ext uri="{FF2B5EF4-FFF2-40B4-BE49-F238E27FC236}">
                  <a16:creationId xmlns:a16="http://schemas.microsoft.com/office/drawing/2014/main" id="{D5952CDB-85CF-4272-94F2-BB2127D74679}"/>
                </a:ext>
              </a:extLst>
            </p:cNvPr>
            <p:cNvSpPr/>
            <p:nvPr/>
          </p:nvSpPr>
          <p:spPr bwMode="auto">
            <a:xfrm rot="280011">
              <a:off x="8709471" y="4890224"/>
              <a:ext cx="635037" cy="549724"/>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0" name="îsḻiďe">
              <a:extLst>
                <a:ext uri="{FF2B5EF4-FFF2-40B4-BE49-F238E27FC236}">
                  <a16:creationId xmlns:a16="http://schemas.microsoft.com/office/drawing/2014/main" id="{8E6AA5CD-38AC-45DE-83A8-F165B00342B3}"/>
                </a:ext>
              </a:extLst>
            </p:cNvPr>
            <p:cNvSpPr/>
            <p:nvPr/>
          </p:nvSpPr>
          <p:spPr bwMode="auto">
            <a:xfrm rot="280011">
              <a:off x="8962517" y="4552934"/>
              <a:ext cx="470346" cy="478204"/>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1" name="îṧ1íḍê">
              <a:extLst>
                <a:ext uri="{FF2B5EF4-FFF2-40B4-BE49-F238E27FC236}">
                  <a16:creationId xmlns:a16="http://schemas.microsoft.com/office/drawing/2014/main" id="{36F97092-B37B-467F-91ED-014E7034E57D}"/>
                </a:ext>
              </a:extLst>
            </p:cNvPr>
            <p:cNvSpPr/>
            <p:nvPr/>
          </p:nvSpPr>
          <p:spPr bwMode="auto">
            <a:xfrm rot="280011">
              <a:off x="9026368" y="3631737"/>
              <a:ext cx="535944" cy="959212"/>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2" name="ïşlîďe">
              <a:extLst>
                <a:ext uri="{FF2B5EF4-FFF2-40B4-BE49-F238E27FC236}">
                  <a16:creationId xmlns:a16="http://schemas.microsoft.com/office/drawing/2014/main" id="{455FD1A1-3F88-4D42-98A1-8532F6A89A7C}"/>
                </a:ext>
              </a:extLst>
            </p:cNvPr>
            <p:cNvSpPr/>
            <p:nvPr/>
          </p:nvSpPr>
          <p:spPr bwMode="auto">
            <a:xfrm rot="280011">
              <a:off x="9505789" y="3480902"/>
              <a:ext cx="357295" cy="786722"/>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3" name="iŝļíḋe">
              <a:extLst>
                <a:ext uri="{FF2B5EF4-FFF2-40B4-BE49-F238E27FC236}">
                  <a16:creationId xmlns:a16="http://schemas.microsoft.com/office/drawing/2014/main" id="{11A3F275-7BA4-459A-AE17-70FF7FC85A6A}"/>
                </a:ext>
              </a:extLst>
            </p:cNvPr>
            <p:cNvSpPr/>
            <p:nvPr/>
          </p:nvSpPr>
          <p:spPr bwMode="auto">
            <a:xfrm rot="280011">
              <a:off x="9298484" y="4807602"/>
              <a:ext cx="570837" cy="663314"/>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4" name="íṡļiḑè">
              <a:extLst>
                <a:ext uri="{FF2B5EF4-FFF2-40B4-BE49-F238E27FC236}">
                  <a16:creationId xmlns:a16="http://schemas.microsoft.com/office/drawing/2014/main" id="{D6F14932-AE3E-4B8C-9A7D-E0DE05F4526A}"/>
                </a:ext>
              </a:extLst>
            </p:cNvPr>
            <p:cNvSpPr/>
            <p:nvPr/>
          </p:nvSpPr>
          <p:spPr bwMode="auto">
            <a:xfrm rot="280011">
              <a:off x="9359672" y="5369597"/>
              <a:ext cx="838808" cy="667523"/>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5" name="i$1îde">
              <a:extLst>
                <a:ext uri="{FF2B5EF4-FFF2-40B4-BE49-F238E27FC236}">
                  <a16:creationId xmlns:a16="http://schemas.microsoft.com/office/drawing/2014/main" id="{E2481BBF-C59A-4BDA-B400-76594C1C96C1}"/>
                </a:ext>
              </a:extLst>
            </p:cNvPr>
            <p:cNvSpPr/>
            <p:nvPr/>
          </p:nvSpPr>
          <p:spPr bwMode="auto">
            <a:xfrm rot="280011">
              <a:off x="9799945" y="4820477"/>
              <a:ext cx="502446" cy="687156"/>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6" name="îśľiďé">
              <a:extLst>
                <a:ext uri="{FF2B5EF4-FFF2-40B4-BE49-F238E27FC236}">
                  <a16:creationId xmlns:a16="http://schemas.microsoft.com/office/drawing/2014/main" id="{F85EA357-C148-46EA-A8A6-8801AFE88319}"/>
                </a:ext>
              </a:extLst>
            </p:cNvPr>
            <p:cNvSpPr/>
            <p:nvPr/>
          </p:nvSpPr>
          <p:spPr bwMode="auto">
            <a:xfrm rot="280011">
              <a:off x="10288997" y="4683229"/>
              <a:ext cx="403354" cy="464180"/>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7" name="îśľíḍé">
              <a:extLst>
                <a:ext uri="{FF2B5EF4-FFF2-40B4-BE49-F238E27FC236}">
                  <a16:creationId xmlns:a16="http://schemas.microsoft.com/office/drawing/2014/main" id="{EA41911A-68B8-4129-A3A5-319ADECD9A0E}"/>
                </a:ext>
              </a:extLst>
            </p:cNvPr>
            <p:cNvSpPr/>
            <p:nvPr/>
          </p:nvSpPr>
          <p:spPr bwMode="auto">
            <a:xfrm rot="280011">
              <a:off x="9940894" y="4255827"/>
              <a:ext cx="505238" cy="619842"/>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8" name="îṩ1ïḓê">
              <a:extLst>
                <a:ext uri="{FF2B5EF4-FFF2-40B4-BE49-F238E27FC236}">
                  <a16:creationId xmlns:a16="http://schemas.microsoft.com/office/drawing/2014/main" id="{40361CCB-E71F-45E2-B8CA-BEC06FB9067B}"/>
                </a:ext>
              </a:extLst>
            </p:cNvPr>
            <p:cNvSpPr/>
            <p:nvPr/>
          </p:nvSpPr>
          <p:spPr bwMode="auto">
            <a:xfrm rot="280011">
              <a:off x="10476383" y="2784790"/>
              <a:ext cx="884866" cy="603014"/>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9" name="íśḻïḓé">
              <a:extLst>
                <a:ext uri="{FF2B5EF4-FFF2-40B4-BE49-F238E27FC236}">
                  <a16:creationId xmlns:a16="http://schemas.microsoft.com/office/drawing/2014/main" id="{8F952619-01A8-4314-9778-84287CA7CB74}"/>
                </a:ext>
              </a:extLst>
            </p:cNvPr>
            <p:cNvSpPr/>
            <p:nvPr/>
          </p:nvSpPr>
          <p:spPr bwMode="auto">
            <a:xfrm rot="280011">
              <a:off x="10338380" y="1921330"/>
              <a:ext cx="1189126" cy="1088230"/>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30" name="îṩlïḋe">
              <a:extLst>
                <a:ext uri="{FF2B5EF4-FFF2-40B4-BE49-F238E27FC236}">
                  <a16:creationId xmlns:a16="http://schemas.microsoft.com/office/drawing/2014/main" id="{A485A803-3E8C-41A0-A71D-60F4D521F1FF}"/>
                </a:ext>
              </a:extLst>
            </p:cNvPr>
            <p:cNvSpPr/>
            <p:nvPr/>
          </p:nvSpPr>
          <p:spPr bwMode="auto">
            <a:xfrm rot="280011">
              <a:off x="9968707" y="3814964"/>
              <a:ext cx="715988" cy="451559"/>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31" name="ïsḻïďé">
              <a:extLst>
                <a:ext uri="{FF2B5EF4-FFF2-40B4-BE49-F238E27FC236}">
                  <a16:creationId xmlns:a16="http://schemas.microsoft.com/office/drawing/2014/main" id="{6720A842-E72C-4F51-82AC-45B499ACCF0C}"/>
                </a:ext>
              </a:extLst>
            </p:cNvPr>
            <p:cNvSpPr/>
            <p:nvPr/>
          </p:nvSpPr>
          <p:spPr bwMode="auto">
            <a:xfrm rot="280011">
              <a:off x="10079061" y="4189965"/>
              <a:ext cx="623872" cy="483814"/>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32" name="î$ḷiḓê">
              <a:extLst>
                <a:ext uri="{FF2B5EF4-FFF2-40B4-BE49-F238E27FC236}">
                  <a16:creationId xmlns:a16="http://schemas.microsoft.com/office/drawing/2014/main" id="{B13603E3-1C4C-4563-9904-B646EA36AFD0}"/>
                </a:ext>
              </a:extLst>
            </p:cNvPr>
            <p:cNvSpPr/>
            <p:nvPr/>
          </p:nvSpPr>
          <p:spPr bwMode="auto">
            <a:xfrm rot="280011">
              <a:off x="9820523" y="3239553"/>
              <a:ext cx="580606" cy="833000"/>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33" name="ïšḻiḓe">
              <a:extLst>
                <a:ext uri="{FF2B5EF4-FFF2-40B4-BE49-F238E27FC236}">
                  <a16:creationId xmlns:a16="http://schemas.microsoft.com/office/drawing/2014/main" id="{246F8B1B-400D-49C7-A97E-72AAE052D5A5}"/>
                </a:ext>
              </a:extLst>
            </p:cNvPr>
            <p:cNvSpPr/>
            <p:nvPr/>
          </p:nvSpPr>
          <p:spPr bwMode="auto">
            <a:xfrm rot="280011">
              <a:off x="10533999" y="5382192"/>
              <a:ext cx="174460" cy="424914"/>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34" name="iṡľiḋê">
              <a:extLst>
                <a:ext uri="{FF2B5EF4-FFF2-40B4-BE49-F238E27FC236}">
                  <a16:creationId xmlns:a16="http://schemas.microsoft.com/office/drawing/2014/main" id="{E66B0B80-9448-423C-A06F-178AA22290C7}"/>
                </a:ext>
              </a:extLst>
            </p:cNvPr>
            <p:cNvSpPr/>
            <p:nvPr/>
          </p:nvSpPr>
          <p:spPr bwMode="auto">
            <a:xfrm rot="280011">
              <a:off x="9187397" y="6041619"/>
              <a:ext cx="272160" cy="232791"/>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35" name="íşľïḍè">
              <a:extLst>
                <a:ext uri="{FF2B5EF4-FFF2-40B4-BE49-F238E27FC236}">
                  <a16:creationId xmlns:a16="http://schemas.microsoft.com/office/drawing/2014/main" id="{0A2B6BED-B770-4ABE-A3E5-03E1D78D34EE}"/>
                </a:ext>
              </a:extLst>
            </p:cNvPr>
            <p:cNvSpPr/>
            <p:nvPr/>
          </p:nvSpPr>
          <p:spPr bwMode="auto">
            <a:xfrm rot="280011">
              <a:off x="7829905" y="3161044"/>
              <a:ext cx="1507342" cy="1281754"/>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43" name="îṧlïḋê">
              <a:extLst>
                <a:ext uri="{FF2B5EF4-FFF2-40B4-BE49-F238E27FC236}">
                  <a16:creationId xmlns:a16="http://schemas.microsoft.com/office/drawing/2014/main" id="{B69F2BAD-53C0-4BB4-B2C9-13769E379402}"/>
                </a:ext>
              </a:extLst>
            </p:cNvPr>
            <p:cNvSpPr/>
            <p:nvPr/>
          </p:nvSpPr>
          <p:spPr bwMode="auto">
            <a:xfrm rot="280011">
              <a:off x="9940777" y="4255817"/>
              <a:ext cx="505238" cy="619842"/>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44" name="íśḻîḋê">
              <a:extLst>
                <a:ext uri="{FF2B5EF4-FFF2-40B4-BE49-F238E27FC236}">
                  <a16:creationId xmlns:a16="http://schemas.microsoft.com/office/drawing/2014/main" id="{C11EA1D5-39D5-4B14-B6E1-9BE4324FFB71}"/>
                </a:ext>
              </a:extLst>
            </p:cNvPr>
            <p:cNvSpPr/>
            <p:nvPr/>
          </p:nvSpPr>
          <p:spPr bwMode="auto">
            <a:xfrm rot="280011">
              <a:off x="10078944" y="4189956"/>
              <a:ext cx="623872" cy="483814"/>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46" name="îṣḻîḋe">
              <a:extLst>
                <a:ext uri="{FF2B5EF4-FFF2-40B4-BE49-F238E27FC236}">
                  <a16:creationId xmlns:a16="http://schemas.microsoft.com/office/drawing/2014/main" id="{89E6D2F0-2023-4A9B-A1CF-A45D2FCCBD43}"/>
                </a:ext>
              </a:extLst>
            </p:cNvPr>
            <p:cNvSpPr/>
            <p:nvPr/>
          </p:nvSpPr>
          <p:spPr bwMode="auto">
            <a:xfrm rot="280011">
              <a:off x="8369638" y="1861527"/>
              <a:ext cx="2358711" cy="2020797"/>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47" name="ïṥļîdè">
              <a:extLst>
                <a:ext uri="{FF2B5EF4-FFF2-40B4-BE49-F238E27FC236}">
                  <a16:creationId xmlns:a16="http://schemas.microsoft.com/office/drawing/2014/main" id="{2A409D24-7022-4CA3-B5C0-436E0B17600C}"/>
                </a:ext>
              </a:extLst>
            </p:cNvPr>
            <p:cNvSpPr/>
            <p:nvPr/>
          </p:nvSpPr>
          <p:spPr bwMode="auto">
            <a:xfrm rot="280011">
              <a:off x="8781631" y="5233860"/>
              <a:ext cx="829037" cy="633865"/>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48" name="îSlîḑê">
              <a:extLst>
                <a:ext uri="{FF2B5EF4-FFF2-40B4-BE49-F238E27FC236}">
                  <a16:creationId xmlns:a16="http://schemas.microsoft.com/office/drawing/2014/main" id="{3DBE4DAC-4F38-4387-ACB5-5E8A84A29A58}"/>
                </a:ext>
              </a:extLst>
            </p:cNvPr>
            <p:cNvSpPr/>
            <p:nvPr/>
          </p:nvSpPr>
          <p:spPr bwMode="auto">
            <a:xfrm rot="280011">
              <a:off x="9492474" y="4019732"/>
              <a:ext cx="614103" cy="607222"/>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49" name="îṧļïḓè">
              <a:extLst>
                <a:ext uri="{FF2B5EF4-FFF2-40B4-BE49-F238E27FC236}">
                  <a16:creationId xmlns:a16="http://schemas.microsoft.com/office/drawing/2014/main" id="{1FA02BB7-F71D-4D45-96CF-697F062040EE}"/>
                </a:ext>
              </a:extLst>
            </p:cNvPr>
            <p:cNvSpPr/>
            <p:nvPr/>
          </p:nvSpPr>
          <p:spPr bwMode="auto">
            <a:xfrm rot="280011">
              <a:off x="7837951" y="3152425"/>
              <a:ext cx="1513356" cy="1281754"/>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53" name="íṣ1íde">
              <a:extLst>
                <a:ext uri="{FF2B5EF4-FFF2-40B4-BE49-F238E27FC236}">
                  <a16:creationId xmlns:a16="http://schemas.microsoft.com/office/drawing/2014/main" id="{BD8F2E83-1BA7-41B2-854C-A69ABAE4B41C}"/>
                </a:ext>
              </a:extLst>
            </p:cNvPr>
            <p:cNvSpPr/>
            <p:nvPr/>
          </p:nvSpPr>
          <p:spPr bwMode="auto">
            <a:xfrm rot="280011">
              <a:off x="9940777" y="4255817"/>
              <a:ext cx="505238" cy="619842"/>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55" name="íṣḻîḍé">
              <a:extLst>
                <a:ext uri="{FF2B5EF4-FFF2-40B4-BE49-F238E27FC236}">
                  <a16:creationId xmlns:a16="http://schemas.microsoft.com/office/drawing/2014/main" id="{A5D22E1E-CC75-4715-B355-BF6EF5E6ED01}"/>
                </a:ext>
              </a:extLst>
            </p:cNvPr>
            <p:cNvSpPr/>
            <p:nvPr/>
          </p:nvSpPr>
          <p:spPr bwMode="auto">
            <a:xfrm rot="280011">
              <a:off x="6090861" y="2158926"/>
              <a:ext cx="2154941" cy="1635149"/>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grpSp>
          <p:nvGrpSpPr>
            <p:cNvPr id="257" name="işlïḍe">
              <a:extLst>
                <a:ext uri="{FF2B5EF4-FFF2-40B4-BE49-F238E27FC236}">
                  <a16:creationId xmlns:a16="http://schemas.microsoft.com/office/drawing/2014/main" id="{41E50F78-D55E-4A08-BFFE-86D928B5BA4D}"/>
                </a:ext>
              </a:extLst>
            </p:cNvPr>
            <p:cNvGrpSpPr/>
            <p:nvPr/>
          </p:nvGrpSpPr>
          <p:grpSpPr>
            <a:xfrm rot="280011">
              <a:off x="9308064" y="3066578"/>
              <a:ext cx="1544164" cy="2504775"/>
              <a:chOff x="3327354" y="2573231"/>
              <a:chExt cx="1942708" cy="3136264"/>
            </a:xfrm>
            <a:grpFill/>
          </p:grpSpPr>
          <p:grpSp>
            <p:nvGrpSpPr>
              <p:cNvPr id="258" name="îṣḻiḓê">
                <a:extLst>
                  <a:ext uri="{FF2B5EF4-FFF2-40B4-BE49-F238E27FC236}">
                    <a16:creationId xmlns:a16="http://schemas.microsoft.com/office/drawing/2014/main" id="{08FCA140-DA25-4576-A4DF-B15ED947DB63}"/>
                  </a:ext>
                </a:extLst>
              </p:cNvPr>
              <p:cNvGrpSpPr/>
              <p:nvPr/>
            </p:nvGrpSpPr>
            <p:grpSpPr>
              <a:xfrm>
                <a:off x="4108735" y="2573231"/>
                <a:ext cx="1161327" cy="820775"/>
                <a:chOff x="4108735" y="2573231"/>
                <a:chExt cx="1161327" cy="820775"/>
              </a:xfrm>
              <a:grpFill/>
            </p:grpSpPr>
            <p:sp>
              <p:nvSpPr>
                <p:cNvPr id="268" name="íSḻíḍé">
                  <a:extLst>
                    <a:ext uri="{FF2B5EF4-FFF2-40B4-BE49-F238E27FC236}">
                      <a16:creationId xmlns:a16="http://schemas.microsoft.com/office/drawing/2014/main" id="{1297533D-8E28-4946-8934-8B8BD7091214}"/>
                    </a:ext>
                  </a:extLst>
                </p:cNvPr>
                <p:cNvSpPr/>
                <p:nvPr/>
              </p:nvSpPr>
              <p:spPr bwMode="auto">
                <a:xfrm>
                  <a:off x="4272035" y="3151690"/>
                  <a:ext cx="170324" cy="242316"/>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endParaRPr lang="zh-CN" altLang="en-US" sz="972" kern="0">
                    <a:solidFill>
                      <a:srgbClr val="000000"/>
                    </a:solidFill>
                  </a:endParaRPr>
                </a:p>
              </p:txBody>
            </p:sp>
            <p:sp>
              <p:nvSpPr>
                <p:cNvPr id="269" name="íṣļïḑe">
                  <a:extLst>
                    <a:ext uri="{FF2B5EF4-FFF2-40B4-BE49-F238E27FC236}">
                      <a16:creationId xmlns:a16="http://schemas.microsoft.com/office/drawing/2014/main" id="{DEEF1B83-8DF9-403E-B3D6-48F91DFE7B88}"/>
                    </a:ext>
                  </a:extLst>
                </p:cNvPr>
                <p:cNvSpPr/>
                <p:nvPr/>
              </p:nvSpPr>
              <p:spPr bwMode="auto">
                <a:xfrm>
                  <a:off x="4108735" y="3044579"/>
                  <a:ext cx="221246" cy="237048"/>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70" name="iṣļíḋé">
                  <a:extLst>
                    <a:ext uri="{FF2B5EF4-FFF2-40B4-BE49-F238E27FC236}">
                      <a16:creationId xmlns:a16="http://schemas.microsoft.com/office/drawing/2014/main" id="{03D64EFF-46FC-44CC-8A58-E7C5813C21A3}"/>
                    </a:ext>
                  </a:extLst>
                </p:cNvPr>
                <p:cNvSpPr/>
                <p:nvPr/>
              </p:nvSpPr>
              <p:spPr bwMode="auto">
                <a:xfrm>
                  <a:off x="4488681" y="2573231"/>
                  <a:ext cx="781381" cy="744508"/>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endParaRPr lang="zh-CN" altLang="en-US" sz="972" kern="0">
                    <a:solidFill>
                      <a:srgbClr val="000000"/>
                    </a:solidFill>
                  </a:endParaRPr>
                </a:p>
              </p:txBody>
            </p:sp>
            <p:sp>
              <p:nvSpPr>
                <p:cNvPr id="271" name="ïṡlídè">
                  <a:extLst>
                    <a:ext uri="{FF2B5EF4-FFF2-40B4-BE49-F238E27FC236}">
                      <a16:creationId xmlns:a16="http://schemas.microsoft.com/office/drawing/2014/main" id="{6DFC169B-0FE6-4377-B06A-B4023AF1FD71}"/>
                    </a:ext>
                  </a:extLst>
                </p:cNvPr>
                <p:cNvSpPr/>
                <p:nvPr/>
              </p:nvSpPr>
              <p:spPr bwMode="auto">
                <a:xfrm>
                  <a:off x="4110006" y="3042408"/>
                  <a:ext cx="221246" cy="237048"/>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grpSp>
          <p:grpSp>
            <p:nvGrpSpPr>
              <p:cNvPr id="259" name="íṣḻîdé">
                <a:extLst>
                  <a:ext uri="{FF2B5EF4-FFF2-40B4-BE49-F238E27FC236}">
                    <a16:creationId xmlns:a16="http://schemas.microsoft.com/office/drawing/2014/main" id="{0A80680E-51E7-4480-B2BF-31FED3A95292}"/>
                  </a:ext>
                </a:extLst>
              </p:cNvPr>
              <p:cNvGrpSpPr/>
              <p:nvPr/>
            </p:nvGrpSpPr>
            <p:grpSpPr>
              <a:xfrm>
                <a:off x="3327354" y="3950630"/>
                <a:ext cx="1784008" cy="1758865"/>
                <a:chOff x="3327354" y="3950630"/>
                <a:chExt cx="1784008" cy="1758865"/>
              </a:xfrm>
              <a:grpFill/>
            </p:grpSpPr>
            <p:sp>
              <p:nvSpPr>
                <p:cNvPr id="260" name="ïṥļïḍè">
                  <a:extLst>
                    <a:ext uri="{FF2B5EF4-FFF2-40B4-BE49-F238E27FC236}">
                      <a16:creationId xmlns:a16="http://schemas.microsoft.com/office/drawing/2014/main" id="{C5122C7A-4372-4452-8228-34D0CF6CC439}"/>
                    </a:ext>
                  </a:extLst>
                </p:cNvPr>
                <p:cNvSpPr/>
                <p:nvPr/>
              </p:nvSpPr>
              <p:spPr bwMode="auto">
                <a:xfrm>
                  <a:off x="3327354" y="4331663"/>
                  <a:ext cx="1014918" cy="637396"/>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endParaRPr lang="zh-CN" altLang="en-US" sz="972" kern="0">
                    <a:solidFill>
                      <a:srgbClr val="000000"/>
                    </a:solidFill>
                  </a:endParaRPr>
                </a:p>
              </p:txBody>
            </p:sp>
            <p:sp>
              <p:nvSpPr>
                <p:cNvPr id="261" name="ï$ļîḋê">
                  <a:extLst>
                    <a:ext uri="{FF2B5EF4-FFF2-40B4-BE49-F238E27FC236}">
                      <a16:creationId xmlns:a16="http://schemas.microsoft.com/office/drawing/2014/main" id="{1D106F1B-22B9-4CF2-B865-8B612882F6E9}"/>
                    </a:ext>
                  </a:extLst>
                </p:cNvPr>
                <p:cNvSpPr/>
                <p:nvPr/>
              </p:nvSpPr>
              <p:spPr bwMode="auto">
                <a:xfrm>
                  <a:off x="4361583" y="4989572"/>
                  <a:ext cx="586475" cy="719923"/>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endParaRPr lang="zh-CN" altLang="en-US" sz="972" kern="0">
                    <a:solidFill>
                      <a:srgbClr val="000000"/>
                    </a:solidFill>
                  </a:endParaRPr>
                </a:p>
              </p:txBody>
            </p:sp>
            <p:sp>
              <p:nvSpPr>
                <p:cNvPr id="262" name="í$ļiďê">
                  <a:extLst>
                    <a:ext uri="{FF2B5EF4-FFF2-40B4-BE49-F238E27FC236}">
                      <a16:creationId xmlns:a16="http://schemas.microsoft.com/office/drawing/2014/main" id="{FC360371-FF85-4A7E-B02A-215D7F45FFB9}"/>
                    </a:ext>
                  </a:extLst>
                </p:cNvPr>
                <p:cNvSpPr/>
                <p:nvPr/>
              </p:nvSpPr>
              <p:spPr bwMode="auto">
                <a:xfrm>
                  <a:off x="4969132" y="4424727"/>
                  <a:ext cx="142229" cy="128181"/>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66" name="ïṩlídè">
                  <a:extLst>
                    <a:ext uri="{FF2B5EF4-FFF2-40B4-BE49-F238E27FC236}">
                      <a16:creationId xmlns:a16="http://schemas.microsoft.com/office/drawing/2014/main" id="{0A3DD87C-D3F7-4CB2-99BE-AC604F8C6626}"/>
                    </a:ext>
                  </a:extLst>
                </p:cNvPr>
                <p:cNvSpPr/>
                <p:nvPr/>
              </p:nvSpPr>
              <p:spPr bwMode="auto">
                <a:xfrm>
                  <a:off x="4308762" y="3950630"/>
                  <a:ext cx="784893" cy="605790"/>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endParaRPr lang="zh-CN" altLang="en-US" sz="972" kern="0">
                    <a:solidFill>
                      <a:srgbClr val="000000"/>
                    </a:solidFill>
                  </a:endParaRPr>
                </a:p>
              </p:txBody>
            </p:sp>
            <p:sp>
              <p:nvSpPr>
                <p:cNvPr id="267" name="íṩľîḋe">
                  <a:extLst>
                    <a:ext uri="{FF2B5EF4-FFF2-40B4-BE49-F238E27FC236}">
                      <a16:creationId xmlns:a16="http://schemas.microsoft.com/office/drawing/2014/main" id="{780FF037-F552-4B7F-822A-2FAD1C6C0601}"/>
                    </a:ext>
                  </a:extLst>
                </p:cNvPr>
                <p:cNvSpPr/>
                <p:nvPr/>
              </p:nvSpPr>
              <p:spPr bwMode="auto">
                <a:xfrm>
                  <a:off x="4969133" y="4421215"/>
                  <a:ext cx="142229" cy="128181"/>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grpSp>
        </p:grpSp>
        <p:grpSp>
          <p:nvGrpSpPr>
            <p:cNvPr id="16" name="ïṥliďe">
              <a:extLst>
                <a:ext uri="{FF2B5EF4-FFF2-40B4-BE49-F238E27FC236}">
                  <a16:creationId xmlns:a16="http://schemas.microsoft.com/office/drawing/2014/main" id="{710D3C43-6D8D-4A4A-AEC3-E4BC3DB22D73}"/>
                </a:ext>
              </a:extLst>
            </p:cNvPr>
            <p:cNvGrpSpPr/>
            <p:nvPr/>
          </p:nvGrpSpPr>
          <p:grpSpPr>
            <a:xfrm>
              <a:off x="10992527" y="5362384"/>
              <a:ext cx="444786" cy="623790"/>
              <a:chOff x="10759379" y="6422798"/>
              <a:chExt cx="578451" cy="862245"/>
            </a:xfrm>
            <a:grpFill/>
          </p:grpSpPr>
          <p:sp>
            <p:nvSpPr>
              <p:cNvPr id="17" name="işľíḍé">
                <a:extLst>
                  <a:ext uri="{FF2B5EF4-FFF2-40B4-BE49-F238E27FC236}">
                    <a16:creationId xmlns:a16="http://schemas.microsoft.com/office/drawing/2014/main" id="{63C6DA49-4BEC-43C9-8E28-BE60D134C6CC}"/>
                  </a:ext>
                </a:extLst>
              </p:cNvPr>
              <p:cNvSpPr/>
              <p:nvPr/>
            </p:nvSpPr>
            <p:spPr bwMode="auto">
              <a:xfrm>
                <a:off x="10764811" y="6428230"/>
                <a:ext cx="219974" cy="89619"/>
              </a:xfrm>
              <a:custGeom>
                <a:avLst/>
                <a:gdLst>
                  <a:gd name="T0" fmla="*/ 1 w 78"/>
                  <a:gd name="T1" fmla="*/ 9 h 32"/>
                  <a:gd name="T2" fmla="*/ 8 w 78"/>
                  <a:gd name="T3" fmla="*/ 10 h 32"/>
                  <a:gd name="T4" fmla="*/ 11 w 78"/>
                  <a:gd name="T5" fmla="*/ 12 h 32"/>
                  <a:gd name="T6" fmla="*/ 13 w 78"/>
                  <a:gd name="T7" fmla="*/ 15 h 32"/>
                  <a:gd name="T8" fmla="*/ 13 w 78"/>
                  <a:gd name="T9" fmla="*/ 21 h 32"/>
                  <a:gd name="T10" fmla="*/ 18 w 78"/>
                  <a:gd name="T11" fmla="*/ 26 h 32"/>
                  <a:gd name="T12" fmla="*/ 25 w 78"/>
                  <a:gd name="T13" fmla="*/ 29 h 32"/>
                  <a:gd name="T14" fmla="*/ 29 w 78"/>
                  <a:gd name="T15" fmla="*/ 30 h 32"/>
                  <a:gd name="T16" fmla="*/ 30 w 78"/>
                  <a:gd name="T17" fmla="*/ 30 h 32"/>
                  <a:gd name="T18" fmla="*/ 32 w 78"/>
                  <a:gd name="T19" fmla="*/ 29 h 32"/>
                  <a:gd name="T20" fmla="*/ 33 w 78"/>
                  <a:gd name="T21" fmla="*/ 29 h 32"/>
                  <a:gd name="T22" fmla="*/ 35 w 78"/>
                  <a:gd name="T23" fmla="*/ 28 h 32"/>
                  <a:gd name="T24" fmla="*/ 35 w 78"/>
                  <a:gd name="T25" fmla="*/ 29 h 32"/>
                  <a:gd name="T26" fmla="*/ 36 w 78"/>
                  <a:gd name="T27" fmla="*/ 28 h 32"/>
                  <a:gd name="T28" fmla="*/ 37 w 78"/>
                  <a:gd name="T29" fmla="*/ 28 h 32"/>
                  <a:gd name="T30" fmla="*/ 37 w 78"/>
                  <a:gd name="T31" fmla="*/ 28 h 32"/>
                  <a:gd name="T32" fmla="*/ 38 w 78"/>
                  <a:gd name="T33" fmla="*/ 29 h 32"/>
                  <a:gd name="T34" fmla="*/ 39 w 78"/>
                  <a:gd name="T35" fmla="*/ 28 h 32"/>
                  <a:gd name="T36" fmla="*/ 38 w 78"/>
                  <a:gd name="T37" fmla="*/ 26 h 32"/>
                  <a:gd name="T38" fmla="*/ 39 w 78"/>
                  <a:gd name="T39" fmla="*/ 25 h 32"/>
                  <a:gd name="T40" fmla="*/ 40 w 78"/>
                  <a:gd name="T41" fmla="*/ 27 h 32"/>
                  <a:gd name="T42" fmla="*/ 41 w 78"/>
                  <a:gd name="T43" fmla="*/ 28 h 32"/>
                  <a:gd name="T44" fmla="*/ 42 w 78"/>
                  <a:gd name="T45" fmla="*/ 29 h 32"/>
                  <a:gd name="T46" fmla="*/ 42 w 78"/>
                  <a:gd name="T47" fmla="*/ 28 h 32"/>
                  <a:gd name="T48" fmla="*/ 42 w 78"/>
                  <a:gd name="T49" fmla="*/ 26 h 32"/>
                  <a:gd name="T50" fmla="*/ 43 w 78"/>
                  <a:gd name="T51" fmla="*/ 27 h 32"/>
                  <a:gd name="T52" fmla="*/ 44 w 78"/>
                  <a:gd name="T53" fmla="*/ 28 h 32"/>
                  <a:gd name="T54" fmla="*/ 46 w 78"/>
                  <a:gd name="T55" fmla="*/ 29 h 32"/>
                  <a:gd name="T56" fmla="*/ 45 w 78"/>
                  <a:gd name="T57" fmla="*/ 31 h 32"/>
                  <a:gd name="T58" fmla="*/ 47 w 78"/>
                  <a:gd name="T59" fmla="*/ 31 h 32"/>
                  <a:gd name="T60" fmla="*/ 48 w 78"/>
                  <a:gd name="T61" fmla="*/ 31 h 32"/>
                  <a:gd name="T62" fmla="*/ 50 w 78"/>
                  <a:gd name="T63" fmla="*/ 30 h 32"/>
                  <a:gd name="T64" fmla="*/ 51 w 78"/>
                  <a:gd name="T65" fmla="*/ 29 h 32"/>
                  <a:gd name="T66" fmla="*/ 51 w 78"/>
                  <a:gd name="T67" fmla="*/ 27 h 32"/>
                  <a:gd name="T68" fmla="*/ 52 w 78"/>
                  <a:gd name="T69" fmla="*/ 28 h 32"/>
                  <a:gd name="T70" fmla="*/ 53 w 78"/>
                  <a:gd name="T71" fmla="*/ 29 h 32"/>
                  <a:gd name="T72" fmla="*/ 55 w 78"/>
                  <a:gd name="T73" fmla="*/ 29 h 32"/>
                  <a:gd name="T74" fmla="*/ 58 w 78"/>
                  <a:gd name="T75" fmla="*/ 25 h 32"/>
                  <a:gd name="T76" fmla="*/ 61 w 78"/>
                  <a:gd name="T77" fmla="*/ 24 h 32"/>
                  <a:gd name="T78" fmla="*/ 62 w 78"/>
                  <a:gd name="T79" fmla="*/ 21 h 32"/>
                  <a:gd name="T80" fmla="*/ 65 w 78"/>
                  <a:gd name="T81" fmla="*/ 20 h 32"/>
                  <a:gd name="T82" fmla="*/ 66 w 78"/>
                  <a:gd name="T83" fmla="*/ 19 h 32"/>
                  <a:gd name="T84" fmla="*/ 68 w 78"/>
                  <a:gd name="T85" fmla="*/ 16 h 32"/>
                  <a:gd name="T86" fmla="*/ 73 w 78"/>
                  <a:gd name="T87" fmla="*/ 12 h 32"/>
                  <a:gd name="T88" fmla="*/ 74 w 78"/>
                  <a:gd name="T89" fmla="*/ 9 h 32"/>
                  <a:gd name="T90" fmla="*/ 75 w 78"/>
                  <a:gd name="T91" fmla="*/ 4 h 32"/>
                  <a:gd name="T92" fmla="*/ 78 w 78"/>
                  <a:gd name="T93" fmla="*/ 0 h 32"/>
                  <a:gd name="T94" fmla="*/ 18 w 78"/>
                  <a:gd name="T95" fmla="*/ 0 h 32"/>
                  <a:gd name="T96" fmla="*/ 0 w 78"/>
                  <a:gd name="T97" fmla="*/ 0 h 32"/>
                  <a:gd name="T98" fmla="*/ 1 w 78"/>
                  <a:gd name="T9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32">
                    <a:moveTo>
                      <a:pt x="1" y="9"/>
                    </a:moveTo>
                    <a:cubicBezTo>
                      <a:pt x="1" y="9"/>
                      <a:pt x="7" y="10"/>
                      <a:pt x="8" y="10"/>
                    </a:cubicBezTo>
                    <a:cubicBezTo>
                      <a:pt x="9" y="11"/>
                      <a:pt x="11" y="11"/>
                      <a:pt x="11" y="12"/>
                    </a:cubicBezTo>
                    <a:cubicBezTo>
                      <a:pt x="11" y="13"/>
                      <a:pt x="13" y="12"/>
                      <a:pt x="13" y="15"/>
                    </a:cubicBezTo>
                    <a:cubicBezTo>
                      <a:pt x="13" y="17"/>
                      <a:pt x="12" y="19"/>
                      <a:pt x="13" y="21"/>
                    </a:cubicBezTo>
                    <a:cubicBezTo>
                      <a:pt x="14" y="24"/>
                      <a:pt x="16" y="24"/>
                      <a:pt x="18" y="26"/>
                    </a:cubicBezTo>
                    <a:cubicBezTo>
                      <a:pt x="21" y="28"/>
                      <a:pt x="22" y="28"/>
                      <a:pt x="25" y="29"/>
                    </a:cubicBezTo>
                    <a:cubicBezTo>
                      <a:pt x="27" y="30"/>
                      <a:pt x="29" y="30"/>
                      <a:pt x="29" y="30"/>
                    </a:cubicBezTo>
                    <a:cubicBezTo>
                      <a:pt x="29" y="30"/>
                      <a:pt x="29" y="30"/>
                      <a:pt x="30" y="30"/>
                    </a:cubicBezTo>
                    <a:cubicBezTo>
                      <a:pt x="31" y="30"/>
                      <a:pt x="31" y="30"/>
                      <a:pt x="32" y="29"/>
                    </a:cubicBezTo>
                    <a:cubicBezTo>
                      <a:pt x="33" y="29"/>
                      <a:pt x="33" y="29"/>
                      <a:pt x="33" y="29"/>
                    </a:cubicBezTo>
                    <a:cubicBezTo>
                      <a:pt x="33" y="29"/>
                      <a:pt x="35" y="27"/>
                      <a:pt x="35" y="28"/>
                    </a:cubicBezTo>
                    <a:cubicBezTo>
                      <a:pt x="35" y="29"/>
                      <a:pt x="35" y="30"/>
                      <a:pt x="35" y="29"/>
                    </a:cubicBezTo>
                    <a:cubicBezTo>
                      <a:pt x="36" y="29"/>
                      <a:pt x="36" y="29"/>
                      <a:pt x="36" y="28"/>
                    </a:cubicBezTo>
                    <a:cubicBezTo>
                      <a:pt x="36" y="28"/>
                      <a:pt x="36" y="28"/>
                      <a:pt x="37" y="28"/>
                    </a:cubicBezTo>
                    <a:cubicBezTo>
                      <a:pt x="37" y="28"/>
                      <a:pt x="37" y="28"/>
                      <a:pt x="37" y="28"/>
                    </a:cubicBezTo>
                    <a:cubicBezTo>
                      <a:pt x="37" y="29"/>
                      <a:pt x="38" y="29"/>
                      <a:pt x="38" y="29"/>
                    </a:cubicBezTo>
                    <a:cubicBezTo>
                      <a:pt x="38" y="29"/>
                      <a:pt x="39" y="28"/>
                      <a:pt x="39" y="28"/>
                    </a:cubicBezTo>
                    <a:cubicBezTo>
                      <a:pt x="39" y="27"/>
                      <a:pt x="38" y="26"/>
                      <a:pt x="38" y="26"/>
                    </a:cubicBezTo>
                    <a:cubicBezTo>
                      <a:pt x="38" y="25"/>
                      <a:pt x="39" y="24"/>
                      <a:pt x="39" y="25"/>
                    </a:cubicBezTo>
                    <a:cubicBezTo>
                      <a:pt x="39" y="26"/>
                      <a:pt x="39" y="27"/>
                      <a:pt x="40" y="27"/>
                    </a:cubicBezTo>
                    <a:cubicBezTo>
                      <a:pt x="40" y="27"/>
                      <a:pt x="41" y="27"/>
                      <a:pt x="41" y="28"/>
                    </a:cubicBezTo>
                    <a:cubicBezTo>
                      <a:pt x="41" y="28"/>
                      <a:pt x="41" y="29"/>
                      <a:pt x="42" y="29"/>
                    </a:cubicBezTo>
                    <a:cubicBezTo>
                      <a:pt x="42" y="29"/>
                      <a:pt x="42" y="28"/>
                      <a:pt x="42" y="28"/>
                    </a:cubicBezTo>
                    <a:cubicBezTo>
                      <a:pt x="42" y="27"/>
                      <a:pt x="42" y="26"/>
                      <a:pt x="42" y="26"/>
                    </a:cubicBezTo>
                    <a:cubicBezTo>
                      <a:pt x="43" y="27"/>
                      <a:pt x="43" y="27"/>
                      <a:pt x="43" y="27"/>
                    </a:cubicBezTo>
                    <a:cubicBezTo>
                      <a:pt x="43" y="28"/>
                      <a:pt x="43" y="28"/>
                      <a:pt x="44" y="28"/>
                    </a:cubicBezTo>
                    <a:cubicBezTo>
                      <a:pt x="45" y="29"/>
                      <a:pt x="46" y="29"/>
                      <a:pt x="46" y="29"/>
                    </a:cubicBezTo>
                    <a:cubicBezTo>
                      <a:pt x="45" y="30"/>
                      <a:pt x="45" y="31"/>
                      <a:pt x="45" y="31"/>
                    </a:cubicBezTo>
                    <a:cubicBezTo>
                      <a:pt x="46" y="31"/>
                      <a:pt x="46" y="32"/>
                      <a:pt x="47" y="31"/>
                    </a:cubicBezTo>
                    <a:cubicBezTo>
                      <a:pt x="47" y="31"/>
                      <a:pt x="47" y="31"/>
                      <a:pt x="48" y="31"/>
                    </a:cubicBezTo>
                    <a:cubicBezTo>
                      <a:pt x="50" y="31"/>
                      <a:pt x="50" y="30"/>
                      <a:pt x="50" y="30"/>
                    </a:cubicBezTo>
                    <a:cubicBezTo>
                      <a:pt x="51" y="29"/>
                      <a:pt x="51" y="30"/>
                      <a:pt x="51" y="29"/>
                    </a:cubicBezTo>
                    <a:cubicBezTo>
                      <a:pt x="51" y="29"/>
                      <a:pt x="50" y="27"/>
                      <a:pt x="51" y="27"/>
                    </a:cubicBezTo>
                    <a:cubicBezTo>
                      <a:pt x="52" y="27"/>
                      <a:pt x="51" y="27"/>
                      <a:pt x="52" y="28"/>
                    </a:cubicBezTo>
                    <a:cubicBezTo>
                      <a:pt x="53" y="28"/>
                      <a:pt x="53" y="29"/>
                      <a:pt x="53" y="29"/>
                    </a:cubicBezTo>
                    <a:cubicBezTo>
                      <a:pt x="53" y="29"/>
                      <a:pt x="54" y="29"/>
                      <a:pt x="55" y="29"/>
                    </a:cubicBezTo>
                    <a:cubicBezTo>
                      <a:pt x="56" y="28"/>
                      <a:pt x="55" y="26"/>
                      <a:pt x="58" y="25"/>
                    </a:cubicBezTo>
                    <a:cubicBezTo>
                      <a:pt x="60" y="25"/>
                      <a:pt x="61" y="25"/>
                      <a:pt x="61" y="24"/>
                    </a:cubicBezTo>
                    <a:cubicBezTo>
                      <a:pt x="62" y="23"/>
                      <a:pt x="60" y="21"/>
                      <a:pt x="62" y="21"/>
                    </a:cubicBezTo>
                    <a:cubicBezTo>
                      <a:pt x="64" y="22"/>
                      <a:pt x="65" y="21"/>
                      <a:pt x="65" y="20"/>
                    </a:cubicBezTo>
                    <a:cubicBezTo>
                      <a:pt x="66" y="19"/>
                      <a:pt x="65" y="20"/>
                      <a:pt x="66" y="19"/>
                    </a:cubicBezTo>
                    <a:cubicBezTo>
                      <a:pt x="66" y="17"/>
                      <a:pt x="67" y="16"/>
                      <a:pt x="68" y="16"/>
                    </a:cubicBezTo>
                    <a:cubicBezTo>
                      <a:pt x="69" y="16"/>
                      <a:pt x="72" y="13"/>
                      <a:pt x="73" y="12"/>
                    </a:cubicBezTo>
                    <a:cubicBezTo>
                      <a:pt x="74" y="11"/>
                      <a:pt x="74" y="10"/>
                      <a:pt x="74" y="9"/>
                    </a:cubicBezTo>
                    <a:cubicBezTo>
                      <a:pt x="74" y="7"/>
                      <a:pt x="75" y="6"/>
                      <a:pt x="75" y="4"/>
                    </a:cubicBezTo>
                    <a:cubicBezTo>
                      <a:pt x="76" y="2"/>
                      <a:pt x="78" y="0"/>
                      <a:pt x="78" y="0"/>
                    </a:cubicBezTo>
                    <a:cubicBezTo>
                      <a:pt x="18" y="0"/>
                      <a:pt x="18" y="0"/>
                      <a:pt x="18" y="0"/>
                    </a:cubicBezTo>
                    <a:cubicBezTo>
                      <a:pt x="0" y="0"/>
                      <a:pt x="0" y="0"/>
                      <a:pt x="0" y="0"/>
                    </a:cubicBezTo>
                    <a:cubicBezTo>
                      <a:pt x="0" y="3"/>
                      <a:pt x="0" y="7"/>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íš1ïḓè">
                <a:extLst>
                  <a:ext uri="{FF2B5EF4-FFF2-40B4-BE49-F238E27FC236}">
                    <a16:creationId xmlns:a16="http://schemas.microsoft.com/office/drawing/2014/main" id="{5F1533C5-F355-4290-863E-CA15D0505369}"/>
                  </a:ext>
                </a:extLst>
              </p:cNvPr>
              <p:cNvSpPr/>
              <p:nvPr/>
            </p:nvSpPr>
            <p:spPr bwMode="auto">
              <a:xfrm>
                <a:off x="11275367" y="6422798"/>
                <a:ext cx="51599" cy="69251"/>
              </a:xfrm>
              <a:custGeom>
                <a:avLst/>
                <a:gdLst>
                  <a:gd name="T0" fmla="*/ 18 w 18"/>
                  <a:gd name="T1" fmla="*/ 1 h 25"/>
                  <a:gd name="T2" fmla="*/ 18 w 18"/>
                  <a:gd name="T3" fmla="*/ 3 h 25"/>
                  <a:gd name="T4" fmla="*/ 18 w 18"/>
                  <a:gd name="T5" fmla="*/ 5 h 25"/>
                  <a:gd name="T6" fmla="*/ 16 w 18"/>
                  <a:gd name="T7" fmla="*/ 9 h 25"/>
                  <a:gd name="T8" fmla="*/ 14 w 18"/>
                  <a:gd name="T9" fmla="*/ 13 h 25"/>
                  <a:gd name="T10" fmla="*/ 13 w 18"/>
                  <a:gd name="T11" fmla="*/ 15 h 25"/>
                  <a:gd name="T12" fmla="*/ 11 w 18"/>
                  <a:gd name="T13" fmla="*/ 18 h 25"/>
                  <a:gd name="T14" fmla="*/ 11 w 18"/>
                  <a:gd name="T15" fmla="*/ 21 h 25"/>
                  <a:gd name="T16" fmla="*/ 11 w 18"/>
                  <a:gd name="T17" fmla="*/ 24 h 25"/>
                  <a:gd name="T18" fmla="*/ 11 w 18"/>
                  <a:gd name="T19" fmla="*/ 25 h 25"/>
                  <a:gd name="T20" fmla="*/ 10 w 18"/>
                  <a:gd name="T21" fmla="*/ 24 h 25"/>
                  <a:gd name="T22" fmla="*/ 8 w 18"/>
                  <a:gd name="T23" fmla="*/ 24 h 25"/>
                  <a:gd name="T24" fmla="*/ 8 w 18"/>
                  <a:gd name="T25" fmla="*/ 21 h 25"/>
                  <a:gd name="T26" fmla="*/ 4 w 18"/>
                  <a:gd name="T27" fmla="*/ 17 h 25"/>
                  <a:gd name="T28" fmla="*/ 2 w 18"/>
                  <a:gd name="T29" fmla="*/ 15 h 25"/>
                  <a:gd name="T30" fmla="*/ 2 w 18"/>
                  <a:gd name="T31" fmla="*/ 13 h 25"/>
                  <a:gd name="T32" fmla="*/ 0 w 18"/>
                  <a:gd name="T33" fmla="*/ 10 h 25"/>
                  <a:gd name="T34" fmla="*/ 0 w 18"/>
                  <a:gd name="T35" fmla="*/ 8 h 25"/>
                  <a:gd name="T36" fmla="*/ 1 w 18"/>
                  <a:gd name="T37" fmla="*/ 6 h 25"/>
                  <a:gd name="T38" fmla="*/ 1 w 18"/>
                  <a:gd name="T39" fmla="*/ 5 h 25"/>
                  <a:gd name="T40" fmla="*/ 1 w 18"/>
                  <a:gd name="T41" fmla="*/ 3 h 25"/>
                  <a:gd name="T42" fmla="*/ 1 w 18"/>
                  <a:gd name="T43" fmla="*/ 1 h 25"/>
                  <a:gd name="T44" fmla="*/ 2 w 18"/>
                  <a:gd name="T45" fmla="*/ 0 h 25"/>
                  <a:gd name="T46" fmla="*/ 18 w 18"/>
                  <a:gd name="T47" fmla="*/ 0 h 25"/>
                  <a:gd name="T48" fmla="*/ 18 w 18"/>
                  <a:gd name="T4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5">
                    <a:moveTo>
                      <a:pt x="18" y="1"/>
                    </a:moveTo>
                    <a:cubicBezTo>
                      <a:pt x="18" y="1"/>
                      <a:pt x="18" y="2"/>
                      <a:pt x="18" y="3"/>
                    </a:cubicBezTo>
                    <a:cubicBezTo>
                      <a:pt x="18" y="3"/>
                      <a:pt x="18" y="4"/>
                      <a:pt x="18" y="5"/>
                    </a:cubicBezTo>
                    <a:cubicBezTo>
                      <a:pt x="18" y="5"/>
                      <a:pt x="16" y="9"/>
                      <a:pt x="16" y="9"/>
                    </a:cubicBezTo>
                    <a:cubicBezTo>
                      <a:pt x="16" y="9"/>
                      <a:pt x="15" y="13"/>
                      <a:pt x="14" y="13"/>
                    </a:cubicBezTo>
                    <a:cubicBezTo>
                      <a:pt x="14" y="14"/>
                      <a:pt x="14" y="14"/>
                      <a:pt x="13" y="15"/>
                    </a:cubicBezTo>
                    <a:cubicBezTo>
                      <a:pt x="12" y="15"/>
                      <a:pt x="12" y="17"/>
                      <a:pt x="11" y="18"/>
                    </a:cubicBezTo>
                    <a:cubicBezTo>
                      <a:pt x="10" y="19"/>
                      <a:pt x="11" y="21"/>
                      <a:pt x="11" y="21"/>
                    </a:cubicBezTo>
                    <a:cubicBezTo>
                      <a:pt x="11" y="22"/>
                      <a:pt x="11" y="24"/>
                      <a:pt x="11" y="24"/>
                    </a:cubicBezTo>
                    <a:cubicBezTo>
                      <a:pt x="11" y="25"/>
                      <a:pt x="11" y="25"/>
                      <a:pt x="11" y="25"/>
                    </a:cubicBezTo>
                    <a:cubicBezTo>
                      <a:pt x="11" y="25"/>
                      <a:pt x="10" y="25"/>
                      <a:pt x="10" y="24"/>
                    </a:cubicBezTo>
                    <a:cubicBezTo>
                      <a:pt x="9" y="24"/>
                      <a:pt x="9" y="24"/>
                      <a:pt x="8" y="24"/>
                    </a:cubicBezTo>
                    <a:cubicBezTo>
                      <a:pt x="8" y="24"/>
                      <a:pt x="8" y="23"/>
                      <a:pt x="8" y="21"/>
                    </a:cubicBezTo>
                    <a:cubicBezTo>
                      <a:pt x="7" y="19"/>
                      <a:pt x="5" y="18"/>
                      <a:pt x="4" y="17"/>
                    </a:cubicBezTo>
                    <a:cubicBezTo>
                      <a:pt x="2" y="17"/>
                      <a:pt x="2" y="16"/>
                      <a:pt x="2" y="15"/>
                    </a:cubicBezTo>
                    <a:cubicBezTo>
                      <a:pt x="2" y="15"/>
                      <a:pt x="2" y="14"/>
                      <a:pt x="2" y="13"/>
                    </a:cubicBezTo>
                    <a:cubicBezTo>
                      <a:pt x="2" y="12"/>
                      <a:pt x="1" y="11"/>
                      <a:pt x="0" y="10"/>
                    </a:cubicBezTo>
                    <a:cubicBezTo>
                      <a:pt x="0" y="10"/>
                      <a:pt x="0" y="8"/>
                      <a:pt x="0" y="8"/>
                    </a:cubicBezTo>
                    <a:cubicBezTo>
                      <a:pt x="0" y="7"/>
                      <a:pt x="0" y="6"/>
                      <a:pt x="1" y="6"/>
                    </a:cubicBezTo>
                    <a:cubicBezTo>
                      <a:pt x="1" y="6"/>
                      <a:pt x="1" y="5"/>
                      <a:pt x="1" y="5"/>
                    </a:cubicBezTo>
                    <a:cubicBezTo>
                      <a:pt x="1" y="5"/>
                      <a:pt x="1" y="3"/>
                      <a:pt x="1" y="3"/>
                    </a:cubicBezTo>
                    <a:cubicBezTo>
                      <a:pt x="1" y="2"/>
                      <a:pt x="1" y="1"/>
                      <a:pt x="1" y="1"/>
                    </a:cubicBezTo>
                    <a:cubicBezTo>
                      <a:pt x="2" y="0"/>
                      <a:pt x="2" y="0"/>
                      <a:pt x="2" y="0"/>
                    </a:cubicBezTo>
                    <a:cubicBezTo>
                      <a:pt x="18" y="0"/>
                      <a:pt x="18" y="0"/>
                      <a:pt x="18" y="0"/>
                    </a:cubicBezTo>
                    <a:cubicBezTo>
                      <a:pt x="18" y="1"/>
                      <a:pt x="18"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îṧḻiḑè">
                <a:extLst>
                  <a:ext uri="{FF2B5EF4-FFF2-40B4-BE49-F238E27FC236}">
                    <a16:creationId xmlns:a16="http://schemas.microsoft.com/office/drawing/2014/main" id="{49EC1C6A-471D-424A-9781-53533D5B10F8}"/>
                  </a:ext>
                </a:extLst>
              </p:cNvPr>
              <p:cNvSpPr/>
              <p:nvPr/>
            </p:nvSpPr>
            <p:spPr bwMode="auto">
              <a:xfrm>
                <a:off x="10874798" y="6559942"/>
                <a:ext cx="84188" cy="76040"/>
              </a:xfrm>
              <a:custGeom>
                <a:avLst/>
                <a:gdLst>
                  <a:gd name="T0" fmla="*/ 2 w 30"/>
                  <a:gd name="T1" fmla="*/ 10 h 27"/>
                  <a:gd name="T2" fmla="*/ 1 w 30"/>
                  <a:gd name="T3" fmla="*/ 13 h 27"/>
                  <a:gd name="T4" fmla="*/ 0 w 30"/>
                  <a:gd name="T5" fmla="*/ 14 h 27"/>
                  <a:gd name="T6" fmla="*/ 0 w 30"/>
                  <a:gd name="T7" fmla="*/ 17 h 27"/>
                  <a:gd name="T8" fmla="*/ 1 w 30"/>
                  <a:gd name="T9" fmla="*/ 21 h 27"/>
                  <a:gd name="T10" fmla="*/ 4 w 30"/>
                  <a:gd name="T11" fmla="*/ 24 h 27"/>
                  <a:gd name="T12" fmla="*/ 7 w 30"/>
                  <a:gd name="T13" fmla="*/ 25 h 27"/>
                  <a:gd name="T14" fmla="*/ 10 w 30"/>
                  <a:gd name="T15" fmla="*/ 26 h 27"/>
                  <a:gd name="T16" fmla="*/ 12 w 30"/>
                  <a:gd name="T17" fmla="*/ 26 h 27"/>
                  <a:gd name="T18" fmla="*/ 14 w 30"/>
                  <a:gd name="T19" fmla="*/ 26 h 27"/>
                  <a:gd name="T20" fmla="*/ 14 w 30"/>
                  <a:gd name="T21" fmla="*/ 25 h 27"/>
                  <a:gd name="T22" fmla="*/ 15 w 30"/>
                  <a:gd name="T23" fmla="*/ 24 h 27"/>
                  <a:gd name="T24" fmla="*/ 17 w 30"/>
                  <a:gd name="T25" fmla="*/ 24 h 27"/>
                  <a:gd name="T26" fmla="*/ 18 w 30"/>
                  <a:gd name="T27" fmla="*/ 24 h 27"/>
                  <a:gd name="T28" fmla="*/ 20 w 30"/>
                  <a:gd name="T29" fmla="*/ 21 h 27"/>
                  <a:gd name="T30" fmla="*/ 22 w 30"/>
                  <a:gd name="T31" fmla="*/ 20 h 27"/>
                  <a:gd name="T32" fmla="*/ 24 w 30"/>
                  <a:gd name="T33" fmla="*/ 19 h 27"/>
                  <a:gd name="T34" fmla="*/ 24 w 30"/>
                  <a:gd name="T35" fmla="*/ 18 h 27"/>
                  <a:gd name="T36" fmla="*/ 24 w 30"/>
                  <a:gd name="T37" fmla="*/ 17 h 27"/>
                  <a:gd name="T38" fmla="*/ 24 w 30"/>
                  <a:gd name="T39" fmla="*/ 15 h 27"/>
                  <a:gd name="T40" fmla="*/ 26 w 30"/>
                  <a:gd name="T41" fmla="*/ 12 h 27"/>
                  <a:gd name="T42" fmla="*/ 26 w 30"/>
                  <a:gd name="T43" fmla="*/ 10 h 27"/>
                  <a:gd name="T44" fmla="*/ 28 w 30"/>
                  <a:gd name="T45" fmla="*/ 8 h 27"/>
                  <a:gd name="T46" fmla="*/ 29 w 30"/>
                  <a:gd name="T47" fmla="*/ 7 h 27"/>
                  <a:gd name="T48" fmla="*/ 29 w 30"/>
                  <a:gd name="T49" fmla="*/ 9 h 27"/>
                  <a:gd name="T50" fmla="*/ 30 w 30"/>
                  <a:gd name="T51" fmla="*/ 7 h 27"/>
                  <a:gd name="T52" fmla="*/ 30 w 30"/>
                  <a:gd name="T53" fmla="*/ 4 h 27"/>
                  <a:gd name="T54" fmla="*/ 26 w 30"/>
                  <a:gd name="T55" fmla="*/ 1 h 27"/>
                  <a:gd name="T56" fmla="*/ 25 w 30"/>
                  <a:gd name="T57" fmla="*/ 2 h 27"/>
                  <a:gd name="T58" fmla="*/ 23 w 30"/>
                  <a:gd name="T59" fmla="*/ 1 h 27"/>
                  <a:gd name="T60" fmla="*/ 20 w 30"/>
                  <a:gd name="T61" fmla="*/ 1 h 27"/>
                  <a:gd name="T62" fmla="*/ 19 w 30"/>
                  <a:gd name="T63" fmla="*/ 2 h 27"/>
                  <a:gd name="T64" fmla="*/ 17 w 30"/>
                  <a:gd name="T65" fmla="*/ 3 h 27"/>
                  <a:gd name="T66" fmla="*/ 16 w 30"/>
                  <a:gd name="T67" fmla="*/ 3 h 27"/>
                  <a:gd name="T68" fmla="*/ 14 w 30"/>
                  <a:gd name="T69" fmla="*/ 2 h 27"/>
                  <a:gd name="T70" fmla="*/ 12 w 30"/>
                  <a:gd name="T71" fmla="*/ 4 h 27"/>
                  <a:gd name="T72" fmla="*/ 10 w 30"/>
                  <a:gd name="T73" fmla="*/ 4 h 27"/>
                  <a:gd name="T74" fmla="*/ 8 w 30"/>
                  <a:gd name="T75" fmla="*/ 4 h 27"/>
                  <a:gd name="T76" fmla="*/ 7 w 30"/>
                  <a:gd name="T77" fmla="*/ 6 h 27"/>
                  <a:gd name="T78" fmla="*/ 8 w 30"/>
                  <a:gd name="T79" fmla="*/ 6 h 27"/>
                  <a:gd name="T80" fmla="*/ 6 w 30"/>
                  <a:gd name="T8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7">
                    <a:moveTo>
                      <a:pt x="4" y="9"/>
                    </a:moveTo>
                    <a:cubicBezTo>
                      <a:pt x="4" y="9"/>
                      <a:pt x="3" y="10"/>
                      <a:pt x="2" y="10"/>
                    </a:cubicBezTo>
                    <a:cubicBezTo>
                      <a:pt x="1" y="11"/>
                      <a:pt x="1" y="11"/>
                      <a:pt x="1" y="12"/>
                    </a:cubicBezTo>
                    <a:cubicBezTo>
                      <a:pt x="1" y="12"/>
                      <a:pt x="1" y="12"/>
                      <a:pt x="1" y="13"/>
                    </a:cubicBezTo>
                    <a:cubicBezTo>
                      <a:pt x="0" y="13"/>
                      <a:pt x="1" y="13"/>
                      <a:pt x="1" y="13"/>
                    </a:cubicBezTo>
                    <a:cubicBezTo>
                      <a:pt x="1" y="14"/>
                      <a:pt x="1" y="14"/>
                      <a:pt x="0" y="14"/>
                    </a:cubicBezTo>
                    <a:cubicBezTo>
                      <a:pt x="0" y="15"/>
                      <a:pt x="0" y="15"/>
                      <a:pt x="0" y="15"/>
                    </a:cubicBezTo>
                    <a:cubicBezTo>
                      <a:pt x="1" y="16"/>
                      <a:pt x="1" y="16"/>
                      <a:pt x="0" y="17"/>
                    </a:cubicBezTo>
                    <a:cubicBezTo>
                      <a:pt x="0" y="18"/>
                      <a:pt x="0" y="18"/>
                      <a:pt x="1" y="18"/>
                    </a:cubicBezTo>
                    <a:cubicBezTo>
                      <a:pt x="1" y="19"/>
                      <a:pt x="1" y="19"/>
                      <a:pt x="1" y="21"/>
                    </a:cubicBezTo>
                    <a:cubicBezTo>
                      <a:pt x="1" y="22"/>
                      <a:pt x="1" y="22"/>
                      <a:pt x="2" y="23"/>
                    </a:cubicBezTo>
                    <a:cubicBezTo>
                      <a:pt x="2" y="23"/>
                      <a:pt x="4" y="23"/>
                      <a:pt x="4" y="24"/>
                    </a:cubicBezTo>
                    <a:cubicBezTo>
                      <a:pt x="5" y="24"/>
                      <a:pt x="5" y="24"/>
                      <a:pt x="5" y="24"/>
                    </a:cubicBezTo>
                    <a:cubicBezTo>
                      <a:pt x="6" y="24"/>
                      <a:pt x="6" y="24"/>
                      <a:pt x="7" y="25"/>
                    </a:cubicBezTo>
                    <a:cubicBezTo>
                      <a:pt x="7" y="25"/>
                      <a:pt x="7" y="26"/>
                      <a:pt x="8" y="26"/>
                    </a:cubicBezTo>
                    <a:cubicBezTo>
                      <a:pt x="8" y="26"/>
                      <a:pt x="10" y="25"/>
                      <a:pt x="10" y="26"/>
                    </a:cubicBezTo>
                    <a:cubicBezTo>
                      <a:pt x="11" y="26"/>
                      <a:pt x="11" y="27"/>
                      <a:pt x="11" y="26"/>
                    </a:cubicBezTo>
                    <a:cubicBezTo>
                      <a:pt x="12" y="26"/>
                      <a:pt x="12" y="26"/>
                      <a:pt x="12" y="26"/>
                    </a:cubicBezTo>
                    <a:cubicBezTo>
                      <a:pt x="12" y="27"/>
                      <a:pt x="13" y="27"/>
                      <a:pt x="13" y="26"/>
                    </a:cubicBezTo>
                    <a:cubicBezTo>
                      <a:pt x="13" y="26"/>
                      <a:pt x="13" y="26"/>
                      <a:pt x="14" y="26"/>
                    </a:cubicBezTo>
                    <a:cubicBezTo>
                      <a:pt x="14" y="26"/>
                      <a:pt x="14" y="26"/>
                      <a:pt x="14" y="26"/>
                    </a:cubicBezTo>
                    <a:cubicBezTo>
                      <a:pt x="14" y="26"/>
                      <a:pt x="14" y="25"/>
                      <a:pt x="14" y="25"/>
                    </a:cubicBezTo>
                    <a:cubicBezTo>
                      <a:pt x="14" y="25"/>
                      <a:pt x="14" y="25"/>
                      <a:pt x="15" y="24"/>
                    </a:cubicBezTo>
                    <a:cubicBezTo>
                      <a:pt x="15" y="24"/>
                      <a:pt x="15" y="24"/>
                      <a:pt x="15" y="24"/>
                    </a:cubicBezTo>
                    <a:cubicBezTo>
                      <a:pt x="16" y="24"/>
                      <a:pt x="16" y="24"/>
                      <a:pt x="16" y="24"/>
                    </a:cubicBezTo>
                    <a:cubicBezTo>
                      <a:pt x="17" y="23"/>
                      <a:pt x="17" y="23"/>
                      <a:pt x="17" y="24"/>
                    </a:cubicBezTo>
                    <a:cubicBezTo>
                      <a:pt x="17" y="24"/>
                      <a:pt x="17" y="24"/>
                      <a:pt x="17" y="24"/>
                    </a:cubicBezTo>
                    <a:cubicBezTo>
                      <a:pt x="18" y="24"/>
                      <a:pt x="18" y="24"/>
                      <a:pt x="18" y="24"/>
                    </a:cubicBezTo>
                    <a:cubicBezTo>
                      <a:pt x="19" y="23"/>
                      <a:pt x="19" y="23"/>
                      <a:pt x="19" y="23"/>
                    </a:cubicBezTo>
                    <a:cubicBezTo>
                      <a:pt x="19" y="23"/>
                      <a:pt x="19" y="21"/>
                      <a:pt x="20" y="21"/>
                    </a:cubicBezTo>
                    <a:cubicBezTo>
                      <a:pt x="20" y="21"/>
                      <a:pt x="20" y="21"/>
                      <a:pt x="20" y="21"/>
                    </a:cubicBezTo>
                    <a:cubicBezTo>
                      <a:pt x="21" y="21"/>
                      <a:pt x="22" y="20"/>
                      <a:pt x="22" y="20"/>
                    </a:cubicBezTo>
                    <a:cubicBezTo>
                      <a:pt x="22" y="20"/>
                      <a:pt x="22" y="20"/>
                      <a:pt x="22" y="20"/>
                    </a:cubicBezTo>
                    <a:cubicBezTo>
                      <a:pt x="23" y="20"/>
                      <a:pt x="23" y="19"/>
                      <a:pt x="24" y="19"/>
                    </a:cubicBezTo>
                    <a:cubicBezTo>
                      <a:pt x="24" y="19"/>
                      <a:pt x="24" y="19"/>
                      <a:pt x="24" y="18"/>
                    </a:cubicBezTo>
                    <a:cubicBezTo>
                      <a:pt x="24" y="18"/>
                      <a:pt x="24" y="18"/>
                      <a:pt x="24" y="18"/>
                    </a:cubicBezTo>
                    <a:cubicBezTo>
                      <a:pt x="24" y="18"/>
                      <a:pt x="24" y="18"/>
                      <a:pt x="23" y="18"/>
                    </a:cubicBezTo>
                    <a:cubicBezTo>
                      <a:pt x="23" y="18"/>
                      <a:pt x="24" y="17"/>
                      <a:pt x="24" y="17"/>
                    </a:cubicBezTo>
                    <a:cubicBezTo>
                      <a:pt x="24" y="17"/>
                      <a:pt x="24" y="16"/>
                      <a:pt x="24" y="16"/>
                    </a:cubicBezTo>
                    <a:cubicBezTo>
                      <a:pt x="24" y="16"/>
                      <a:pt x="24" y="15"/>
                      <a:pt x="24" y="15"/>
                    </a:cubicBezTo>
                    <a:cubicBezTo>
                      <a:pt x="25" y="15"/>
                      <a:pt x="25" y="15"/>
                      <a:pt x="25" y="14"/>
                    </a:cubicBezTo>
                    <a:cubicBezTo>
                      <a:pt x="25" y="14"/>
                      <a:pt x="25" y="12"/>
                      <a:pt x="26" y="12"/>
                    </a:cubicBezTo>
                    <a:cubicBezTo>
                      <a:pt x="26" y="12"/>
                      <a:pt x="26" y="11"/>
                      <a:pt x="26" y="11"/>
                    </a:cubicBezTo>
                    <a:cubicBezTo>
                      <a:pt x="26" y="11"/>
                      <a:pt x="26" y="11"/>
                      <a:pt x="26" y="10"/>
                    </a:cubicBezTo>
                    <a:cubicBezTo>
                      <a:pt x="27" y="10"/>
                      <a:pt x="28" y="9"/>
                      <a:pt x="28" y="9"/>
                    </a:cubicBezTo>
                    <a:cubicBezTo>
                      <a:pt x="28" y="9"/>
                      <a:pt x="28" y="8"/>
                      <a:pt x="28" y="8"/>
                    </a:cubicBezTo>
                    <a:cubicBezTo>
                      <a:pt x="27" y="8"/>
                      <a:pt x="27" y="8"/>
                      <a:pt x="28" y="7"/>
                    </a:cubicBezTo>
                    <a:cubicBezTo>
                      <a:pt x="28" y="7"/>
                      <a:pt x="29" y="7"/>
                      <a:pt x="29" y="7"/>
                    </a:cubicBezTo>
                    <a:cubicBezTo>
                      <a:pt x="28" y="7"/>
                      <a:pt x="28" y="8"/>
                      <a:pt x="28" y="8"/>
                    </a:cubicBezTo>
                    <a:cubicBezTo>
                      <a:pt x="28" y="8"/>
                      <a:pt x="28" y="9"/>
                      <a:pt x="29" y="9"/>
                    </a:cubicBezTo>
                    <a:cubicBezTo>
                      <a:pt x="29" y="9"/>
                      <a:pt x="29" y="9"/>
                      <a:pt x="29" y="8"/>
                    </a:cubicBezTo>
                    <a:cubicBezTo>
                      <a:pt x="29" y="8"/>
                      <a:pt x="29" y="8"/>
                      <a:pt x="30" y="7"/>
                    </a:cubicBezTo>
                    <a:cubicBezTo>
                      <a:pt x="30" y="7"/>
                      <a:pt x="30" y="7"/>
                      <a:pt x="30" y="6"/>
                    </a:cubicBezTo>
                    <a:cubicBezTo>
                      <a:pt x="30" y="6"/>
                      <a:pt x="30" y="5"/>
                      <a:pt x="30" y="4"/>
                    </a:cubicBezTo>
                    <a:cubicBezTo>
                      <a:pt x="30" y="3"/>
                      <a:pt x="29" y="2"/>
                      <a:pt x="28" y="2"/>
                    </a:cubicBezTo>
                    <a:cubicBezTo>
                      <a:pt x="28" y="2"/>
                      <a:pt x="26" y="2"/>
                      <a:pt x="26" y="1"/>
                    </a:cubicBezTo>
                    <a:cubicBezTo>
                      <a:pt x="26" y="0"/>
                      <a:pt x="26" y="0"/>
                      <a:pt x="26" y="0"/>
                    </a:cubicBezTo>
                    <a:cubicBezTo>
                      <a:pt x="25" y="1"/>
                      <a:pt x="25" y="1"/>
                      <a:pt x="25" y="2"/>
                    </a:cubicBezTo>
                    <a:cubicBezTo>
                      <a:pt x="25" y="3"/>
                      <a:pt x="24" y="3"/>
                      <a:pt x="24" y="2"/>
                    </a:cubicBezTo>
                    <a:cubicBezTo>
                      <a:pt x="24" y="2"/>
                      <a:pt x="24" y="2"/>
                      <a:pt x="23" y="1"/>
                    </a:cubicBezTo>
                    <a:cubicBezTo>
                      <a:pt x="23" y="1"/>
                      <a:pt x="22" y="1"/>
                      <a:pt x="22" y="1"/>
                    </a:cubicBezTo>
                    <a:cubicBezTo>
                      <a:pt x="22" y="1"/>
                      <a:pt x="21" y="1"/>
                      <a:pt x="20" y="1"/>
                    </a:cubicBezTo>
                    <a:cubicBezTo>
                      <a:pt x="20" y="1"/>
                      <a:pt x="19" y="1"/>
                      <a:pt x="19" y="1"/>
                    </a:cubicBezTo>
                    <a:cubicBezTo>
                      <a:pt x="19" y="2"/>
                      <a:pt x="19" y="2"/>
                      <a:pt x="19" y="2"/>
                    </a:cubicBezTo>
                    <a:cubicBezTo>
                      <a:pt x="19" y="2"/>
                      <a:pt x="18" y="3"/>
                      <a:pt x="18" y="3"/>
                    </a:cubicBezTo>
                    <a:cubicBezTo>
                      <a:pt x="18" y="3"/>
                      <a:pt x="17" y="3"/>
                      <a:pt x="17" y="3"/>
                    </a:cubicBezTo>
                    <a:cubicBezTo>
                      <a:pt x="17" y="3"/>
                      <a:pt x="16" y="2"/>
                      <a:pt x="16" y="3"/>
                    </a:cubicBezTo>
                    <a:cubicBezTo>
                      <a:pt x="16" y="3"/>
                      <a:pt x="16" y="3"/>
                      <a:pt x="16" y="3"/>
                    </a:cubicBezTo>
                    <a:cubicBezTo>
                      <a:pt x="15" y="3"/>
                      <a:pt x="15" y="3"/>
                      <a:pt x="15" y="3"/>
                    </a:cubicBezTo>
                    <a:cubicBezTo>
                      <a:pt x="14" y="2"/>
                      <a:pt x="14" y="2"/>
                      <a:pt x="14" y="2"/>
                    </a:cubicBezTo>
                    <a:cubicBezTo>
                      <a:pt x="13" y="2"/>
                      <a:pt x="13" y="2"/>
                      <a:pt x="13" y="2"/>
                    </a:cubicBezTo>
                    <a:cubicBezTo>
                      <a:pt x="12" y="3"/>
                      <a:pt x="12" y="3"/>
                      <a:pt x="12" y="4"/>
                    </a:cubicBezTo>
                    <a:cubicBezTo>
                      <a:pt x="12" y="4"/>
                      <a:pt x="12" y="4"/>
                      <a:pt x="11" y="5"/>
                    </a:cubicBezTo>
                    <a:cubicBezTo>
                      <a:pt x="11" y="5"/>
                      <a:pt x="10" y="5"/>
                      <a:pt x="10" y="4"/>
                    </a:cubicBezTo>
                    <a:cubicBezTo>
                      <a:pt x="10" y="4"/>
                      <a:pt x="10" y="4"/>
                      <a:pt x="9" y="4"/>
                    </a:cubicBezTo>
                    <a:cubicBezTo>
                      <a:pt x="9" y="4"/>
                      <a:pt x="8" y="4"/>
                      <a:pt x="8" y="4"/>
                    </a:cubicBezTo>
                    <a:cubicBezTo>
                      <a:pt x="8" y="5"/>
                      <a:pt x="7" y="5"/>
                      <a:pt x="7" y="5"/>
                    </a:cubicBezTo>
                    <a:cubicBezTo>
                      <a:pt x="7" y="6"/>
                      <a:pt x="7" y="6"/>
                      <a:pt x="7" y="6"/>
                    </a:cubicBezTo>
                    <a:cubicBezTo>
                      <a:pt x="8" y="6"/>
                      <a:pt x="8" y="5"/>
                      <a:pt x="8" y="6"/>
                    </a:cubicBezTo>
                    <a:cubicBezTo>
                      <a:pt x="8" y="6"/>
                      <a:pt x="8" y="6"/>
                      <a:pt x="8" y="6"/>
                    </a:cubicBezTo>
                    <a:cubicBezTo>
                      <a:pt x="7" y="6"/>
                      <a:pt x="7" y="6"/>
                      <a:pt x="7" y="7"/>
                    </a:cubicBezTo>
                    <a:cubicBezTo>
                      <a:pt x="7" y="7"/>
                      <a:pt x="6" y="7"/>
                      <a:pt x="6" y="7"/>
                    </a:cubicBezTo>
                    <a:cubicBezTo>
                      <a:pt x="5" y="8"/>
                      <a:pt x="5" y="8"/>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iṧľîdé">
                <a:extLst>
                  <a:ext uri="{FF2B5EF4-FFF2-40B4-BE49-F238E27FC236}">
                    <a16:creationId xmlns:a16="http://schemas.microsoft.com/office/drawing/2014/main" id="{8E2C0B45-0AEF-40BE-9A15-44440653D452}"/>
                  </a:ext>
                </a:extLst>
              </p:cNvPr>
              <p:cNvSpPr/>
              <p:nvPr/>
            </p:nvSpPr>
            <p:spPr bwMode="auto">
              <a:xfrm>
                <a:off x="11185748" y="6884472"/>
                <a:ext cx="92335" cy="115419"/>
              </a:xfrm>
              <a:custGeom>
                <a:avLst/>
                <a:gdLst>
                  <a:gd name="T0" fmla="*/ 30 w 33"/>
                  <a:gd name="T1" fmla="*/ 0 h 41"/>
                  <a:gd name="T2" fmla="*/ 29 w 33"/>
                  <a:gd name="T3" fmla="*/ 2 h 41"/>
                  <a:gd name="T4" fmla="*/ 28 w 33"/>
                  <a:gd name="T5" fmla="*/ 5 h 41"/>
                  <a:gd name="T6" fmla="*/ 28 w 33"/>
                  <a:gd name="T7" fmla="*/ 7 h 41"/>
                  <a:gd name="T8" fmla="*/ 29 w 33"/>
                  <a:gd name="T9" fmla="*/ 9 h 41"/>
                  <a:gd name="T10" fmla="*/ 27 w 33"/>
                  <a:gd name="T11" fmla="*/ 6 h 41"/>
                  <a:gd name="T12" fmla="*/ 27 w 33"/>
                  <a:gd name="T13" fmla="*/ 8 h 41"/>
                  <a:gd name="T14" fmla="*/ 28 w 33"/>
                  <a:gd name="T15" fmla="*/ 10 h 41"/>
                  <a:gd name="T16" fmla="*/ 26 w 33"/>
                  <a:gd name="T17" fmla="*/ 13 h 41"/>
                  <a:gd name="T18" fmla="*/ 25 w 33"/>
                  <a:gd name="T19" fmla="*/ 13 h 41"/>
                  <a:gd name="T20" fmla="*/ 24 w 33"/>
                  <a:gd name="T21" fmla="*/ 15 h 41"/>
                  <a:gd name="T22" fmla="*/ 21 w 33"/>
                  <a:gd name="T23" fmla="*/ 17 h 41"/>
                  <a:gd name="T24" fmla="*/ 20 w 33"/>
                  <a:gd name="T25" fmla="*/ 18 h 41"/>
                  <a:gd name="T26" fmla="*/ 16 w 33"/>
                  <a:gd name="T27" fmla="*/ 23 h 41"/>
                  <a:gd name="T28" fmla="*/ 14 w 33"/>
                  <a:gd name="T29" fmla="*/ 25 h 41"/>
                  <a:gd name="T30" fmla="*/ 11 w 33"/>
                  <a:gd name="T31" fmla="*/ 29 h 41"/>
                  <a:gd name="T32" fmla="*/ 7 w 33"/>
                  <a:gd name="T33" fmla="*/ 32 h 41"/>
                  <a:gd name="T34" fmla="*/ 2 w 33"/>
                  <a:gd name="T35" fmla="*/ 37 h 41"/>
                  <a:gd name="T36" fmla="*/ 0 w 33"/>
                  <a:gd name="T37" fmla="*/ 41 h 41"/>
                  <a:gd name="T38" fmla="*/ 4 w 33"/>
                  <a:gd name="T39" fmla="*/ 39 h 41"/>
                  <a:gd name="T40" fmla="*/ 6 w 33"/>
                  <a:gd name="T41" fmla="*/ 37 h 41"/>
                  <a:gd name="T42" fmla="*/ 8 w 33"/>
                  <a:gd name="T43" fmla="*/ 36 h 41"/>
                  <a:gd name="T44" fmla="*/ 12 w 33"/>
                  <a:gd name="T45" fmla="*/ 32 h 41"/>
                  <a:gd name="T46" fmla="*/ 16 w 33"/>
                  <a:gd name="T47" fmla="*/ 30 h 41"/>
                  <a:gd name="T48" fmla="*/ 20 w 33"/>
                  <a:gd name="T49" fmla="*/ 24 h 41"/>
                  <a:gd name="T50" fmla="*/ 20 w 33"/>
                  <a:gd name="T51" fmla="*/ 22 h 41"/>
                  <a:gd name="T52" fmla="*/ 22 w 33"/>
                  <a:gd name="T53" fmla="*/ 19 h 41"/>
                  <a:gd name="T54" fmla="*/ 27 w 33"/>
                  <a:gd name="T55" fmla="*/ 17 h 41"/>
                  <a:gd name="T56" fmla="*/ 31 w 33"/>
                  <a:gd name="T57" fmla="*/ 14 h 41"/>
                  <a:gd name="T58" fmla="*/ 32 w 33"/>
                  <a:gd name="T59" fmla="*/ 11 h 41"/>
                  <a:gd name="T60" fmla="*/ 32 w 33"/>
                  <a:gd name="T61" fmla="*/ 9 h 41"/>
                  <a:gd name="T62" fmla="*/ 31 w 33"/>
                  <a:gd name="T63" fmla="*/ 8 h 41"/>
                  <a:gd name="T64" fmla="*/ 31 w 33"/>
                  <a:gd name="T65" fmla="*/ 5 h 41"/>
                  <a:gd name="T66" fmla="*/ 31 w 33"/>
                  <a:gd name="T67" fmla="*/ 1 h 41"/>
                  <a:gd name="T68" fmla="*/ 30 w 33"/>
                  <a:gd name="T69"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3" h="41">
                    <a:moveTo>
                      <a:pt x="30" y="1"/>
                    </a:moveTo>
                    <a:cubicBezTo>
                      <a:pt x="30" y="1"/>
                      <a:pt x="30" y="0"/>
                      <a:pt x="30" y="0"/>
                    </a:cubicBezTo>
                    <a:cubicBezTo>
                      <a:pt x="30" y="0"/>
                      <a:pt x="30" y="0"/>
                      <a:pt x="29" y="1"/>
                    </a:cubicBezTo>
                    <a:cubicBezTo>
                      <a:pt x="29" y="1"/>
                      <a:pt x="29" y="1"/>
                      <a:pt x="29" y="2"/>
                    </a:cubicBezTo>
                    <a:cubicBezTo>
                      <a:pt x="29" y="2"/>
                      <a:pt x="29" y="3"/>
                      <a:pt x="28" y="3"/>
                    </a:cubicBezTo>
                    <a:cubicBezTo>
                      <a:pt x="28" y="4"/>
                      <a:pt x="28" y="5"/>
                      <a:pt x="28" y="5"/>
                    </a:cubicBezTo>
                    <a:cubicBezTo>
                      <a:pt x="28" y="5"/>
                      <a:pt x="27" y="4"/>
                      <a:pt x="27" y="5"/>
                    </a:cubicBezTo>
                    <a:cubicBezTo>
                      <a:pt x="27" y="5"/>
                      <a:pt x="28" y="7"/>
                      <a:pt x="28" y="7"/>
                    </a:cubicBezTo>
                    <a:cubicBezTo>
                      <a:pt x="29" y="8"/>
                      <a:pt x="29" y="8"/>
                      <a:pt x="29" y="8"/>
                    </a:cubicBezTo>
                    <a:cubicBezTo>
                      <a:pt x="29" y="9"/>
                      <a:pt x="29" y="9"/>
                      <a:pt x="29" y="9"/>
                    </a:cubicBezTo>
                    <a:cubicBezTo>
                      <a:pt x="29" y="9"/>
                      <a:pt x="28" y="8"/>
                      <a:pt x="28" y="7"/>
                    </a:cubicBezTo>
                    <a:cubicBezTo>
                      <a:pt x="27" y="7"/>
                      <a:pt x="27" y="6"/>
                      <a:pt x="27" y="6"/>
                    </a:cubicBezTo>
                    <a:cubicBezTo>
                      <a:pt x="27" y="6"/>
                      <a:pt x="27" y="7"/>
                      <a:pt x="27" y="7"/>
                    </a:cubicBezTo>
                    <a:cubicBezTo>
                      <a:pt x="27" y="7"/>
                      <a:pt x="27" y="7"/>
                      <a:pt x="27" y="8"/>
                    </a:cubicBezTo>
                    <a:cubicBezTo>
                      <a:pt x="26" y="8"/>
                      <a:pt x="27" y="8"/>
                      <a:pt x="27" y="8"/>
                    </a:cubicBezTo>
                    <a:cubicBezTo>
                      <a:pt x="27" y="9"/>
                      <a:pt x="28" y="9"/>
                      <a:pt x="28" y="10"/>
                    </a:cubicBezTo>
                    <a:cubicBezTo>
                      <a:pt x="28" y="10"/>
                      <a:pt x="28" y="11"/>
                      <a:pt x="27" y="11"/>
                    </a:cubicBezTo>
                    <a:cubicBezTo>
                      <a:pt x="27" y="12"/>
                      <a:pt x="26" y="13"/>
                      <a:pt x="26" y="13"/>
                    </a:cubicBezTo>
                    <a:cubicBezTo>
                      <a:pt x="25" y="14"/>
                      <a:pt x="25" y="14"/>
                      <a:pt x="25" y="13"/>
                    </a:cubicBezTo>
                    <a:cubicBezTo>
                      <a:pt x="25" y="13"/>
                      <a:pt x="25" y="13"/>
                      <a:pt x="25" y="13"/>
                    </a:cubicBezTo>
                    <a:cubicBezTo>
                      <a:pt x="25" y="13"/>
                      <a:pt x="24" y="14"/>
                      <a:pt x="24" y="14"/>
                    </a:cubicBezTo>
                    <a:cubicBezTo>
                      <a:pt x="24" y="14"/>
                      <a:pt x="24" y="14"/>
                      <a:pt x="24" y="15"/>
                    </a:cubicBezTo>
                    <a:cubicBezTo>
                      <a:pt x="23" y="15"/>
                      <a:pt x="23" y="16"/>
                      <a:pt x="22" y="16"/>
                    </a:cubicBezTo>
                    <a:cubicBezTo>
                      <a:pt x="21" y="16"/>
                      <a:pt x="21" y="17"/>
                      <a:pt x="21" y="17"/>
                    </a:cubicBezTo>
                    <a:cubicBezTo>
                      <a:pt x="21" y="18"/>
                      <a:pt x="21" y="18"/>
                      <a:pt x="21" y="18"/>
                    </a:cubicBezTo>
                    <a:cubicBezTo>
                      <a:pt x="21" y="18"/>
                      <a:pt x="20" y="18"/>
                      <a:pt x="20" y="18"/>
                    </a:cubicBezTo>
                    <a:cubicBezTo>
                      <a:pt x="20" y="19"/>
                      <a:pt x="18" y="21"/>
                      <a:pt x="18" y="22"/>
                    </a:cubicBezTo>
                    <a:cubicBezTo>
                      <a:pt x="17" y="22"/>
                      <a:pt x="17" y="23"/>
                      <a:pt x="16" y="23"/>
                    </a:cubicBezTo>
                    <a:cubicBezTo>
                      <a:pt x="16" y="23"/>
                      <a:pt x="15" y="24"/>
                      <a:pt x="15" y="24"/>
                    </a:cubicBezTo>
                    <a:cubicBezTo>
                      <a:pt x="15" y="25"/>
                      <a:pt x="15" y="25"/>
                      <a:pt x="14" y="25"/>
                    </a:cubicBezTo>
                    <a:cubicBezTo>
                      <a:pt x="14" y="26"/>
                      <a:pt x="13" y="26"/>
                      <a:pt x="13" y="27"/>
                    </a:cubicBezTo>
                    <a:cubicBezTo>
                      <a:pt x="12" y="28"/>
                      <a:pt x="12" y="29"/>
                      <a:pt x="11" y="29"/>
                    </a:cubicBezTo>
                    <a:cubicBezTo>
                      <a:pt x="11" y="29"/>
                      <a:pt x="10" y="29"/>
                      <a:pt x="9" y="29"/>
                    </a:cubicBezTo>
                    <a:cubicBezTo>
                      <a:pt x="9" y="30"/>
                      <a:pt x="8" y="31"/>
                      <a:pt x="7" y="32"/>
                    </a:cubicBezTo>
                    <a:cubicBezTo>
                      <a:pt x="5" y="33"/>
                      <a:pt x="4" y="34"/>
                      <a:pt x="4" y="35"/>
                    </a:cubicBezTo>
                    <a:cubicBezTo>
                      <a:pt x="3" y="36"/>
                      <a:pt x="3" y="36"/>
                      <a:pt x="2" y="37"/>
                    </a:cubicBezTo>
                    <a:cubicBezTo>
                      <a:pt x="1" y="38"/>
                      <a:pt x="1" y="38"/>
                      <a:pt x="0" y="39"/>
                    </a:cubicBezTo>
                    <a:cubicBezTo>
                      <a:pt x="0" y="40"/>
                      <a:pt x="0" y="41"/>
                      <a:pt x="0" y="41"/>
                    </a:cubicBezTo>
                    <a:cubicBezTo>
                      <a:pt x="0" y="41"/>
                      <a:pt x="1" y="41"/>
                      <a:pt x="1" y="40"/>
                    </a:cubicBezTo>
                    <a:cubicBezTo>
                      <a:pt x="2" y="40"/>
                      <a:pt x="3" y="39"/>
                      <a:pt x="4" y="39"/>
                    </a:cubicBezTo>
                    <a:cubicBezTo>
                      <a:pt x="5" y="38"/>
                      <a:pt x="5" y="38"/>
                      <a:pt x="5" y="38"/>
                    </a:cubicBezTo>
                    <a:cubicBezTo>
                      <a:pt x="5" y="37"/>
                      <a:pt x="5" y="37"/>
                      <a:pt x="6" y="37"/>
                    </a:cubicBezTo>
                    <a:cubicBezTo>
                      <a:pt x="6" y="37"/>
                      <a:pt x="7" y="37"/>
                      <a:pt x="7" y="37"/>
                    </a:cubicBezTo>
                    <a:cubicBezTo>
                      <a:pt x="8" y="37"/>
                      <a:pt x="8" y="36"/>
                      <a:pt x="8" y="36"/>
                    </a:cubicBezTo>
                    <a:cubicBezTo>
                      <a:pt x="9" y="36"/>
                      <a:pt x="10" y="35"/>
                      <a:pt x="11" y="34"/>
                    </a:cubicBezTo>
                    <a:cubicBezTo>
                      <a:pt x="11" y="34"/>
                      <a:pt x="12" y="33"/>
                      <a:pt x="12" y="32"/>
                    </a:cubicBezTo>
                    <a:cubicBezTo>
                      <a:pt x="12" y="32"/>
                      <a:pt x="13" y="30"/>
                      <a:pt x="13" y="30"/>
                    </a:cubicBezTo>
                    <a:cubicBezTo>
                      <a:pt x="14" y="30"/>
                      <a:pt x="15" y="30"/>
                      <a:pt x="16" y="30"/>
                    </a:cubicBezTo>
                    <a:cubicBezTo>
                      <a:pt x="16" y="29"/>
                      <a:pt x="17" y="28"/>
                      <a:pt x="18" y="27"/>
                    </a:cubicBezTo>
                    <a:cubicBezTo>
                      <a:pt x="18" y="27"/>
                      <a:pt x="20" y="24"/>
                      <a:pt x="20" y="24"/>
                    </a:cubicBezTo>
                    <a:cubicBezTo>
                      <a:pt x="21" y="24"/>
                      <a:pt x="21" y="23"/>
                      <a:pt x="20" y="23"/>
                    </a:cubicBezTo>
                    <a:cubicBezTo>
                      <a:pt x="20" y="22"/>
                      <a:pt x="20" y="22"/>
                      <a:pt x="20" y="22"/>
                    </a:cubicBezTo>
                    <a:cubicBezTo>
                      <a:pt x="20" y="22"/>
                      <a:pt x="21" y="21"/>
                      <a:pt x="21" y="21"/>
                    </a:cubicBezTo>
                    <a:cubicBezTo>
                      <a:pt x="21" y="20"/>
                      <a:pt x="21" y="19"/>
                      <a:pt x="22" y="19"/>
                    </a:cubicBezTo>
                    <a:cubicBezTo>
                      <a:pt x="23" y="19"/>
                      <a:pt x="25" y="19"/>
                      <a:pt x="25" y="18"/>
                    </a:cubicBezTo>
                    <a:cubicBezTo>
                      <a:pt x="26" y="18"/>
                      <a:pt x="26" y="17"/>
                      <a:pt x="27" y="17"/>
                    </a:cubicBezTo>
                    <a:cubicBezTo>
                      <a:pt x="27" y="16"/>
                      <a:pt x="28" y="15"/>
                      <a:pt x="29" y="15"/>
                    </a:cubicBezTo>
                    <a:cubicBezTo>
                      <a:pt x="30" y="14"/>
                      <a:pt x="31" y="14"/>
                      <a:pt x="31" y="14"/>
                    </a:cubicBezTo>
                    <a:cubicBezTo>
                      <a:pt x="32" y="13"/>
                      <a:pt x="32" y="12"/>
                      <a:pt x="32" y="12"/>
                    </a:cubicBezTo>
                    <a:cubicBezTo>
                      <a:pt x="33" y="12"/>
                      <a:pt x="33" y="11"/>
                      <a:pt x="32" y="11"/>
                    </a:cubicBezTo>
                    <a:cubicBezTo>
                      <a:pt x="32" y="10"/>
                      <a:pt x="32" y="10"/>
                      <a:pt x="32" y="10"/>
                    </a:cubicBezTo>
                    <a:cubicBezTo>
                      <a:pt x="32" y="10"/>
                      <a:pt x="32" y="10"/>
                      <a:pt x="32" y="9"/>
                    </a:cubicBezTo>
                    <a:cubicBezTo>
                      <a:pt x="31" y="9"/>
                      <a:pt x="31" y="9"/>
                      <a:pt x="31" y="9"/>
                    </a:cubicBezTo>
                    <a:cubicBezTo>
                      <a:pt x="31" y="9"/>
                      <a:pt x="31" y="8"/>
                      <a:pt x="31" y="8"/>
                    </a:cubicBezTo>
                    <a:cubicBezTo>
                      <a:pt x="31" y="8"/>
                      <a:pt x="31" y="7"/>
                      <a:pt x="31" y="7"/>
                    </a:cubicBezTo>
                    <a:cubicBezTo>
                      <a:pt x="31" y="6"/>
                      <a:pt x="31" y="5"/>
                      <a:pt x="31" y="5"/>
                    </a:cubicBezTo>
                    <a:cubicBezTo>
                      <a:pt x="31" y="5"/>
                      <a:pt x="31" y="3"/>
                      <a:pt x="31" y="3"/>
                    </a:cubicBezTo>
                    <a:cubicBezTo>
                      <a:pt x="31" y="2"/>
                      <a:pt x="31" y="2"/>
                      <a:pt x="31" y="1"/>
                    </a:cubicBezTo>
                    <a:cubicBezTo>
                      <a:pt x="30" y="1"/>
                      <a:pt x="30" y="1"/>
                      <a:pt x="30" y="1"/>
                    </a:cubicBezTo>
                    <a:cubicBezTo>
                      <a:pt x="30" y="1"/>
                      <a:pt x="30" y="1"/>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îŝľïḍê">
                <a:extLst>
                  <a:ext uri="{FF2B5EF4-FFF2-40B4-BE49-F238E27FC236}">
                    <a16:creationId xmlns:a16="http://schemas.microsoft.com/office/drawing/2014/main" id="{9DC1DB7C-E2C4-4674-919A-DE0856EFF182}"/>
                  </a:ext>
                </a:extLst>
              </p:cNvPr>
              <p:cNvSpPr/>
              <p:nvPr/>
            </p:nvSpPr>
            <p:spPr bwMode="auto">
              <a:xfrm>
                <a:off x="11058109" y="6481186"/>
                <a:ext cx="8147" cy="5431"/>
              </a:xfrm>
              <a:custGeom>
                <a:avLst/>
                <a:gdLst>
                  <a:gd name="T0" fmla="*/ 1 w 3"/>
                  <a:gd name="T1" fmla="*/ 1 h 2"/>
                  <a:gd name="T2" fmla="*/ 0 w 3"/>
                  <a:gd name="T3" fmla="*/ 1 h 2"/>
                  <a:gd name="T4" fmla="*/ 1 w 3"/>
                  <a:gd name="T5" fmla="*/ 2 h 2"/>
                  <a:gd name="T6" fmla="*/ 2 w 3"/>
                  <a:gd name="T7" fmla="*/ 2 h 2"/>
                  <a:gd name="T8" fmla="*/ 2 w 3"/>
                  <a:gd name="T9" fmla="*/ 1 h 2"/>
                  <a:gd name="T10" fmla="*/ 3 w 3"/>
                  <a:gd name="T11" fmla="*/ 0 h 2"/>
                  <a:gd name="T12" fmla="*/ 3 w 3"/>
                  <a:gd name="T13" fmla="*/ 0 h 2"/>
                  <a:gd name="T14" fmla="*/ 1 w 3"/>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1"/>
                    </a:moveTo>
                    <a:cubicBezTo>
                      <a:pt x="0" y="1"/>
                      <a:pt x="0" y="1"/>
                      <a:pt x="0" y="1"/>
                    </a:cubicBezTo>
                    <a:cubicBezTo>
                      <a:pt x="0" y="2"/>
                      <a:pt x="0" y="2"/>
                      <a:pt x="1" y="2"/>
                    </a:cubicBezTo>
                    <a:cubicBezTo>
                      <a:pt x="1" y="2"/>
                      <a:pt x="1" y="1"/>
                      <a:pt x="2" y="2"/>
                    </a:cubicBezTo>
                    <a:cubicBezTo>
                      <a:pt x="2" y="2"/>
                      <a:pt x="2" y="1"/>
                      <a:pt x="2" y="1"/>
                    </a:cubicBezTo>
                    <a:cubicBezTo>
                      <a:pt x="2" y="1"/>
                      <a:pt x="2" y="1"/>
                      <a:pt x="3" y="0"/>
                    </a:cubicBezTo>
                    <a:cubicBezTo>
                      <a:pt x="3" y="0"/>
                      <a:pt x="3" y="0"/>
                      <a:pt x="3" y="0"/>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íṩḻîďè">
                <a:extLst>
                  <a:ext uri="{FF2B5EF4-FFF2-40B4-BE49-F238E27FC236}">
                    <a16:creationId xmlns:a16="http://schemas.microsoft.com/office/drawing/2014/main" id="{4394C3AE-0526-44F4-9338-040D76E22069}"/>
                  </a:ext>
                </a:extLst>
              </p:cNvPr>
              <p:cNvSpPr/>
              <p:nvPr/>
            </p:nvSpPr>
            <p:spPr bwMode="auto">
              <a:xfrm>
                <a:off x="11326966" y="6486618"/>
                <a:ext cx="5431" cy="2716"/>
              </a:xfrm>
              <a:custGeom>
                <a:avLst/>
                <a:gdLst>
                  <a:gd name="T0" fmla="*/ 0 w 2"/>
                  <a:gd name="T1" fmla="*/ 0 h 1"/>
                  <a:gd name="T2" fmla="*/ 1 w 2"/>
                  <a:gd name="T3" fmla="*/ 1 h 1"/>
                  <a:gd name="T4" fmla="*/ 2 w 2"/>
                  <a:gd name="T5" fmla="*/ 1 h 1"/>
                  <a:gd name="T6" fmla="*/ 1 w 2"/>
                  <a:gd name="T7" fmla="*/ 0 h 1"/>
                  <a:gd name="T8" fmla="*/ 0 w 2"/>
                  <a:gd name="T9" fmla="*/ 0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0"/>
                      <a:pt x="0" y="1"/>
                      <a:pt x="1" y="1"/>
                    </a:cubicBezTo>
                    <a:cubicBezTo>
                      <a:pt x="1" y="1"/>
                      <a:pt x="2" y="1"/>
                      <a:pt x="2" y="1"/>
                    </a:cubicBezTo>
                    <a:cubicBezTo>
                      <a:pt x="2" y="0"/>
                      <a:pt x="2"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ṣľidê">
                <a:extLst>
                  <a:ext uri="{FF2B5EF4-FFF2-40B4-BE49-F238E27FC236}">
                    <a16:creationId xmlns:a16="http://schemas.microsoft.com/office/drawing/2014/main" id="{486672C4-445E-4AF3-9513-5D833AC86002}"/>
                  </a:ext>
                </a:extLst>
              </p:cNvPr>
              <p:cNvSpPr/>
              <p:nvPr/>
            </p:nvSpPr>
            <p:spPr bwMode="auto">
              <a:xfrm>
                <a:off x="10781105" y="6428230"/>
                <a:ext cx="410075" cy="128998"/>
              </a:xfrm>
              <a:custGeom>
                <a:avLst/>
                <a:gdLst>
                  <a:gd name="T0" fmla="*/ 11 w 145"/>
                  <a:gd name="T1" fmla="*/ 13 h 46"/>
                  <a:gd name="T2" fmla="*/ 14 w 145"/>
                  <a:gd name="T3" fmla="*/ 25 h 46"/>
                  <a:gd name="T4" fmla="*/ 27 w 145"/>
                  <a:gd name="T5" fmla="*/ 29 h 46"/>
                  <a:gd name="T6" fmla="*/ 30 w 145"/>
                  <a:gd name="T7" fmla="*/ 27 h 46"/>
                  <a:gd name="T8" fmla="*/ 32 w 145"/>
                  <a:gd name="T9" fmla="*/ 26 h 46"/>
                  <a:gd name="T10" fmla="*/ 36 w 145"/>
                  <a:gd name="T11" fmla="*/ 29 h 46"/>
                  <a:gd name="T12" fmla="*/ 37 w 145"/>
                  <a:gd name="T13" fmla="*/ 27 h 46"/>
                  <a:gd name="T14" fmla="*/ 39 w 145"/>
                  <a:gd name="T15" fmla="*/ 30 h 46"/>
                  <a:gd name="T16" fmla="*/ 45 w 145"/>
                  <a:gd name="T17" fmla="*/ 29 h 46"/>
                  <a:gd name="T18" fmla="*/ 46 w 145"/>
                  <a:gd name="T19" fmla="*/ 29 h 46"/>
                  <a:gd name="T20" fmla="*/ 49 w 145"/>
                  <a:gd name="T21" fmla="*/ 30 h 46"/>
                  <a:gd name="T22" fmla="*/ 47 w 145"/>
                  <a:gd name="T23" fmla="*/ 35 h 46"/>
                  <a:gd name="T24" fmla="*/ 48 w 145"/>
                  <a:gd name="T25" fmla="*/ 40 h 46"/>
                  <a:gd name="T26" fmla="*/ 50 w 145"/>
                  <a:gd name="T27" fmla="*/ 43 h 46"/>
                  <a:gd name="T28" fmla="*/ 52 w 145"/>
                  <a:gd name="T29" fmla="*/ 46 h 46"/>
                  <a:gd name="T30" fmla="*/ 55 w 145"/>
                  <a:gd name="T31" fmla="*/ 41 h 46"/>
                  <a:gd name="T32" fmla="*/ 53 w 145"/>
                  <a:gd name="T33" fmla="*/ 38 h 46"/>
                  <a:gd name="T34" fmla="*/ 54 w 145"/>
                  <a:gd name="T35" fmla="*/ 35 h 46"/>
                  <a:gd name="T36" fmla="*/ 57 w 145"/>
                  <a:gd name="T37" fmla="*/ 35 h 46"/>
                  <a:gd name="T38" fmla="*/ 55 w 145"/>
                  <a:gd name="T39" fmla="*/ 30 h 46"/>
                  <a:gd name="T40" fmla="*/ 57 w 145"/>
                  <a:gd name="T41" fmla="*/ 32 h 46"/>
                  <a:gd name="T42" fmla="*/ 65 w 145"/>
                  <a:gd name="T43" fmla="*/ 30 h 46"/>
                  <a:gd name="T44" fmla="*/ 67 w 145"/>
                  <a:gd name="T45" fmla="*/ 31 h 46"/>
                  <a:gd name="T46" fmla="*/ 71 w 145"/>
                  <a:gd name="T47" fmla="*/ 30 h 46"/>
                  <a:gd name="T48" fmla="*/ 72 w 145"/>
                  <a:gd name="T49" fmla="*/ 27 h 46"/>
                  <a:gd name="T50" fmla="*/ 74 w 145"/>
                  <a:gd name="T51" fmla="*/ 29 h 46"/>
                  <a:gd name="T52" fmla="*/ 77 w 145"/>
                  <a:gd name="T53" fmla="*/ 26 h 46"/>
                  <a:gd name="T54" fmla="*/ 80 w 145"/>
                  <a:gd name="T55" fmla="*/ 24 h 46"/>
                  <a:gd name="T56" fmla="*/ 83 w 145"/>
                  <a:gd name="T57" fmla="*/ 27 h 46"/>
                  <a:gd name="T58" fmla="*/ 88 w 145"/>
                  <a:gd name="T59" fmla="*/ 24 h 46"/>
                  <a:gd name="T60" fmla="*/ 88 w 145"/>
                  <a:gd name="T61" fmla="*/ 18 h 46"/>
                  <a:gd name="T62" fmla="*/ 90 w 145"/>
                  <a:gd name="T63" fmla="*/ 22 h 46"/>
                  <a:gd name="T64" fmla="*/ 91 w 145"/>
                  <a:gd name="T65" fmla="*/ 24 h 46"/>
                  <a:gd name="T66" fmla="*/ 92 w 145"/>
                  <a:gd name="T67" fmla="*/ 24 h 46"/>
                  <a:gd name="T68" fmla="*/ 91 w 145"/>
                  <a:gd name="T69" fmla="*/ 23 h 46"/>
                  <a:gd name="T70" fmla="*/ 93 w 145"/>
                  <a:gd name="T71" fmla="*/ 23 h 46"/>
                  <a:gd name="T72" fmla="*/ 94 w 145"/>
                  <a:gd name="T73" fmla="*/ 22 h 46"/>
                  <a:gd name="T74" fmla="*/ 95 w 145"/>
                  <a:gd name="T75" fmla="*/ 16 h 46"/>
                  <a:gd name="T76" fmla="*/ 94 w 145"/>
                  <a:gd name="T77" fmla="*/ 11 h 46"/>
                  <a:gd name="T78" fmla="*/ 97 w 145"/>
                  <a:gd name="T79" fmla="*/ 14 h 46"/>
                  <a:gd name="T80" fmla="*/ 100 w 145"/>
                  <a:gd name="T81" fmla="*/ 18 h 46"/>
                  <a:gd name="T82" fmla="*/ 105 w 145"/>
                  <a:gd name="T83" fmla="*/ 18 h 46"/>
                  <a:gd name="T84" fmla="*/ 104 w 145"/>
                  <a:gd name="T85" fmla="*/ 17 h 46"/>
                  <a:gd name="T86" fmla="*/ 108 w 145"/>
                  <a:gd name="T87" fmla="*/ 17 h 46"/>
                  <a:gd name="T88" fmla="*/ 109 w 145"/>
                  <a:gd name="T89" fmla="*/ 13 h 46"/>
                  <a:gd name="T90" fmla="*/ 112 w 145"/>
                  <a:gd name="T91" fmla="*/ 15 h 46"/>
                  <a:gd name="T92" fmla="*/ 113 w 145"/>
                  <a:gd name="T93" fmla="*/ 14 h 46"/>
                  <a:gd name="T94" fmla="*/ 117 w 145"/>
                  <a:gd name="T95" fmla="*/ 13 h 46"/>
                  <a:gd name="T96" fmla="*/ 119 w 145"/>
                  <a:gd name="T97" fmla="*/ 13 h 46"/>
                  <a:gd name="T98" fmla="*/ 123 w 145"/>
                  <a:gd name="T99" fmla="*/ 13 h 46"/>
                  <a:gd name="T100" fmla="*/ 132 w 145"/>
                  <a:gd name="T101" fmla="*/ 9 h 46"/>
                  <a:gd name="T102" fmla="*/ 133 w 145"/>
                  <a:gd name="T103" fmla="*/ 7 h 46"/>
                  <a:gd name="T104" fmla="*/ 134 w 145"/>
                  <a:gd name="T105" fmla="*/ 5 h 46"/>
                  <a:gd name="T106" fmla="*/ 139 w 145"/>
                  <a:gd name="T107" fmla="*/ 2 h 46"/>
                  <a:gd name="T108" fmla="*/ 142 w 145"/>
                  <a:gd name="T109" fmla="*/ 2 h 46"/>
                  <a:gd name="T110" fmla="*/ 18 w 145"/>
                  <a:gd name="T111"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46">
                    <a:moveTo>
                      <a:pt x="1" y="10"/>
                    </a:moveTo>
                    <a:cubicBezTo>
                      <a:pt x="1" y="10"/>
                      <a:pt x="2" y="10"/>
                      <a:pt x="2" y="10"/>
                    </a:cubicBezTo>
                    <a:cubicBezTo>
                      <a:pt x="3" y="10"/>
                      <a:pt x="4" y="10"/>
                      <a:pt x="4" y="10"/>
                    </a:cubicBezTo>
                    <a:cubicBezTo>
                      <a:pt x="5" y="11"/>
                      <a:pt x="8" y="11"/>
                      <a:pt x="9" y="11"/>
                    </a:cubicBezTo>
                    <a:cubicBezTo>
                      <a:pt x="9" y="11"/>
                      <a:pt x="11" y="12"/>
                      <a:pt x="11" y="13"/>
                    </a:cubicBezTo>
                    <a:cubicBezTo>
                      <a:pt x="11" y="14"/>
                      <a:pt x="9" y="15"/>
                      <a:pt x="8" y="16"/>
                    </a:cubicBezTo>
                    <a:cubicBezTo>
                      <a:pt x="8" y="17"/>
                      <a:pt x="8" y="17"/>
                      <a:pt x="9" y="18"/>
                    </a:cubicBezTo>
                    <a:cubicBezTo>
                      <a:pt x="9" y="19"/>
                      <a:pt x="10" y="20"/>
                      <a:pt x="9" y="21"/>
                    </a:cubicBezTo>
                    <a:cubicBezTo>
                      <a:pt x="9" y="22"/>
                      <a:pt x="10" y="22"/>
                      <a:pt x="11" y="23"/>
                    </a:cubicBezTo>
                    <a:cubicBezTo>
                      <a:pt x="11" y="23"/>
                      <a:pt x="14" y="24"/>
                      <a:pt x="14" y="25"/>
                    </a:cubicBezTo>
                    <a:cubicBezTo>
                      <a:pt x="14" y="26"/>
                      <a:pt x="16" y="27"/>
                      <a:pt x="18" y="27"/>
                    </a:cubicBezTo>
                    <a:cubicBezTo>
                      <a:pt x="20" y="28"/>
                      <a:pt x="22" y="28"/>
                      <a:pt x="23" y="28"/>
                    </a:cubicBezTo>
                    <a:cubicBezTo>
                      <a:pt x="24" y="28"/>
                      <a:pt x="26" y="29"/>
                      <a:pt x="25" y="29"/>
                    </a:cubicBezTo>
                    <a:cubicBezTo>
                      <a:pt x="25" y="29"/>
                      <a:pt x="26" y="29"/>
                      <a:pt x="26" y="29"/>
                    </a:cubicBezTo>
                    <a:cubicBezTo>
                      <a:pt x="26" y="29"/>
                      <a:pt x="27" y="29"/>
                      <a:pt x="27" y="29"/>
                    </a:cubicBezTo>
                    <a:cubicBezTo>
                      <a:pt x="27" y="28"/>
                      <a:pt x="27" y="28"/>
                      <a:pt x="28" y="28"/>
                    </a:cubicBezTo>
                    <a:cubicBezTo>
                      <a:pt x="28" y="28"/>
                      <a:pt x="29" y="28"/>
                      <a:pt x="29" y="28"/>
                    </a:cubicBezTo>
                    <a:cubicBezTo>
                      <a:pt x="28" y="29"/>
                      <a:pt x="28" y="29"/>
                      <a:pt x="28" y="29"/>
                    </a:cubicBezTo>
                    <a:cubicBezTo>
                      <a:pt x="29" y="30"/>
                      <a:pt x="30" y="29"/>
                      <a:pt x="30" y="29"/>
                    </a:cubicBezTo>
                    <a:cubicBezTo>
                      <a:pt x="30" y="28"/>
                      <a:pt x="30" y="27"/>
                      <a:pt x="30" y="27"/>
                    </a:cubicBezTo>
                    <a:cubicBezTo>
                      <a:pt x="31" y="28"/>
                      <a:pt x="31" y="27"/>
                      <a:pt x="31" y="28"/>
                    </a:cubicBezTo>
                    <a:cubicBezTo>
                      <a:pt x="31" y="29"/>
                      <a:pt x="31" y="29"/>
                      <a:pt x="32" y="29"/>
                    </a:cubicBezTo>
                    <a:cubicBezTo>
                      <a:pt x="32" y="29"/>
                      <a:pt x="32" y="28"/>
                      <a:pt x="32" y="28"/>
                    </a:cubicBezTo>
                    <a:cubicBezTo>
                      <a:pt x="33" y="28"/>
                      <a:pt x="32" y="27"/>
                      <a:pt x="32" y="27"/>
                    </a:cubicBezTo>
                    <a:cubicBezTo>
                      <a:pt x="32" y="27"/>
                      <a:pt x="32" y="26"/>
                      <a:pt x="32" y="26"/>
                    </a:cubicBezTo>
                    <a:cubicBezTo>
                      <a:pt x="32" y="26"/>
                      <a:pt x="32" y="24"/>
                      <a:pt x="33" y="24"/>
                    </a:cubicBezTo>
                    <a:cubicBezTo>
                      <a:pt x="33" y="25"/>
                      <a:pt x="33" y="25"/>
                      <a:pt x="33" y="26"/>
                    </a:cubicBezTo>
                    <a:cubicBezTo>
                      <a:pt x="33" y="26"/>
                      <a:pt x="33" y="27"/>
                      <a:pt x="34" y="27"/>
                    </a:cubicBezTo>
                    <a:cubicBezTo>
                      <a:pt x="35" y="27"/>
                      <a:pt x="35" y="27"/>
                      <a:pt x="35" y="27"/>
                    </a:cubicBezTo>
                    <a:cubicBezTo>
                      <a:pt x="35" y="28"/>
                      <a:pt x="35" y="29"/>
                      <a:pt x="36" y="29"/>
                    </a:cubicBezTo>
                    <a:cubicBezTo>
                      <a:pt x="36" y="29"/>
                      <a:pt x="36" y="28"/>
                      <a:pt x="36" y="28"/>
                    </a:cubicBezTo>
                    <a:cubicBezTo>
                      <a:pt x="36" y="28"/>
                      <a:pt x="36" y="27"/>
                      <a:pt x="36" y="27"/>
                    </a:cubicBezTo>
                    <a:cubicBezTo>
                      <a:pt x="36" y="27"/>
                      <a:pt x="36" y="27"/>
                      <a:pt x="36" y="26"/>
                    </a:cubicBezTo>
                    <a:cubicBezTo>
                      <a:pt x="36" y="26"/>
                      <a:pt x="36" y="26"/>
                      <a:pt x="36" y="26"/>
                    </a:cubicBezTo>
                    <a:cubicBezTo>
                      <a:pt x="37" y="26"/>
                      <a:pt x="37" y="27"/>
                      <a:pt x="37" y="27"/>
                    </a:cubicBezTo>
                    <a:cubicBezTo>
                      <a:pt x="37" y="27"/>
                      <a:pt x="37" y="28"/>
                      <a:pt x="37" y="28"/>
                    </a:cubicBezTo>
                    <a:cubicBezTo>
                      <a:pt x="37" y="28"/>
                      <a:pt x="38" y="29"/>
                      <a:pt x="38" y="28"/>
                    </a:cubicBezTo>
                    <a:cubicBezTo>
                      <a:pt x="39" y="28"/>
                      <a:pt x="39" y="28"/>
                      <a:pt x="39" y="29"/>
                    </a:cubicBezTo>
                    <a:cubicBezTo>
                      <a:pt x="40" y="29"/>
                      <a:pt x="40" y="29"/>
                      <a:pt x="40" y="29"/>
                    </a:cubicBezTo>
                    <a:cubicBezTo>
                      <a:pt x="39" y="30"/>
                      <a:pt x="39" y="30"/>
                      <a:pt x="39" y="30"/>
                    </a:cubicBezTo>
                    <a:cubicBezTo>
                      <a:pt x="39" y="31"/>
                      <a:pt x="39" y="31"/>
                      <a:pt x="40" y="31"/>
                    </a:cubicBezTo>
                    <a:cubicBezTo>
                      <a:pt x="40" y="32"/>
                      <a:pt x="41" y="31"/>
                      <a:pt x="41" y="31"/>
                    </a:cubicBezTo>
                    <a:cubicBezTo>
                      <a:pt x="41" y="30"/>
                      <a:pt x="42" y="30"/>
                      <a:pt x="42" y="31"/>
                    </a:cubicBezTo>
                    <a:cubicBezTo>
                      <a:pt x="42" y="31"/>
                      <a:pt x="43" y="31"/>
                      <a:pt x="44" y="30"/>
                    </a:cubicBezTo>
                    <a:cubicBezTo>
                      <a:pt x="44" y="30"/>
                      <a:pt x="45" y="30"/>
                      <a:pt x="45" y="29"/>
                    </a:cubicBezTo>
                    <a:cubicBezTo>
                      <a:pt x="46" y="29"/>
                      <a:pt x="45" y="28"/>
                      <a:pt x="45" y="28"/>
                    </a:cubicBezTo>
                    <a:cubicBezTo>
                      <a:pt x="44" y="28"/>
                      <a:pt x="44" y="28"/>
                      <a:pt x="45" y="27"/>
                    </a:cubicBezTo>
                    <a:cubicBezTo>
                      <a:pt x="45" y="27"/>
                      <a:pt x="45" y="27"/>
                      <a:pt x="45" y="27"/>
                    </a:cubicBezTo>
                    <a:cubicBezTo>
                      <a:pt x="46" y="27"/>
                      <a:pt x="46" y="27"/>
                      <a:pt x="46" y="27"/>
                    </a:cubicBezTo>
                    <a:cubicBezTo>
                      <a:pt x="46" y="27"/>
                      <a:pt x="46" y="29"/>
                      <a:pt x="46" y="29"/>
                    </a:cubicBezTo>
                    <a:cubicBezTo>
                      <a:pt x="47" y="28"/>
                      <a:pt x="47" y="28"/>
                      <a:pt x="47" y="29"/>
                    </a:cubicBezTo>
                    <a:cubicBezTo>
                      <a:pt x="47" y="29"/>
                      <a:pt x="47" y="30"/>
                      <a:pt x="47" y="30"/>
                    </a:cubicBezTo>
                    <a:cubicBezTo>
                      <a:pt x="48" y="30"/>
                      <a:pt x="48" y="30"/>
                      <a:pt x="48" y="30"/>
                    </a:cubicBezTo>
                    <a:cubicBezTo>
                      <a:pt x="48" y="29"/>
                      <a:pt x="48" y="30"/>
                      <a:pt x="48" y="30"/>
                    </a:cubicBezTo>
                    <a:cubicBezTo>
                      <a:pt x="48" y="30"/>
                      <a:pt x="49" y="30"/>
                      <a:pt x="49" y="30"/>
                    </a:cubicBezTo>
                    <a:cubicBezTo>
                      <a:pt x="50" y="30"/>
                      <a:pt x="50" y="30"/>
                      <a:pt x="50" y="31"/>
                    </a:cubicBezTo>
                    <a:cubicBezTo>
                      <a:pt x="50" y="31"/>
                      <a:pt x="50" y="32"/>
                      <a:pt x="49" y="32"/>
                    </a:cubicBezTo>
                    <a:cubicBezTo>
                      <a:pt x="49" y="32"/>
                      <a:pt x="48" y="32"/>
                      <a:pt x="48" y="33"/>
                    </a:cubicBezTo>
                    <a:cubicBezTo>
                      <a:pt x="48" y="33"/>
                      <a:pt x="48" y="33"/>
                      <a:pt x="48" y="34"/>
                    </a:cubicBezTo>
                    <a:cubicBezTo>
                      <a:pt x="47" y="34"/>
                      <a:pt x="47" y="34"/>
                      <a:pt x="47" y="35"/>
                    </a:cubicBezTo>
                    <a:cubicBezTo>
                      <a:pt x="47" y="36"/>
                      <a:pt x="47" y="36"/>
                      <a:pt x="47" y="37"/>
                    </a:cubicBezTo>
                    <a:cubicBezTo>
                      <a:pt x="47" y="37"/>
                      <a:pt x="47" y="38"/>
                      <a:pt x="47" y="38"/>
                    </a:cubicBezTo>
                    <a:cubicBezTo>
                      <a:pt x="48" y="38"/>
                      <a:pt x="48" y="38"/>
                      <a:pt x="48" y="38"/>
                    </a:cubicBezTo>
                    <a:cubicBezTo>
                      <a:pt x="48" y="39"/>
                      <a:pt x="48" y="39"/>
                      <a:pt x="48" y="39"/>
                    </a:cubicBezTo>
                    <a:cubicBezTo>
                      <a:pt x="48" y="39"/>
                      <a:pt x="49" y="39"/>
                      <a:pt x="48" y="40"/>
                    </a:cubicBezTo>
                    <a:cubicBezTo>
                      <a:pt x="48" y="40"/>
                      <a:pt x="48" y="41"/>
                      <a:pt x="48" y="41"/>
                    </a:cubicBezTo>
                    <a:cubicBezTo>
                      <a:pt x="48" y="41"/>
                      <a:pt x="48" y="41"/>
                      <a:pt x="48" y="42"/>
                    </a:cubicBezTo>
                    <a:cubicBezTo>
                      <a:pt x="48" y="42"/>
                      <a:pt x="48" y="42"/>
                      <a:pt x="49" y="43"/>
                    </a:cubicBezTo>
                    <a:cubicBezTo>
                      <a:pt x="49" y="43"/>
                      <a:pt x="49" y="43"/>
                      <a:pt x="50" y="43"/>
                    </a:cubicBezTo>
                    <a:cubicBezTo>
                      <a:pt x="50" y="43"/>
                      <a:pt x="51" y="43"/>
                      <a:pt x="50" y="43"/>
                    </a:cubicBezTo>
                    <a:cubicBezTo>
                      <a:pt x="50" y="44"/>
                      <a:pt x="49" y="43"/>
                      <a:pt x="49" y="44"/>
                    </a:cubicBezTo>
                    <a:cubicBezTo>
                      <a:pt x="49" y="44"/>
                      <a:pt x="49" y="44"/>
                      <a:pt x="49" y="45"/>
                    </a:cubicBezTo>
                    <a:cubicBezTo>
                      <a:pt x="49" y="45"/>
                      <a:pt x="49" y="46"/>
                      <a:pt x="50" y="46"/>
                    </a:cubicBezTo>
                    <a:cubicBezTo>
                      <a:pt x="50" y="46"/>
                      <a:pt x="51" y="46"/>
                      <a:pt x="51" y="46"/>
                    </a:cubicBezTo>
                    <a:cubicBezTo>
                      <a:pt x="51" y="46"/>
                      <a:pt x="51" y="45"/>
                      <a:pt x="52" y="46"/>
                    </a:cubicBezTo>
                    <a:cubicBezTo>
                      <a:pt x="52" y="46"/>
                      <a:pt x="54" y="46"/>
                      <a:pt x="55" y="45"/>
                    </a:cubicBezTo>
                    <a:cubicBezTo>
                      <a:pt x="55" y="45"/>
                      <a:pt x="56" y="44"/>
                      <a:pt x="56" y="44"/>
                    </a:cubicBezTo>
                    <a:cubicBezTo>
                      <a:pt x="57" y="43"/>
                      <a:pt x="57" y="42"/>
                      <a:pt x="57" y="42"/>
                    </a:cubicBezTo>
                    <a:cubicBezTo>
                      <a:pt x="56" y="42"/>
                      <a:pt x="56" y="42"/>
                      <a:pt x="56" y="41"/>
                    </a:cubicBezTo>
                    <a:cubicBezTo>
                      <a:pt x="55" y="41"/>
                      <a:pt x="55" y="41"/>
                      <a:pt x="55" y="41"/>
                    </a:cubicBezTo>
                    <a:cubicBezTo>
                      <a:pt x="54" y="40"/>
                      <a:pt x="54" y="40"/>
                      <a:pt x="54" y="40"/>
                    </a:cubicBezTo>
                    <a:cubicBezTo>
                      <a:pt x="54" y="39"/>
                      <a:pt x="54" y="39"/>
                      <a:pt x="55" y="39"/>
                    </a:cubicBezTo>
                    <a:cubicBezTo>
                      <a:pt x="55" y="41"/>
                      <a:pt x="56" y="39"/>
                      <a:pt x="55" y="38"/>
                    </a:cubicBezTo>
                    <a:cubicBezTo>
                      <a:pt x="54" y="38"/>
                      <a:pt x="54" y="38"/>
                      <a:pt x="53" y="38"/>
                    </a:cubicBezTo>
                    <a:cubicBezTo>
                      <a:pt x="53" y="38"/>
                      <a:pt x="53" y="38"/>
                      <a:pt x="53" y="38"/>
                    </a:cubicBezTo>
                    <a:cubicBezTo>
                      <a:pt x="53" y="37"/>
                      <a:pt x="53" y="37"/>
                      <a:pt x="53" y="37"/>
                    </a:cubicBezTo>
                    <a:cubicBezTo>
                      <a:pt x="53" y="36"/>
                      <a:pt x="53" y="36"/>
                      <a:pt x="53" y="36"/>
                    </a:cubicBezTo>
                    <a:cubicBezTo>
                      <a:pt x="52" y="36"/>
                      <a:pt x="52" y="36"/>
                      <a:pt x="53" y="35"/>
                    </a:cubicBezTo>
                    <a:cubicBezTo>
                      <a:pt x="53" y="35"/>
                      <a:pt x="54" y="34"/>
                      <a:pt x="54" y="35"/>
                    </a:cubicBezTo>
                    <a:cubicBezTo>
                      <a:pt x="54" y="35"/>
                      <a:pt x="54" y="35"/>
                      <a:pt x="54" y="35"/>
                    </a:cubicBezTo>
                    <a:cubicBezTo>
                      <a:pt x="54" y="35"/>
                      <a:pt x="54" y="36"/>
                      <a:pt x="54" y="36"/>
                    </a:cubicBezTo>
                    <a:cubicBezTo>
                      <a:pt x="54" y="36"/>
                      <a:pt x="54" y="36"/>
                      <a:pt x="55" y="36"/>
                    </a:cubicBezTo>
                    <a:cubicBezTo>
                      <a:pt x="55" y="36"/>
                      <a:pt x="55" y="36"/>
                      <a:pt x="56" y="36"/>
                    </a:cubicBezTo>
                    <a:cubicBezTo>
                      <a:pt x="56" y="37"/>
                      <a:pt x="57" y="37"/>
                      <a:pt x="57" y="36"/>
                    </a:cubicBezTo>
                    <a:cubicBezTo>
                      <a:pt x="57" y="36"/>
                      <a:pt x="57" y="35"/>
                      <a:pt x="57" y="35"/>
                    </a:cubicBezTo>
                    <a:cubicBezTo>
                      <a:pt x="56" y="35"/>
                      <a:pt x="55" y="35"/>
                      <a:pt x="55" y="35"/>
                    </a:cubicBezTo>
                    <a:cubicBezTo>
                      <a:pt x="55" y="35"/>
                      <a:pt x="55" y="34"/>
                      <a:pt x="55" y="34"/>
                    </a:cubicBezTo>
                    <a:cubicBezTo>
                      <a:pt x="55" y="34"/>
                      <a:pt x="56" y="33"/>
                      <a:pt x="56" y="33"/>
                    </a:cubicBezTo>
                    <a:cubicBezTo>
                      <a:pt x="56" y="32"/>
                      <a:pt x="56" y="32"/>
                      <a:pt x="56" y="31"/>
                    </a:cubicBezTo>
                    <a:cubicBezTo>
                      <a:pt x="55" y="31"/>
                      <a:pt x="55" y="31"/>
                      <a:pt x="55" y="30"/>
                    </a:cubicBezTo>
                    <a:cubicBezTo>
                      <a:pt x="55" y="30"/>
                      <a:pt x="56" y="30"/>
                      <a:pt x="56" y="30"/>
                    </a:cubicBezTo>
                    <a:cubicBezTo>
                      <a:pt x="56" y="31"/>
                      <a:pt x="56" y="31"/>
                      <a:pt x="56" y="31"/>
                    </a:cubicBezTo>
                    <a:cubicBezTo>
                      <a:pt x="56" y="31"/>
                      <a:pt x="56" y="31"/>
                      <a:pt x="56" y="31"/>
                    </a:cubicBezTo>
                    <a:cubicBezTo>
                      <a:pt x="56" y="31"/>
                      <a:pt x="56" y="32"/>
                      <a:pt x="56" y="32"/>
                    </a:cubicBezTo>
                    <a:cubicBezTo>
                      <a:pt x="57" y="32"/>
                      <a:pt x="57" y="32"/>
                      <a:pt x="57" y="32"/>
                    </a:cubicBezTo>
                    <a:cubicBezTo>
                      <a:pt x="57" y="32"/>
                      <a:pt x="56" y="33"/>
                      <a:pt x="57" y="33"/>
                    </a:cubicBezTo>
                    <a:cubicBezTo>
                      <a:pt x="57" y="33"/>
                      <a:pt x="59" y="33"/>
                      <a:pt x="59" y="32"/>
                    </a:cubicBezTo>
                    <a:cubicBezTo>
                      <a:pt x="59" y="32"/>
                      <a:pt x="60" y="31"/>
                      <a:pt x="60" y="31"/>
                    </a:cubicBezTo>
                    <a:cubicBezTo>
                      <a:pt x="61" y="31"/>
                      <a:pt x="62" y="31"/>
                      <a:pt x="63" y="30"/>
                    </a:cubicBezTo>
                    <a:cubicBezTo>
                      <a:pt x="64" y="30"/>
                      <a:pt x="64" y="30"/>
                      <a:pt x="65" y="30"/>
                    </a:cubicBezTo>
                    <a:cubicBezTo>
                      <a:pt x="65" y="30"/>
                      <a:pt x="66" y="30"/>
                      <a:pt x="66" y="30"/>
                    </a:cubicBezTo>
                    <a:cubicBezTo>
                      <a:pt x="66" y="30"/>
                      <a:pt x="66" y="29"/>
                      <a:pt x="66" y="30"/>
                    </a:cubicBezTo>
                    <a:cubicBezTo>
                      <a:pt x="66" y="30"/>
                      <a:pt x="67" y="30"/>
                      <a:pt x="67" y="30"/>
                    </a:cubicBezTo>
                    <a:cubicBezTo>
                      <a:pt x="66" y="30"/>
                      <a:pt x="66" y="30"/>
                      <a:pt x="66" y="31"/>
                    </a:cubicBezTo>
                    <a:cubicBezTo>
                      <a:pt x="66" y="31"/>
                      <a:pt x="67" y="31"/>
                      <a:pt x="67" y="31"/>
                    </a:cubicBezTo>
                    <a:cubicBezTo>
                      <a:pt x="67" y="31"/>
                      <a:pt x="67" y="30"/>
                      <a:pt x="68" y="30"/>
                    </a:cubicBezTo>
                    <a:cubicBezTo>
                      <a:pt x="68" y="30"/>
                      <a:pt x="68" y="30"/>
                      <a:pt x="68" y="30"/>
                    </a:cubicBezTo>
                    <a:cubicBezTo>
                      <a:pt x="68" y="30"/>
                      <a:pt x="68" y="29"/>
                      <a:pt x="68" y="29"/>
                    </a:cubicBezTo>
                    <a:cubicBezTo>
                      <a:pt x="69" y="29"/>
                      <a:pt x="69" y="29"/>
                      <a:pt x="69" y="30"/>
                    </a:cubicBezTo>
                    <a:cubicBezTo>
                      <a:pt x="70" y="30"/>
                      <a:pt x="70" y="30"/>
                      <a:pt x="71" y="30"/>
                    </a:cubicBezTo>
                    <a:cubicBezTo>
                      <a:pt x="71" y="29"/>
                      <a:pt x="71" y="29"/>
                      <a:pt x="71" y="29"/>
                    </a:cubicBezTo>
                    <a:cubicBezTo>
                      <a:pt x="71" y="30"/>
                      <a:pt x="72" y="30"/>
                      <a:pt x="72" y="29"/>
                    </a:cubicBezTo>
                    <a:cubicBezTo>
                      <a:pt x="72" y="29"/>
                      <a:pt x="72" y="29"/>
                      <a:pt x="73" y="28"/>
                    </a:cubicBezTo>
                    <a:cubicBezTo>
                      <a:pt x="73" y="28"/>
                      <a:pt x="73" y="28"/>
                      <a:pt x="73" y="27"/>
                    </a:cubicBezTo>
                    <a:cubicBezTo>
                      <a:pt x="72" y="27"/>
                      <a:pt x="72" y="27"/>
                      <a:pt x="72" y="27"/>
                    </a:cubicBezTo>
                    <a:cubicBezTo>
                      <a:pt x="73" y="27"/>
                      <a:pt x="73" y="27"/>
                      <a:pt x="74" y="27"/>
                    </a:cubicBezTo>
                    <a:cubicBezTo>
                      <a:pt x="74" y="28"/>
                      <a:pt x="74" y="28"/>
                      <a:pt x="74" y="28"/>
                    </a:cubicBezTo>
                    <a:cubicBezTo>
                      <a:pt x="74" y="28"/>
                      <a:pt x="74" y="28"/>
                      <a:pt x="74" y="28"/>
                    </a:cubicBezTo>
                    <a:cubicBezTo>
                      <a:pt x="74" y="29"/>
                      <a:pt x="73" y="29"/>
                      <a:pt x="74" y="29"/>
                    </a:cubicBezTo>
                    <a:cubicBezTo>
                      <a:pt x="74" y="30"/>
                      <a:pt x="74" y="29"/>
                      <a:pt x="74" y="29"/>
                    </a:cubicBezTo>
                    <a:cubicBezTo>
                      <a:pt x="75" y="29"/>
                      <a:pt x="75" y="29"/>
                      <a:pt x="75" y="29"/>
                    </a:cubicBezTo>
                    <a:cubicBezTo>
                      <a:pt x="76" y="29"/>
                      <a:pt x="76" y="28"/>
                      <a:pt x="76" y="28"/>
                    </a:cubicBezTo>
                    <a:cubicBezTo>
                      <a:pt x="75" y="28"/>
                      <a:pt x="75" y="28"/>
                      <a:pt x="75" y="27"/>
                    </a:cubicBezTo>
                    <a:cubicBezTo>
                      <a:pt x="76" y="27"/>
                      <a:pt x="76" y="27"/>
                      <a:pt x="76" y="27"/>
                    </a:cubicBezTo>
                    <a:cubicBezTo>
                      <a:pt x="75" y="26"/>
                      <a:pt x="76" y="26"/>
                      <a:pt x="77" y="26"/>
                    </a:cubicBezTo>
                    <a:cubicBezTo>
                      <a:pt x="77" y="26"/>
                      <a:pt x="77" y="26"/>
                      <a:pt x="78" y="26"/>
                    </a:cubicBezTo>
                    <a:cubicBezTo>
                      <a:pt x="78" y="26"/>
                      <a:pt x="78" y="26"/>
                      <a:pt x="78" y="27"/>
                    </a:cubicBezTo>
                    <a:cubicBezTo>
                      <a:pt x="78" y="27"/>
                      <a:pt x="79" y="27"/>
                      <a:pt x="79" y="27"/>
                    </a:cubicBezTo>
                    <a:cubicBezTo>
                      <a:pt x="80" y="27"/>
                      <a:pt x="80" y="27"/>
                      <a:pt x="81" y="26"/>
                    </a:cubicBezTo>
                    <a:cubicBezTo>
                      <a:pt x="81" y="26"/>
                      <a:pt x="80" y="25"/>
                      <a:pt x="80" y="24"/>
                    </a:cubicBezTo>
                    <a:cubicBezTo>
                      <a:pt x="80" y="23"/>
                      <a:pt x="80" y="23"/>
                      <a:pt x="81" y="23"/>
                    </a:cubicBezTo>
                    <a:cubicBezTo>
                      <a:pt x="81" y="24"/>
                      <a:pt x="81" y="24"/>
                      <a:pt x="81" y="24"/>
                    </a:cubicBezTo>
                    <a:cubicBezTo>
                      <a:pt x="82" y="24"/>
                      <a:pt x="81" y="24"/>
                      <a:pt x="81" y="25"/>
                    </a:cubicBezTo>
                    <a:cubicBezTo>
                      <a:pt x="81" y="25"/>
                      <a:pt x="81" y="26"/>
                      <a:pt x="81" y="26"/>
                    </a:cubicBezTo>
                    <a:cubicBezTo>
                      <a:pt x="82" y="27"/>
                      <a:pt x="82" y="27"/>
                      <a:pt x="83" y="27"/>
                    </a:cubicBezTo>
                    <a:cubicBezTo>
                      <a:pt x="83" y="27"/>
                      <a:pt x="84" y="26"/>
                      <a:pt x="84" y="26"/>
                    </a:cubicBezTo>
                    <a:cubicBezTo>
                      <a:pt x="84" y="25"/>
                      <a:pt x="85" y="24"/>
                      <a:pt x="85" y="24"/>
                    </a:cubicBezTo>
                    <a:cubicBezTo>
                      <a:pt x="86" y="24"/>
                      <a:pt x="86" y="24"/>
                      <a:pt x="87" y="25"/>
                    </a:cubicBezTo>
                    <a:cubicBezTo>
                      <a:pt x="87" y="25"/>
                      <a:pt x="87" y="25"/>
                      <a:pt x="88" y="25"/>
                    </a:cubicBezTo>
                    <a:cubicBezTo>
                      <a:pt x="88" y="25"/>
                      <a:pt x="88" y="24"/>
                      <a:pt x="88" y="24"/>
                    </a:cubicBezTo>
                    <a:cubicBezTo>
                      <a:pt x="89" y="24"/>
                      <a:pt x="89" y="23"/>
                      <a:pt x="88" y="23"/>
                    </a:cubicBezTo>
                    <a:cubicBezTo>
                      <a:pt x="88" y="23"/>
                      <a:pt x="88" y="22"/>
                      <a:pt x="88" y="22"/>
                    </a:cubicBezTo>
                    <a:cubicBezTo>
                      <a:pt x="89" y="22"/>
                      <a:pt x="89" y="21"/>
                      <a:pt x="89" y="21"/>
                    </a:cubicBezTo>
                    <a:cubicBezTo>
                      <a:pt x="89" y="21"/>
                      <a:pt x="89" y="20"/>
                      <a:pt x="89" y="20"/>
                    </a:cubicBezTo>
                    <a:cubicBezTo>
                      <a:pt x="88" y="20"/>
                      <a:pt x="88" y="19"/>
                      <a:pt x="88" y="18"/>
                    </a:cubicBezTo>
                    <a:cubicBezTo>
                      <a:pt x="88" y="18"/>
                      <a:pt x="88" y="17"/>
                      <a:pt x="89" y="18"/>
                    </a:cubicBezTo>
                    <a:cubicBezTo>
                      <a:pt x="89" y="18"/>
                      <a:pt x="89" y="18"/>
                      <a:pt x="89" y="19"/>
                    </a:cubicBezTo>
                    <a:cubicBezTo>
                      <a:pt x="89" y="19"/>
                      <a:pt x="89" y="20"/>
                      <a:pt x="89" y="21"/>
                    </a:cubicBezTo>
                    <a:cubicBezTo>
                      <a:pt x="89" y="21"/>
                      <a:pt x="89" y="21"/>
                      <a:pt x="89" y="21"/>
                    </a:cubicBezTo>
                    <a:cubicBezTo>
                      <a:pt x="89" y="22"/>
                      <a:pt x="90" y="22"/>
                      <a:pt x="90" y="22"/>
                    </a:cubicBezTo>
                    <a:cubicBezTo>
                      <a:pt x="90" y="22"/>
                      <a:pt x="90" y="23"/>
                      <a:pt x="90" y="23"/>
                    </a:cubicBezTo>
                    <a:cubicBezTo>
                      <a:pt x="90" y="23"/>
                      <a:pt x="90" y="23"/>
                      <a:pt x="90" y="23"/>
                    </a:cubicBezTo>
                    <a:cubicBezTo>
                      <a:pt x="90" y="23"/>
                      <a:pt x="90" y="23"/>
                      <a:pt x="90" y="23"/>
                    </a:cubicBezTo>
                    <a:cubicBezTo>
                      <a:pt x="90" y="23"/>
                      <a:pt x="90" y="24"/>
                      <a:pt x="90" y="24"/>
                    </a:cubicBezTo>
                    <a:cubicBezTo>
                      <a:pt x="90" y="24"/>
                      <a:pt x="91" y="24"/>
                      <a:pt x="91" y="24"/>
                    </a:cubicBezTo>
                    <a:cubicBezTo>
                      <a:pt x="91" y="24"/>
                      <a:pt x="91" y="24"/>
                      <a:pt x="91" y="24"/>
                    </a:cubicBezTo>
                    <a:cubicBezTo>
                      <a:pt x="91" y="24"/>
                      <a:pt x="91" y="25"/>
                      <a:pt x="91" y="25"/>
                    </a:cubicBezTo>
                    <a:cubicBezTo>
                      <a:pt x="91" y="25"/>
                      <a:pt x="91" y="25"/>
                      <a:pt x="91" y="25"/>
                    </a:cubicBezTo>
                    <a:cubicBezTo>
                      <a:pt x="92" y="25"/>
                      <a:pt x="92" y="25"/>
                      <a:pt x="92" y="25"/>
                    </a:cubicBezTo>
                    <a:cubicBezTo>
                      <a:pt x="92" y="25"/>
                      <a:pt x="92" y="24"/>
                      <a:pt x="92" y="24"/>
                    </a:cubicBezTo>
                    <a:cubicBezTo>
                      <a:pt x="92" y="24"/>
                      <a:pt x="91" y="24"/>
                      <a:pt x="91" y="24"/>
                    </a:cubicBezTo>
                    <a:cubicBezTo>
                      <a:pt x="91" y="24"/>
                      <a:pt x="91" y="24"/>
                      <a:pt x="91" y="24"/>
                    </a:cubicBezTo>
                    <a:cubicBezTo>
                      <a:pt x="91" y="24"/>
                      <a:pt x="91" y="24"/>
                      <a:pt x="91" y="23"/>
                    </a:cubicBezTo>
                    <a:cubicBezTo>
                      <a:pt x="91" y="23"/>
                      <a:pt x="91" y="23"/>
                      <a:pt x="91" y="23"/>
                    </a:cubicBezTo>
                    <a:cubicBezTo>
                      <a:pt x="91" y="23"/>
                      <a:pt x="91" y="23"/>
                      <a:pt x="91" y="23"/>
                    </a:cubicBezTo>
                    <a:cubicBezTo>
                      <a:pt x="91" y="23"/>
                      <a:pt x="92" y="23"/>
                      <a:pt x="92" y="23"/>
                    </a:cubicBezTo>
                    <a:cubicBezTo>
                      <a:pt x="92" y="22"/>
                      <a:pt x="92" y="23"/>
                      <a:pt x="92" y="23"/>
                    </a:cubicBezTo>
                    <a:cubicBezTo>
                      <a:pt x="92" y="23"/>
                      <a:pt x="92" y="23"/>
                      <a:pt x="92" y="23"/>
                    </a:cubicBezTo>
                    <a:cubicBezTo>
                      <a:pt x="92" y="23"/>
                      <a:pt x="92" y="23"/>
                      <a:pt x="92" y="23"/>
                    </a:cubicBezTo>
                    <a:cubicBezTo>
                      <a:pt x="92" y="23"/>
                      <a:pt x="93" y="24"/>
                      <a:pt x="93" y="23"/>
                    </a:cubicBezTo>
                    <a:cubicBezTo>
                      <a:pt x="93" y="23"/>
                      <a:pt x="93" y="23"/>
                      <a:pt x="93" y="23"/>
                    </a:cubicBezTo>
                    <a:cubicBezTo>
                      <a:pt x="93" y="23"/>
                      <a:pt x="93" y="23"/>
                      <a:pt x="93" y="22"/>
                    </a:cubicBezTo>
                    <a:cubicBezTo>
                      <a:pt x="93" y="22"/>
                      <a:pt x="93" y="22"/>
                      <a:pt x="93" y="22"/>
                    </a:cubicBezTo>
                    <a:cubicBezTo>
                      <a:pt x="93" y="21"/>
                      <a:pt x="93" y="21"/>
                      <a:pt x="93" y="21"/>
                    </a:cubicBezTo>
                    <a:cubicBezTo>
                      <a:pt x="93" y="21"/>
                      <a:pt x="94" y="22"/>
                      <a:pt x="94" y="22"/>
                    </a:cubicBezTo>
                    <a:cubicBezTo>
                      <a:pt x="95" y="21"/>
                      <a:pt x="95" y="21"/>
                      <a:pt x="95" y="20"/>
                    </a:cubicBezTo>
                    <a:cubicBezTo>
                      <a:pt x="95" y="20"/>
                      <a:pt x="95" y="20"/>
                      <a:pt x="95" y="19"/>
                    </a:cubicBezTo>
                    <a:cubicBezTo>
                      <a:pt x="95" y="19"/>
                      <a:pt x="95" y="19"/>
                      <a:pt x="95" y="18"/>
                    </a:cubicBezTo>
                    <a:cubicBezTo>
                      <a:pt x="95" y="18"/>
                      <a:pt x="95" y="18"/>
                      <a:pt x="95" y="17"/>
                    </a:cubicBezTo>
                    <a:cubicBezTo>
                      <a:pt x="95" y="17"/>
                      <a:pt x="95" y="16"/>
                      <a:pt x="95" y="16"/>
                    </a:cubicBezTo>
                    <a:cubicBezTo>
                      <a:pt x="94" y="15"/>
                      <a:pt x="94" y="15"/>
                      <a:pt x="95" y="15"/>
                    </a:cubicBezTo>
                    <a:cubicBezTo>
                      <a:pt x="95" y="15"/>
                      <a:pt x="95" y="15"/>
                      <a:pt x="95" y="14"/>
                    </a:cubicBezTo>
                    <a:cubicBezTo>
                      <a:pt x="95" y="14"/>
                      <a:pt x="95" y="14"/>
                      <a:pt x="95" y="14"/>
                    </a:cubicBezTo>
                    <a:cubicBezTo>
                      <a:pt x="95" y="14"/>
                      <a:pt x="95" y="13"/>
                      <a:pt x="95" y="13"/>
                    </a:cubicBezTo>
                    <a:cubicBezTo>
                      <a:pt x="94" y="12"/>
                      <a:pt x="94" y="12"/>
                      <a:pt x="94" y="11"/>
                    </a:cubicBezTo>
                    <a:cubicBezTo>
                      <a:pt x="94" y="10"/>
                      <a:pt x="94" y="10"/>
                      <a:pt x="95" y="10"/>
                    </a:cubicBezTo>
                    <a:cubicBezTo>
                      <a:pt x="95" y="11"/>
                      <a:pt x="96" y="11"/>
                      <a:pt x="96" y="11"/>
                    </a:cubicBezTo>
                    <a:cubicBezTo>
                      <a:pt x="95" y="12"/>
                      <a:pt x="95" y="12"/>
                      <a:pt x="95" y="12"/>
                    </a:cubicBezTo>
                    <a:cubicBezTo>
                      <a:pt x="96" y="13"/>
                      <a:pt x="96" y="13"/>
                      <a:pt x="96" y="13"/>
                    </a:cubicBezTo>
                    <a:cubicBezTo>
                      <a:pt x="96" y="14"/>
                      <a:pt x="96" y="14"/>
                      <a:pt x="97" y="14"/>
                    </a:cubicBezTo>
                    <a:cubicBezTo>
                      <a:pt x="97" y="14"/>
                      <a:pt x="98" y="14"/>
                      <a:pt x="98" y="14"/>
                    </a:cubicBezTo>
                    <a:cubicBezTo>
                      <a:pt x="98" y="14"/>
                      <a:pt x="98" y="15"/>
                      <a:pt x="98" y="16"/>
                    </a:cubicBezTo>
                    <a:cubicBezTo>
                      <a:pt x="98" y="16"/>
                      <a:pt x="99" y="17"/>
                      <a:pt x="99" y="17"/>
                    </a:cubicBezTo>
                    <a:cubicBezTo>
                      <a:pt x="100" y="17"/>
                      <a:pt x="100" y="16"/>
                      <a:pt x="100" y="17"/>
                    </a:cubicBezTo>
                    <a:cubicBezTo>
                      <a:pt x="101" y="17"/>
                      <a:pt x="100" y="17"/>
                      <a:pt x="100" y="18"/>
                    </a:cubicBezTo>
                    <a:cubicBezTo>
                      <a:pt x="100" y="18"/>
                      <a:pt x="99" y="18"/>
                      <a:pt x="99" y="18"/>
                    </a:cubicBezTo>
                    <a:cubicBezTo>
                      <a:pt x="99" y="19"/>
                      <a:pt x="100" y="19"/>
                      <a:pt x="100" y="19"/>
                    </a:cubicBezTo>
                    <a:cubicBezTo>
                      <a:pt x="101" y="19"/>
                      <a:pt x="102" y="19"/>
                      <a:pt x="102" y="19"/>
                    </a:cubicBezTo>
                    <a:cubicBezTo>
                      <a:pt x="103" y="19"/>
                      <a:pt x="104" y="19"/>
                      <a:pt x="104" y="19"/>
                    </a:cubicBezTo>
                    <a:cubicBezTo>
                      <a:pt x="105" y="19"/>
                      <a:pt x="105" y="19"/>
                      <a:pt x="105" y="18"/>
                    </a:cubicBezTo>
                    <a:cubicBezTo>
                      <a:pt x="105" y="18"/>
                      <a:pt x="104" y="18"/>
                      <a:pt x="104" y="18"/>
                    </a:cubicBezTo>
                    <a:cubicBezTo>
                      <a:pt x="103" y="18"/>
                      <a:pt x="103" y="18"/>
                      <a:pt x="103" y="18"/>
                    </a:cubicBezTo>
                    <a:cubicBezTo>
                      <a:pt x="103" y="18"/>
                      <a:pt x="103" y="17"/>
                      <a:pt x="103" y="17"/>
                    </a:cubicBezTo>
                    <a:cubicBezTo>
                      <a:pt x="104" y="17"/>
                      <a:pt x="105" y="17"/>
                      <a:pt x="104" y="17"/>
                    </a:cubicBezTo>
                    <a:cubicBezTo>
                      <a:pt x="104" y="17"/>
                      <a:pt x="104" y="17"/>
                      <a:pt x="104" y="17"/>
                    </a:cubicBezTo>
                    <a:cubicBezTo>
                      <a:pt x="104" y="16"/>
                      <a:pt x="104" y="16"/>
                      <a:pt x="104" y="16"/>
                    </a:cubicBezTo>
                    <a:cubicBezTo>
                      <a:pt x="103" y="16"/>
                      <a:pt x="103" y="16"/>
                      <a:pt x="104" y="16"/>
                    </a:cubicBezTo>
                    <a:cubicBezTo>
                      <a:pt x="104" y="16"/>
                      <a:pt x="105" y="15"/>
                      <a:pt x="105" y="16"/>
                    </a:cubicBezTo>
                    <a:cubicBezTo>
                      <a:pt x="105" y="17"/>
                      <a:pt x="105" y="18"/>
                      <a:pt x="106" y="18"/>
                    </a:cubicBezTo>
                    <a:cubicBezTo>
                      <a:pt x="107" y="18"/>
                      <a:pt x="108" y="17"/>
                      <a:pt x="108" y="17"/>
                    </a:cubicBezTo>
                    <a:cubicBezTo>
                      <a:pt x="108" y="17"/>
                      <a:pt x="108" y="16"/>
                      <a:pt x="108" y="16"/>
                    </a:cubicBezTo>
                    <a:cubicBezTo>
                      <a:pt x="107" y="16"/>
                      <a:pt x="107" y="16"/>
                      <a:pt x="107" y="15"/>
                    </a:cubicBezTo>
                    <a:cubicBezTo>
                      <a:pt x="108" y="15"/>
                      <a:pt x="108" y="15"/>
                      <a:pt x="107" y="15"/>
                    </a:cubicBezTo>
                    <a:cubicBezTo>
                      <a:pt x="107" y="14"/>
                      <a:pt x="107" y="14"/>
                      <a:pt x="108" y="14"/>
                    </a:cubicBezTo>
                    <a:cubicBezTo>
                      <a:pt x="108" y="14"/>
                      <a:pt x="109" y="14"/>
                      <a:pt x="109" y="13"/>
                    </a:cubicBezTo>
                    <a:cubicBezTo>
                      <a:pt x="110" y="13"/>
                      <a:pt x="110" y="12"/>
                      <a:pt x="110" y="13"/>
                    </a:cubicBezTo>
                    <a:cubicBezTo>
                      <a:pt x="110" y="13"/>
                      <a:pt x="109" y="14"/>
                      <a:pt x="109" y="14"/>
                    </a:cubicBezTo>
                    <a:cubicBezTo>
                      <a:pt x="109" y="14"/>
                      <a:pt x="109" y="15"/>
                      <a:pt x="110" y="15"/>
                    </a:cubicBezTo>
                    <a:cubicBezTo>
                      <a:pt x="110" y="16"/>
                      <a:pt x="111" y="16"/>
                      <a:pt x="111" y="16"/>
                    </a:cubicBezTo>
                    <a:cubicBezTo>
                      <a:pt x="111" y="16"/>
                      <a:pt x="111" y="16"/>
                      <a:pt x="112" y="15"/>
                    </a:cubicBezTo>
                    <a:cubicBezTo>
                      <a:pt x="112" y="15"/>
                      <a:pt x="112" y="14"/>
                      <a:pt x="112" y="14"/>
                    </a:cubicBezTo>
                    <a:cubicBezTo>
                      <a:pt x="111" y="14"/>
                      <a:pt x="111" y="14"/>
                      <a:pt x="111" y="14"/>
                    </a:cubicBezTo>
                    <a:cubicBezTo>
                      <a:pt x="111" y="14"/>
                      <a:pt x="111" y="13"/>
                      <a:pt x="111" y="13"/>
                    </a:cubicBezTo>
                    <a:cubicBezTo>
                      <a:pt x="111" y="13"/>
                      <a:pt x="111" y="13"/>
                      <a:pt x="112" y="14"/>
                    </a:cubicBezTo>
                    <a:cubicBezTo>
                      <a:pt x="112" y="14"/>
                      <a:pt x="112" y="14"/>
                      <a:pt x="113" y="14"/>
                    </a:cubicBezTo>
                    <a:cubicBezTo>
                      <a:pt x="113" y="13"/>
                      <a:pt x="113" y="13"/>
                      <a:pt x="114" y="13"/>
                    </a:cubicBezTo>
                    <a:cubicBezTo>
                      <a:pt x="115" y="13"/>
                      <a:pt x="115" y="12"/>
                      <a:pt x="115" y="12"/>
                    </a:cubicBezTo>
                    <a:cubicBezTo>
                      <a:pt x="115" y="12"/>
                      <a:pt x="115" y="12"/>
                      <a:pt x="116" y="13"/>
                    </a:cubicBezTo>
                    <a:cubicBezTo>
                      <a:pt x="116" y="13"/>
                      <a:pt x="116" y="13"/>
                      <a:pt x="116" y="13"/>
                    </a:cubicBezTo>
                    <a:cubicBezTo>
                      <a:pt x="117" y="13"/>
                      <a:pt x="118" y="13"/>
                      <a:pt x="117" y="13"/>
                    </a:cubicBezTo>
                    <a:cubicBezTo>
                      <a:pt x="117" y="14"/>
                      <a:pt x="117" y="14"/>
                      <a:pt x="117" y="14"/>
                    </a:cubicBezTo>
                    <a:cubicBezTo>
                      <a:pt x="118" y="14"/>
                      <a:pt x="118" y="14"/>
                      <a:pt x="119" y="14"/>
                    </a:cubicBezTo>
                    <a:cubicBezTo>
                      <a:pt x="119" y="14"/>
                      <a:pt x="119" y="14"/>
                      <a:pt x="120" y="14"/>
                    </a:cubicBezTo>
                    <a:cubicBezTo>
                      <a:pt x="120" y="13"/>
                      <a:pt x="120" y="13"/>
                      <a:pt x="119" y="13"/>
                    </a:cubicBezTo>
                    <a:cubicBezTo>
                      <a:pt x="119" y="13"/>
                      <a:pt x="119" y="13"/>
                      <a:pt x="119" y="13"/>
                    </a:cubicBezTo>
                    <a:cubicBezTo>
                      <a:pt x="119" y="13"/>
                      <a:pt x="120" y="12"/>
                      <a:pt x="120" y="12"/>
                    </a:cubicBezTo>
                    <a:cubicBezTo>
                      <a:pt x="121" y="11"/>
                      <a:pt x="121" y="11"/>
                      <a:pt x="121" y="12"/>
                    </a:cubicBezTo>
                    <a:cubicBezTo>
                      <a:pt x="121" y="12"/>
                      <a:pt x="121" y="12"/>
                      <a:pt x="122" y="12"/>
                    </a:cubicBezTo>
                    <a:cubicBezTo>
                      <a:pt x="122" y="12"/>
                      <a:pt x="122" y="12"/>
                      <a:pt x="122" y="13"/>
                    </a:cubicBezTo>
                    <a:cubicBezTo>
                      <a:pt x="122" y="13"/>
                      <a:pt x="123" y="13"/>
                      <a:pt x="123" y="13"/>
                    </a:cubicBezTo>
                    <a:cubicBezTo>
                      <a:pt x="124" y="13"/>
                      <a:pt x="125" y="12"/>
                      <a:pt x="126" y="12"/>
                    </a:cubicBezTo>
                    <a:cubicBezTo>
                      <a:pt x="126" y="12"/>
                      <a:pt x="127" y="12"/>
                      <a:pt x="127" y="12"/>
                    </a:cubicBezTo>
                    <a:cubicBezTo>
                      <a:pt x="127" y="11"/>
                      <a:pt x="128" y="11"/>
                      <a:pt x="129" y="11"/>
                    </a:cubicBezTo>
                    <a:cubicBezTo>
                      <a:pt x="130" y="11"/>
                      <a:pt x="130" y="10"/>
                      <a:pt x="131" y="10"/>
                    </a:cubicBezTo>
                    <a:cubicBezTo>
                      <a:pt x="131" y="10"/>
                      <a:pt x="132" y="9"/>
                      <a:pt x="132" y="9"/>
                    </a:cubicBezTo>
                    <a:cubicBezTo>
                      <a:pt x="132" y="8"/>
                      <a:pt x="132" y="9"/>
                      <a:pt x="132" y="8"/>
                    </a:cubicBezTo>
                    <a:cubicBezTo>
                      <a:pt x="132" y="8"/>
                      <a:pt x="132" y="7"/>
                      <a:pt x="132" y="7"/>
                    </a:cubicBezTo>
                    <a:cubicBezTo>
                      <a:pt x="131" y="7"/>
                      <a:pt x="132" y="7"/>
                      <a:pt x="132" y="7"/>
                    </a:cubicBezTo>
                    <a:cubicBezTo>
                      <a:pt x="132" y="7"/>
                      <a:pt x="132" y="7"/>
                      <a:pt x="132" y="7"/>
                    </a:cubicBezTo>
                    <a:cubicBezTo>
                      <a:pt x="132" y="7"/>
                      <a:pt x="133" y="7"/>
                      <a:pt x="133" y="7"/>
                    </a:cubicBezTo>
                    <a:cubicBezTo>
                      <a:pt x="133" y="7"/>
                      <a:pt x="133" y="8"/>
                      <a:pt x="133" y="7"/>
                    </a:cubicBezTo>
                    <a:cubicBezTo>
                      <a:pt x="133" y="7"/>
                      <a:pt x="133" y="7"/>
                      <a:pt x="134" y="7"/>
                    </a:cubicBezTo>
                    <a:cubicBezTo>
                      <a:pt x="134" y="7"/>
                      <a:pt x="135" y="7"/>
                      <a:pt x="135" y="7"/>
                    </a:cubicBezTo>
                    <a:cubicBezTo>
                      <a:pt x="135" y="7"/>
                      <a:pt x="134" y="6"/>
                      <a:pt x="134" y="6"/>
                    </a:cubicBezTo>
                    <a:cubicBezTo>
                      <a:pt x="134" y="6"/>
                      <a:pt x="134" y="6"/>
                      <a:pt x="134" y="5"/>
                    </a:cubicBezTo>
                    <a:cubicBezTo>
                      <a:pt x="135" y="5"/>
                      <a:pt x="135" y="4"/>
                      <a:pt x="135" y="4"/>
                    </a:cubicBezTo>
                    <a:cubicBezTo>
                      <a:pt x="136" y="3"/>
                      <a:pt x="136" y="3"/>
                      <a:pt x="136" y="2"/>
                    </a:cubicBezTo>
                    <a:cubicBezTo>
                      <a:pt x="136" y="2"/>
                      <a:pt x="136" y="2"/>
                      <a:pt x="136" y="2"/>
                    </a:cubicBezTo>
                    <a:cubicBezTo>
                      <a:pt x="137" y="2"/>
                      <a:pt x="137" y="2"/>
                      <a:pt x="138" y="2"/>
                    </a:cubicBezTo>
                    <a:cubicBezTo>
                      <a:pt x="138" y="2"/>
                      <a:pt x="139" y="2"/>
                      <a:pt x="139" y="2"/>
                    </a:cubicBezTo>
                    <a:cubicBezTo>
                      <a:pt x="140" y="2"/>
                      <a:pt x="140" y="2"/>
                      <a:pt x="140" y="1"/>
                    </a:cubicBezTo>
                    <a:cubicBezTo>
                      <a:pt x="140" y="1"/>
                      <a:pt x="140" y="0"/>
                      <a:pt x="141" y="0"/>
                    </a:cubicBezTo>
                    <a:cubicBezTo>
                      <a:pt x="141" y="0"/>
                      <a:pt x="141" y="1"/>
                      <a:pt x="141" y="1"/>
                    </a:cubicBezTo>
                    <a:cubicBezTo>
                      <a:pt x="141" y="1"/>
                      <a:pt x="142" y="1"/>
                      <a:pt x="141" y="2"/>
                    </a:cubicBezTo>
                    <a:cubicBezTo>
                      <a:pt x="141" y="2"/>
                      <a:pt x="141" y="2"/>
                      <a:pt x="142" y="2"/>
                    </a:cubicBezTo>
                    <a:cubicBezTo>
                      <a:pt x="142" y="2"/>
                      <a:pt x="143" y="2"/>
                      <a:pt x="143" y="1"/>
                    </a:cubicBezTo>
                    <a:cubicBezTo>
                      <a:pt x="143" y="1"/>
                      <a:pt x="143" y="1"/>
                      <a:pt x="143" y="1"/>
                    </a:cubicBezTo>
                    <a:cubicBezTo>
                      <a:pt x="144" y="1"/>
                      <a:pt x="145" y="1"/>
                      <a:pt x="145" y="0"/>
                    </a:cubicBezTo>
                    <a:cubicBezTo>
                      <a:pt x="144" y="0"/>
                      <a:pt x="131" y="0"/>
                      <a:pt x="129" y="1"/>
                    </a:cubicBezTo>
                    <a:cubicBezTo>
                      <a:pt x="18" y="1"/>
                      <a:pt x="18" y="1"/>
                      <a:pt x="18" y="1"/>
                    </a:cubicBezTo>
                    <a:cubicBezTo>
                      <a:pt x="10" y="0"/>
                      <a:pt x="10" y="0"/>
                      <a:pt x="10" y="0"/>
                    </a:cubicBezTo>
                    <a:cubicBezTo>
                      <a:pt x="7" y="5"/>
                      <a:pt x="0" y="7"/>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sļïḓè">
                <a:extLst>
                  <a:ext uri="{FF2B5EF4-FFF2-40B4-BE49-F238E27FC236}">
                    <a16:creationId xmlns:a16="http://schemas.microsoft.com/office/drawing/2014/main" id="{43A5A51F-8BB4-44A7-9490-D0B5BDCB42C1}"/>
                  </a:ext>
                </a:extLst>
              </p:cNvPr>
              <p:cNvSpPr/>
              <p:nvPr/>
            </p:nvSpPr>
            <p:spPr bwMode="auto">
              <a:xfrm>
                <a:off x="10764811" y="6428230"/>
                <a:ext cx="219974" cy="89619"/>
              </a:xfrm>
              <a:custGeom>
                <a:avLst/>
                <a:gdLst>
                  <a:gd name="T0" fmla="*/ 1 w 78"/>
                  <a:gd name="T1" fmla="*/ 9 h 32"/>
                  <a:gd name="T2" fmla="*/ 8 w 78"/>
                  <a:gd name="T3" fmla="*/ 10 h 32"/>
                  <a:gd name="T4" fmla="*/ 11 w 78"/>
                  <a:gd name="T5" fmla="*/ 12 h 32"/>
                  <a:gd name="T6" fmla="*/ 13 w 78"/>
                  <a:gd name="T7" fmla="*/ 15 h 32"/>
                  <a:gd name="T8" fmla="*/ 13 w 78"/>
                  <a:gd name="T9" fmla="*/ 21 h 32"/>
                  <a:gd name="T10" fmla="*/ 18 w 78"/>
                  <a:gd name="T11" fmla="*/ 26 h 32"/>
                  <a:gd name="T12" fmla="*/ 25 w 78"/>
                  <a:gd name="T13" fmla="*/ 29 h 32"/>
                  <a:gd name="T14" fmla="*/ 29 w 78"/>
                  <a:gd name="T15" fmla="*/ 30 h 32"/>
                  <a:gd name="T16" fmla="*/ 30 w 78"/>
                  <a:gd name="T17" fmla="*/ 30 h 32"/>
                  <a:gd name="T18" fmla="*/ 32 w 78"/>
                  <a:gd name="T19" fmla="*/ 29 h 32"/>
                  <a:gd name="T20" fmla="*/ 33 w 78"/>
                  <a:gd name="T21" fmla="*/ 29 h 32"/>
                  <a:gd name="T22" fmla="*/ 35 w 78"/>
                  <a:gd name="T23" fmla="*/ 28 h 32"/>
                  <a:gd name="T24" fmla="*/ 35 w 78"/>
                  <a:gd name="T25" fmla="*/ 29 h 32"/>
                  <a:gd name="T26" fmla="*/ 36 w 78"/>
                  <a:gd name="T27" fmla="*/ 28 h 32"/>
                  <a:gd name="T28" fmla="*/ 37 w 78"/>
                  <a:gd name="T29" fmla="*/ 28 h 32"/>
                  <a:gd name="T30" fmla="*/ 37 w 78"/>
                  <a:gd name="T31" fmla="*/ 28 h 32"/>
                  <a:gd name="T32" fmla="*/ 38 w 78"/>
                  <a:gd name="T33" fmla="*/ 29 h 32"/>
                  <a:gd name="T34" fmla="*/ 39 w 78"/>
                  <a:gd name="T35" fmla="*/ 28 h 32"/>
                  <a:gd name="T36" fmla="*/ 38 w 78"/>
                  <a:gd name="T37" fmla="*/ 26 h 32"/>
                  <a:gd name="T38" fmla="*/ 39 w 78"/>
                  <a:gd name="T39" fmla="*/ 25 h 32"/>
                  <a:gd name="T40" fmla="*/ 40 w 78"/>
                  <a:gd name="T41" fmla="*/ 27 h 32"/>
                  <a:gd name="T42" fmla="*/ 41 w 78"/>
                  <a:gd name="T43" fmla="*/ 28 h 32"/>
                  <a:gd name="T44" fmla="*/ 42 w 78"/>
                  <a:gd name="T45" fmla="*/ 29 h 32"/>
                  <a:gd name="T46" fmla="*/ 42 w 78"/>
                  <a:gd name="T47" fmla="*/ 28 h 32"/>
                  <a:gd name="T48" fmla="*/ 42 w 78"/>
                  <a:gd name="T49" fmla="*/ 26 h 32"/>
                  <a:gd name="T50" fmla="*/ 43 w 78"/>
                  <a:gd name="T51" fmla="*/ 27 h 32"/>
                  <a:gd name="T52" fmla="*/ 44 w 78"/>
                  <a:gd name="T53" fmla="*/ 28 h 32"/>
                  <a:gd name="T54" fmla="*/ 46 w 78"/>
                  <a:gd name="T55" fmla="*/ 29 h 32"/>
                  <a:gd name="T56" fmla="*/ 45 w 78"/>
                  <a:gd name="T57" fmla="*/ 31 h 32"/>
                  <a:gd name="T58" fmla="*/ 47 w 78"/>
                  <a:gd name="T59" fmla="*/ 31 h 32"/>
                  <a:gd name="T60" fmla="*/ 48 w 78"/>
                  <a:gd name="T61" fmla="*/ 31 h 32"/>
                  <a:gd name="T62" fmla="*/ 50 w 78"/>
                  <a:gd name="T63" fmla="*/ 30 h 32"/>
                  <a:gd name="T64" fmla="*/ 51 w 78"/>
                  <a:gd name="T65" fmla="*/ 29 h 32"/>
                  <a:gd name="T66" fmla="*/ 51 w 78"/>
                  <a:gd name="T67" fmla="*/ 27 h 32"/>
                  <a:gd name="T68" fmla="*/ 52 w 78"/>
                  <a:gd name="T69" fmla="*/ 28 h 32"/>
                  <a:gd name="T70" fmla="*/ 53 w 78"/>
                  <a:gd name="T71" fmla="*/ 29 h 32"/>
                  <a:gd name="T72" fmla="*/ 55 w 78"/>
                  <a:gd name="T73" fmla="*/ 29 h 32"/>
                  <a:gd name="T74" fmla="*/ 58 w 78"/>
                  <a:gd name="T75" fmla="*/ 25 h 32"/>
                  <a:gd name="T76" fmla="*/ 61 w 78"/>
                  <a:gd name="T77" fmla="*/ 24 h 32"/>
                  <a:gd name="T78" fmla="*/ 62 w 78"/>
                  <a:gd name="T79" fmla="*/ 21 h 32"/>
                  <a:gd name="T80" fmla="*/ 65 w 78"/>
                  <a:gd name="T81" fmla="*/ 20 h 32"/>
                  <a:gd name="T82" fmla="*/ 66 w 78"/>
                  <a:gd name="T83" fmla="*/ 19 h 32"/>
                  <a:gd name="T84" fmla="*/ 68 w 78"/>
                  <a:gd name="T85" fmla="*/ 16 h 32"/>
                  <a:gd name="T86" fmla="*/ 73 w 78"/>
                  <a:gd name="T87" fmla="*/ 12 h 32"/>
                  <a:gd name="T88" fmla="*/ 74 w 78"/>
                  <a:gd name="T89" fmla="*/ 9 h 32"/>
                  <a:gd name="T90" fmla="*/ 75 w 78"/>
                  <a:gd name="T91" fmla="*/ 4 h 32"/>
                  <a:gd name="T92" fmla="*/ 78 w 78"/>
                  <a:gd name="T93" fmla="*/ 1 h 32"/>
                  <a:gd name="T94" fmla="*/ 18 w 78"/>
                  <a:gd name="T95" fmla="*/ 0 h 32"/>
                  <a:gd name="T96" fmla="*/ 0 w 78"/>
                  <a:gd name="T97" fmla="*/ 0 h 32"/>
                  <a:gd name="T98" fmla="*/ 1 w 78"/>
                  <a:gd name="T9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32">
                    <a:moveTo>
                      <a:pt x="1" y="9"/>
                    </a:moveTo>
                    <a:cubicBezTo>
                      <a:pt x="1" y="9"/>
                      <a:pt x="7" y="10"/>
                      <a:pt x="8" y="10"/>
                    </a:cubicBezTo>
                    <a:cubicBezTo>
                      <a:pt x="9" y="11"/>
                      <a:pt x="11" y="11"/>
                      <a:pt x="11" y="12"/>
                    </a:cubicBezTo>
                    <a:cubicBezTo>
                      <a:pt x="11" y="13"/>
                      <a:pt x="13" y="12"/>
                      <a:pt x="13" y="15"/>
                    </a:cubicBezTo>
                    <a:cubicBezTo>
                      <a:pt x="13" y="17"/>
                      <a:pt x="12" y="19"/>
                      <a:pt x="13" y="21"/>
                    </a:cubicBezTo>
                    <a:cubicBezTo>
                      <a:pt x="14" y="24"/>
                      <a:pt x="16" y="24"/>
                      <a:pt x="18" y="26"/>
                    </a:cubicBezTo>
                    <a:cubicBezTo>
                      <a:pt x="21" y="28"/>
                      <a:pt x="22" y="28"/>
                      <a:pt x="25" y="29"/>
                    </a:cubicBezTo>
                    <a:cubicBezTo>
                      <a:pt x="27" y="30"/>
                      <a:pt x="29" y="30"/>
                      <a:pt x="29" y="30"/>
                    </a:cubicBezTo>
                    <a:cubicBezTo>
                      <a:pt x="29" y="30"/>
                      <a:pt x="29" y="30"/>
                      <a:pt x="30" y="30"/>
                    </a:cubicBezTo>
                    <a:cubicBezTo>
                      <a:pt x="31" y="30"/>
                      <a:pt x="31" y="30"/>
                      <a:pt x="32" y="29"/>
                    </a:cubicBezTo>
                    <a:cubicBezTo>
                      <a:pt x="33" y="29"/>
                      <a:pt x="33" y="29"/>
                      <a:pt x="33" y="29"/>
                    </a:cubicBezTo>
                    <a:cubicBezTo>
                      <a:pt x="33" y="29"/>
                      <a:pt x="35" y="27"/>
                      <a:pt x="35" y="28"/>
                    </a:cubicBezTo>
                    <a:cubicBezTo>
                      <a:pt x="35" y="29"/>
                      <a:pt x="35" y="30"/>
                      <a:pt x="35" y="29"/>
                    </a:cubicBezTo>
                    <a:cubicBezTo>
                      <a:pt x="36" y="29"/>
                      <a:pt x="36" y="29"/>
                      <a:pt x="36" y="28"/>
                    </a:cubicBezTo>
                    <a:cubicBezTo>
                      <a:pt x="36" y="28"/>
                      <a:pt x="36" y="28"/>
                      <a:pt x="37" y="28"/>
                    </a:cubicBezTo>
                    <a:cubicBezTo>
                      <a:pt x="37" y="28"/>
                      <a:pt x="37" y="28"/>
                      <a:pt x="37" y="28"/>
                    </a:cubicBezTo>
                    <a:cubicBezTo>
                      <a:pt x="37" y="29"/>
                      <a:pt x="38" y="29"/>
                      <a:pt x="38" y="29"/>
                    </a:cubicBezTo>
                    <a:cubicBezTo>
                      <a:pt x="38" y="29"/>
                      <a:pt x="39" y="28"/>
                      <a:pt x="39" y="28"/>
                    </a:cubicBezTo>
                    <a:cubicBezTo>
                      <a:pt x="39" y="27"/>
                      <a:pt x="38" y="26"/>
                      <a:pt x="38" y="26"/>
                    </a:cubicBezTo>
                    <a:cubicBezTo>
                      <a:pt x="38" y="25"/>
                      <a:pt x="39" y="24"/>
                      <a:pt x="39" y="25"/>
                    </a:cubicBezTo>
                    <a:cubicBezTo>
                      <a:pt x="39" y="26"/>
                      <a:pt x="39" y="27"/>
                      <a:pt x="40" y="27"/>
                    </a:cubicBezTo>
                    <a:cubicBezTo>
                      <a:pt x="40" y="27"/>
                      <a:pt x="41" y="27"/>
                      <a:pt x="41" y="28"/>
                    </a:cubicBezTo>
                    <a:cubicBezTo>
                      <a:pt x="41" y="28"/>
                      <a:pt x="41" y="29"/>
                      <a:pt x="42" y="29"/>
                    </a:cubicBezTo>
                    <a:cubicBezTo>
                      <a:pt x="42" y="29"/>
                      <a:pt x="42" y="28"/>
                      <a:pt x="42" y="28"/>
                    </a:cubicBezTo>
                    <a:cubicBezTo>
                      <a:pt x="42" y="27"/>
                      <a:pt x="42" y="26"/>
                      <a:pt x="42" y="26"/>
                    </a:cubicBezTo>
                    <a:cubicBezTo>
                      <a:pt x="43" y="27"/>
                      <a:pt x="43" y="27"/>
                      <a:pt x="43" y="27"/>
                    </a:cubicBezTo>
                    <a:cubicBezTo>
                      <a:pt x="43" y="28"/>
                      <a:pt x="43" y="28"/>
                      <a:pt x="44" y="28"/>
                    </a:cubicBezTo>
                    <a:cubicBezTo>
                      <a:pt x="45" y="29"/>
                      <a:pt x="46" y="29"/>
                      <a:pt x="46" y="29"/>
                    </a:cubicBezTo>
                    <a:cubicBezTo>
                      <a:pt x="45" y="30"/>
                      <a:pt x="45" y="31"/>
                      <a:pt x="45" y="31"/>
                    </a:cubicBezTo>
                    <a:cubicBezTo>
                      <a:pt x="46" y="31"/>
                      <a:pt x="46" y="32"/>
                      <a:pt x="47" y="31"/>
                    </a:cubicBezTo>
                    <a:cubicBezTo>
                      <a:pt x="47" y="31"/>
                      <a:pt x="47" y="31"/>
                      <a:pt x="48" y="31"/>
                    </a:cubicBezTo>
                    <a:cubicBezTo>
                      <a:pt x="50" y="31"/>
                      <a:pt x="50" y="30"/>
                      <a:pt x="50" y="30"/>
                    </a:cubicBezTo>
                    <a:cubicBezTo>
                      <a:pt x="51" y="29"/>
                      <a:pt x="51" y="30"/>
                      <a:pt x="51" y="29"/>
                    </a:cubicBezTo>
                    <a:cubicBezTo>
                      <a:pt x="51" y="29"/>
                      <a:pt x="50" y="27"/>
                      <a:pt x="51" y="27"/>
                    </a:cubicBezTo>
                    <a:cubicBezTo>
                      <a:pt x="52" y="27"/>
                      <a:pt x="51" y="27"/>
                      <a:pt x="52" y="28"/>
                    </a:cubicBezTo>
                    <a:cubicBezTo>
                      <a:pt x="53" y="28"/>
                      <a:pt x="53" y="29"/>
                      <a:pt x="53" y="29"/>
                    </a:cubicBezTo>
                    <a:cubicBezTo>
                      <a:pt x="53" y="29"/>
                      <a:pt x="54" y="29"/>
                      <a:pt x="55" y="29"/>
                    </a:cubicBezTo>
                    <a:cubicBezTo>
                      <a:pt x="56" y="28"/>
                      <a:pt x="55" y="26"/>
                      <a:pt x="58" y="25"/>
                    </a:cubicBezTo>
                    <a:cubicBezTo>
                      <a:pt x="60" y="25"/>
                      <a:pt x="61" y="25"/>
                      <a:pt x="61" y="24"/>
                    </a:cubicBezTo>
                    <a:cubicBezTo>
                      <a:pt x="62" y="23"/>
                      <a:pt x="60" y="21"/>
                      <a:pt x="62" y="21"/>
                    </a:cubicBezTo>
                    <a:cubicBezTo>
                      <a:pt x="64" y="22"/>
                      <a:pt x="65" y="21"/>
                      <a:pt x="65" y="20"/>
                    </a:cubicBezTo>
                    <a:cubicBezTo>
                      <a:pt x="66" y="19"/>
                      <a:pt x="65" y="20"/>
                      <a:pt x="66" y="19"/>
                    </a:cubicBezTo>
                    <a:cubicBezTo>
                      <a:pt x="66" y="17"/>
                      <a:pt x="67" y="16"/>
                      <a:pt x="68" y="16"/>
                    </a:cubicBezTo>
                    <a:cubicBezTo>
                      <a:pt x="69" y="16"/>
                      <a:pt x="72" y="13"/>
                      <a:pt x="73" y="12"/>
                    </a:cubicBezTo>
                    <a:cubicBezTo>
                      <a:pt x="74" y="11"/>
                      <a:pt x="74" y="10"/>
                      <a:pt x="74" y="9"/>
                    </a:cubicBezTo>
                    <a:cubicBezTo>
                      <a:pt x="74" y="7"/>
                      <a:pt x="75" y="6"/>
                      <a:pt x="75" y="4"/>
                    </a:cubicBezTo>
                    <a:cubicBezTo>
                      <a:pt x="76" y="2"/>
                      <a:pt x="78" y="1"/>
                      <a:pt x="78" y="1"/>
                    </a:cubicBezTo>
                    <a:cubicBezTo>
                      <a:pt x="18" y="0"/>
                      <a:pt x="18" y="0"/>
                      <a:pt x="18" y="0"/>
                    </a:cubicBezTo>
                    <a:cubicBezTo>
                      <a:pt x="0" y="0"/>
                      <a:pt x="0" y="0"/>
                      <a:pt x="0" y="0"/>
                    </a:cubicBezTo>
                    <a:cubicBezTo>
                      <a:pt x="0" y="3"/>
                      <a:pt x="0" y="7"/>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íṩḷiḑè">
                <a:extLst>
                  <a:ext uri="{FF2B5EF4-FFF2-40B4-BE49-F238E27FC236}">
                    <a16:creationId xmlns:a16="http://schemas.microsoft.com/office/drawing/2014/main" id="{493B4EE2-0E96-4EFA-B93B-43B13C46B408}"/>
                  </a:ext>
                </a:extLst>
              </p:cNvPr>
              <p:cNvSpPr/>
              <p:nvPr/>
            </p:nvSpPr>
            <p:spPr bwMode="auto">
              <a:xfrm>
                <a:off x="11275367" y="6428230"/>
                <a:ext cx="51599" cy="63820"/>
              </a:xfrm>
              <a:custGeom>
                <a:avLst/>
                <a:gdLst>
                  <a:gd name="T0" fmla="*/ 16 w 18"/>
                  <a:gd name="T1" fmla="*/ 1 h 23"/>
                  <a:gd name="T2" fmla="*/ 18 w 18"/>
                  <a:gd name="T3" fmla="*/ 1 h 23"/>
                  <a:gd name="T4" fmla="*/ 18 w 18"/>
                  <a:gd name="T5" fmla="*/ 3 h 23"/>
                  <a:gd name="T6" fmla="*/ 16 w 18"/>
                  <a:gd name="T7" fmla="*/ 7 h 23"/>
                  <a:gd name="T8" fmla="*/ 14 w 18"/>
                  <a:gd name="T9" fmla="*/ 11 h 23"/>
                  <a:gd name="T10" fmla="*/ 13 w 18"/>
                  <a:gd name="T11" fmla="*/ 13 h 23"/>
                  <a:gd name="T12" fmla="*/ 11 w 18"/>
                  <a:gd name="T13" fmla="*/ 16 h 23"/>
                  <a:gd name="T14" fmla="*/ 11 w 18"/>
                  <a:gd name="T15" fmla="*/ 19 h 23"/>
                  <a:gd name="T16" fmla="*/ 11 w 18"/>
                  <a:gd name="T17" fmla="*/ 22 h 23"/>
                  <a:gd name="T18" fmla="*/ 11 w 18"/>
                  <a:gd name="T19" fmla="*/ 23 h 23"/>
                  <a:gd name="T20" fmla="*/ 10 w 18"/>
                  <a:gd name="T21" fmla="*/ 22 h 23"/>
                  <a:gd name="T22" fmla="*/ 8 w 18"/>
                  <a:gd name="T23" fmla="*/ 22 h 23"/>
                  <a:gd name="T24" fmla="*/ 8 w 18"/>
                  <a:gd name="T25" fmla="*/ 19 h 23"/>
                  <a:gd name="T26" fmla="*/ 4 w 18"/>
                  <a:gd name="T27" fmla="*/ 15 h 23"/>
                  <a:gd name="T28" fmla="*/ 2 w 18"/>
                  <a:gd name="T29" fmla="*/ 13 h 23"/>
                  <a:gd name="T30" fmla="*/ 2 w 18"/>
                  <a:gd name="T31" fmla="*/ 11 h 23"/>
                  <a:gd name="T32" fmla="*/ 0 w 18"/>
                  <a:gd name="T33" fmla="*/ 8 h 23"/>
                  <a:gd name="T34" fmla="*/ 0 w 18"/>
                  <a:gd name="T35" fmla="*/ 6 h 23"/>
                  <a:gd name="T36" fmla="*/ 1 w 18"/>
                  <a:gd name="T37" fmla="*/ 4 h 23"/>
                  <a:gd name="T38" fmla="*/ 1 w 18"/>
                  <a:gd name="T39" fmla="*/ 3 h 23"/>
                  <a:gd name="T40" fmla="*/ 1 w 18"/>
                  <a:gd name="T41" fmla="*/ 1 h 23"/>
                  <a:gd name="T42" fmla="*/ 2 w 18"/>
                  <a:gd name="T43" fmla="*/ 1 h 23"/>
                  <a:gd name="T44" fmla="*/ 5 w 18"/>
                  <a:gd name="T45" fmla="*/ 1 h 23"/>
                  <a:gd name="T46" fmla="*/ 14 w 18"/>
                  <a:gd name="T47" fmla="*/ 1 h 23"/>
                  <a:gd name="T48" fmla="*/ 16 w 18"/>
                  <a:gd name="T4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3">
                    <a:moveTo>
                      <a:pt x="16" y="1"/>
                    </a:moveTo>
                    <a:cubicBezTo>
                      <a:pt x="16" y="1"/>
                      <a:pt x="18" y="0"/>
                      <a:pt x="18" y="1"/>
                    </a:cubicBezTo>
                    <a:cubicBezTo>
                      <a:pt x="18" y="1"/>
                      <a:pt x="18" y="2"/>
                      <a:pt x="18" y="3"/>
                    </a:cubicBezTo>
                    <a:cubicBezTo>
                      <a:pt x="18" y="3"/>
                      <a:pt x="16" y="7"/>
                      <a:pt x="16" y="7"/>
                    </a:cubicBezTo>
                    <a:cubicBezTo>
                      <a:pt x="16" y="7"/>
                      <a:pt x="15" y="11"/>
                      <a:pt x="14" y="11"/>
                    </a:cubicBezTo>
                    <a:cubicBezTo>
                      <a:pt x="14" y="12"/>
                      <a:pt x="14" y="12"/>
                      <a:pt x="13" y="13"/>
                    </a:cubicBezTo>
                    <a:cubicBezTo>
                      <a:pt x="12" y="13"/>
                      <a:pt x="12" y="15"/>
                      <a:pt x="11" y="16"/>
                    </a:cubicBezTo>
                    <a:cubicBezTo>
                      <a:pt x="10" y="17"/>
                      <a:pt x="11" y="19"/>
                      <a:pt x="11" y="19"/>
                    </a:cubicBezTo>
                    <a:cubicBezTo>
                      <a:pt x="11" y="20"/>
                      <a:pt x="11" y="22"/>
                      <a:pt x="11" y="22"/>
                    </a:cubicBezTo>
                    <a:cubicBezTo>
                      <a:pt x="11" y="23"/>
                      <a:pt x="11" y="23"/>
                      <a:pt x="11" y="23"/>
                    </a:cubicBezTo>
                    <a:cubicBezTo>
                      <a:pt x="11" y="23"/>
                      <a:pt x="10" y="23"/>
                      <a:pt x="10" y="22"/>
                    </a:cubicBezTo>
                    <a:cubicBezTo>
                      <a:pt x="9" y="22"/>
                      <a:pt x="9" y="22"/>
                      <a:pt x="8" y="22"/>
                    </a:cubicBezTo>
                    <a:cubicBezTo>
                      <a:pt x="8" y="22"/>
                      <a:pt x="8" y="21"/>
                      <a:pt x="8" y="19"/>
                    </a:cubicBezTo>
                    <a:cubicBezTo>
                      <a:pt x="7" y="17"/>
                      <a:pt x="5" y="16"/>
                      <a:pt x="4" y="15"/>
                    </a:cubicBezTo>
                    <a:cubicBezTo>
                      <a:pt x="2" y="15"/>
                      <a:pt x="2" y="14"/>
                      <a:pt x="2" y="13"/>
                    </a:cubicBezTo>
                    <a:cubicBezTo>
                      <a:pt x="2" y="13"/>
                      <a:pt x="2" y="12"/>
                      <a:pt x="2" y="11"/>
                    </a:cubicBezTo>
                    <a:cubicBezTo>
                      <a:pt x="2" y="10"/>
                      <a:pt x="1" y="9"/>
                      <a:pt x="0" y="8"/>
                    </a:cubicBezTo>
                    <a:cubicBezTo>
                      <a:pt x="0" y="8"/>
                      <a:pt x="0" y="6"/>
                      <a:pt x="0" y="6"/>
                    </a:cubicBezTo>
                    <a:cubicBezTo>
                      <a:pt x="0" y="5"/>
                      <a:pt x="0" y="4"/>
                      <a:pt x="1" y="4"/>
                    </a:cubicBezTo>
                    <a:cubicBezTo>
                      <a:pt x="1" y="4"/>
                      <a:pt x="1" y="3"/>
                      <a:pt x="1" y="3"/>
                    </a:cubicBezTo>
                    <a:cubicBezTo>
                      <a:pt x="1" y="3"/>
                      <a:pt x="1" y="1"/>
                      <a:pt x="1" y="1"/>
                    </a:cubicBezTo>
                    <a:cubicBezTo>
                      <a:pt x="1" y="0"/>
                      <a:pt x="2" y="1"/>
                      <a:pt x="2" y="1"/>
                    </a:cubicBezTo>
                    <a:cubicBezTo>
                      <a:pt x="5" y="1"/>
                      <a:pt x="5" y="1"/>
                      <a:pt x="5" y="1"/>
                    </a:cubicBezTo>
                    <a:cubicBezTo>
                      <a:pt x="14" y="1"/>
                      <a:pt x="14" y="1"/>
                      <a:pt x="14" y="1"/>
                    </a:cubicBezTo>
                    <a:cubicBezTo>
                      <a:pt x="16" y="1"/>
                      <a:pt x="16" y="1"/>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îṥḻïďé">
                <a:extLst>
                  <a:ext uri="{FF2B5EF4-FFF2-40B4-BE49-F238E27FC236}">
                    <a16:creationId xmlns:a16="http://schemas.microsoft.com/office/drawing/2014/main" id="{A7943DD7-276A-4B76-8E02-C1E87B6C6D76}"/>
                  </a:ext>
                </a:extLst>
              </p:cNvPr>
              <p:cNvSpPr/>
              <p:nvPr/>
            </p:nvSpPr>
            <p:spPr bwMode="auto">
              <a:xfrm>
                <a:off x="10874798" y="6559942"/>
                <a:ext cx="84188" cy="76040"/>
              </a:xfrm>
              <a:custGeom>
                <a:avLst/>
                <a:gdLst>
                  <a:gd name="T0" fmla="*/ 2 w 30"/>
                  <a:gd name="T1" fmla="*/ 10 h 27"/>
                  <a:gd name="T2" fmla="*/ 1 w 30"/>
                  <a:gd name="T3" fmla="*/ 13 h 27"/>
                  <a:gd name="T4" fmla="*/ 0 w 30"/>
                  <a:gd name="T5" fmla="*/ 14 h 27"/>
                  <a:gd name="T6" fmla="*/ 0 w 30"/>
                  <a:gd name="T7" fmla="*/ 17 h 27"/>
                  <a:gd name="T8" fmla="*/ 1 w 30"/>
                  <a:gd name="T9" fmla="*/ 21 h 27"/>
                  <a:gd name="T10" fmla="*/ 4 w 30"/>
                  <a:gd name="T11" fmla="*/ 24 h 27"/>
                  <a:gd name="T12" fmla="*/ 7 w 30"/>
                  <a:gd name="T13" fmla="*/ 25 h 27"/>
                  <a:gd name="T14" fmla="*/ 10 w 30"/>
                  <a:gd name="T15" fmla="*/ 26 h 27"/>
                  <a:gd name="T16" fmla="*/ 12 w 30"/>
                  <a:gd name="T17" fmla="*/ 26 h 27"/>
                  <a:gd name="T18" fmla="*/ 14 w 30"/>
                  <a:gd name="T19" fmla="*/ 26 h 27"/>
                  <a:gd name="T20" fmla="*/ 14 w 30"/>
                  <a:gd name="T21" fmla="*/ 25 h 27"/>
                  <a:gd name="T22" fmla="*/ 15 w 30"/>
                  <a:gd name="T23" fmla="*/ 24 h 27"/>
                  <a:gd name="T24" fmla="*/ 17 w 30"/>
                  <a:gd name="T25" fmla="*/ 24 h 27"/>
                  <a:gd name="T26" fmla="*/ 18 w 30"/>
                  <a:gd name="T27" fmla="*/ 24 h 27"/>
                  <a:gd name="T28" fmla="*/ 20 w 30"/>
                  <a:gd name="T29" fmla="*/ 21 h 27"/>
                  <a:gd name="T30" fmla="*/ 22 w 30"/>
                  <a:gd name="T31" fmla="*/ 20 h 27"/>
                  <a:gd name="T32" fmla="*/ 24 w 30"/>
                  <a:gd name="T33" fmla="*/ 19 h 27"/>
                  <a:gd name="T34" fmla="*/ 24 w 30"/>
                  <a:gd name="T35" fmla="*/ 18 h 27"/>
                  <a:gd name="T36" fmla="*/ 24 w 30"/>
                  <a:gd name="T37" fmla="*/ 17 h 27"/>
                  <a:gd name="T38" fmla="*/ 24 w 30"/>
                  <a:gd name="T39" fmla="*/ 15 h 27"/>
                  <a:gd name="T40" fmla="*/ 26 w 30"/>
                  <a:gd name="T41" fmla="*/ 12 h 27"/>
                  <a:gd name="T42" fmla="*/ 26 w 30"/>
                  <a:gd name="T43" fmla="*/ 10 h 27"/>
                  <a:gd name="T44" fmla="*/ 28 w 30"/>
                  <a:gd name="T45" fmla="*/ 8 h 27"/>
                  <a:gd name="T46" fmla="*/ 29 w 30"/>
                  <a:gd name="T47" fmla="*/ 7 h 27"/>
                  <a:gd name="T48" fmla="*/ 29 w 30"/>
                  <a:gd name="T49" fmla="*/ 9 h 27"/>
                  <a:gd name="T50" fmla="*/ 30 w 30"/>
                  <a:gd name="T51" fmla="*/ 7 h 27"/>
                  <a:gd name="T52" fmla="*/ 30 w 30"/>
                  <a:gd name="T53" fmla="*/ 4 h 27"/>
                  <a:gd name="T54" fmla="*/ 26 w 30"/>
                  <a:gd name="T55" fmla="*/ 1 h 27"/>
                  <a:gd name="T56" fmla="*/ 25 w 30"/>
                  <a:gd name="T57" fmla="*/ 2 h 27"/>
                  <a:gd name="T58" fmla="*/ 23 w 30"/>
                  <a:gd name="T59" fmla="*/ 1 h 27"/>
                  <a:gd name="T60" fmla="*/ 20 w 30"/>
                  <a:gd name="T61" fmla="*/ 1 h 27"/>
                  <a:gd name="T62" fmla="*/ 19 w 30"/>
                  <a:gd name="T63" fmla="*/ 2 h 27"/>
                  <a:gd name="T64" fmla="*/ 17 w 30"/>
                  <a:gd name="T65" fmla="*/ 3 h 27"/>
                  <a:gd name="T66" fmla="*/ 16 w 30"/>
                  <a:gd name="T67" fmla="*/ 3 h 27"/>
                  <a:gd name="T68" fmla="*/ 14 w 30"/>
                  <a:gd name="T69" fmla="*/ 2 h 27"/>
                  <a:gd name="T70" fmla="*/ 12 w 30"/>
                  <a:gd name="T71" fmla="*/ 4 h 27"/>
                  <a:gd name="T72" fmla="*/ 10 w 30"/>
                  <a:gd name="T73" fmla="*/ 4 h 27"/>
                  <a:gd name="T74" fmla="*/ 8 w 30"/>
                  <a:gd name="T75" fmla="*/ 4 h 27"/>
                  <a:gd name="T76" fmla="*/ 7 w 30"/>
                  <a:gd name="T77" fmla="*/ 6 h 27"/>
                  <a:gd name="T78" fmla="*/ 8 w 30"/>
                  <a:gd name="T79" fmla="*/ 6 h 27"/>
                  <a:gd name="T80" fmla="*/ 6 w 30"/>
                  <a:gd name="T8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7">
                    <a:moveTo>
                      <a:pt x="4" y="9"/>
                    </a:moveTo>
                    <a:cubicBezTo>
                      <a:pt x="4" y="9"/>
                      <a:pt x="3" y="10"/>
                      <a:pt x="2" y="10"/>
                    </a:cubicBezTo>
                    <a:cubicBezTo>
                      <a:pt x="1" y="11"/>
                      <a:pt x="1" y="11"/>
                      <a:pt x="1" y="12"/>
                    </a:cubicBezTo>
                    <a:cubicBezTo>
                      <a:pt x="1" y="12"/>
                      <a:pt x="1" y="12"/>
                      <a:pt x="1" y="13"/>
                    </a:cubicBezTo>
                    <a:cubicBezTo>
                      <a:pt x="0" y="13"/>
                      <a:pt x="1" y="13"/>
                      <a:pt x="1" y="13"/>
                    </a:cubicBezTo>
                    <a:cubicBezTo>
                      <a:pt x="1" y="14"/>
                      <a:pt x="1" y="14"/>
                      <a:pt x="0" y="14"/>
                    </a:cubicBezTo>
                    <a:cubicBezTo>
                      <a:pt x="0" y="15"/>
                      <a:pt x="0" y="15"/>
                      <a:pt x="0" y="15"/>
                    </a:cubicBezTo>
                    <a:cubicBezTo>
                      <a:pt x="1" y="16"/>
                      <a:pt x="1" y="16"/>
                      <a:pt x="0" y="17"/>
                    </a:cubicBezTo>
                    <a:cubicBezTo>
                      <a:pt x="0" y="18"/>
                      <a:pt x="0" y="18"/>
                      <a:pt x="1" y="18"/>
                    </a:cubicBezTo>
                    <a:cubicBezTo>
                      <a:pt x="1" y="19"/>
                      <a:pt x="1" y="19"/>
                      <a:pt x="1" y="21"/>
                    </a:cubicBezTo>
                    <a:cubicBezTo>
                      <a:pt x="1" y="22"/>
                      <a:pt x="1" y="22"/>
                      <a:pt x="2" y="23"/>
                    </a:cubicBezTo>
                    <a:cubicBezTo>
                      <a:pt x="2" y="23"/>
                      <a:pt x="4" y="23"/>
                      <a:pt x="4" y="24"/>
                    </a:cubicBezTo>
                    <a:cubicBezTo>
                      <a:pt x="5" y="24"/>
                      <a:pt x="5" y="24"/>
                      <a:pt x="5" y="24"/>
                    </a:cubicBezTo>
                    <a:cubicBezTo>
                      <a:pt x="6" y="24"/>
                      <a:pt x="6" y="24"/>
                      <a:pt x="7" y="25"/>
                    </a:cubicBezTo>
                    <a:cubicBezTo>
                      <a:pt x="7" y="25"/>
                      <a:pt x="7" y="26"/>
                      <a:pt x="8" y="26"/>
                    </a:cubicBezTo>
                    <a:cubicBezTo>
                      <a:pt x="8" y="26"/>
                      <a:pt x="10" y="25"/>
                      <a:pt x="10" y="26"/>
                    </a:cubicBezTo>
                    <a:cubicBezTo>
                      <a:pt x="11" y="26"/>
                      <a:pt x="11" y="27"/>
                      <a:pt x="11" y="26"/>
                    </a:cubicBezTo>
                    <a:cubicBezTo>
                      <a:pt x="12" y="26"/>
                      <a:pt x="12" y="26"/>
                      <a:pt x="12" y="26"/>
                    </a:cubicBezTo>
                    <a:cubicBezTo>
                      <a:pt x="12" y="27"/>
                      <a:pt x="13" y="27"/>
                      <a:pt x="13" y="26"/>
                    </a:cubicBezTo>
                    <a:cubicBezTo>
                      <a:pt x="13" y="26"/>
                      <a:pt x="13" y="26"/>
                      <a:pt x="14" y="26"/>
                    </a:cubicBezTo>
                    <a:cubicBezTo>
                      <a:pt x="14" y="26"/>
                      <a:pt x="14" y="26"/>
                      <a:pt x="14" y="26"/>
                    </a:cubicBezTo>
                    <a:cubicBezTo>
                      <a:pt x="14" y="26"/>
                      <a:pt x="14" y="25"/>
                      <a:pt x="14" y="25"/>
                    </a:cubicBezTo>
                    <a:cubicBezTo>
                      <a:pt x="14" y="25"/>
                      <a:pt x="14" y="25"/>
                      <a:pt x="15" y="24"/>
                    </a:cubicBezTo>
                    <a:cubicBezTo>
                      <a:pt x="15" y="24"/>
                      <a:pt x="15" y="24"/>
                      <a:pt x="15" y="24"/>
                    </a:cubicBezTo>
                    <a:cubicBezTo>
                      <a:pt x="16" y="24"/>
                      <a:pt x="16" y="24"/>
                      <a:pt x="16" y="24"/>
                    </a:cubicBezTo>
                    <a:cubicBezTo>
                      <a:pt x="17" y="23"/>
                      <a:pt x="17" y="23"/>
                      <a:pt x="17" y="24"/>
                    </a:cubicBezTo>
                    <a:cubicBezTo>
                      <a:pt x="17" y="24"/>
                      <a:pt x="17" y="24"/>
                      <a:pt x="17" y="24"/>
                    </a:cubicBezTo>
                    <a:cubicBezTo>
                      <a:pt x="18" y="24"/>
                      <a:pt x="18" y="24"/>
                      <a:pt x="18" y="24"/>
                    </a:cubicBezTo>
                    <a:cubicBezTo>
                      <a:pt x="19" y="23"/>
                      <a:pt x="19" y="23"/>
                      <a:pt x="19" y="23"/>
                    </a:cubicBezTo>
                    <a:cubicBezTo>
                      <a:pt x="19" y="23"/>
                      <a:pt x="19" y="21"/>
                      <a:pt x="20" y="21"/>
                    </a:cubicBezTo>
                    <a:cubicBezTo>
                      <a:pt x="20" y="21"/>
                      <a:pt x="20" y="21"/>
                      <a:pt x="20" y="21"/>
                    </a:cubicBezTo>
                    <a:cubicBezTo>
                      <a:pt x="21" y="21"/>
                      <a:pt x="22" y="20"/>
                      <a:pt x="22" y="20"/>
                    </a:cubicBezTo>
                    <a:cubicBezTo>
                      <a:pt x="22" y="20"/>
                      <a:pt x="22" y="20"/>
                      <a:pt x="22" y="20"/>
                    </a:cubicBezTo>
                    <a:cubicBezTo>
                      <a:pt x="23" y="20"/>
                      <a:pt x="23" y="19"/>
                      <a:pt x="24" y="19"/>
                    </a:cubicBezTo>
                    <a:cubicBezTo>
                      <a:pt x="24" y="19"/>
                      <a:pt x="24" y="19"/>
                      <a:pt x="24" y="18"/>
                    </a:cubicBezTo>
                    <a:cubicBezTo>
                      <a:pt x="24" y="18"/>
                      <a:pt x="24" y="18"/>
                      <a:pt x="24" y="18"/>
                    </a:cubicBezTo>
                    <a:cubicBezTo>
                      <a:pt x="24" y="18"/>
                      <a:pt x="24" y="18"/>
                      <a:pt x="23" y="18"/>
                    </a:cubicBezTo>
                    <a:cubicBezTo>
                      <a:pt x="23" y="18"/>
                      <a:pt x="24" y="17"/>
                      <a:pt x="24" y="17"/>
                    </a:cubicBezTo>
                    <a:cubicBezTo>
                      <a:pt x="24" y="17"/>
                      <a:pt x="24" y="16"/>
                      <a:pt x="24" y="16"/>
                    </a:cubicBezTo>
                    <a:cubicBezTo>
                      <a:pt x="24" y="16"/>
                      <a:pt x="24" y="15"/>
                      <a:pt x="24" y="15"/>
                    </a:cubicBezTo>
                    <a:cubicBezTo>
                      <a:pt x="25" y="15"/>
                      <a:pt x="25" y="15"/>
                      <a:pt x="25" y="14"/>
                    </a:cubicBezTo>
                    <a:cubicBezTo>
                      <a:pt x="25" y="14"/>
                      <a:pt x="25" y="12"/>
                      <a:pt x="26" y="12"/>
                    </a:cubicBezTo>
                    <a:cubicBezTo>
                      <a:pt x="26" y="12"/>
                      <a:pt x="26" y="11"/>
                      <a:pt x="26" y="11"/>
                    </a:cubicBezTo>
                    <a:cubicBezTo>
                      <a:pt x="26" y="11"/>
                      <a:pt x="26" y="11"/>
                      <a:pt x="26" y="10"/>
                    </a:cubicBezTo>
                    <a:cubicBezTo>
                      <a:pt x="27" y="10"/>
                      <a:pt x="28" y="9"/>
                      <a:pt x="28" y="9"/>
                    </a:cubicBezTo>
                    <a:cubicBezTo>
                      <a:pt x="28" y="9"/>
                      <a:pt x="28" y="8"/>
                      <a:pt x="28" y="8"/>
                    </a:cubicBezTo>
                    <a:cubicBezTo>
                      <a:pt x="27" y="8"/>
                      <a:pt x="27" y="8"/>
                      <a:pt x="28" y="7"/>
                    </a:cubicBezTo>
                    <a:cubicBezTo>
                      <a:pt x="28" y="7"/>
                      <a:pt x="29" y="7"/>
                      <a:pt x="29" y="7"/>
                    </a:cubicBezTo>
                    <a:cubicBezTo>
                      <a:pt x="28" y="7"/>
                      <a:pt x="28" y="8"/>
                      <a:pt x="28" y="8"/>
                    </a:cubicBezTo>
                    <a:cubicBezTo>
                      <a:pt x="28" y="8"/>
                      <a:pt x="28" y="9"/>
                      <a:pt x="29" y="9"/>
                    </a:cubicBezTo>
                    <a:cubicBezTo>
                      <a:pt x="29" y="9"/>
                      <a:pt x="29" y="9"/>
                      <a:pt x="29" y="8"/>
                    </a:cubicBezTo>
                    <a:cubicBezTo>
                      <a:pt x="29" y="8"/>
                      <a:pt x="29" y="8"/>
                      <a:pt x="30" y="7"/>
                    </a:cubicBezTo>
                    <a:cubicBezTo>
                      <a:pt x="30" y="7"/>
                      <a:pt x="30" y="7"/>
                      <a:pt x="30" y="6"/>
                    </a:cubicBezTo>
                    <a:cubicBezTo>
                      <a:pt x="30" y="6"/>
                      <a:pt x="30" y="5"/>
                      <a:pt x="30" y="4"/>
                    </a:cubicBezTo>
                    <a:cubicBezTo>
                      <a:pt x="30" y="3"/>
                      <a:pt x="29" y="2"/>
                      <a:pt x="28" y="2"/>
                    </a:cubicBezTo>
                    <a:cubicBezTo>
                      <a:pt x="28" y="2"/>
                      <a:pt x="26" y="2"/>
                      <a:pt x="26" y="1"/>
                    </a:cubicBezTo>
                    <a:cubicBezTo>
                      <a:pt x="26" y="0"/>
                      <a:pt x="26" y="0"/>
                      <a:pt x="26" y="0"/>
                    </a:cubicBezTo>
                    <a:cubicBezTo>
                      <a:pt x="25" y="1"/>
                      <a:pt x="25" y="1"/>
                      <a:pt x="25" y="2"/>
                    </a:cubicBezTo>
                    <a:cubicBezTo>
                      <a:pt x="25" y="3"/>
                      <a:pt x="24" y="3"/>
                      <a:pt x="24" y="2"/>
                    </a:cubicBezTo>
                    <a:cubicBezTo>
                      <a:pt x="24" y="2"/>
                      <a:pt x="24" y="2"/>
                      <a:pt x="23" y="1"/>
                    </a:cubicBezTo>
                    <a:cubicBezTo>
                      <a:pt x="23" y="1"/>
                      <a:pt x="22" y="1"/>
                      <a:pt x="22" y="1"/>
                    </a:cubicBezTo>
                    <a:cubicBezTo>
                      <a:pt x="22" y="1"/>
                      <a:pt x="21" y="1"/>
                      <a:pt x="20" y="1"/>
                    </a:cubicBezTo>
                    <a:cubicBezTo>
                      <a:pt x="20" y="1"/>
                      <a:pt x="19" y="1"/>
                      <a:pt x="19" y="1"/>
                    </a:cubicBezTo>
                    <a:cubicBezTo>
                      <a:pt x="19" y="2"/>
                      <a:pt x="19" y="2"/>
                      <a:pt x="19" y="2"/>
                    </a:cubicBezTo>
                    <a:cubicBezTo>
                      <a:pt x="19" y="2"/>
                      <a:pt x="18" y="3"/>
                      <a:pt x="18" y="3"/>
                    </a:cubicBezTo>
                    <a:cubicBezTo>
                      <a:pt x="18" y="3"/>
                      <a:pt x="17" y="3"/>
                      <a:pt x="17" y="3"/>
                    </a:cubicBezTo>
                    <a:cubicBezTo>
                      <a:pt x="17" y="3"/>
                      <a:pt x="16" y="2"/>
                      <a:pt x="16" y="3"/>
                    </a:cubicBezTo>
                    <a:cubicBezTo>
                      <a:pt x="16" y="3"/>
                      <a:pt x="16" y="3"/>
                      <a:pt x="16" y="3"/>
                    </a:cubicBezTo>
                    <a:cubicBezTo>
                      <a:pt x="15" y="3"/>
                      <a:pt x="15" y="3"/>
                      <a:pt x="15" y="3"/>
                    </a:cubicBezTo>
                    <a:cubicBezTo>
                      <a:pt x="14" y="2"/>
                      <a:pt x="14" y="2"/>
                      <a:pt x="14" y="2"/>
                    </a:cubicBezTo>
                    <a:cubicBezTo>
                      <a:pt x="13" y="2"/>
                      <a:pt x="13" y="2"/>
                      <a:pt x="13" y="2"/>
                    </a:cubicBezTo>
                    <a:cubicBezTo>
                      <a:pt x="12" y="3"/>
                      <a:pt x="12" y="3"/>
                      <a:pt x="12" y="4"/>
                    </a:cubicBezTo>
                    <a:cubicBezTo>
                      <a:pt x="12" y="4"/>
                      <a:pt x="12" y="4"/>
                      <a:pt x="11" y="5"/>
                    </a:cubicBezTo>
                    <a:cubicBezTo>
                      <a:pt x="11" y="5"/>
                      <a:pt x="10" y="5"/>
                      <a:pt x="10" y="4"/>
                    </a:cubicBezTo>
                    <a:cubicBezTo>
                      <a:pt x="10" y="4"/>
                      <a:pt x="10" y="4"/>
                      <a:pt x="9" y="4"/>
                    </a:cubicBezTo>
                    <a:cubicBezTo>
                      <a:pt x="9" y="4"/>
                      <a:pt x="8" y="4"/>
                      <a:pt x="8" y="4"/>
                    </a:cubicBezTo>
                    <a:cubicBezTo>
                      <a:pt x="8" y="5"/>
                      <a:pt x="7" y="5"/>
                      <a:pt x="7" y="5"/>
                    </a:cubicBezTo>
                    <a:cubicBezTo>
                      <a:pt x="7" y="6"/>
                      <a:pt x="7" y="6"/>
                      <a:pt x="7" y="6"/>
                    </a:cubicBezTo>
                    <a:cubicBezTo>
                      <a:pt x="8" y="6"/>
                      <a:pt x="8" y="5"/>
                      <a:pt x="8" y="6"/>
                    </a:cubicBezTo>
                    <a:cubicBezTo>
                      <a:pt x="8" y="6"/>
                      <a:pt x="8" y="6"/>
                      <a:pt x="8" y="6"/>
                    </a:cubicBezTo>
                    <a:cubicBezTo>
                      <a:pt x="7" y="6"/>
                      <a:pt x="7" y="6"/>
                      <a:pt x="7" y="7"/>
                    </a:cubicBezTo>
                    <a:cubicBezTo>
                      <a:pt x="7" y="7"/>
                      <a:pt x="6" y="7"/>
                      <a:pt x="6" y="7"/>
                    </a:cubicBezTo>
                    <a:cubicBezTo>
                      <a:pt x="5" y="8"/>
                      <a:pt x="5" y="8"/>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ṥļiḍè">
                <a:extLst>
                  <a:ext uri="{FF2B5EF4-FFF2-40B4-BE49-F238E27FC236}">
                    <a16:creationId xmlns:a16="http://schemas.microsoft.com/office/drawing/2014/main" id="{3F98A7A1-A6FC-4F73-BF81-7964DDD8E0F3}"/>
                  </a:ext>
                </a:extLst>
              </p:cNvPr>
              <p:cNvSpPr/>
              <p:nvPr/>
            </p:nvSpPr>
            <p:spPr bwMode="auto">
              <a:xfrm>
                <a:off x="11058109" y="6481186"/>
                <a:ext cx="8147" cy="5431"/>
              </a:xfrm>
              <a:custGeom>
                <a:avLst/>
                <a:gdLst>
                  <a:gd name="T0" fmla="*/ 1 w 3"/>
                  <a:gd name="T1" fmla="*/ 1 h 2"/>
                  <a:gd name="T2" fmla="*/ 0 w 3"/>
                  <a:gd name="T3" fmla="*/ 1 h 2"/>
                  <a:gd name="T4" fmla="*/ 1 w 3"/>
                  <a:gd name="T5" fmla="*/ 2 h 2"/>
                  <a:gd name="T6" fmla="*/ 2 w 3"/>
                  <a:gd name="T7" fmla="*/ 2 h 2"/>
                  <a:gd name="T8" fmla="*/ 2 w 3"/>
                  <a:gd name="T9" fmla="*/ 1 h 2"/>
                  <a:gd name="T10" fmla="*/ 3 w 3"/>
                  <a:gd name="T11" fmla="*/ 0 h 2"/>
                  <a:gd name="T12" fmla="*/ 3 w 3"/>
                  <a:gd name="T13" fmla="*/ 0 h 2"/>
                  <a:gd name="T14" fmla="*/ 1 w 3"/>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1"/>
                    </a:moveTo>
                    <a:cubicBezTo>
                      <a:pt x="0" y="1"/>
                      <a:pt x="0" y="1"/>
                      <a:pt x="0" y="1"/>
                    </a:cubicBezTo>
                    <a:cubicBezTo>
                      <a:pt x="0" y="2"/>
                      <a:pt x="0" y="2"/>
                      <a:pt x="1" y="2"/>
                    </a:cubicBezTo>
                    <a:cubicBezTo>
                      <a:pt x="1" y="2"/>
                      <a:pt x="1" y="1"/>
                      <a:pt x="2" y="2"/>
                    </a:cubicBezTo>
                    <a:cubicBezTo>
                      <a:pt x="2" y="2"/>
                      <a:pt x="2" y="1"/>
                      <a:pt x="2" y="1"/>
                    </a:cubicBezTo>
                    <a:cubicBezTo>
                      <a:pt x="2" y="1"/>
                      <a:pt x="2" y="1"/>
                      <a:pt x="3" y="0"/>
                    </a:cubicBezTo>
                    <a:cubicBezTo>
                      <a:pt x="3" y="0"/>
                      <a:pt x="3" y="0"/>
                      <a:pt x="3" y="0"/>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íşḻîḓe">
                <a:extLst>
                  <a:ext uri="{FF2B5EF4-FFF2-40B4-BE49-F238E27FC236}">
                    <a16:creationId xmlns:a16="http://schemas.microsoft.com/office/drawing/2014/main" id="{D7627AE0-3928-47E3-AEFE-572A32DFC25D}"/>
                  </a:ext>
                </a:extLst>
              </p:cNvPr>
              <p:cNvSpPr/>
              <p:nvPr/>
            </p:nvSpPr>
            <p:spPr bwMode="auto">
              <a:xfrm>
                <a:off x="11060825" y="6473039"/>
                <a:ext cx="17653" cy="8147"/>
              </a:xfrm>
              <a:custGeom>
                <a:avLst/>
                <a:gdLst>
                  <a:gd name="T0" fmla="*/ 0 w 6"/>
                  <a:gd name="T1" fmla="*/ 2 h 3"/>
                  <a:gd name="T2" fmla="*/ 4 w 6"/>
                  <a:gd name="T3" fmla="*/ 1 h 3"/>
                  <a:gd name="T4" fmla="*/ 6 w 6"/>
                  <a:gd name="T5" fmla="*/ 2 h 3"/>
                  <a:gd name="T6" fmla="*/ 4 w 6"/>
                  <a:gd name="T7" fmla="*/ 3 h 3"/>
                  <a:gd name="T8" fmla="*/ 2 w 6"/>
                  <a:gd name="T9" fmla="*/ 3 h 3"/>
                  <a:gd name="T10" fmla="*/ 0 w 6"/>
                  <a:gd name="T11" fmla="*/ 2 h 3"/>
                </a:gdLst>
                <a:ahLst/>
                <a:cxnLst>
                  <a:cxn ang="0">
                    <a:pos x="T0" y="T1"/>
                  </a:cxn>
                  <a:cxn ang="0">
                    <a:pos x="T2" y="T3"/>
                  </a:cxn>
                  <a:cxn ang="0">
                    <a:pos x="T4" y="T5"/>
                  </a:cxn>
                  <a:cxn ang="0">
                    <a:pos x="T6" y="T7"/>
                  </a:cxn>
                  <a:cxn ang="0">
                    <a:pos x="T8" y="T9"/>
                  </a:cxn>
                  <a:cxn ang="0">
                    <a:pos x="T10" y="T11"/>
                  </a:cxn>
                </a:cxnLst>
                <a:rect l="0" t="0" r="r" b="b"/>
                <a:pathLst>
                  <a:path w="6" h="3">
                    <a:moveTo>
                      <a:pt x="0" y="2"/>
                    </a:moveTo>
                    <a:cubicBezTo>
                      <a:pt x="0" y="2"/>
                      <a:pt x="2" y="1"/>
                      <a:pt x="4" y="1"/>
                    </a:cubicBezTo>
                    <a:cubicBezTo>
                      <a:pt x="5" y="0"/>
                      <a:pt x="6" y="1"/>
                      <a:pt x="6" y="2"/>
                    </a:cubicBezTo>
                    <a:cubicBezTo>
                      <a:pt x="6" y="3"/>
                      <a:pt x="5" y="3"/>
                      <a:pt x="4" y="3"/>
                    </a:cubicBezTo>
                    <a:cubicBezTo>
                      <a:pt x="3" y="3"/>
                      <a:pt x="3" y="3"/>
                      <a:pt x="2" y="3"/>
                    </a:cubicBezTo>
                    <a:cubicBezTo>
                      <a:pt x="1" y="3"/>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ïṧļîďê">
                <a:extLst>
                  <a:ext uri="{FF2B5EF4-FFF2-40B4-BE49-F238E27FC236}">
                    <a16:creationId xmlns:a16="http://schemas.microsoft.com/office/drawing/2014/main" id="{0747DAFE-69CE-404C-A261-A4577BF8036C}"/>
                  </a:ext>
                </a:extLst>
              </p:cNvPr>
              <p:cNvSpPr/>
              <p:nvPr/>
            </p:nvSpPr>
            <p:spPr bwMode="auto">
              <a:xfrm>
                <a:off x="10984784" y="7169623"/>
                <a:ext cx="57030" cy="39378"/>
              </a:xfrm>
              <a:custGeom>
                <a:avLst/>
                <a:gdLst>
                  <a:gd name="T0" fmla="*/ 0 w 20"/>
                  <a:gd name="T1" fmla="*/ 5 h 14"/>
                  <a:gd name="T2" fmla="*/ 2 w 20"/>
                  <a:gd name="T3" fmla="*/ 14 h 14"/>
                  <a:gd name="T4" fmla="*/ 10 w 20"/>
                  <a:gd name="T5" fmla="*/ 13 h 14"/>
                  <a:gd name="T6" fmla="*/ 19 w 20"/>
                  <a:gd name="T7" fmla="*/ 9 h 14"/>
                  <a:gd name="T8" fmla="*/ 20 w 20"/>
                  <a:gd name="T9" fmla="*/ 9 h 14"/>
                  <a:gd name="T10" fmla="*/ 16 w 20"/>
                  <a:gd name="T11" fmla="*/ 0 h 14"/>
                  <a:gd name="T12" fmla="*/ 9 w 20"/>
                  <a:gd name="T13" fmla="*/ 4 h 14"/>
                  <a:gd name="T14" fmla="*/ 0 w 20"/>
                  <a:gd name="T15" fmla="*/ 5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0" y="5"/>
                    </a:moveTo>
                    <a:cubicBezTo>
                      <a:pt x="2" y="14"/>
                      <a:pt x="2" y="14"/>
                      <a:pt x="2" y="14"/>
                    </a:cubicBezTo>
                    <a:cubicBezTo>
                      <a:pt x="5" y="14"/>
                      <a:pt x="7" y="13"/>
                      <a:pt x="10" y="13"/>
                    </a:cubicBezTo>
                    <a:cubicBezTo>
                      <a:pt x="13" y="12"/>
                      <a:pt x="16" y="11"/>
                      <a:pt x="19" y="9"/>
                    </a:cubicBezTo>
                    <a:cubicBezTo>
                      <a:pt x="19" y="9"/>
                      <a:pt x="20" y="9"/>
                      <a:pt x="20" y="9"/>
                    </a:cubicBezTo>
                    <a:cubicBezTo>
                      <a:pt x="16" y="0"/>
                      <a:pt x="16" y="0"/>
                      <a:pt x="16" y="0"/>
                    </a:cubicBezTo>
                    <a:cubicBezTo>
                      <a:pt x="13" y="2"/>
                      <a:pt x="9" y="4"/>
                      <a:pt x="9" y="4"/>
                    </a:cubicBezTo>
                    <a:cubicBezTo>
                      <a:pt x="9" y="4"/>
                      <a:pt x="5"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ïŝḻiḍê">
                <a:extLst>
                  <a:ext uri="{FF2B5EF4-FFF2-40B4-BE49-F238E27FC236}">
                    <a16:creationId xmlns:a16="http://schemas.microsoft.com/office/drawing/2014/main" id="{E0ADB498-BF4F-4578-93E6-81B62037244F}"/>
                  </a:ext>
                </a:extLst>
              </p:cNvPr>
              <p:cNvSpPr/>
              <p:nvPr/>
            </p:nvSpPr>
            <p:spPr bwMode="auto">
              <a:xfrm>
                <a:off x="10984784" y="7169623"/>
                <a:ext cx="50241" cy="28516"/>
              </a:xfrm>
              <a:custGeom>
                <a:avLst/>
                <a:gdLst>
                  <a:gd name="T0" fmla="*/ 0 w 18"/>
                  <a:gd name="T1" fmla="*/ 5 h 10"/>
                  <a:gd name="T2" fmla="*/ 1 w 18"/>
                  <a:gd name="T3" fmla="*/ 10 h 10"/>
                  <a:gd name="T4" fmla="*/ 10 w 18"/>
                  <a:gd name="T5" fmla="*/ 8 h 10"/>
                  <a:gd name="T6" fmla="*/ 18 w 18"/>
                  <a:gd name="T7" fmla="*/ 5 h 10"/>
                  <a:gd name="T8" fmla="*/ 18 w 18"/>
                  <a:gd name="T9" fmla="*/ 5 h 10"/>
                  <a:gd name="T10" fmla="*/ 16 w 18"/>
                  <a:gd name="T11" fmla="*/ 0 h 10"/>
                  <a:gd name="T12" fmla="*/ 9 w 18"/>
                  <a:gd name="T13" fmla="*/ 4 h 10"/>
                  <a:gd name="T14" fmla="*/ 0 w 18"/>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0">
                    <a:moveTo>
                      <a:pt x="0" y="5"/>
                    </a:moveTo>
                    <a:cubicBezTo>
                      <a:pt x="1" y="10"/>
                      <a:pt x="1" y="10"/>
                      <a:pt x="1" y="10"/>
                    </a:cubicBezTo>
                    <a:cubicBezTo>
                      <a:pt x="4" y="9"/>
                      <a:pt x="7" y="9"/>
                      <a:pt x="10" y="8"/>
                    </a:cubicBezTo>
                    <a:cubicBezTo>
                      <a:pt x="13" y="7"/>
                      <a:pt x="15" y="6"/>
                      <a:pt x="18" y="5"/>
                    </a:cubicBezTo>
                    <a:cubicBezTo>
                      <a:pt x="18" y="5"/>
                      <a:pt x="18" y="5"/>
                      <a:pt x="18" y="5"/>
                    </a:cubicBezTo>
                    <a:cubicBezTo>
                      <a:pt x="16" y="0"/>
                      <a:pt x="16" y="0"/>
                      <a:pt x="16" y="0"/>
                    </a:cubicBezTo>
                    <a:cubicBezTo>
                      <a:pt x="13" y="2"/>
                      <a:pt x="9" y="4"/>
                      <a:pt x="9" y="4"/>
                    </a:cubicBezTo>
                    <a:cubicBezTo>
                      <a:pt x="9" y="4"/>
                      <a:pt x="5"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iṡḻîdè">
                <a:extLst>
                  <a:ext uri="{FF2B5EF4-FFF2-40B4-BE49-F238E27FC236}">
                    <a16:creationId xmlns:a16="http://schemas.microsoft.com/office/drawing/2014/main" id="{84A8B0D5-F8E2-41D2-B2FE-BD2F21FDA0FE}"/>
                  </a:ext>
                </a:extLst>
              </p:cNvPr>
              <p:cNvSpPr/>
              <p:nvPr/>
            </p:nvSpPr>
            <p:spPr bwMode="auto">
              <a:xfrm>
                <a:off x="11259073" y="6602036"/>
                <a:ext cx="42094" cy="54315"/>
              </a:xfrm>
              <a:custGeom>
                <a:avLst/>
                <a:gdLst>
                  <a:gd name="T0" fmla="*/ 0 w 15"/>
                  <a:gd name="T1" fmla="*/ 15 h 19"/>
                  <a:gd name="T2" fmla="*/ 9 w 15"/>
                  <a:gd name="T3" fmla="*/ 19 h 19"/>
                  <a:gd name="T4" fmla="*/ 9 w 15"/>
                  <a:gd name="T5" fmla="*/ 17 h 19"/>
                  <a:gd name="T6" fmla="*/ 12 w 15"/>
                  <a:gd name="T7" fmla="*/ 11 h 19"/>
                  <a:gd name="T8" fmla="*/ 15 w 15"/>
                  <a:gd name="T9" fmla="*/ 5 h 19"/>
                  <a:gd name="T10" fmla="*/ 15 w 15"/>
                  <a:gd name="T11" fmla="*/ 4 h 19"/>
                  <a:gd name="T12" fmla="*/ 7 w 15"/>
                  <a:gd name="T13" fmla="*/ 0 h 19"/>
                  <a:gd name="T14" fmla="*/ 4 w 15"/>
                  <a:gd name="T15" fmla="*/ 7 h 19"/>
                  <a:gd name="T16" fmla="*/ 0 w 15"/>
                  <a:gd name="T1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0" y="15"/>
                    </a:moveTo>
                    <a:cubicBezTo>
                      <a:pt x="9" y="19"/>
                      <a:pt x="9" y="19"/>
                      <a:pt x="9" y="19"/>
                    </a:cubicBezTo>
                    <a:cubicBezTo>
                      <a:pt x="9" y="17"/>
                      <a:pt x="9" y="17"/>
                      <a:pt x="9" y="17"/>
                    </a:cubicBezTo>
                    <a:cubicBezTo>
                      <a:pt x="10" y="15"/>
                      <a:pt x="11" y="13"/>
                      <a:pt x="12" y="11"/>
                    </a:cubicBezTo>
                    <a:cubicBezTo>
                      <a:pt x="13" y="9"/>
                      <a:pt x="14" y="7"/>
                      <a:pt x="15" y="5"/>
                    </a:cubicBezTo>
                    <a:cubicBezTo>
                      <a:pt x="15" y="4"/>
                      <a:pt x="15" y="4"/>
                      <a:pt x="15" y="4"/>
                    </a:cubicBezTo>
                    <a:cubicBezTo>
                      <a:pt x="7" y="0"/>
                      <a:pt x="7" y="0"/>
                      <a:pt x="7" y="0"/>
                    </a:cubicBezTo>
                    <a:cubicBezTo>
                      <a:pt x="7" y="0"/>
                      <a:pt x="5" y="5"/>
                      <a:pt x="4" y="7"/>
                    </a:cubicBezTo>
                    <a:cubicBezTo>
                      <a:pt x="2" y="9"/>
                      <a:pt x="0" y="15"/>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íṡḷïďé">
                <a:extLst>
                  <a:ext uri="{FF2B5EF4-FFF2-40B4-BE49-F238E27FC236}">
                    <a16:creationId xmlns:a16="http://schemas.microsoft.com/office/drawing/2014/main" id="{4622D813-0017-456D-84D7-43CF629B7711}"/>
                  </a:ext>
                </a:extLst>
              </p:cNvPr>
              <p:cNvSpPr/>
              <p:nvPr/>
            </p:nvSpPr>
            <p:spPr bwMode="auto">
              <a:xfrm>
                <a:off x="11259073" y="6602036"/>
                <a:ext cx="31231" cy="48883"/>
              </a:xfrm>
              <a:custGeom>
                <a:avLst/>
                <a:gdLst>
                  <a:gd name="T0" fmla="*/ 0 w 11"/>
                  <a:gd name="T1" fmla="*/ 15 h 17"/>
                  <a:gd name="T2" fmla="*/ 5 w 11"/>
                  <a:gd name="T3" fmla="*/ 17 h 17"/>
                  <a:gd name="T4" fmla="*/ 5 w 11"/>
                  <a:gd name="T5" fmla="*/ 16 h 17"/>
                  <a:gd name="T6" fmla="*/ 7 w 11"/>
                  <a:gd name="T7" fmla="*/ 9 h 17"/>
                  <a:gd name="T8" fmla="*/ 11 w 11"/>
                  <a:gd name="T9" fmla="*/ 2 h 17"/>
                  <a:gd name="T10" fmla="*/ 11 w 11"/>
                  <a:gd name="T11" fmla="*/ 2 h 17"/>
                  <a:gd name="T12" fmla="*/ 7 w 11"/>
                  <a:gd name="T13" fmla="*/ 0 h 17"/>
                  <a:gd name="T14" fmla="*/ 4 w 11"/>
                  <a:gd name="T15" fmla="*/ 7 h 17"/>
                  <a:gd name="T16" fmla="*/ 0 w 11"/>
                  <a:gd name="T1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7">
                    <a:moveTo>
                      <a:pt x="0" y="15"/>
                    </a:moveTo>
                    <a:cubicBezTo>
                      <a:pt x="5" y="17"/>
                      <a:pt x="5" y="17"/>
                      <a:pt x="5" y="17"/>
                    </a:cubicBezTo>
                    <a:cubicBezTo>
                      <a:pt x="5" y="16"/>
                      <a:pt x="5" y="16"/>
                      <a:pt x="5" y="16"/>
                    </a:cubicBezTo>
                    <a:cubicBezTo>
                      <a:pt x="6" y="14"/>
                      <a:pt x="6" y="11"/>
                      <a:pt x="7" y="9"/>
                    </a:cubicBezTo>
                    <a:cubicBezTo>
                      <a:pt x="9" y="7"/>
                      <a:pt x="10" y="5"/>
                      <a:pt x="11" y="2"/>
                    </a:cubicBezTo>
                    <a:cubicBezTo>
                      <a:pt x="11" y="2"/>
                      <a:pt x="11" y="2"/>
                      <a:pt x="11" y="2"/>
                    </a:cubicBezTo>
                    <a:cubicBezTo>
                      <a:pt x="7" y="0"/>
                      <a:pt x="7" y="0"/>
                      <a:pt x="7" y="0"/>
                    </a:cubicBezTo>
                    <a:cubicBezTo>
                      <a:pt x="7" y="0"/>
                      <a:pt x="5" y="5"/>
                      <a:pt x="4" y="7"/>
                    </a:cubicBezTo>
                    <a:cubicBezTo>
                      <a:pt x="2" y="9"/>
                      <a:pt x="0" y="15"/>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ṥḷíḑê">
                <a:extLst>
                  <a:ext uri="{FF2B5EF4-FFF2-40B4-BE49-F238E27FC236}">
                    <a16:creationId xmlns:a16="http://schemas.microsoft.com/office/drawing/2014/main" id="{7D6D2D07-9109-4B42-9548-8E7C0147C5B0}"/>
                  </a:ext>
                </a:extLst>
              </p:cNvPr>
              <p:cNvSpPr/>
              <p:nvPr/>
            </p:nvSpPr>
            <p:spPr bwMode="auto">
              <a:xfrm>
                <a:off x="10874798" y="6709307"/>
                <a:ext cx="42094" cy="54315"/>
              </a:xfrm>
              <a:custGeom>
                <a:avLst/>
                <a:gdLst>
                  <a:gd name="T0" fmla="*/ 7 w 15"/>
                  <a:gd name="T1" fmla="*/ 19 h 19"/>
                  <a:gd name="T2" fmla="*/ 5 w 15"/>
                  <a:gd name="T3" fmla="*/ 14 h 19"/>
                  <a:gd name="T4" fmla="*/ 0 w 15"/>
                  <a:gd name="T5" fmla="*/ 5 h 19"/>
                  <a:gd name="T6" fmla="*/ 8 w 15"/>
                  <a:gd name="T7" fmla="*/ 0 h 19"/>
                  <a:gd name="T8" fmla="*/ 10 w 15"/>
                  <a:gd name="T9" fmla="*/ 3 h 19"/>
                  <a:gd name="T10" fmla="*/ 14 w 15"/>
                  <a:gd name="T11" fmla="*/ 12 h 19"/>
                  <a:gd name="T12" fmla="*/ 15 w 15"/>
                  <a:gd name="T13" fmla="*/ 15 h 19"/>
                  <a:gd name="T14" fmla="*/ 7 w 15"/>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9">
                    <a:moveTo>
                      <a:pt x="7" y="19"/>
                    </a:moveTo>
                    <a:cubicBezTo>
                      <a:pt x="5" y="14"/>
                      <a:pt x="5" y="14"/>
                      <a:pt x="5" y="14"/>
                    </a:cubicBezTo>
                    <a:cubicBezTo>
                      <a:pt x="4" y="11"/>
                      <a:pt x="2" y="7"/>
                      <a:pt x="0" y="5"/>
                    </a:cubicBezTo>
                    <a:cubicBezTo>
                      <a:pt x="8" y="0"/>
                      <a:pt x="8" y="0"/>
                      <a:pt x="8" y="0"/>
                    </a:cubicBezTo>
                    <a:cubicBezTo>
                      <a:pt x="8" y="0"/>
                      <a:pt x="10" y="3"/>
                      <a:pt x="10" y="3"/>
                    </a:cubicBezTo>
                    <a:cubicBezTo>
                      <a:pt x="11" y="5"/>
                      <a:pt x="13" y="8"/>
                      <a:pt x="14" y="12"/>
                    </a:cubicBezTo>
                    <a:cubicBezTo>
                      <a:pt x="14" y="12"/>
                      <a:pt x="15" y="15"/>
                      <a:pt x="15" y="15"/>
                    </a:cubicBezTo>
                    <a:cubicBezTo>
                      <a:pt x="7" y="19"/>
                      <a:pt x="7" y="19"/>
                      <a:pt x="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íṣļîḋé">
                <a:extLst>
                  <a:ext uri="{FF2B5EF4-FFF2-40B4-BE49-F238E27FC236}">
                    <a16:creationId xmlns:a16="http://schemas.microsoft.com/office/drawing/2014/main" id="{E687EA00-51D2-4E6F-8654-CD45F3A3BF66}"/>
                  </a:ext>
                </a:extLst>
              </p:cNvPr>
              <p:cNvSpPr/>
              <p:nvPr/>
            </p:nvSpPr>
            <p:spPr bwMode="auto">
              <a:xfrm>
                <a:off x="10885661" y="6709307"/>
                <a:ext cx="31231" cy="48883"/>
              </a:xfrm>
              <a:custGeom>
                <a:avLst/>
                <a:gdLst>
                  <a:gd name="T0" fmla="*/ 7 w 11"/>
                  <a:gd name="T1" fmla="*/ 17 h 17"/>
                  <a:gd name="T2" fmla="*/ 11 w 11"/>
                  <a:gd name="T3" fmla="*/ 15 h 17"/>
                  <a:gd name="T4" fmla="*/ 10 w 11"/>
                  <a:gd name="T5" fmla="*/ 12 h 17"/>
                  <a:gd name="T6" fmla="*/ 6 w 11"/>
                  <a:gd name="T7" fmla="*/ 3 h 17"/>
                  <a:gd name="T8" fmla="*/ 4 w 11"/>
                  <a:gd name="T9" fmla="*/ 0 h 17"/>
                  <a:gd name="T10" fmla="*/ 0 w 11"/>
                  <a:gd name="T11" fmla="*/ 2 h 17"/>
                  <a:gd name="T12" fmla="*/ 4 w 11"/>
                  <a:gd name="T13" fmla="*/ 9 h 17"/>
                  <a:gd name="T14" fmla="*/ 7 w 11"/>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7">
                    <a:moveTo>
                      <a:pt x="7" y="17"/>
                    </a:moveTo>
                    <a:cubicBezTo>
                      <a:pt x="11" y="15"/>
                      <a:pt x="11" y="15"/>
                      <a:pt x="11" y="15"/>
                    </a:cubicBezTo>
                    <a:cubicBezTo>
                      <a:pt x="11" y="15"/>
                      <a:pt x="10" y="12"/>
                      <a:pt x="10" y="12"/>
                    </a:cubicBezTo>
                    <a:cubicBezTo>
                      <a:pt x="9" y="8"/>
                      <a:pt x="7" y="5"/>
                      <a:pt x="6" y="3"/>
                    </a:cubicBezTo>
                    <a:cubicBezTo>
                      <a:pt x="6" y="2"/>
                      <a:pt x="4" y="0"/>
                      <a:pt x="4" y="0"/>
                    </a:cubicBezTo>
                    <a:cubicBezTo>
                      <a:pt x="0" y="2"/>
                      <a:pt x="0" y="2"/>
                      <a:pt x="0" y="2"/>
                    </a:cubicBezTo>
                    <a:cubicBezTo>
                      <a:pt x="1" y="4"/>
                      <a:pt x="3" y="7"/>
                      <a:pt x="4" y="9"/>
                    </a:cubicBezTo>
                    <a:cubicBezTo>
                      <a:pt x="6" y="12"/>
                      <a:pt x="7" y="15"/>
                      <a:pt x="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ïšļïde">
                <a:extLst>
                  <a:ext uri="{FF2B5EF4-FFF2-40B4-BE49-F238E27FC236}">
                    <a16:creationId xmlns:a16="http://schemas.microsoft.com/office/drawing/2014/main" id="{05384609-941F-44FE-8C27-ED4B59969D35}"/>
                  </a:ext>
                </a:extLst>
              </p:cNvPr>
              <p:cNvSpPr/>
              <p:nvPr/>
            </p:nvSpPr>
            <p:spPr bwMode="auto">
              <a:xfrm>
                <a:off x="11162665" y="6540933"/>
                <a:ext cx="5431" cy="2716"/>
              </a:xfrm>
              <a:custGeom>
                <a:avLst/>
                <a:gdLst>
                  <a:gd name="T0" fmla="*/ 0 w 2"/>
                  <a:gd name="T1" fmla="*/ 0 h 1"/>
                  <a:gd name="T2" fmla="*/ 0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îś1îdê">
                <a:extLst>
                  <a:ext uri="{FF2B5EF4-FFF2-40B4-BE49-F238E27FC236}">
                    <a16:creationId xmlns:a16="http://schemas.microsoft.com/office/drawing/2014/main" id="{31963975-2B65-4E55-89AC-C58564058C98}"/>
                  </a:ext>
                </a:extLst>
              </p:cNvPr>
              <p:cNvSpPr/>
              <p:nvPr/>
            </p:nvSpPr>
            <p:spPr bwMode="auto">
              <a:xfrm>
                <a:off x="11159949" y="6540933"/>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0"/>
                    </a:cubicBezTo>
                    <a:cubicBezTo>
                      <a:pt x="3" y="0"/>
                      <a:pt x="3" y="0"/>
                      <a:pt x="3" y="0"/>
                    </a:cubicBezTo>
                    <a:cubicBezTo>
                      <a:pt x="3" y="1"/>
                      <a:pt x="2" y="2"/>
                      <a:pt x="1" y="2"/>
                    </a:cubicBezTo>
                    <a:cubicBezTo>
                      <a:pt x="1" y="2"/>
                      <a:pt x="1" y="2"/>
                      <a:pt x="1" y="2"/>
                    </a:cubicBezTo>
                    <a:cubicBezTo>
                      <a:pt x="1"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íšḻîḋè">
                <a:extLst>
                  <a:ext uri="{FF2B5EF4-FFF2-40B4-BE49-F238E27FC236}">
                    <a16:creationId xmlns:a16="http://schemas.microsoft.com/office/drawing/2014/main" id="{3DD74C74-DF6E-46D3-93C2-6F31BA6A1CEA}"/>
                  </a:ext>
                </a:extLst>
              </p:cNvPr>
              <p:cNvSpPr/>
              <p:nvPr/>
            </p:nvSpPr>
            <p:spPr bwMode="auto">
              <a:xfrm>
                <a:off x="11002437" y="6679434"/>
                <a:ext cx="5431" cy="2716"/>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íSḻiḍè">
                <a:extLst>
                  <a:ext uri="{FF2B5EF4-FFF2-40B4-BE49-F238E27FC236}">
                    <a16:creationId xmlns:a16="http://schemas.microsoft.com/office/drawing/2014/main" id="{23C34F80-2514-43D2-AE6E-63F43FA57961}"/>
                  </a:ext>
                </a:extLst>
              </p:cNvPr>
              <p:cNvSpPr/>
              <p:nvPr/>
            </p:nvSpPr>
            <p:spPr bwMode="auto">
              <a:xfrm>
                <a:off x="11002437" y="6676719"/>
                <a:ext cx="5431" cy="5431"/>
              </a:xfrm>
              <a:custGeom>
                <a:avLst/>
                <a:gdLst>
                  <a:gd name="T0" fmla="*/ 0 w 2"/>
                  <a:gd name="T1" fmla="*/ 1 h 2"/>
                  <a:gd name="T2" fmla="*/ 0 w 2"/>
                  <a:gd name="T3" fmla="*/ 0 h 2"/>
                  <a:gd name="T4" fmla="*/ 0 w 2"/>
                  <a:gd name="T5" fmla="*/ 0 h 2"/>
                  <a:gd name="T6" fmla="*/ 0 w 2"/>
                  <a:gd name="T7" fmla="*/ 0 h 2"/>
                  <a:gd name="T8" fmla="*/ 0 w 2"/>
                  <a:gd name="T9" fmla="*/ 0 h 2"/>
                  <a:gd name="T10" fmla="*/ 2 w 2"/>
                  <a:gd name="T11" fmla="*/ 0 h 2"/>
                  <a:gd name="T12" fmla="*/ 2 w 2"/>
                  <a:gd name="T13" fmla="*/ 0 h 2"/>
                  <a:gd name="T14" fmla="*/ 2 w 2"/>
                  <a:gd name="T15" fmla="*/ 1 h 2"/>
                  <a:gd name="T16" fmla="*/ 2 w 2"/>
                  <a:gd name="T17" fmla="*/ 1 h 2"/>
                  <a:gd name="T18" fmla="*/ 0 w 2"/>
                  <a:gd name="T19" fmla="*/ 2 h 2"/>
                  <a:gd name="T20" fmla="*/ 0 w 2"/>
                  <a:gd name="T21" fmla="*/ 2 h 2"/>
                  <a:gd name="T22" fmla="*/ 0 w 2"/>
                  <a:gd name="T23" fmla="*/ 1 h 2"/>
                  <a:gd name="T24" fmla="*/ 0 w 2"/>
                  <a:gd name="T25" fmla="*/ 1 h 2"/>
                  <a:gd name="T26" fmla="*/ 0 w 2"/>
                  <a:gd name="T27" fmla="*/ 1 h 2"/>
                  <a:gd name="T28" fmla="*/ 0 w 2"/>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2">
                    <a:moveTo>
                      <a:pt x="0" y="1"/>
                    </a:moveTo>
                    <a:cubicBezTo>
                      <a:pt x="0" y="1"/>
                      <a:pt x="0" y="0"/>
                      <a:pt x="0" y="0"/>
                    </a:cubicBezTo>
                    <a:cubicBezTo>
                      <a:pt x="0" y="0"/>
                      <a:pt x="0" y="0"/>
                      <a:pt x="0" y="0"/>
                    </a:cubicBezTo>
                    <a:cubicBezTo>
                      <a:pt x="0" y="0"/>
                      <a:pt x="0" y="0"/>
                      <a:pt x="0" y="0"/>
                    </a:cubicBezTo>
                    <a:cubicBezTo>
                      <a:pt x="0" y="0"/>
                      <a:pt x="0" y="0"/>
                      <a:pt x="0" y="0"/>
                    </a:cubicBezTo>
                    <a:cubicBezTo>
                      <a:pt x="0" y="0"/>
                      <a:pt x="1" y="0"/>
                      <a:pt x="2" y="0"/>
                    </a:cubicBezTo>
                    <a:cubicBezTo>
                      <a:pt x="2" y="0"/>
                      <a:pt x="2" y="0"/>
                      <a:pt x="2" y="0"/>
                    </a:cubicBezTo>
                    <a:cubicBezTo>
                      <a:pt x="2" y="0"/>
                      <a:pt x="2" y="0"/>
                      <a:pt x="2" y="1"/>
                    </a:cubicBezTo>
                    <a:cubicBezTo>
                      <a:pt x="2" y="1"/>
                      <a:pt x="2" y="1"/>
                      <a:pt x="2" y="1"/>
                    </a:cubicBezTo>
                    <a:cubicBezTo>
                      <a:pt x="2" y="2"/>
                      <a:pt x="1" y="2"/>
                      <a:pt x="0" y="2"/>
                    </a:cubicBezTo>
                    <a:cubicBezTo>
                      <a:pt x="0" y="2"/>
                      <a:pt x="0" y="2"/>
                      <a:pt x="0" y="2"/>
                    </a:cubicBezTo>
                    <a:cubicBezTo>
                      <a:pt x="0" y="2"/>
                      <a:pt x="0" y="2"/>
                      <a:pt x="0" y="1"/>
                    </a:cubicBezTo>
                    <a:close/>
                    <a:moveTo>
                      <a:pt x="0" y="1"/>
                    </a:move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iṥ1iḓê">
                <a:extLst>
                  <a:ext uri="{FF2B5EF4-FFF2-40B4-BE49-F238E27FC236}">
                    <a16:creationId xmlns:a16="http://schemas.microsoft.com/office/drawing/2014/main" id="{5FC95F81-968D-4192-B1DB-7FD395AFFF34}"/>
                  </a:ext>
                </a:extLst>
              </p:cNvPr>
              <p:cNvSpPr/>
              <p:nvPr/>
            </p:nvSpPr>
            <p:spPr bwMode="auto">
              <a:xfrm>
                <a:off x="11018731" y="6690298"/>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íṡliḓe">
                <a:extLst>
                  <a:ext uri="{FF2B5EF4-FFF2-40B4-BE49-F238E27FC236}">
                    <a16:creationId xmlns:a16="http://schemas.microsoft.com/office/drawing/2014/main" id="{230C5053-9267-40CF-8C5F-AC608762AF37}"/>
                  </a:ext>
                </a:extLst>
              </p:cNvPr>
              <p:cNvSpPr/>
              <p:nvPr/>
            </p:nvSpPr>
            <p:spPr bwMode="auto">
              <a:xfrm>
                <a:off x="11018731" y="6690298"/>
                <a:ext cx="8147" cy="5431"/>
              </a:xfrm>
              <a:custGeom>
                <a:avLst/>
                <a:gdLst>
                  <a:gd name="T0" fmla="*/ 0 w 3"/>
                  <a:gd name="T1" fmla="*/ 1 h 2"/>
                  <a:gd name="T2" fmla="*/ 0 w 3"/>
                  <a:gd name="T3" fmla="*/ 0 h 2"/>
                  <a:gd name="T4" fmla="*/ 0 w 3"/>
                  <a:gd name="T5" fmla="*/ 0 h 2"/>
                  <a:gd name="T6" fmla="*/ 0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2" y="1"/>
                      <a:pt x="2" y="2"/>
                      <a:pt x="1" y="2"/>
                    </a:cubicBezTo>
                    <a:cubicBezTo>
                      <a:pt x="1" y="2"/>
                      <a:pt x="1" y="2"/>
                      <a:pt x="1" y="2"/>
                    </a:cubicBezTo>
                    <a:cubicBezTo>
                      <a:pt x="0"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ṥlídé">
                <a:extLst>
                  <a:ext uri="{FF2B5EF4-FFF2-40B4-BE49-F238E27FC236}">
                    <a16:creationId xmlns:a16="http://schemas.microsoft.com/office/drawing/2014/main" id="{C71E986B-D758-4C7A-B71E-D1619C4CCA37}"/>
                  </a:ext>
                </a:extLst>
              </p:cNvPr>
              <p:cNvSpPr/>
              <p:nvPr/>
            </p:nvSpPr>
            <p:spPr bwMode="auto">
              <a:xfrm>
                <a:off x="10979353" y="6695729"/>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íŝľïďé">
                <a:extLst>
                  <a:ext uri="{FF2B5EF4-FFF2-40B4-BE49-F238E27FC236}">
                    <a16:creationId xmlns:a16="http://schemas.microsoft.com/office/drawing/2014/main" id="{A498498A-C11C-4D3E-B08A-CE21C5E3A988}"/>
                  </a:ext>
                </a:extLst>
              </p:cNvPr>
              <p:cNvSpPr/>
              <p:nvPr/>
            </p:nvSpPr>
            <p:spPr bwMode="auto">
              <a:xfrm>
                <a:off x="10979353" y="6693013"/>
                <a:ext cx="8147" cy="8147"/>
              </a:xfrm>
              <a:custGeom>
                <a:avLst/>
                <a:gdLst>
                  <a:gd name="T0" fmla="*/ 0 w 3"/>
                  <a:gd name="T1" fmla="*/ 2 h 3"/>
                  <a:gd name="T2" fmla="*/ 1 w 3"/>
                  <a:gd name="T3" fmla="*/ 1 h 3"/>
                  <a:gd name="T4" fmla="*/ 1 w 3"/>
                  <a:gd name="T5" fmla="*/ 1 h 3"/>
                  <a:gd name="T6" fmla="*/ 1 w 3"/>
                  <a:gd name="T7" fmla="*/ 0 h 3"/>
                  <a:gd name="T8" fmla="*/ 1 w 3"/>
                  <a:gd name="T9" fmla="*/ 0 h 3"/>
                  <a:gd name="T10" fmla="*/ 2 w 3"/>
                  <a:gd name="T11" fmla="*/ 0 h 3"/>
                  <a:gd name="T12" fmla="*/ 2 w 3"/>
                  <a:gd name="T13" fmla="*/ 0 h 3"/>
                  <a:gd name="T14" fmla="*/ 3 w 3"/>
                  <a:gd name="T15" fmla="*/ 1 h 3"/>
                  <a:gd name="T16" fmla="*/ 3 w 3"/>
                  <a:gd name="T17" fmla="*/ 1 h 3"/>
                  <a:gd name="T18" fmla="*/ 1 w 3"/>
                  <a:gd name="T19" fmla="*/ 3 h 3"/>
                  <a:gd name="T20" fmla="*/ 1 w 3"/>
                  <a:gd name="T21" fmla="*/ 3 h 3"/>
                  <a:gd name="T22" fmla="*/ 0 w 3"/>
                  <a:gd name="T23" fmla="*/ 2 h 3"/>
                  <a:gd name="T24" fmla="*/ 1 w 3"/>
                  <a:gd name="T25" fmla="*/ 2 h 3"/>
                  <a:gd name="T26" fmla="*/ 1 w 3"/>
                  <a:gd name="T27" fmla="*/ 1 h 3"/>
                  <a:gd name="T28" fmla="*/ 1 w 3"/>
                  <a:gd name="T2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2"/>
                    </a:moveTo>
                    <a:cubicBezTo>
                      <a:pt x="0" y="1"/>
                      <a:pt x="1" y="1"/>
                      <a:pt x="1" y="1"/>
                    </a:cubicBezTo>
                    <a:cubicBezTo>
                      <a:pt x="1" y="1"/>
                      <a:pt x="1" y="1"/>
                      <a:pt x="1" y="1"/>
                    </a:cubicBezTo>
                    <a:cubicBezTo>
                      <a:pt x="1" y="0"/>
                      <a:pt x="1" y="0"/>
                      <a:pt x="1" y="0"/>
                    </a:cubicBezTo>
                    <a:cubicBezTo>
                      <a:pt x="1" y="0"/>
                      <a:pt x="1" y="0"/>
                      <a:pt x="1" y="0"/>
                    </a:cubicBezTo>
                    <a:cubicBezTo>
                      <a:pt x="1" y="0"/>
                      <a:pt x="2" y="0"/>
                      <a:pt x="2" y="0"/>
                    </a:cubicBezTo>
                    <a:cubicBezTo>
                      <a:pt x="2" y="0"/>
                      <a:pt x="2" y="0"/>
                      <a:pt x="2" y="0"/>
                    </a:cubicBezTo>
                    <a:cubicBezTo>
                      <a:pt x="2" y="0"/>
                      <a:pt x="3" y="1"/>
                      <a:pt x="3" y="1"/>
                    </a:cubicBezTo>
                    <a:cubicBezTo>
                      <a:pt x="3" y="1"/>
                      <a:pt x="3" y="1"/>
                      <a:pt x="3" y="1"/>
                    </a:cubicBezTo>
                    <a:cubicBezTo>
                      <a:pt x="3" y="2"/>
                      <a:pt x="2" y="2"/>
                      <a:pt x="1" y="3"/>
                    </a:cubicBezTo>
                    <a:cubicBezTo>
                      <a:pt x="1" y="3"/>
                      <a:pt x="1" y="3"/>
                      <a:pt x="1" y="3"/>
                    </a:cubicBezTo>
                    <a:cubicBezTo>
                      <a:pt x="1" y="3"/>
                      <a:pt x="0" y="2"/>
                      <a:pt x="0" y="2"/>
                    </a:cubicBezTo>
                    <a:close/>
                    <a:moveTo>
                      <a:pt x="1" y="2"/>
                    </a:moveTo>
                    <a:cubicBezTo>
                      <a:pt x="1" y="1"/>
                      <a:pt x="1" y="1"/>
                      <a:pt x="1" y="1"/>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ïṧľiḍe">
                <a:extLst>
                  <a:ext uri="{FF2B5EF4-FFF2-40B4-BE49-F238E27FC236}">
                    <a16:creationId xmlns:a16="http://schemas.microsoft.com/office/drawing/2014/main" id="{119E0FF5-8B54-418C-8816-AD3E48B39FAE}"/>
                  </a:ext>
                </a:extLst>
              </p:cNvPr>
              <p:cNvSpPr/>
              <p:nvPr/>
            </p:nvSpPr>
            <p:spPr bwMode="auto">
              <a:xfrm>
                <a:off x="10964416" y="6724244"/>
                <a:ext cx="6790" cy="2716"/>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ïṧļíḓè">
                <a:extLst>
                  <a:ext uri="{FF2B5EF4-FFF2-40B4-BE49-F238E27FC236}">
                    <a16:creationId xmlns:a16="http://schemas.microsoft.com/office/drawing/2014/main" id="{93577D82-6057-4483-A582-FDEB787CBBED}"/>
                  </a:ext>
                </a:extLst>
              </p:cNvPr>
              <p:cNvSpPr/>
              <p:nvPr/>
            </p:nvSpPr>
            <p:spPr bwMode="auto">
              <a:xfrm>
                <a:off x="10961701" y="6724244"/>
                <a:ext cx="9505" cy="5431"/>
              </a:xfrm>
              <a:custGeom>
                <a:avLst/>
                <a:gdLst>
                  <a:gd name="T0" fmla="*/ 0 w 3"/>
                  <a:gd name="T1" fmla="*/ 1 h 2"/>
                  <a:gd name="T2" fmla="*/ 1 w 3"/>
                  <a:gd name="T3" fmla="*/ 0 h 2"/>
                  <a:gd name="T4" fmla="*/ 1 w 3"/>
                  <a:gd name="T5" fmla="*/ 0 h 2"/>
                  <a:gd name="T6" fmla="*/ 1 w 3"/>
                  <a:gd name="T7" fmla="*/ 0 h 2"/>
                  <a:gd name="T8" fmla="*/ 1 w 3"/>
                  <a:gd name="T9" fmla="*/ 0 h 2"/>
                  <a:gd name="T10" fmla="*/ 3 w 3"/>
                  <a:gd name="T11" fmla="*/ 0 h 2"/>
                  <a:gd name="T12" fmla="*/ 3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 name="T30" fmla="*/ 2 w 3"/>
                  <a:gd name="T31" fmla="*/ 0 h 2"/>
                  <a:gd name="T32" fmla="*/ 2 w 3"/>
                  <a:gd name="T33" fmla="*/ 0 h 2"/>
                  <a:gd name="T34" fmla="*/ 2 w 3"/>
                  <a:gd name="T35" fmla="*/ 0 h 2"/>
                  <a:gd name="T36" fmla="*/ 2 w 3"/>
                  <a:gd name="T3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2" y="0"/>
                      <a:pt x="3" y="0"/>
                    </a:cubicBezTo>
                    <a:cubicBezTo>
                      <a:pt x="3" y="0"/>
                      <a:pt x="3" y="0"/>
                      <a:pt x="3" y="0"/>
                    </a:cubicBezTo>
                    <a:cubicBezTo>
                      <a:pt x="3" y="0"/>
                      <a:pt x="3" y="0"/>
                      <a:pt x="3" y="0"/>
                    </a:cubicBezTo>
                    <a:cubicBezTo>
                      <a:pt x="3" y="0"/>
                      <a:pt x="3" y="0"/>
                      <a:pt x="3" y="0"/>
                    </a:cubicBezTo>
                    <a:cubicBezTo>
                      <a:pt x="3" y="1"/>
                      <a:pt x="2" y="2"/>
                      <a:pt x="1" y="2"/>
                    </a:cubicBezTo>
                    <a:cubicBezTo>
                      <a:pt x="1" y="2"/>
                      <a:pt x="1" y="2"/>
                      <a:pt x="1" y="2"/>
                    </a:cubicBezTo>
                    <a:cubicBezTo>
                      <a:pt x="1" y="2"/>
                      <a:pt x="0" y="1"/>
                      <a:pt x="0" y="1"/>
                    </a:cubicBezTo>
                    <a:close/>
                    <a:moveTo>
                      <a:pt x="1" y="1"/>
                    </a:moveTo>
                    <a:cubicBezTo>
                      <a:pt x="1" y="0"/>
                      <a:pt x="1" y="0"/>
                      <a:pt x="1" y="0"/>
                    </a:cubicBezTo>
                    <a:cubicBezTo>
                      <a:pt x="1" y="1"/>
                      <a:pt x="1" y="1"/>
                      <a:pt x="1" y="1"/>
                    </a:cubicBezTo>
                    <a:close/>
                    <a:moveTo>
                      <a:pt x="2" y="0"/>
                    </a:moveTo>
                    <a:cubicBezTo>
                      <a:pt x="2"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iṥļíḍê">
                <a:extLst>
                  <a:ext uri="{FF2B5EF4-FFF2-40B4-BE49-F238E27FC236}">
                    <a16:creationId xmlns:a16="http://schemas.microsoft.com/office/drawing/2014/main" id="{412B11F3-57E8-4D06-B0E6-BD91A84295D3}"/>
                  </a:ext>
                </a:extLst>
              </p:cNvPr>
              <p:cNvSpPr/>
              <p:nvPr/>
            </p:nvSpPr>
            <p:spPr bwMode="auto">
              <a:xfrm>
                <a:off x="11010584" y="6716096"/>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ï$lïďê">
                <a:extLst>
                  <a:ext uri="{FF2B5EF4-FFF2-40B4-BE49-F238E27FC236}">
                    <a16:creationId xmlns:a16="http://schemas.microsoft.com/office/drawing/2014/main" id="{9FA53E50-432F-468B-AF4D-C3319C053EB9}"/>
                  </a:ext>
                </a:extLst>
              </p:cNvPr>
              <p:cNvSpPr/>
              <p:nvPr/>
            </p:nvSpPr>
            <p:spPr bwMode="auto">
              <a:xfrm>
                <a:off x="11010584" y="6713381"/>
                <a:ext cx="8147" cy="5431"/>
              </a:xfrm>
              <a:custGeom>
                <a:avLst/>
                <a:gdLst>
                  <a:gd name="T0" fmla="*/ 0 w 3"/>
                  <a:gd name="T1" fmla="*/ 1 h 2"/>
                  <a:gd name="T2" fmla="*/ 0 w 3"/>
                  <a:gd name="T3" fmla="*/ 0 h 2"/>
                  <a:gd name="T4" fmla="*/ 0 w 3"/>
                  <a:gd name="T5" fmla="*/ 0 h 2"/>
                  <a:gd name="T6" fmla="*/ 0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2" y="2"/>
                      <a:pt x="2" y="2"/>
                      <a:pt x="1" y="2"/>
                    </a:cubicBezTo>
                    <a:cubicBezTo>
                      <a:pt x="1" y="2"/>
                      <a:pt x="1" y="2"/>
                      <a:pt x="1" y="2"/>
                    </a:cubicBezTo>
                    <a:cubicBezTo>
                      <a:pt x="0"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iš1íḑé">
                <a:extLst>
                  <a:ext uri="{FF2B5EF4-FFF2-40B4-BE49-F238E27FC236}">
                    <a16:creationId xmlns:a16="http://schemas.microsoft.com/office/drawing/2014/main" id="{98BAAAB9-2678-4F79-A5B7-D2E6A0EDCB8A}"/>
                  </a:ext>
                </a:extLst>
              </p:cNvPr>
              <p:cNvSpPr/>
              <p:nvPr/>
            </p:nvSpPr>
            <p:spPr bwMode="auto">
              <a:xfrm>
                <a:off x="11005152" y="6684866"/>
                <a:ext cx="5431" cy="2716"/>
              </a:xfrm>
              <a:custGeom>
                <a:avLst/>
                <a:gdLst>
                  <a:gd name="T0" fmla="*/ 1 w 2"/>
                  <a:gd name="T1" fmla="*/ 0 h 1"/>
                  <a:gd name="T2" fmla="*/ 1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1"/>
                      <a:pt x="1" y="1"/>
                    </a:cubicBezTo>
                    <a:cubicBezTo>
                      <a:pt x="1" y="1"/>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ṩḷíḍê">
                <a:extLst>
                  <a:ext uri="{FF2B5EF4-FFF2-40B4-BE49-F238E27FC236}">
                    <a16:creationId xmlns:a16="http://schemas.microsoft.com/office/drawing/2014/main" id="{2628BF10-FA66-4FE9-AD49-ABC695C916DC}"/>
                  </a:ext>
                </a:extLst>
              </p:cNvPr>
              <p:cNvSpPr/>
              <p:nvPr/>
            </p:nvSpPr>
            <p:spPr bwMode="auto">
              <a:xfrm>
                <a:off x="11005152" y="6684866"/>
                <a:ext cx="8147" cy="5431"/>
              </a:xfrm>
              <a:custGeom>
                <a:avLst/>
                <a:gdLst>
                  <a:gd name="T0" fmla="*/ 0 w 3"/>
                  <a:gd name="T1" fmla="*/ 1 h 2"/>
                  <a:gd name="T2" fmla="*/ 0 w 3"/>
                  <a:gd name="T3" fmla="*/ 0 h 2"/>
                  <a:gd name="T4" fmla="*/ 0 w 3"/>
                  <a:gd name="T5" fmla="*/ 0 h 2"/>
                  <a:gd name="T6" fmla="*/ 0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3" y="0"/>
                      <a:pt x="3" y="0"/>
                    </a:cubicBezTo>
                    <a:cubicBezTo>
                      <a:pt x="3" y="0"/>
                      <a:pt x="3" y="0"/>
                      <a:pt x="3" y="0"/>
                    </a:cubicBezTo>
                    <a:cubicBezTo>
                      <a:pt x="2" y="1"/>
                      <a:pt x="1" y="2"/>
                      <a:pt x="1" y="2"/>
                    </a:cubicBezTo>
                    <a:cubicBezTo>
                      <a:pt x="1" y="2"/>
                      <a:pt x="1" y="2"/>
                      <a:pt x="1" y="2"/>
                    </a:cubicBezTo>
                    <a:cubicBezTo>
                      <a:pt x="0"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íS1iḍê">
                <a:extLst>
                  <a:ext uri="{FF2B5EF4-FFF2-40B4-BE49-F238E27FC236}">
                    <a16:creationId xmlns:a16="http://schemas.microsoft.com/office/drawing/2014/main" id="{0B72ADA0-861E-468F-85C1-87CB1047C360}"/>
                  </a:ext>
                </a:extLst>
              </p:cNvPr>
              <p:cNvSpPr/>
              <p:nvPr/>
            </p:nvSpPr>
            <p:spPr bwMode="auto">
              <a:xfrm>
                <a:off x="11199327" y="6745969"/>
                <a:ext cx="8147" cy="4074"/>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îṡḷïḍè">
                <a:extLst>
                  <a:ext uri="{FF2B5EF4-FFF2-40B4-BE49-F238E27FC236}">
                    <a16:creationId xmlns:a16="http://schemas.microsoft.com/office/drawing/2014/main" id="{661A192C-FE14-4DAD-91D2-711068830EF0}"/>
                  </a:ext>
                </a:extLst>
              </p:cNvPr>
              <p:cNvSpPr/>
              <p:nvPr/>
            </p:nvSpPr>
            <p:spPr bwMode="auto">
              <a:xfrm>
                <a:off x="11199327" y="6743254"/>
                <a:ext cx="8147" cy="6790"/>
              </a:xfrm>
              <a:custGeom>
                <a:avLst/>
                <a:gdLst>
                  <a:gd name="T0" fmla="*/ 0 w 3"/>
                  <a:gd name="T1" fmla="*/ 2 h 2"/>
                  <a:gd name="T2" fmla="*/ 0 w 3"/>
                  <a:gd name="T3" fmla="*/ 0 h 2"/>
                  <a:gd name="T4" fmla="*/ 0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2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2"/>
                    </a:moveTo>
                    <a:cubicBezTo>
                      <a:pt x="0" y="1"/>
                      <a:pt x="0" y="0"/>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0" y="2"/>
                      <a:pt x="0" y="2"/>
                      <a:pt x="0" y="2"/>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iSľîďé">
                <a:extLst>
                  <a:ext uri="{FF2B5EF4-FFF2-40B4-BE49-F238E27FC236}">
                    <a16:creationId xmlns:a16="http://schemas.microsoft.com/office/drawing/2014/main" id="{02A2AEDD-869F-4AAB-B265-F736A62652BA}"/>
                  </a:ext>
                </a:extLst>
              </p:cNvPr>
              <p:cNvSpPr/>
              <p:nvPr/>
            </p:nvSpPr>
            <p:spPr bwMode="auto">
              <a:xfrm>
                <a:off x="11060825" y="6735107"/>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Sḻîdè">
                <a:extLst>
                  <a:ext uri="{FF2B5EF4-FFF2-40B4-BE49-F238E27FC236}">
                    <a16:creationId xmlns:a16="http://schemas.microsoft.com/office/drawing/2014/main" id="{65E1B25D-7B4D-4345-A92C-8032B7E78502}"/>
                  </a:ext>
                </a:extLst>
              </p:cNvPr>
              <p:cNvSpPr/>
              <p:nvPr/>
            </p:nvSpPr>
            <p:spPr bwMode="auto">
              <a:xfrm>
                <a:off x="11060825" y="6732391"/>
                <a:ext cx="8147" cy="5431"/>
              </a:xfrm>
              <a:custGeom>
                <a:avLst/>
                <a:gdLst>
                  <a:gd name="T0" fmla="*/ 0 w 3"/>
                  <a:gd name="T1" fmla="*/ 1 h 2"/>
                  <a:gd name="T2" fmla="*/ 0 w 3"/>
                  <a:gd name="T3" fmla="*/ 0 h 2"/>
                  <a:gd name="T4" fmla="*/ 0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0" y="0"/>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iṩlïḍe">
                <a:extLst>
                  <a:ext uri="{FF2B5EF4-FFF2-40B4-BE49-F238E27FC236}">
                    <a16:creationId xmlns:a16="http://schemas.microsoft.com/office/drawing/2014/main" id="{CDEC14DF-F765-498B-9D6E-BD3FB4377F89}"/>
                  </a:ext>
                </a:extLst>
              </p:cNvPr>
              <p:cNvSpPr/>
              <p:nvPr/>
            </p:nvSpPr>
            <p:spPr bwMode="auto">
              <a:xfrm>
                <a:off x="11083909" y="6726959"/>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ŝlîďè">
                <a:extLst>
                  <a:ext uri="{FF2B5EF4-FFF2-40B4-BE49-F238E27FC236}">
                    <a16:creationId xmlns:a16="http://schemas.microsoft.com/office/drawing/2014/main" id="{5B648D6A-CBF6-4904-9B56-7F306606E7ED}"/>
                  </a:ext>
                </a:extLst>
              </p:cNvPr>
              <p:cNvSpPr/>
              <p:nvPr/>
            </p:nvSpPr>
            <p:spPr bwMode="auto">
              <a:xfrm>
                <a:off x="11083909" y="6726959"/>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ïṧḷídé">
                <a:extLst>
                  <a:ext uri="{FF2B5EF4-FFF2-40B4-BE49-F238E27FC236}">
                    <a16:creationId xmlns:a16="http://schemas.microsoft.com/office/drawing/2014/main" id="{8F9E5A03-8991-4C1E-BD1D-C780E8A71263}"/>
                  </a:ext>
                </a:extLst>
              </p:cNvPr>
              <p:cNvSpPr/>
              <p:nvPr/>
            </p:nvSpPr>
            <p:spPr bwMode="auto">
              <a:xfrm>
                <a:off x="11092056" y="6709307"/>
                <a:ext cx="8147" cy="4074"/>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ļîḋè">
                <a:extLst>
                  <a:ext uri="{FF2B5EF4-FFF2-40B4-BE49-F238E27FC236}">
                    <a16:creationId xmlns:a16="http://schemas.microsoft.com/office/drawing/2014/main" id="{E2E96A20-948A-4B9E-8B4C-6F255A2CC139}"/>
                  </a:ext>
                </a:extLst>
              </p:cNvPr>
              <p:cNvSpPr/>
              <p:nvPr/>
            </p:nvSpPr>
            <p:spPr bwMode="auto">
              <a:xfrm>
                <a:off x="11092056" y="6709307"/>
                <a:ext cx="8147" cy="6790"/>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0"/>
                    </a:cubicBezTo>
                    <a:cubicBezTo>
                      <a:pt x="3" y="0"/>
                      <a:pt x="3" y="0"/>
                      <a:pt x="3" y="0"/>
                    </a:cubicBezTo>
                    <a:cubicBezTo>
                      <a:pt x="3" y="1"/>
                      <a:pt x="2" y="2"/>
                      <a:pt x="1" y="2"/>
                    </a:cubicBezTo>
                    <a:cubicBezTo>
                      <a:pt x="1" y="2"/>
                      <a:pt x="1" y="2"/>
                      <a:pt x="1" y="2"/>
                    </a:cubicBezTo>
                    <a:cubicBezTo>
                      <a:pt x="1"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ļiďè">
                <a:extLst>
                  <a:ext uri="{FF2B5EF4-FFF2-40B4-BE49-F238E27FC236}">
                    <a16:creationId xmlns:a16="http://schemas.microsoft.com/office/drawing/2014/main" id="{C71E6DE8-6DC0-483E-BCB0-1CBD0F9CE3C4}"/>
                  </a:ext>
                </a:extLst>
              </p:cNvPr>
              <p:cNvSpPr/>
              <p:nvPr/>
            </p:nvSpPr>
            <p:spPr bwMode="auto">
              <a:xfrm>
                <a:off x="11078477" y="6703876"/>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iš1îďe">
                <a:extLst>
                  <a:ext uri="{FF2B5EF4-FFF2-40B4-BE49-F238E27FC236}">
                    <a16:creationId xmlns:a16="http://schemas.microsoft.com/office/drawing/2014/main" id="{D4C2A883-8FC7-4907-8C2F-86DC3BB6EA52}"/>
                  </a:ext>
                </a:extLst>
              </p:cNvPr>
              <p:cNvSpPr/>
              <p:nvPr/>
            </p:nvSpPr>
            <p:spPr bwMode="auto">
              <a:xfrm>
                <a:off x="11078477" y="6703876"/>
                <a:ext cx="8147" cy="5431"/>
              </a:xfrm>
              <a:custGeom>
                <a:avLst/>
                <a:gdLst>
                  <a:gd name="T0" fmla="*/ 0 w 3"/>
                  <a:gd name="T1" fmla="*/ 1 h 2"/>
                  <a:gd name="T2" fmla="*/ 0 w 3"/>
                  <a:gd name="T3" fmla="*/ 0 h 2"/>
                  <a:gd name="T4" fmla="*/ 0 w 3"/>
                  <a:gd name="T5" fmla="*/ 0 h 2"/>
                  <a:gd name="T6" fmla="*/ 0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3" y="0"/>
                      <a:pt x="3" y="0"/>
                    </a:cubicBezTo>
                    <a:cubicBezTo>
                      <a:pt x="3" y="0"/>
                      <a:pt x="3" y="0"/>
                      <a:pt x="3" y="0"/>
                    </a:cubicBezTo>
                    <a:cubicBezTo>
                      <a:pt x="2" y="1"/>
                      <a:pt x="2" y="2"/>
                      <a:pt x="1" y="2"/>
                    </a:cubicBezTo>
                    <a:cubicBezTo>
                      <a:pt x="1" y="2"/>
                      <a:pt x="1" y="2"/>
                      <a:pt x="1" y="2"/>
                    </a:cubicBezTo>
                    <a:cubicBezTo>
                      <a:pt x="0"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îṧḻîdé">
                <a:extLst>
                  <a:ext uri="{FF2B5EF4-FFF2-40B4-BE49-F238E27FC236}">
                    <a16:creationId xmlns:a16="http://schemas.microsoft.com/office/drawing/2014/main" id="{E09B7E5F-8DE8-4E6D-BDA9-2EB755B2749D}"/>
                  </a:ext>
                </a:extLst>
              </p:cNvPr>
              <p:cNvSpPr/>
              <p:nvPr/>
            </p:nvSpPr>
            <p:spPr bwMode="auto">
              <a:xfrm>
                <a:off x="11060825" y="6716096"/>
                <a:ext cx="5431" cy="2716"/>
              </a:xfrm>
              <a:custGeom>
                <a:avLst/>
                <a:gdLst>
                  <a:gd name="T0" fmla="*/ 1 w 2"/>
                  <a:gd name="T1" fmla="*/ 0 h 1"/>
                  <a:gd name="T2" fmla="*/ 1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1"/>
                      <a:pt x="1" y="1"/>
                    </a:cubicBezTo>
                    <a:cubicBezTo>
                      <a:pt x="1" y="1"/>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íṡ1iďe">
                <a:extLst>
                  <a:ext uri="{FF2B5EF4-FFF2-40B4-BE49-F238E27FC236}">
                    <a16:creationId xmlns:a16="http://schemas.microsoft.com/office/drawing/2014/main" id="{7C292B08-34C7-4D24-8299-FB050F20C193}"/>
                  </a:ext>
                </a:extLst>
              </p:cNvPr>
              <p:cNvSpPr/>
              <p:nvPr/>
            </p:nvSpPr>
            <p:spPr bwMode="auto">
              <a:xfrm>
                <a:off x="11060825" y="6713381"/>
                <a:ext cx="5431" cy="5431"/>
              </a:xfrm>
              <a:custGeom>
                <a:avLst/>
                <a:gdLst>
                  <a:gd name="T0" fmla="*/ 0 w 2"/>
                  <a:gd name="T1" fmla="*/ 1 h 2"/>
                  <a:gd name="T2" fmla="*/ 0 w 2"/>
                  <a:gd name="T3" fmla="*/ 0 h 2"/>
                  <a:gd name="T4" fmla="*/ 0 w 2"/>
                  <a:gd name="T5" fmla="*/ 0 h 2"/>
                  <a:gd name="T6" fmla="*/ 0 w 2"/>
                  <a:gd name="T7" fmla="*/ 0 h 2"/>
                  <a:gd name="T8" fmla="*/ 1 w 2"/>
                  <a:gd name="T9" fmla="*/ 0 h 2"/>
                  <a:gd name="T10" fmla="*/ 2 w 2"/>
                  <a:gd name="T11" fmla="*/ 0 h 2"/>
                  <a:gd name="T12" fmla="*/ 2 w 2"/>
                  <a:gd name="T13" fmla="*/ 0 h 2"/>
                  <a:gd name="T14" fmla="*/ 2 w 2"/>
                  <a:gd name="T15" fmla="*/ 1 h 2"/>
                  <a:gd name="T16" fmla="*/ 2 w 2"/>
                  <a:gd name="T17" fmla="*/ 1 h 2"/>
                  <a:gd name="T18" fmla="*/ 1 w 2"/>
                  <a:gd name="T19" fmla="*/ 2 h 2"/>
                  <a:gd name="T20" fmla="*/ 1 w 2"/>
                  <a:gd name="T21" fmla="*/ 2 h 2"/>
                  <a:gd name="T22" fmla="*/ 0 w 2"/>
                  <a:gd name="T23" fmla="*/ 1 h 2"/>
                  <a:gd name="T24" fmla="*/ 1 w 2"/>
                  <a:gd name="T25" fmla="*/ 1 h 2"/>
                  <a:gd name="T26" fmla="*/ 1 w 2"/>
                  <a:gd name="T27" fmla="*/ 1 h 2"/>
                  <a:gd name="T28" fmla="*/ 1 w 2"/>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2">
                    <a:moveTo>
                      <a:pt x="0" y="1"/>
                    </a:moveTo>
                    <a:cubicBezTo>
                      <a:pt x="0" y="1"/>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2" y="0"/>
                      <a:pt x="2" y="1"/>
                    </a:cubicBezTo>
                    <a:cubicBezTo>
                      <a:pt x="2" y="1"/>
                      <a:pt x="2" y="1"/>
                      <a:pt x="2" y="1"/>
                    </a:cubicBezTo>
                    <a:cubicBezTo>
                      <a:pt x="2" y="2"/>
                      <a:pt x="1" y="2"/>
                      <a:pt x="1" y="2"/>
                    </a:cubicBezTo>
                    <a:cubicBezTo>
                      <a:pt x="1" y="2"/>
                      <a:pt x="1" y="2"/>
                      <a:pt x="1" y="2"/>
                    </a:cubicBezTo>
                    <a:cubicBezTo>
                      <a:pt x="0"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ḻíḑê">
                <a:extLst>
                  <a:ext uri="{FF2B5EF4-FFF2-40B4-BE49-F238E27FC236}">
                    <a16:creationId xmlns:a16="http://schemas.microsoft.com/office/drawing/2014/main" id="{4CDF7B1E-F0EA-41DA-AF38-D0CFC9A58993}"/>
                  </a:ext>
                </a:extLst>
              </p:cNvPr>
              <p:cNvSpPr/>
              <p:nvPr/>
            </p:nvSpPr>
            <p:spPr bwMode="auto">
              <a:xfrm>
                <a:off x="11078477" y="6896693"/>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ïṣ1îḍe">
                <a:extLst>
                  <a:ext uri="{FF2B5EF4-FFF2-40B4-BE49-F238E27FC236}">
                    <a16:creationId xmlns:a16="http://schemas.microsoft.com/office/drawing/2014/main" id="{274E9E22-1564-4636-AC25-3AA34EDE1995}"/>
                  </a:ext>
                </a:extLst>
              </p:cNvPr>
              <p:cNvSpPr/>
              <p:nvPr/>
            </p:nvSpPr>
            <p:spPr bwMode="auto">
              <a:xfrm>
                <a:off x="11078477" y="6896693"/>
                <a:ext cx="8147" cy="5431"/>
              </a:xfrm>
              <a:custGeom>
                <a:avLst/>
                <a:gdLst>
                  <a:gd name="T0" fmla="*/ 0 w 3"/>
                  <a:gd name="T1" fmla="*/ 1 h 2"/>
                  <a:gd name="T2" fmla="*/ 0 w 3"/>
                  <a:gd name="T3" fmla="*/ 0 h 2"/>
                  <a:gd name="T4" fmla="*/ 0 w 3"/>
                  <a:gd name="T5" fmla="*/ 0 h 2"/>
                  <a:gd name="T6" fmla="*/ 0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2" y="2"/>
                      <a:pt x="2" y="2"/>
                      <a:pt x="1" y="2"/>
                    </a:cubicBezTo>
                    <a:cubicBezTo>
                      <a:pt x="1" y="2"/>
                      <a:pt x="1" y="2"/>
                      <a:pt x="1" y="2"/>
                    </a:cubicBezTo>
                    <a:cubicBezTo>
                      <a:pt x="0" y="2"/>
                      <a:pt x="0" y="2"/>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îṣḻïḑe">
                <a:extLst>
                  <a:ext uri="{FF2B5EF4-FFF2-40B4-BE49-F238E27FC236}">
                    <a16:creationId xmlns:a16="http://schemas.microsoft.com/office/drawing/2014/main" id="{B7C9A5DD-C76E-460E-AD79-61C244FF7676}"/>
                  </a:ext>
                </a:extLst>
              </p:cNvPr>
              <p:cNvSpPr/>
              <p:nvPr/>
            </p:nvSpPr>
            <p:spPr bwMode="auto">
              <a:xfrm>
                <a:off x="11089340" y="6944217"/>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i$ḻîḑè">
                <a:extLst>
                  <a:ext uri="{FF2B5EF4-FFF2-40B4-BE49-F238E27FC236}">
                    <a16:creationId xmlns:a16="http://schemas.microsoft.com/office/drawing/2014/main" id="{6F5E2D7A-E637-4E68-A4F3-2C8862A6BB0F}"/>
                  </a:ext>
                </a:extLst>
              </p:cNvPr>
              <p:cNvSpPr/>
              <p:nvPr/>
            </p:nvSpPr>
            <p:spPr bwMode="auto">
              <a:xfrm>
                <a:off x="11089340" y="6941502"/>
                <a:ext cx="8147" cy="5431"/>
              </a:xfrm>
              <a:custGeom>
                <a:avLst/>
                <a:gdLst>
                  <a:gd name="T0" fmla="*/ 0 w 3"/>
                  <a:gd name="T1" fmla="*/ 1 h 2"/>
                  <a:gd name="T2" fmla="*/ 0 w 3"/>
                  <a:gd name="T3" fmla="*/ 0 h 2"/>
                  <a:gd name="T4" fmla="*/ 0 w 3"/>
                  <a:gd name="T5" fmla="*/ 0 h 2"/>
                  <a:gd name="T6" fmla="*/ 0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2" y="2"/>
                      <a:pt x="2" y="2"/>
                      <a:pt x="1" y="2"/>
                    </a:cubicBezTo>
                    <a:cubicBezTo>
                      <a:pt x="1" y="2"/>
                      <a:pt x="1" y="2"/>
                      <a:pt x="1" y="2"/>
                    </a:cubicBezTo>
                    <a:cubicBezTo>
                      <a:pt x="0"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îṡ1ïḋê">
                <a:extLst>
                  <a:ext uri="{FF2B5EF4-FFF2-40B4-BE49-F238E27FC236}">
                    <a16:creationId xmlns:a16="http://schemas.microsoft.com/office/drawing/2014/main" id="{1C8254AB-4F37-4DB0-A50D-5D888B06C971}"/>
                  </a:ext>
                </a:extLst>
              </p:cNvPr>
              <p:cNvSpPr/>
              <p:nvPr/>
            </p:nvSpPr>
            <p:spPr bwMode="auto">
              <a:xfrm>
                <a:off x="11075761" y="6952364"/>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ślíḋé">
                <a:extLst>
                  <a:ext uri="{FF2B5EF4-FFF2-40B4-BE49-F238E27FC236}">
                    <a16:creationId xmlns:a16="http://schemas.microsoft.com/office/drawing/2014/main" id="{F909F5FB-5E51-4BAE-B2C7-2A4BD8375683}"/>
                  </a:ext>
                </a:extLst>
              </p:cNvPr>
              <p:cNvSpPr/>
              <p:nvPr/>
            </p:nvSpPr>
            <p:spPr bwMode="auto">
              <a:xfrm>
                <a:off x="11075761" y="6949649"/>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íṧliḓè">
                <a:extLst>
                  <a:ext uri="{FF2B5EF4-FFF2-40B4-BE49-F238E27FC236}">
                    <a16:creationId xmlns:a16="http://schemas.microsoft.com/office/drawing/2014/main" id="{B51CC231-9B5C-488D-8018-E379B8888A53}"/>
                  </a:ext>
                </a:extLst>
              </p:cNvPr>
              <p:cNvSpPr/>
              <p:nvPr/>
            </p:nvSpPr>
            <p:spPr bwMode="auto">
              <a:xfrm>
                <a:off x="11078477" y="6933355"/>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ïšľïďé">
                <a:extLst>
                  <a:ext uri="{FF2B5EF4-FFF2-40B4-BE49-F238E27FC236}">
                    <a16:creationId xmlns:a16="http://schemas.microsoft.com/office/drawing/2014/main" id="{051FBB81-D124-40AF-BD32-097C2938C54B}"/>
                  </a:ext>
                </a:extLst>
              </p:cNvPr>
              <p:cNvSpPr/>
              <p:nvPr/>
            </p:nvSpPr>
            <p:spPr bwMode="auto">
              <a:xfrm>
                <a:off x="11078477" y="6929281"/>
                <a:ext cx="8147" cy="6790"/>
              </a:xfrm>
              <a:custGeom>
                <a:avLst/>
                <a:gdLst>
                  <a:gd name="T0" fmla="*/ 0 w 3"/>
                  <a:gd name="T1" fmla="*/ 2 h 2"/>
                  <a:gd name="T2" fmla="*/ 1 w 3"/>
                  <a:gd name="T3" fmla="*/ 1 h 2"/>
                  <a:gd name="T4" fmla="*/ 1 w 3"/>
                  <a:gd name="T5" fmla="*/ 1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2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2"/>
                    </a:moveTo>
                    <a:cubicBezTo>
                      <a:pt x="0" y="1"/>
                      <a:pt x="1" y="1"/>
                      <a:pt x="1" y="1"/>
                    </a:cubicBezTo>
                    <a:cubicBezTo>
                      <a:pt x="1" y="1"/>
                      <a:pt x="1" y="1"/>
                      <a:pt x="1" y="1"/>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1" y="2"/>
                      <a:pt x="0" y="2"/>
                      <a:pt x="0" y="2"/>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ïśḷiďé">
                <a:extLst>
                  <a:ext uri="{FF2B5EF4-FFF2-40B4-BE49-F238E27FC236}">
                    <a16:creationId xmlns:a16="http://schemas.microsoft.com/office/drawing/2014/main" id="{30B3ECC3-57B9-473D-BE76-8EDB13D64CB0}"/>
                  </a:ext>
                </a:extLst>
              </p:cNvPr>
              <p:cNvSpPr/>
              <p:nvPr/>
            </p:nvSpPr>
            <p:spPr bwMode="auto">
              <a:xfrm>
                <a:off x="11081193" y="6923850"/>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isļîḓe">
                <a:extLst>
                  <a:ext uri="{FF2B5EF4-FFF2-40B4-BE49-F238E27FC236}">
                    <a16:creationId xmlns:a16="http://schemas.microsoft.com/office/drawing/2014/main" id="{BC3754D3-1A3A-48DE-BBEB-2B8A188731AF}"/>
                  </a:ext>
                </a:extLst>
              </p:cNvPr>
              <p:cNvSpPr/>
              <p:nvPr/>
            </p:nvSpPr>
            <p:spPr bwMode="auto">
              <a:xfrm>
                <a:off x="11081193" y="6921134"/>
                <a:ext cx="8147" cy="5431"/>
              </a:xfrm>
              <a:custGeom>
                <a:avLst/>
                <a:gdLst>
                  <a:gd name="T0" fmla="*/ 0 w 3"/>
                  <a:gd name="T1" fmla="*/ 1 h 2"/>
                  <a:gd name="T2" fmla="*/ 0 w 3"/>
                  <a:gd name="T3" fmla="*/ 0 h 2"/>
                  <a:gd name="T4" fmla="*/ 0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0" y="0"/>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0"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îşliḍe">
                <a:extLst>
                  <a:ext uri="{FF2B5EF4-FFF2-40B4-BE49-F238E27FC236}">
                    <a16:creationId xmlns:a16="http://schemas.microsoft.com/office/drawing/2014/main" id="{146AFB57-638C-4187-9BD0-E8DF5CFEDC19}"/>
                  </a:ext>
                </a:extLst>
              </p:cNvPr>
              <p:cNvSpPr/>
              <p:nvPr/>
            </p:nvSpPr>
            <p:spPr bwMode="auto">
              <a:xfrm>
                <a:off x="11066256" y="6904840"/>
                <a:ext cx="9505"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ïṡľiḑé">
                <a:extLst>
                  <a:ext uri="{FF2B5EF4-FFF2-40B4-BE49-F238E27FC236}">
                    <a16:creationId xmlns:a16="http://schemas.microsoft.com/office/drawing/2014/main" id="{B37AF090-513C-4A94-8251-E7526E8069F4}"/>
                  </a:ext>
                </a:extLst>
              </p:cNvPr>
              <p:cNvSpPr/>
              <p:nvPr/>
            </p:nvSpPr>
            <p:spPr bwMode="auto">
              <a:xfrm>
                <a:off x="11066256" y="6904840"/>
                <a:ext cx="9505" cy="5431"/>
              </a:xfrm>
              <a:custGeom>
                <a:avLst/>
                <a:gdLst>
                  <a:gd name="T0" fmla="*/ 0 w 3"/>
                  <a:gd name="T1" fmla="*/ 1 h 2"/>
                  <a:gd name="T2" fmla="*/ 0 w 3"/>
                  <a:gd name="T3" fmla="*/ 0 h 2"/>
                  <a:gd name="T4" fmla="*/ 0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0" y="0"/>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1"/>
                      <a:pt x="2" y="2"/>
                      <a:pt x="1" y="2"/>
                    </a:cubicBezTo>
                    <a:cubicBezTo>
                      <a:pt x="1" y="2"/>
                      <a:pt x="1" y="2"/>
                      <a:pt x="1" y="2"/>
                    </a:cubicBezTo>
                    <a:cubicBezTo>
                      <a:pt x="0"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îşļîďé">
                <a:extLst>
                  <a:ext uri="{FF2B5EF4-FFF2-40B4-BE49-F238E27FC236}">
                    <a16:creationId xmlns:a16="http://schemas.microsoft.com/office/drawing/2014/main" id="{180DB6FE-3CBD-483D-88AC-696C92ED4068}"/>
                  </a:ext>
                </a:extLst>
              </p:cNvPr>
              <p:cNvSpPr/>
              <p:nvPr/>
            </p:nvSpPr>
            <p:spPr bwMode="auto">
              <a:xfrm>
                <a:off x="11078477" y="6884472"/>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ïŝļîdê">
                <a:extLst>
                  <a:ext uri="{FF2B5EF4-FFF2-40B4-BE49-F238E27FC236}">
                    <a16:creationId xmlns:a16="http://schemas.microsoft.com/office/drawing/2014/main" id="{F43DF19E-F888-4440-ABA6-CF078DF9C801}"/>
                  </a:ext>
                </a:extLst>
              </p:cNvPr>
              <p:cNvSpPr/>
              <p:nvPr/>
            </p:nvSpPr>
            <p:spPr bwMode="auto">
              <a:xfrm>
                <a:off x="11078477" y="6881756"/>
                <a:ext cx="8147" cy="5431"/>
              </a:xfrm>
              <a:custGeom>
                <a:avLst/>
                <a:gdLst>
                  <a:gd name="T0" fmla="*/ 0 w 3"/>
                  <a:gd name="T1" fmla="*/ 2 h 2"/>
                  <a:gd name="T2" fmla="*/ 0 w 3"/>
                  <a:gd name="T3" fmla="*/ 0 h 2"/>
                  <a:gd name="T4" fmla="*/ 0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2 h 2"/>
                  <a:gd name="T24" fmla="*/ 1 w 3"/>
                  <a:gd name="T25" fmla="*/ 1 h 2"/>
                  <a:gd name="T26" fmla="*/ 1 w 3"/>
                  <a:gd name="T27" fmla="*/ 1 h 2"/>
                  <a:gd name="T28" fmla="*/ 1 w 3"/>
                  <a:gd name="T29" fmla="*/ 1 h 2"/>
                  <a:gd name="T30" fmla="*/ 2 w 3"/>
                  <a:gd name="T31" fmla="*/ 1 h 2"/>
                  <a:gd name="T32" fmla="*/ 2 w 3"/>
                  <a:gd name="T33" fmla="*/ 1 h 2"/>
                  <a:gd name="T34" fmla="*/ 2 w 3"/>
                  <a:gd name="T35" fmla="*/ 1 h 2"/>
                  <a:gd name="T36" fmla="*/ 2 w 3"/>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0" y="2"/>
                    </a:moveTo>
                    <a:cubicBezTo>
                      <a:pt x="0" y="1"/>
                      <a:pt x="0" y="1"/>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0" y="2"/>
                      <a:pt x="0" y="2"/>
                      <a:pt x="0" y="2"/>
                    </a:cubicBezTo>
                    <a:close/>
                    <a:moveTo>
                      <a:pt x="1" y="1"/>
                    </a:moveTo>
                    <a:cubicBezTo>
                      <a:pt x="1" y="1"/>
                      <a:pt x="1" y="1"/>
                      <a:pt x="1" y="1"/>
                    </a:cubicBezTo>
                    <a:cubicBezTo>
                      <a:pt x="1" y="1"/>
                      <a:pt x="1" y="1"/>
                      <a:pt x="1" y="1"/>
                    </a:cubicBezTo>
                    <a:close/>
                    <a:moveTo>
                      <a:pt x="2" y="1"/>
                    </a:move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i$ľîḋe">
                <a:extLst>
                  <a:ext uri="{FF2B5EF4-FFF2-40B4-BE49-F238E27FC236}">
                    <a16:creationId xmlns:a16="http://schemas.microsoft.com/office/drawing/2014/main" id="{7880719C-0951-49F0-9293-B409F86DC18F}"/>
                  </a:ext>
                </a:extLst>
              </p:cNvPr>
              <p:cNvSpPr/>
              <p:nvPr/>
            </p:nvSpPr>
            <p:spPr bwMode="auto">
              <a:xfrm>
                <a:off x="11024163" y="6980881"/>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iṣ1iḑé">
                <a:extLst>
                  <a:ext uri="{FF2B5EF4-FFF2-40B4-BE49-F238E27FC236}">
                    <a16:creationId xmlns:a16="http://schemas.microsoft.com/office/drawing/2014/main" id="{8E5CF034-903C-4783-8D5C-46E7B16BE372}"/>
                  </a:ext>
                </a:extLst>
              </p:cNvPr>
              <p:cNvSpPr/>
              <p:nvPr/>
            </p:nvSpPr>
            <p:spPr bwMode="auto">
              <a:xfrm>
                <a:off x="11024163" y="6978165"/>
                <a:ext cx="8147" cy="5431"/>
              </a:xfrm>
              <a:custGeom>
                <a:avLst/>
                <a:gdLst>
                  <a:gd name="T0" fmla="*/ 0 w 3"/>
                  <a:gd name="T1" fmla="*/ 1 h 2"/>
                  <a:gd name="T2" fmla="*/ 0 w 3"/>
                  <a:gd name="T3" fmla="*/ 0 h 2"/>
                  <a:gd name="T4" fmla="*/ 0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 name="T30" fmla="*/ 2 w 3"/>
                  <a:gd name="T31" fmla="*/ 1 h 2"/>
                  <a:gd name="T32" fmla="*/ 2 w 3"/>
                  <a:gd name="T33" fmla="*/ 1 h 2"/>
                  <a:gd name="T34" fmla="*/ 2 w 3"/>
                  <a:gd name="T35" fmla="*/ 1 h 2"/>
                  <a:gd name="T36" fmla="*/ 2 w 3"/>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0" y="1"/>
                    </a:moveTo>
                    <a:cubicBezTo>
                      <a:pt x="0" y="1"/>
                      <a:pt x="0" y="0"/>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0" y="2"/>
                      <a:pt x="0" y="2"/>
                      <a:pt x="0" y="1"/>
                    </a:cubicBezTo>
                    <a:close/>
                    <a:moveTo>
                      <a:pt x="1" y="1"/>
                    </a:moveTo>
                    <a:cubicBezTo>
                      <a:pt x="1" y="1"/>
                      <a:pt x="1" y="1"/>
                      <a:pt x="1" y="1"/>
                    </a:cubicBezTo>
                    <a:cubicBezTo>
                      <a:pt x="1" y="1"/>
                      <a:pt x="1" y="1"/>
                      <a:pt x="1" y="1"/>
                    </a:cubicBezTo>
                    <a:close/>
                    <a:moveTo>
                      <a:pt x="2" y="1"/>
                    </a:move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ïŝļidé">
                <a:extLst>
                  <a:ext uri="{FF2B5EF4-FFF2-40B4-BE49-F238E27FC236}">
                    <a16:creationId xmlns:a16="http://schemas.microsoft.com/office/drawing/2014/main" id="{00E5B633-DA75-4C5F-A4CD-F09BCD03AA60}"/>
                  </a:ext>
                </a:extLst>
              </p:cNvPr>
              <p:cNvSpPr/>
              <p:nvPr/>
            </p:nvSpPr>
            <p:spPr bwMode="auto">
              <a:xfrm>
                <a:off x="11024163" y="6952364"/>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iṣļiḍê">
                <a:extLst>
                  <a:ext uri="{FF2B5EF4-FFF2-40B4-BE49-F238E27FC236}">
                    <a16:creationId xmlns:a16="http://schemas.microsoft.com/office/drawing/2014/main" id="{52FE3C94-4FC9-4DDD-BB6D-4459C1D03D60}"/>
                  </a:ext>
                </a:extLst>
              </p:cNvPr>
              <p:cNvSpPr/>
              <p:nvPr/>
            </p:nvSpPr>
            <p:spPr bwMode="auto">
              <a:xfrm>
                <a:off x="11024163" y="6952364"/>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3" y="0"/>
                      <a:pt x="3" y="0"/>
                    </a:cubicBezTo>
                    <a:cubicBezTo>
                      <a:pt x="3" y="0"/>
                      <a:pt x="3" y="0"/>
                      <a:pt x="3" y="0"/>
                    </a:cubicBezTo>
                    <a:cubicBezTo>
                      <a:pt x="3" y="1"/>
                      <a:pt x="2" y="2"/>
                      <a:pt x="1" y="2"/>
                    </a:cubicBezTo>
                    <a:cubicBezTo>
                      <a:pt x="1" y="2"/>
                      <a:pt x="1" y="2"/>
                      <a:pt x="1" y="2"/>
                    </a:cubicBezTo>
                    <a:cubicBezTo>
                      <a:pt x="1"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iṥlïḓê">
                <a:extLst>
                  <a:ext uri="{FF2B5EF4-FFF2-40B4-BE49-F238E27FC236}">
                    <a16:creationId xmlns:a16="http://schemas.microsoft.com/office/drawing/2014/main" id="{98FE1FF0-1543-42CF-B048-1709FEFB534C}"/>
                  </a:ext>
                </a:extLst>
              </p:cNvPr>
              <p:cNvSpPr/>
              <p:nvPr/>
            </p:nvSpPr>
            <p:spPr bwMode="auto">
              <a:xfrm>
                <a:off x="11041814" y="7002607"/>
                <a:ext cx="8147" cy="4074"/>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îsḻíde">
                <a:extLst>
                  <a:ext uri="{FF2B5EF4-FFF2-40B4-BE49-F238E27FC236}">
                    <a16:creationId xmlns:a16="http://schemas.microsoft.com/office/drawing/2014/main" id="{3105F457-2027-4588-BF39-5B7D4A826FA2}"/>
                  </a:ext>
                </a:extLst>
              </p:cNvPr>
              <p:cNvSpPr/>
              <p:nvPr/>
            </p:nvSpPr>
            <p:spPr bwMode="auto">
              <a:xfrm>
                <a:off x="11041814" y="7002607"/>
                <a:ext cx="8147" cy="6790"/>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0"/>
                    </a:cubicBezTo>
                    <a:cubicBezTo>
                      <a:pt x="3" y="0"/>
                      <a:pt x="3" y="0"/>
                      <a:pt x="3" y="0"/>
                    </a:cubicBezTo>
                    <a:cubicBezTo>
                      <a:pt x="3" y="1"/>
                      <a:pt x="2" y="2"/>
                      <a:pt x="1" y="2"/>
                    </a:cubicBezTo>
                    <a:cubicBezTo>
                      <a:pt x="1" y="2"/>
                      <a:pt x="1" y="2"/>
                      <a:pt x="1" y="2"/>
                    </a:cubicBezTo>
                    <a:cubicBezTo>
                      <a:pt x="1"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ï$1íḋe">
                <a:extLst>
                  <a:ext uri="{FF2B5EF4-FFF2-40B4-BE49-F238E27FC236}">
                    <a16:creationId xmlns:a16="http://schemas.microsoft.com/office/drawing/2014/main" id="{8F2C0D85-A751-4230-B02A-9AA8FC9AC302}"/>
                  </a:ext>
                </a:extLst>
              </p:cNvPr>
              <p:cNvSpPr/>
              <p:nvPr/>
            </p:nvSpPr>
            <p:spPr bwMode="auto">
              <a:xfrm>
                <a:off x="11071687" y="6980881"/>
                <a:ext cx="9505"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îŝľïḓe">
                <a:extLst>
                  <a:ext uri="{FF2B5EF4-FFF2-40B4-BE49-F238E27FC236}">
                    <a16:creationId xmlns:a16="http://schemas.microsoft.com/office/drawing/2014/main" id="{37F01FCB-1431-4475-A6A1-9D20B995E7AC}"/>
                  </a:ext>
                </a:extLst>
              </p:cNvPr>
              <p:cNvSpPr/>
              <p:nvPr/>
            </p:nvSpPr>
            <p:spPr bwMode="auto">
              <a:xfrm>
                <a:off x="11071687" y="6980881"/>
                <a:ext cx="9505" cy="5431"/>
              </a:xfrm>
              <a:custGeom>
                <a:avLst/>
                <a:gdLst>
                  <a:gd name="T0" fmla="*/ 0 w 3"/>
                  <a:gd name="T1" fmla="*/ 1 h 2"/>
                  <a:gd name="T2" fmla="*/ 0 w 3"/>
                  <a:gd name="T3" fmla="*/ 0 h 2"/>
                  <a:gd name="T4" fmla="*/ 0 w 3"/>
                  <a:gd name="T5" fmla="*/ 0 h 2"/>
                  <a:gd name="T6" fmla="*/ 0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2" y="2"/>
                      <a:pt x="2" y="2"/>
                      <a:pt x="1" y="2"/>
                    </a:cubicBezTo>
                    <a:cubicBezTo>
                      <a:pt x="1" y="2"/>
                      <a:pt x="1" y="2"/>
                      <a:pt x="1" y="2"/>
                    </a:cubicBezTo>
                    <a:cubicBezTo>
                      <a:pt x="0" y="2"/>
                      <a:pt x="0" y="2"/>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iŝḷïḍè">
                <a:extLst>
                  <a:ext uri="{FF2B5EF4-FFF2-40B4-BE49-F238E27FC236}">
                    <a16:creationId xmlns:a16="http://schemas.microsoft.com/office/drawing/2014/main" id="{20F33D1C-3E96-4139-AED2-16F82FFDC3A5}"/>
                  </a:ext>
                </a:extLst>
              </p:cNvPr>
              <p:cNvSpPr/>
              <p:nvPr/>
            </p:nvSpPr>
            <p:spPr bwMode="auto">
              <a:xfrm>
                <a:off x="10906028" y="7031121"/>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íSḻîḍé">
                <a:extLst>
                  <a:ext uri="{FF2B5EF4-FFF2-40B4-BE49-F238E27FC236}">
                    <a16:creationId xmlns:a16="http://schemas.microsoft.com/office/drawing/2014/main" id="{D5F1BBCB-8CFF-477D-9D5F-064790877F53}"/>
                  </a:ext>
                </a:extLst>
              </p:cNvPr>
              <p:cNvSpPr/>
              <p:nvPr/>
            </p:nvSpPr>
            <p:spPr bwMode="auto">
              <a:xfrm>
                <a:off x="10906028" y="7028405"/>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 name="T30" fmla="*/ 2 w 3"/>
                  <a:gd name="T31" fmla="*/ 1 h 2"/>
                  <a:gd name="T32" fmla="*/ 2 w 3"/>
                  <a:gd name="T33" fmla="*/ 1 h 2"/>
                  <a:gd name="T34" fmla="*/ 2 w 3"/>
                  <a:gd name="T35" fmla="*/ 1 h 2"/>
                  <a:gd name="T36" fmla="*/ 2 w 3"/>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0" y="1"/>
                    </a:moveTo>
                    <a:cubicBezTo>
                      <a:pt x="0" y="1"/>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1"/>
                      <a:pt x="1" y="1"/>
                      <a:pt x="1" y="1"/>
                    </a:cubicBezTo>
                    <a:cubicBezTo>
                      <a:pt x="1" y="1"/>
                      <a:pt x="1" y="1"/>
                      <a:pt x="1" y="1"/>
                    </a:cubicBezTo>
                    <a:close/>
                    <a:moveTo>
                      <a:pt x="2" y="1"/>
                    </a:move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ïsḻiḍè">
                <a:extLst>
                  <a:ext uri="{FF2B5EF4-FFF2-40B4-BE49-F238E27FC236}">
                    <a16:creationId xmlns:a16="http://schemas.microsoft.com/office/drawing/2014/main" id="{25068AA4-C7DC-4FDB-A6E6-4F2E02D5AE14}"/>
                  </a:ext>
                </a:extLst>
              </p:cNvPr>
              <p:cNvSpPr/>
              <p:nvPr/>
            </p:nvSpPr>
            <p:spPr bwMode="auto">
              <a:xfrm>
                <a:off x="11094772" y="7009396"/>
                <a:ext cx="5431" cy="2716"/>
              </a:xfrm>
              <a:custGeom>
                <a:avLst/>
                <a:gdLst>
                  <a:gd name="T0" fmla="*/ 0 w 2"/>
                  <a:gd name="T1" fmla="*/ 0 h 1"/>
                  <a:gd name="T2" fmla="*/ 0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ïṣļíḍê">
                <a:extLst>
                  <a:ext uri="{FF2B5EF4-FFF2-40B4-BE49-F238E27FC236}">
                    <a16:creationId xmlns:a16="http://schemas.microsoft.com/office/drawing/2014/main" id="{71E19360-0AF9-4049-B9FA-5F3E5E411C9C}"/>
                  </a:ext>
                </a:extLst>
              </p:cNvPr>
              <p:cNvSpPr/>
              <p:nvPr/>
            </p:nvSpPr>
            <p:spPr bwMode="auto">
              <a:xfrm>
                <a:off x="11092056" y="7009396"/>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0"/>
                    </a:cubicBezTo>
                    <a:cubicBezTo>
                      <a:pt x="3" y="0"/>
                      <a:pt x="3" y="0"/>
                      <a:pt x="3" y="0"/>
                    </a:cubicBezTo>
                    <a:cubicBezTo>
                      <a:pt x="3" y="1"/>
                      <a:pt x="2" y="2"/>
                      <a:pt x="1" y="2"/>
                    </a:cubicBezTo>
                    <a:cubicBezTo>
                      <a:pt x="1" y="2"/>
                      <a:pt x="1" y="2"/>
                      <a:pt x="1" y="2"/>
                    </a:cubicBezTo>
                    <a:cubicBezTo>
                      <a:pt x="1"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íṧľîḍé">
                <a:extLst>
                  <a:ext uri="{FF2B5EF4-FFF2-40B4-BE49-F238E27FC236}">
                    <a16:creationId xmlns:a16="http://schemas.microsoft.com/office/drawing/2014/main" id="{E33D720E-F141-46D0-A828-CDAC7CA0F0EF}"/>
                  </a:ext>
                </a:extLst>
              </p:cNvPr>
              <p:cNvSpPr/>
              <p:nvPr/>
            </p:nvSpPr>
            <p:spPr bwMode="auto">
              <a:xfrm>
                <a:off x="11112423" y="6994459"/>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íṡḻiḓe">
                <a:extLst>
                  <a:ext uri="{FF2B5EF4-FFF2-40B4-BE49-F238E27FC236}">
                    <a16:creationId xmlns:a16="http://schemas.microsoft.com/office/drawing/2014/main" id="{2BA8F8CE-2512-40C1-B253-629ECE8C19C0}"/>
                  </a:ext>
                </a:extLst>
              </p:cNvPr>
              <p:cNvSpPr/>
              <p:nvPr/>
            </p:nvSpPr>
            <p:spPr bwMode="auto">
              <a:xfrm>
                <a:off x="11112423" y="6994459"/>
                <a:ext cx="8147" cy="5431"/>
              </a:xfrm>
              <a:custGeom>
                <a:avLst/>
                <a:gdLst>
                  <a:gd name="T0" fmla="*/ 0 w 3"/>
                  <a:gd name="T1" fmla="*/ 1 h 2"/>
                  <a:gd name="T2" fmla="*/ 0 w 3"/>
                  <a:gd name="T3" fmla="*/ 0 h 2"/>
                  <a:gd name="T4" fmla="*/ 0 w 3"/>
                  <a:gd name="T5" fmla="*/ 0 h 2"/>
                  <a:gd name="T6" fmla="*/ 0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2" y="1"/>
                      <a:pt x="2" y="2"/>
                      <a:pt x="1" y="2"/>
                    </a:cubicBezTo>
                    <a:cubicBezTo>
                      <a:pt x="1" y="2"/>
                      <a:pt x="1" y="2"/>
                      <a:pt x="1" y="2"/>
                    </a:cubicBezTo>
                    <a:cubicBezTo>
                      <a:pt x="0"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iŝļíde">
                <a:extLst>
                  <a:ext uri="{FF2B5EF4-FFF2-40B4-BE49-F238E27FC236}">
                    <a16:creationId xmlns:a16="http://schemas.microsoft.com/office/drawing/2014/main" id="{8DE9F933-6556-4502-9614-813EE6A643CD}"/>
                  </a:ext>
                </a:extLst>
              </p:cNvPr>
              <p:cNvSpPr/>
              <p:nvPr/>
            </p:nvSpPr>
            <p:spPr bwMode="auto">
              <a:xfrm>
                <a:off x="10934544" y="7009396"/>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í$ḻîḑe">
                <a:extLst>
                  <a:ext uri="{FF2B5EF4-FFF2-40B4-BE49-F238E27FC236}">
                    <a16:creationId xmlns:a16="http://schemas.microsoft.com/office/drawing/2014/main" id="{0606E19A-2C0D-4C68-A410-D0540123699F}"/>
                  </a:ext>
                </a:extLst>
              </p:cNvPr>
              <p:cNvSpPr/>
              <p:nvPr/>
            </p:nvSpPr>
            <p:spPr bwMode="auto">
              <a:xfrm>
                <a:off x="10934544" y="7006679"/>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 name="T30" fmla="*/ 2 w 3"/>
                  <a:gd name="T31" fmla="*/ 1 h 2"/>
                  <a:gd name="T32" fmla="*/ 2 w 3"/>
                  <a:gd name="T33" fmla="*/ 1 h 2"/>
                  <a:gd name="T34" fmla="*/ 2 w 3"/>
                  <a:gd name="T35" fmla="*/ 1 h 2"/>
                  <a:gd name="T36" fmla="*/ 2 w 3"/>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0" y="1"/>
                    </a:moveTo>
                    <a:cubicBezTo>
                      <a:pt x="0" y="1"/>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1"/>
                      <a:pt x="1" y="1"/>
                      <a:pt x="1" y="1"/>
                    </a:cubicBezTo>
                    <a:cubicBezTo>
                      <a:pt x="1" y="1"/>
                      <a:pt x="1" y="1"/>
                      <a:pt x="1" y="1"/>
                    </a:cubicBezTo>
                    <a:close/>
                    <a:moveTo>
                      <a:pt x="2" y="1"/>
                    </a:move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iṩľide">
                <a:extLst>
                  <a:ext uri="{FF2B5EF4-FFF2-40B4-BE49-F238E27FC236}">
                    <a16:creationId xmlns:a16="http://schemas.microsoft.com/office/drawing/2014/main" id="{8A477216-EC1E-4A5F-BBE2-07B2B771D8C7}"/>
                  </a:ext>
                </a:extLst>
              </p:cNvPr>
              <p:cNvSpPr/>
              <p:nvPr/>
            </p:nvSpPr>
            <p:spPr bwMode="auto">
              <a:xfrm>
                <a:off x="10987500" y="6986312"/>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íšľïḑé">
                <a:extLst>
                  <a:ext uri="{FF2B5EF4-FFF2-40B4-BE49-F238E27FC236}">
                    <a16:creationId xmlns:a16="http://schemas.microsoft.com/office/drawing/2014/main" id="{C31EE60C-1721-4411-B950-949A4DAC179F}"/>
                  </a:ext>
                </a:extLst>
              </p:cNvPr>
              <p:cNvSpPr/>
              <p:nvPr/>
            </p:nvSpPr>
            <p:spPr bwMode="auto">
              <a:xfrm>
                <a:off x="10987500" y="6986312"/>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3" y="0"/>
                      <a:pt x="3" y="0"/>
                    </a:cubicBezTo>
                    <a:cubicBezTo>
                      <a:pt x="3" y="0"/>
                      <a:pt x="3" y="0"/>
                      <a:pt x="3" y="0"/>
                    </a:cubicBezTo>
                    <a:cubicBezTo>
                      <a:pt x="3" y="1"/>
                      <a:pt x="2" y="2"/>
                      <a:pt x="1" y="2"/>
                    </a:cubicBezTo>
                    <a:cubicBezTo>
                      <a:pt x="1" y="2"/>
                      <a:pt x="1" y="2"/>
                      <a:pt x="1" y="2"/>
                    </a:cubicBezTo>
                    <a:cubicBezTo>
                      <a:pt x="1"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iŝļiḋê">
                <a:extLst>
                  <a:ext uri="{FF2B5EF4-FFF2-40B4-BE49-F238E27FC236}">
                    <a16:creationId xmlns:a16="http://schemas.microsoft.com/office/drawing/2014/main" id="{906D8F4E-FAD3-4C8C-9FEC-87EE26932361}"/>
                  </a:ext>
                </a:extLst>
              </p:cNvPr>
              <p:cNvSpPr/>
              <p:nvPr/>
            </p:nvSpPr>
            <p:spPr bwMode="auto">
              <a:xfrm>
                <a:off x="10992931" y="7020258"/>
                <a:ext cx="5431" cy="2716"/>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îŝľïďé">
                <a:extLst>
                  <a:ext uri="{FF2B5EF4-FFF2-40B4-BE49-F238E27FC236}">
                    <a16:creationId xmlns:a16="http://schemas.microsoft.com/office/drawing/2014/main" id="{9640EF00-3CCA-4EC2-A8AC-BA8F7CF84C1E}"/>
                  </a:ext>
                </a:extLst>
              </p:cNvPr>
              <p:cNvSpPr/>
              <p:nvPr/>
            </p:nvSpPr>
            <p:spPr bwMode="auto">
              <a:xfrm>
                <a:off x="10990216" y="7017543"/>
                <a:ext cx="8147" cy="8147"/>
              </a:xfrm>
              <a:custGeom>
                <a:avLst/>
                <a:gdLst>
                  <a:gd name="T0" fmla="*/ 0 w 3"/>
                  <a:gd name="T1" fmla="*/ 2 h 3"/>
                  <a:gd name="T2" fmla="*/ 1 w 3"/>
                  <a:gd name="T3" fmla="*/ 1 h 3"/>
                  <a:gd name="T4" fmla="*/ 1 w 3"/>
                  <a:gd name="T5" fmla="*/ 1 h 3"/>
                  <a:gd name="T6" fmla="*/ 1 w 3"/>
                  <a:gd name="T7" fmla="*/ 0 h 3"/>
                  <a:gd name="T8" fmla="*/ 1 w 3"/>
                  <a:gd name="T9" fmla="*/ 0 h 3"/>
                  <a:gd name="T10" fmla="*/ 3 w 3"/>
                  <a:gd name="T11" fmla="*/ 0 h 3"/>
                  <a:gd name="T12" fmla="*/ 3 w 3"/>
                  <a:gd name="T13" fmla="*/ 0 h 3"/>
                  <a:gd name="T14" fmla="*/ 3 w 3"/>
                  <a:gd name="T15" fmla="*/ 1 h 3"/>
                  <a:gd name="T16" fmla="*/ 3 w 3"/>
                  <a:gd name="T17" fmla="*/ 1 h 3"/>
                  <a:gd name="T18" fmla="*/ 1 w 3"/>
                  <a:gd name="T19" fmla="*/ 3 h 3"/>
                  <a:gd name="T20" fmla="*/ 1 w 3"/>
                  <a:gd name="T21" fmla="*/ 3 h 3"/>
                  <a:gd name="T22" fmla="*/ 0 w 3"/>
                  <a:gd name="T23" fmla="*/ 2 h 3"/>
                  <a:gd name="T24" fmla="*/ 1 w 3"/>
                  <a:gd name="T25" fmla="*/ 2 h 3"/>
                  <a:gd name="T26" fmla="*/ 1 w 3"/>
                  <a:gd name="T27" fmla="*/ 1 h 3"/>
                  <a:gd name="T28" fmla="*/ 1 w 3"/>
                  <a:gd name="T2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2"/>
                    </a:moveTo>
                    <a:cubicBezTo>
                      <a:pt x="1" y="1"/>
                      <a:pt x="1" y="1"/>
                      <a:pt x="1" y="1"/>
                    </a:cubicBezTo>
                    <a:cubicBezTo>
                      <a:pt x="1" y="1"/>
                      <a:pt x="1" y="1"/>
                      <a:pt x="1" y="1"/>
                    </a:cubicBezTo>
                    <a:cubicBezTo>
                      <a:pt x="1" y="0"/>
                      <a:pt x="1" y="0"/>
                      <a:pt x="1" y="0"/>
                    </a:cubicBezTo>
                    <a:cubicBezTo>
                      <a:pt x="1" y="0"/>
                      <a:pt x="1" y="0"/>
                      <a:pt x="1" y="0"/>
                    </a:cubicBezTo>
                    <a:cubicBezTo>
                      <a:pt x="1" y="0"/>
                      <a:pt x="2" y="0"/>
                      <a:pt x="3" y="0"/>
                    </a:cubicBezTo>
                    <a:cubicBezTo>
                      <a:pt x="3" y="0"/>
                      <a:pt x="3" y="0"/>
                      <a:pt x="3" y="0"/>
                    </a:cubicBezTo>
                    <a:cubicBezTo>
                      <a:pt x="3" y="0"/>
                      <a:pt x="3" y="1"/>
                      <a:pt x="3" y="1"/>
                    </a:cubicBezTo>
                    <a:cubicBezTo>
                      <a:pt x="3" y="1"/>
                      <a:pt x="3" y="1"/>
                      <a:pt x="3" y="1"/>
                    </a:cubicBezTo>
                    <a:cubicBezTo>
                      <a:pt x="3" y="2"/>
                      <a:pt x="2" y="2"/>
                      <a:pt x="1" y="3"/>
                    </a:cubicBezTo>
                    <a:cubicBezTo>
                      <a:pt x="1" y="3"/>
                      <a:pt x="1" y="3"/>
                      <a:pt x="1" y="3"/>
                    </a:cubicBezTo>
                    <a:cubicBezTo>
                      <a:pt x="1" y="3"/>
                      <a:pt x="0" y="2"/>
                      <a:pt x="0" y="2"/>
                    </a:cubicBezTo>
                    <a:close/>
                    <a:moveTo>
                      <a:pt x="1" y="2"/>
                    </a:moveTo>
                    <a:cubicBezTo>
                      <a:pt x="1" y="1"/>
                      <a:pt x="1" y="1"/>
                      <a:pt x="1" y="1"/>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îśļîde">
                <a:extLst>
                  <a:ext uri="{FF2B5EF4-FFF2-40B4-BE49-F238E27FC236}">
                    <a16:creationId xmlns:a16="http://schemas.microsoft.com/office/drawing/2014/main" id="{67359A04-F0B4-4EFD-A166-43B94C782CB5}"/>
                  </a:ext>
                </a:extLst>
              </p:cNvPr>
              <p:cNvSpPr/>
              <p:nvPr/>
            </p:nvSpPr>
            <p:spPr bwMode="auto">
              <a:xfrm>
                <a:off x="10998363" y="7166907"/>
                <a:ext cx="9505"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ïṧlíḍê">
                <a:extLst>
                  <a:ext uri="{FF2B5EF4-FFF2-40B4-BE49-F238E27FC236}">
                    <a16:creationId xmlns:a16="http://schemas.microsoft.com/office/drawing/2014/main" id="{8D213A16-5CFA-4B40-AC30-E1EC9F7B6413}"/>
                  </a:ext>
                </a:extLst>
              </p:cNvPr>
              <p:cNvSpPr/>
              <p:nvPr/>
            </p:nvSpPr>
            <p:spPr bwMode="auto">
              <a:xfrm>
                <a:off x="10998363" y="7164191"/>
                <a:ext cx="9505"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íślïḑê">
                <a:extLst>
                  <a:ext uri="{FF2B5EF4-FFF2-40B4-BE49-F238E27FC236}">
                    <a16:creationId xmlns:a16="http://schemas.microsoft.com/office/drawing/2014/main" id="{C2003882-755C-493B-87DA-BBE449EE83B9}"/>
                  </a:ext>
                </a:extLst>
              </p:cNvPr>
              <p:cNvSpPr/>
              <p:nvPr/>
            </p:nvSpPr>
            <p:spPr bwMode="auto">
              <a:xfrm>
                <a:off x="11039099" y="7073215"/>
                <a:ext cx="5431" cy="2716"/>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îś1ïḍè">
                <a:extLst>
                  <a:ext uri="{FF2B5EF4-FFF2-40B4-BE49-F238E27FC236}">
                    <a16:creationId xmlns:a16="http://schemas.microsoft.com/office/drawing/2014/main" id="{DE557B9F-FE36-4889-AEF5-DE69EF863B8D}"/>
                  </a:ext>
                </a:extLst>
              </p:cNvPr>
              <p:cNvSpPr/>
              <p:nvPr/>
            </p:nvSpPr>
            <p:spPr bwMode="auto">
              <a:xfrm>
                <a:off x="11039099" y="7070499"/>
                <a:ext cx="5431" cy="9505"/>
              </a:xfrm>
              <a:custGeom>
                <a:avLst/>
                <a:gdLst>
                  <a:gd name="T0" fmla="*/ 0 w 2"/>
                  <a:gd name="T1" fmla="*/ 2 h 3"/>
                  <a:gd name="T2" fmla="*/ 0 w 2"/>
                  <a:gd name="T3" fmla="*/ 1 h 3"/>
                  <a:gd name="T4" fmla="*/ 0 w 2"/>
                  <a:gd name="T5" fmla="*/ 1 h 3"/>
                  <a:gd name="T6" fmla="*/ 0 w 2"/>
                  <a:gd name="T7" fmla="*/ 0 h 3"/>
                  <a:gd name="T8" fmla="*/ 0 w 2"/>
                  <a:gd name="T9" fmla="*/ 0 h 3"/>
                  <a:gd name="T10" fmla="*/ 2 w 2"/>
                  <a:gd name="T11" fmla="*/ 0 h 3"/>
                  <a:gd name="T12" fmla="*/ 2 w 2"/>
                  <a:gd name="T13" fmla="*/ 0 h 3"/>
                  <a:gd name="T14" fmla="*/ 2 w 2"/>
                  <a:gd name="T15" fmla="*/ 1 h 3"/>
                  <a:gd name="T16" fmla="*/ 2 w 2"/>
                  <a:gd name="T17" fmla="*/ 1 h 3"/>
                  <a:gd name="T18" fmla="*/ 0 w 2"/>
                  <a:gd name="T19" fmla="*/ 3 h 3"/>
                  <a:gd name="T20" fmla="*/ 0 w 2"/>
                  <a:gd name="T21" fmla="*/ 3 h 3"/>
                  <a:gd name="T22" fmla="*/ 0 w 2"/>
                  <a:gd name="T23" fmla="*/ 2 h 3"/>
                  <a:gd name="T24" fmla="*/ 0 w 2"/>
                  <a:gd name="T25" fmla="*/ 2 h 3"/>
                  <a:gd name="T26" fmla="*/ 0 w 2"/>
                  <a:gd name="T27" fmla="*/ 1 h 3"/>
                  <a:gd name="T28" fmla="*/ 0 w 2"/>
                  <a:gd name="T29" fmla="*/ 2 h 3"/>
                  <a:gd name="T30" fmla="*/ 1 w 2"/>
                  <a:gd name="T31" fmla="*/ 1 h 3"/>
                  <a:gd name="T32" fmla="*/ 1 w 2"/>
                  <a:gd name="T33" fmla="*/ 1 h 3"/>
                  <a:gd name="T34" fmla="*/ 1 w 2"/>
                  <a:gd name="T35" fmla="*/ 1 h 3"/>
                  <a:gd name="T36" fmla="*/ 1 w 2"/>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3">
                    <a:moveTo>
                      <a:pt x="0" y="2"/>
                    </a:moveTo>
                    <a:cubicBezTo>
                      <a:pt x="0" y="1"/>
                      <a:pt x="0" y="1"/>
                      <a:pt x="0" y="1"/>
                    </a:cubicBezTo>
                    <a:cubicBezTo>
                      <a:pt x="0" y="1"/>
                      <a:pt x="0" y="1"/>
                      <a:pt x="0" y="1"/>
                    </a:cubicBezTo>
                    <a:cubicBezTo>
                      <a:pt x="0" y="0"/>
                      <a:pt x="0" y="0"/>
                      <a:pt x="0" y="0"/>
                    </a:cubicBezTo>
                    <a:cubicBezTo>
                      <a:pt x="0" y="0"/>
                      <a:pt x="0" y="0"/>
                      <a:pt x="0" y="0"/>
                    </a:cubicBezTo>
                    <a:cubicBezTo>
                      <a:pt x="0" y="0"/>
                      <a:pt x="1" y="0"/>
                      <a:pt x="2" y="0"/>
                    </a:cubicBezTo>
                    <a:cubicBezTo>
                      <a:pt x="2" y="0"/>
                      <a:pt x="2" y="0"/>
                      <a:pt x="2" y="0"/>
                    </a:cubicBezTo>
                    <a:cubicBezTo>
                      <a:pt x="2" y="0"/>
                      <a:pt x="2" y="1"/>
                      <a:pt x="2" y="1"/>
                    </a:cubicBezTo>
                    <a:cubicBezTo>
                      <a:pt x="2" y="1"/>
                      <a:pt x="2" y="1"/>
                      <a:pt x="2" y="1"/>
                    </a:cubicBezTo>
                    <a:cubicBezTo>
                      <a:pt x="2" y="2"/>
                      <a:pt x="1" y="2"/>
                      <a:pt x="0" y="3"/>
                    </a:cubicBezTo>
                    <a:cubicBezTo>
                      <a:pt x="0" y="3"/>
                      <a:pt x="0" y="3"/>
                      <a:pt x="0" y="3"/>
                    </a:cubicBezTo>
                    <a:cubicBezTo>
                      <a:pt x="0" y="3"/>
                      <a:pt x="0" y="2"/>
                      <a:pt x="0" y="2"/>
                    </a:cubicBezTo>
                    <a:close/>
                    <a:moveTo>
                      <a:pt x="0" y="2"/>
                    </a:moveTo>
                    <a:cubicBezTo>
                      <a:pt x="0" y="1"/>
                      <a:pt x="0" y="1"/>
                      <a:pt x="0" y="1"/>
                    </a:cubicBezTo>
                    <a:cubicBezTo>
                      <a:pt x="0" y="2"/>
                      <a:pt x="0" y="2"/>
                      <a:pt x="0" y="2"/>
                    </a:cubicBezTo>
                    <a:close/>
                    <a:moveTo>
                      <a:pt x="1" y="1"/>
                    </a:move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íS1ïḓê">
                <a:extLst>
                  <a:ext uri="{FF2B5EF4-FFF2-40B4-BE49-F238E27FC236}">
                    <a16:creationId xmlns:a16="http://schemas.microsoft.com/office/drawing/2014/main" id="{5E8FEDA1-ECE0-45DC-BBE3-D43D02F5F9ED}"/>
                  </a:ext>
                </a:extLst>
              </p:cNvPr>
              <p:cNvSpPr/>
              <p:nvPr/>
            </p:nvSpPr>
            <p:spPr bwMode="auto">
              <a:xfrm>
                <a:off x="11013300" y="7096298"/>
                <a:ext cx="5431" cy="2716"/>
              </a:xfrm>
              <a:custGeom>
                <a:avLst/>
                <a:gdLst>
                  <a:gd name="T0" fmla="*/ 0 w 2"/>
                  <a:gd name="T1" fmla="*/ 0 h 1"/>
                  <a:gd name="T2" fmla="*/ 0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îṡľîḍé">
                <a:extLst>
                  <a:ext uri="{FF2B5EF4-FFF2-40B4-BE49-F238E27FC236}">
                    <a16:creationId xmlns:a16="http://schemas.microsoft.com/office/drawing/2014/main" id="{74DFEBA2-1425-4674-AB02-995133E3C68A}"/>
                  </a:ext>
                </a:extLst>
              </p:cNvPr>
              <p:cNvSpPr/>
              <p:nvPr/>
            </p:nvSpPr>
            <p:spPr bwMode="auto">
              <a:xfrm>
                <a:off x="11010584" y="7096298"/>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íšḷidê">
                <a:extLst>
                  <a:ext uri="{FF2B5EF4-FFF2-40B4-BE49-F238E27FC236}">
                    <a16:creationId xmlns:a16="http://schemas.microsoft.com/office/drawing/2014/main" id="{A1BA5A5E-F261-4B1C-8654-8CA914C40740}"/>
                  </a:ext>
                </a:extLst>
              </p:cNvPr>
              <p:cNvSpPr/>
              <p:nvPr/>
            </p:nvSpPr>
            <p:spPr bwMode="auto">
              <a:xfrm>
                <a:off x="11052678" y="7051490"/>
                <a:ext cx="5431" cy="5431"/>
              </a:xfrm>
              <a:custGeom>
                <a:avLst/>
                <a:gdLst>
                  <a:gd name="T0" fmla="*/ 0 w 2"/>
                  <a:gd name="T1" fmla="*/ 0 h 2"/>
                  <a:gd name="T2" fmla="*/ 0 w 2"/>
                  <a:gd name="T3" fmla="*/ 2 h 2"/>
                  <a:gd name="T4" fmla="*/ 1 w 2"/>
                  <a:gd name="T5" fmla="*/ 0 h 2"/>
                  <a:gd name="T6" fmla="*/ 0 w 2"/>
                  <a:gd name="T7" fmla="*/ 0 h 2"/>
                </a:gdLst>
                <a:ahLst/>
                <a:cxnLst>
                  <a:cxn ang="0">
                    <a:pos x="T0" y="T1"/>
                  </a:cxn>
                  <a:cxn ang="0">
                    <a:pos x="T2" y="T3"/>
                  </a:cxn>
                  <a:cxn ang="0">
                    <a:pos x="T4" y="T5"/>
                  </a:cxn>
                  <a:cxn ang="0">
                    <a:pos x="T6" y="T7"/>
                  </a:cxn>
                </a:cxnLst>
                <a:rect l="0" t="0" r="r" b="b"/>
                <a:pathLst>
                  <a:path w="2" h="2">
                    <a:moveTo>
                      <a:pt x="0" y="0"/>
                    </a:moveTo>
                    <a:cubicBezTo>
                      <a:pt x="0" y="0"/>
                      <a:pt x="0" y="2"/>
                      <a:pt x="0" y="2"/>
                    </a:cubicBezTo>
                    <a:cubicBezTo>
                      <a:pt x="1" y="2"/>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íŝlîďê">
                <a:extLst>
                  <a:ext uri="{FF2B5EF4-FFF2-40B4-BE49-F238E27FC236}">
                    <a16:creationId xmlns:a16="http://schemas.microsoft.com/office/drawing/2014/main" id="{99493E52-AD61-4C51-A18D-09EDF8827334}"/>
                  </a:ext>
                </a:extLst>
              </p:cNvPr>
              <p:cNvSpPr/>
              <p:nvPr/>
            </p:nvSpPr>
            <p:spPr bwMode="auto">
              <a:xfrm>
                <a:off x="11049962" y="7051490"/>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îş1îdé">
                <a:extLst>
                  <a:ext uri="{FF2B5EF4-FFF2-40B4-BE49-F238E27FC236}">
                    <a16:creationId xmlns:a16="http://schemas.microsoft.com/office/drawing/2014/main" id="{A00E86DC-8643-4461-A5A6-12FC0D87DF7B}"/>
                  </a:ext>
                </a:extLst>
              </p:cNvPr>
              <p:cNvSpPr/>
              <p:nvPr/>
            </p:nvSpPr>
            <p:spPr bwMode="auto">
              <a:xfrm>
                <a:off x="11162665" y="6915703"/>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îṧḻíḋe">
                <a:extLst>
                  <a:ext uri="{FF2B5EF4-FFF2-40B4-BE49-F238E27FC236}">
                    <a16:creationId xmlns:a16="http://schemas.microsoft.com/office/drawing/2014/main" id="{845FCC5F-BFC8-4108-8D05-5CC567EA5F08}"/>
                  </a:ext>
                </a:extLst>
              </p:cNvPr>
              <p:cNvSpPr/>
              <p:nvPr/>
            </p:nvSpPr>
            <p:spPr bwMode="auto">
              <a:xfrm>
                <a:off x="11162665" y="6912987"/>
                <a:ext cx="8147" cy="8147"/>
              </a:xfrm>
              <a:custGeom>
                <a:avLst/>
                <a:gdLst>
                  <a:gd name="T0" fmla="*/ 0 w 3"/>
                  <a:gd name="T1" fmla="*/ 2 h 3"/>
                  <a:gd name="T2" fmla="*/ 1 w 3"/>
                  <a:gd name="T3" fmla="*/ 1 h 3"/>
                  <a:gd name="T4" fmla="*/ 1 w 3"/>
                  <a:gd name="T5" fmla="*/ 1 h 3"/>
                  <a:gd name="T6" fmla="*/ 1 w 3"/>
                  <a:gd name="T7" fmla="*/ 0 h 3"/>
                  <a:gd name="T8" fmla="*/ 1 w 3"/>
                  <a:gd name="T9" fmla="*/ 0 h 3"/>
                  <a:gd name="T10" fmla="*/ 2 w 3"/>
                  <a:gd name="T11" fmla="*/ 0 h 3"/>
                  <a:gd name="T12" fmla="*/ 2 w 3"/>
                  <a:gd name="T13" fmla="*/ 0 h 3"/>
                  <a:gd name="T14" fmla="*/ 3 w 3"/>
                  <a:gd name="T15" fmla="*/ 1 h 3"/>
                  <a:gd name="T16" fmla="*/ 3 w 3"/>
                  <a:gd name="T17" fmla="*/ 1 h 3"/>
                  <a:gd name="T18" fmla="*/ 1 w 3"/>
                  <a:gd name="T19" fmla="*/ 3 h 3"/>
                  <a:gd name="T20" fmla="*/ 1 w 3"/>
                  <a:gd name="T21" fmla="*/ 3 h 3"/>
                  <a:gd name="T22" fmla="*/ 0 w 3"/>
                  <a:gd name="T23" fmla="*/ 2 h 3"/>
                  <a:gd name="T24" fmla="*/ 1 w 3"/>
                  <a:gd name="T25" fmla="*/ 2 h 3"/>
                  <a:gd name="T26" fmla="*/ 1 w 3"/>
                  <a:gd name="T27" fmla="*/ 1 h 3"/>
                  <a:gd name="T28" fmla="*/ 1 w 3"/>
                  <a:gd name="T2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2"/>
                    </a:moveTo>
                    <a:cubicBezTo>
                      <a:pt x="0" y="1"/>
                      <a:pt x="1" y="1"/>
                      <a:pt x="1" y="1"/>
                    </a:cubicBezTo>
                    <a:cubicBezTo>
                      <a:pt x="1" y="1"/>
                      <a:pt x="1" y="1"/>
                      <a:pt x="1" y="1"/>
                    </a:cubicBezTo>
                    <a:cubicBezTo>
                      <a:pt x="1" y="0"/>
                      <a:pt x="1" y="0"/>
                      <a:pt x="1" y="0"/>
                    </a:cubicBezTo>
                    <a:cubicBezTo>
                      <a:pt x="1" y="0"/>
                      <a:pt x="1" y="0"/>
                      <a:pt x="1" y="0"/>
                    </a:cubicBezTo>
                    <a:cubicBezTo>
                      <a:pt x="1" y="0"/>
                      <a:pt x="1" y="0"/>
                      <a:pt x="2" y="0"/>
                    </a:cubicBezTo>
                    <a:cubicBezTo>
                      <a:pt x="2" y="0"/>
                      <a:pt x="2" y="0"/>
                      <a:pt x="2" y="0"/>
                    </a:cubicBezTo>
                    <a:cubicBezTo>
                      <a:pt x="2" y="0"/>
                      <a:pt x="3" y="1"/>
                      <a:pt x="3" y="1"/>
                    </a:cubicBezTo>
                    <a:cubicBezTo>
                      <a:pt x="3" y="1"/>
                      <a:pt x="3" y="1"/>
                      <a:pt x="3" y="1"/>
                    </a:cubicBezTo>
                    <a:cubicBezTo>
                      <a:pt x="3" y="2"/>
                      <a:pt x="2" y="2"/>
                      <a:pt x="1" y="3"/>
                    </a:cubicBezTo>
                    <a:cubicBezTo>
                      <a:pt x="1" y="3"/>
                      <a:pt x="1" y="3"/>
                      <a:pt x="1" y="3"/>
                    </a:cubicBezTo>
                    <a:cubicBezTo>
                      <a:pt x="1" y="3"/>
                      <a:pt x="0" y="2"/>
                      <a:pt x="0" y="2"/>
                    </a:cubicBezTo>
                    <a:close/>
                    <a:moveTo>
                      <a:pt x="1" y="2"/>
                    </a:moveTo>
                    <a:cubicBezTo>
                      <a:pt x="1" y="1"/>
                      <a:pt x="1" y="1"/>
                      <a:pt x="1" y="1"/>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is1íḓe">
                <a:extLst>
                  <a:ext uri="{FF2B5EF4-FFF2-40B4-BE49-F238E27FC236}">
                    <a16:creationId xmlns:a16="http://schemas.microsoft.com/office/drawing/2014/main" id="{197C9DA6-0780-4BAA-B8FB-565697D11CB1}"/>
                  </a:ext>
                </a:extLst>
              </p:cNvPr>
              <p:cNvSpPr/>
              <p:nvPr/>
            </p:nvSpPr>
            <p:spPr bwMode="auto">
              <a:xfrm>
                <a:off x="11134149" y="6904840"/>
                <a:ext cx="5431" cy="2716"/>
              </a:xfrm>
              <a:custGeom>
                <a:avLst/>
                <a:gdLst>
                  <a:gd name="T0" fmla="*/ 0 w 2"/>
                  <a:gd name="T1" fmla="*/ 0 h 1"/>
                  <a:gd name="T2" fmla="*/ 0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íṣḷîḋê">
                <a:extLst>
                  <a:ext uri="{FF2B5EF4-FFF2-40B4-BE49-F238E27FC236}">
                    <a16:creationId xmlns:a16="http://schemas.microsoft.com/office/drawing/2014/main" id="{1D1D6C05-AC44-4EAA-8B66-E348BE8DAC53}"/>
                  </a:ext>
                </a:extLst>
              </p:cNvPr>
              <p:cNvSpPr/>
              <p:nvPr/>
            </p:nvSpPr>
            <p:spPr bwMode="auto">
              <a:xfrm>
                <a:off x="11131434" y="6904840"/>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ïṩlíḍé">
                <a:extLst>
                  <a:ext uri="{FF2B5EF4-FFF2-40B4-BE49-F238E27FC236}">
                    <a16:creationId xmlns:a16="http://schemas.microsoft.com/office/drawing/2014/main" id="{0FE4BD76-76DF-4843-83DE-17356BFFACFD}"/>
                  </a:ext>
                </a:extLst>
              </p:cNvPr>
              <p:cNvSpPr/>
              <p:nvPr/>
            </p:nvSpPr>
            <p:spPr bwMode="auto">
              <a:xfrm>
                <a:off x="11165381" y="6865462"/>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iṧliḋê">
                <a:extLst>
                  <a:ext uri="{FF2B5EF4-FFF2-40B4-BE49-F238E27FC236}">
                    <a16:creationId xmlns:a16="http://schemas.microsoft.com/office/drawing/2014/main" id="{80217D4B-E792-449B-86E1-5EA8B620465C}"/>
                  </a:ext>
                </a:extLst>
              </p:cNvPr>
              <p:cNvSpPr/>
              <p:nvPr/>
            </p:nvSpPr>
            <p:spPr bwMode="auto">
              <a:xfrm>
                <a:off x="11165381" y="6862746"/>
                <a:ext cx="8147" cy="5431"/>
              </a:xfrm>
              <a:custGeom>
                <a:avLst/>
                <a:gdLst>
                  <a:gd name="T0" fmla="*/ 0 w 3"/>
                  <a:gd name="T1" fmla="*/ 2 h 2"/>
                  <a:gd name="T2" fmla="*/ 1 w 3"/>
                  <a:gd name="T3" fmla="*/ 1 h 2"/>
                  <a:gd name="T4" fmla="*/ 1 w 3"/>
                  <a:gd name="T5" fmla="*/ 1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2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2"/>
                    </a:moveTo>
                    <a:cubicBezTo>
                      <a:pt x="0" y="1"/>
                      <a:pt x="1" y="1"/>
                      <a:pt x="1" y="1"/>
                    </a:cubicBezTo>
                    <a:cubicBezTo>
                      <a:pt x="1" y="1"/>
                      <a:pt x="1" y="1"/>
                      <a:pt x="1" y="1"/>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2"/>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ïşlïḋé">
                <a:extLst>
                  <a:ext uri="{FF2B5EF4-FFF2-40B4-BE49-F238E27FC236}">
                    <a16:creationId xmlns:a16="http://schemas.microsoft.com/office/drawing/2014/main" id="{EB12D903-3E61-4B70-8FA1-CDE136DE1AED}"/>
                  </a:ext>
                </a:extLst>
              </p:cNvPr>
              <p:cNvSpPr/>
              <p:nvPr/>
            </p:nvSpPr>
            <p:spPr bwMode="auto">
              <a:xfrm>
                <a:off x="11204758" y="6904840"/>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ï$ḷïdê">
                <a:extLst>
                  <a:ext uri="{FF2B5EF4-FFF2-40B4-BE49-F238E27FC236}">
                    <a16:creationId xmlns:a16="http://schemas.microsoft.com/office/drawing/2014/main" id="{CDD089F7-1298-4F91-8065-9802A669BF5A}"/>
                  </a:ext>
                </a:extLst>
              </p:cNvPr>
              <p:cNvSpPr/>
              <p:nvPr/>
            </p:nvSpPr>
            <p:spPr bwMode="auto">
              <a:xfrm>
                <a:off x="11204758" y="6902125"/>
                <a:ext cx="8147" cy="8147"/>
              </a:xfrm>
              <a:custGeom>
                <a:avLst/>
                <a:gdLst>
                  <a:gd name="T0" fmla="*/ 0 w 3"/>
                  <a:gd name="T1" fmla="*/ 2 h 3"/>
                  <a:gd name="T2" fmla="*/ 0 w 3"/>
                  <a:gd name="T3" fmla="*/ 1 h 3"/>
                  <a:gd name="T4" fmla="*/ 0 w 3"/>
                  <a:gd name="T5" fmla="*/ 1 h 3"/>
                  <a:gd name="T6" fmla="*/ 0 w 3"/>
                  <a:gd name="T7" fmla="*/ 0 h 3"/>
                  <a:gd name="T8" fmla="*/ 1 w 3"/>
                  <a:gd name="T9" fmla="*/ 0 h 3"/>
                  <a:gd name="T10" fmla="*/ 2 w 3"/>
                  <a:gd name="T11" fmla="*/ 0 h 3"/>
                  <a:gd name="T12" fmla="*/ 2 w 3"/>
                  <a:gd name="T13" fmla="*/ 0 h 3"/>
                  <a:gd name="T14" fmla="*/ 3 w 3"/>
                  <a:gd name="T15" fmla="*/ 1 h 3"/>
                  <a:gd name="T16" fmla="*/ 3 w 3"/>
                  <a:gd name="T17" fmla="*/ 1 h 3"/>
                  <a:gd name="T18" fmla="*/ 1 w 3"/>
                  <a:gd name="T19" fmla="*/ 3 h 3"/>
                  <a:gd name="T20" fmla="*/ 1 w 3"/>
                  <a:gd name="T21" fmla="*/ 3 h 3"/>
                  <a:gd name="T22" fmla="*/ 0 w 3"/>
                  <a:gd name="T23" fmla="*/ 2 h 3"/>
                  <a:gd name="T24" fmla="*/ 1 w 3"/>
                  <a:gd name="T25" fmla="*/ 1 h 3"/>
                  <a:gd name="T26" fmla="*/ 1 w 3"/>
                  <a:gd name="T27" fmla="*/ 1 h 3"/>
                  <a:gd name="T28" fmla="*/ 1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2"/>
                    </a:moveTo>
                    <a:cubicBezTo>
                      <a:pt x="0" y="1"/>
                      <a:pt x="0" y="1"/>
                      <a:pt x="0" y="1"/>
                    </a:cubicBezTo>
                    <a:cubicBezTo>
                      <a:pt x="0" y="1"/>
                      <a:pt x="0" y="1"/>
                      <a:pt x="0" y="1"/>
                    </a:cubicBezTo>
                    <a:cubicBezTo>
                      <a:pt x="0" y="0"/>
                      <a:pt x="0" y="0"/>
                      <a:pt x="0"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2" y="2"/>
                      <a:pt x="2" y="2"/>
                      <a:pt x="1" y="3"/>
                    </a:cubicBezTo>
                    <a:cubicBezTo>
                      <a:pt x="1" y="3"/>
                      <a:pt x="1" y="3"/>
                      <a:pt x="1" y="3"/>
                    </a:cubicBezTo>
                    <a:cubicBezTo>
                      <a:pt x="0" y="3"/>
                      <a:pt x="0" y="2"/>
                      <a:pt x="0" y="2"/>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ïS1idè">
                <a:extLst>
                  <a:ext uri="{FF2B5EF4-FFF2-40B4-BE49-F238E27FC236}">
                    <a16:creationId xmlns:a16="http://schemas.microsoft.com/office/drawing/2014/main" id="{A2FE4C7D-AC3A-4C7E-BE96-CB3DDB6A388F}"/>
                  </a:ext>
                </a:extLst>
              </p:cNvPr>
              <p:cNvSpPr/>
              <p:nvPr/>
            </p:nvSpPr>
            <p:spPr bwMode="auto">
              <a:xfrm>
                <a:off x="11173528" y="6957796"/>
                <a:ext cx="9505"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iSļiḑé">
                <a:extLst>
                  <a:ext uri="{FF2B5EF4-FFF2-40B4-BE49-F238E27FC236}">
                    <a16:creationId xmlns:a16="http://schemas.microsoft.com/office/drawing/2014/main" id="{BD27166F-A9C4-44B0-9CEB-12626EECDC3C}"/>
                  </a:ext>
                </a:extLst>
              </p:cNvPr>
              <p:cNvSpPr/>
              <p:nvPr/>
            </p:nvSpPr>
            <p:spPr bwMode="auto">
              <a:xfrm>
                <a:off x="11173528" y="6955081"/>
                <a:ext cx="9505" cy="5431"/>
              </a:xfrm>
              <a:custGeom>
                <a:avLst/>
                <a:gdLst>
                  <a:gd name="T0" fmla="*/ 0 w 3"/>
                  <a:gd name="T1" fmla="*/ 1 h 2"/>
                  <a:gd name="T2" fmla="*/ 0 w 3"/>
                  <a:gd name="T3" fmla="*/ 0 h 2"/>
                  <a:gd name="T4" fmla="*/ 0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0" y="0"/>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0"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íśliḋè">
                <a:extLst>
                  <a:ext uri="{FF2B5EF4-FFF2-40B4-BE49-F238E27FC236}">
                    <a16:creationId xmlns:a16="http://schemas.microsoft.com/office/drawing/2014/main" id="{9B8E2230-3A84-4EE9-93AB-40A74C0BDD07}"/>
                  </a:ext>
                </a:extLst>
              </p:cNvPr>
              <p:cNvSpPr/>
              <p:nvPr/>
            </p:nvSpPr>
            <p:spPr bwMode="auto">
              <a:xfrm>
                <a:off x="11136865" y="6963228"/>
                <a:ext cx="9505"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ïşḻiḑé">
                <a:extLst>
                  <a:ext uri="{FF2B5EF4-FFF2-40B4-BE49-F238E27FC236}">
                    <a16:creationId xmlns:a16="http://schemas.microsoft.com/office/drawing/2014/main" id="{FB1AE509-D7C6-4327-8699-E57AAC2AAAE5}"/>
                  </a:ext>
                </a:extLst>
              </p:cNvPr>
              <p:cNvSpPr/>
              <p:nvPr/>
            </p:nvSpPr>
            <p:spPr bwMode="auto">
              <a:xfrm>
                <a:off x="11136865" y="6960512"/>
                <a:ext cx="9505"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 name="T30" fmla="*/ 2 w 3"/>
                  <a:gd name="T31" fmla="*/ 1 h 2"/>
                  <a:gd name="T32" fmla="*/ 2 w 3"/>
                  <a:gd name="T33" fmla="*/ 1 h 2"/>
                  <a:gd name="T34" fmla="*/ 2 w 3"/>
                  <a:gd name="T35" fmla="*/ 1 h 2"/>
                  <a:gd name="T36" fmla="*/ 2 w 3"/>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0" y="1"/>
                    </a:moveTo>
                    <a:cubicBezTo>
                      <a:pt x="0" y="1"/>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1"/>
                      <a:pt x="1" y="1"/>
                      <a:pt x="1" y="1"/>
                    </a:cubicBezTo>
                    <a:cubicBezTo>
                      <a:pt x="1" y="1"/>
                      <a:pt x="1" y="1"/>
                      <a:pt x="1" y="1"/>
                    </a:cubicBezTo>
                    <a:close/>
                    <a:moveTo>
                      <a:pt x="2" y="1"/>
                    </a:move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ïŝľiḓe">
                <a:extLst>
                  <a:ext uri="{FF2B5EF4-FFF2-40B4-BE49-F238E27FC236}">
                    <a16:creationId xmlns:a16="http://schemas.microsoft.com/office/drawing/2014/main" id="{4E0805F4-8206-4070-BA28-24DE94385F99}"/>
                  </a:ext>
                </a:extLst>
              </p:cNvPr>
              <p:cNvSpPr/>
              <p:nvPr/>
            </p:nvSpPr>
            <p:spPr bwMode="auto">
              <a:xfrm>
                <a:off x="11134149" y="6944217"/>
                <a:ext cx="5431" cy="2716"/>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i$líḍè">
                <a:extLst>
                  <a:ext uri="{FF2B5EF4-FFF2-40B4-BE49-F238E27FC236}">
                    <a16:creationId xmlns:a16="http://schemas.microsoft.com/office/drawing/2014/main" id="{4B7EE5AD-D4AD-4611-9F13-5DB82CED8C38}"/>
                  </a:ext>
                </a:extLst>
              </p:cNvPr>
              <p:cNvSpPr/>
              <p:nvPr/>
            </p:nvSpPr>
            <p:spPr bwMode="auto">
              <a:xfrm>
                <a:off x="11131434" y="6941502"/>
                <a:ext cx="8147" cy="8147"/>
              </a:xfrm>
              <a:custGeom>
                <a:avLst/>
                <a:gdLst>
                  <a:gd name="T0" fmla="*/ 0 w 3"/>
                  <a:gd name="T1" fmla="*/ 2 h 3"/>
                  <a:gd name="T2" fmla="*/ 1 w 3"/>
                  <a:gd name="T3" fmla="*/ 1 h 3"/>
                  <a:gd name="T4" fmla="*/ 1 w 3"/>
                  <a:gd name="T5" fmla="*/ 1 h 3"/>
                  <a:gd name="T6" fmla="*/ 1 w 3"/>
                  <a:gd name="T7" fmla="*/ 0 h 3"/>
                  <a:gd name="T8" fmla="*/ 1 w 3"/>
                  <a:gd name="T9" fmla="*/ 0 h 3"/>
                  <a:gd name="T10" fmla="*/ 3 w 3"/>
                  <a:gd name="T11" fmla="*/ 0 h 3"/>
                  <a:gd name="T12" fmla="*/ 3 w 3"/>
                  <a:gd name="T13" fmla="*/ 0 h 3"/>
                  <a:gd name="T14" fmla="*/ 3 w 3"/>
                  <a:gd name="T15" fmla="*/ 1 h 3"/>
                  <a:gd name="T16" fmla="*/ 3 w 3"/>
                  <a:gd name="T17" fmla="*/ 1 h 3"/>
                  <a:gd name="T18" fmla="*/ 1 w 3"/>
                  <a:gd name="T19" fmla="*/ 3 h 3"/>
                  <a:gd name="T20" fmla="*/ 1 w 3"/>
                  <a:gd name="T21" fmla="*/ 3 h 3"/>
                  <a:gd name="T22" fmla="*/ 0 w 3"/>
                  <a:gd name="T23" fmla="*/ 2 h 3"/>
                  <a:gd name="T24" fmla="*/ 1 w 3"/>
                  <a:gd name="T25" fmla="*/ 1 h 3"/>
                  <a:gd name="T26" fmla="*/ 1 w 3"/>
                  <a:gd name="T27" fmla="*/ 1 h 3"/>
                  <a:gd name="T28" fmla="*/ 1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2"/>
                    </a:moveTo>
                    <a:cubicBezTo>
                      <a:pt x="1" y="1"/>
                      <a:pt x="1" y="1"/>
                      <a:pt x="1" y="1"/>
                    </a:cubicBezTo>
                    <a:cubicBezTo>
                      <a:pt x="1" y="1"/>
                      <a:pt x="1" y="1"/>
                      <a:pt x="1" y="1"/>
                    </a:cubicBezTo>
                    <a:cubicBezTo>
                      <a:pt x="1" y="0"/>
                      <a:pt x="1" y="0"/>
                      <a:pt x="1" y="0"/>
                    </a:cubicBezTo>
                    <a:cubicBezTo>
                      <a:pt x="1" y="0"/>
                      <a:pt x="1" y="0"/>
                      <a:pt x="1" y="0"/>
                    </a:cubicBezTo>
                    <a:cubicBezTo>
                      <a:pt x="1" y="0"/>
                      <a:pt x="2" y="0"/>
                      <a:pt x="3" y="0"/>
                    </a:cubicBezTo>
                    <a:cubicBezTo>
                      <a:pt x="3" y="0"/>
                      <a:pt x="3" y="0"/>
                      <a:pt x="3" y="0"/>
                    </a:cubicBezTo>
                    <a:cubicBezTo>
                      <a:pt x="3" y="0"/>
                      <a:pt x="3" y="0"/>
                      <a:pt x="3" y="1"/>
                    </a:cubicBezTo>
                    <a:cubicBezTo>
                      <a:pt x="3" y="1"/>
                      <a:pt x="3" y="1"/>
                      <a:pt x="3" y="1"/>
                    </a:cubicBezTo>
                    <a:cubicBezTo>
                      <a:pt x="3" y="2"/>
                      <a:pt x="2" y="2"/>
                      <a:pt x="1" y="3"/>
                    </a:cubicBezTo>
                    <a:cubicBezTo>
                      <a:pt x="1" y="3"/>
                      <a:pt x="1" y="3"/>
                      <a:pt x="1" y="3"/>
                    </a:cubicBezTo>
                    <a:cubicBezTo>
                      <a:pt x="1" y="3"/>
                      <a:pt x="0" y="2"/>
                      <a:pt x="0" y="2"/>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îşḷïde">
                <a:extLst>
                  <a:ext uri="{FF2B5EF4-FFF2-40B4-BE49-F238E27FC236}">
                    <a16:creationId xmlns:a16="http://schemas.microsoft.com/office/drawing/2014/main" id="{C68F62FA-E1FE-48DF-94F9-7F4BA9BBF1B4}"/>
                  </a:ext>
                </a:extLst>
              </p:cNvPr>
              <p:cNvSpPr/>
              <p:nvPr/>
            </p:nvSpPr>
            <p:spPr bwMode="auto">
              <a:xfrm>
                <a:off x="11117855" y="6938787"/>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iṥlíḍê">
                <a:extLst>
                  <a:ext uri="{FF2B5EF4-FFF2-40B4-BE49-F238E27FC236}">
                    <a16:creationId xmlns:a16="http://schemas.microsoft.com/office/drawing/2014/main" id="{740FAC92-B789-4AF1-AEA5-54BB588312FD}"/>
                  </a:ext>
                </a:extLst>
              </p:cNvPr>
              <p:cNvSpPr/>
              <p:nvPr/>
            </p:nvSpPr>
            <p:spPr bwMode="auto">
              <a:xfrm>
                <a:off x="11117855" y="6936070"/>
                <a:ext cx="8147" cy="8147"/>
              </a:xfrm>
              <a:custGeom>
                <a:avLst/>
                <a:gdLst>
                  <a:gd name="T0" fmla="*/ 0 w 3"/>
                  <a:gd name="T1" fmla="*/ 2 h 3"/>
                  <a:gd name="T2" fmla="*/ 1 w 3"/>
                  <a:gd name="T3" fmla="*/ 1 h 3"/>
                  <a:gd name="T4" fmla="*/ 1 w 3"/>
                  <a:gd name="T5" fmla="*/ 1 h 3"/>
                  <a:gd name="T6" fmla="*/ 1 w 3"/>
                  <a:gd name="T7" fmla="*/ 0 h 3"/>
                  <a:gd name="T8" fmla="*/ 1 w 3"/>
                  <a:gd name="T9" fmla="*/ 0 h 3"/>
                  <a:gd name="T10" fmla="*/ 2 w 3"/>
                  <a:gd name="T11" fmla="*/ 0 h 3"/>
                  <a:gd name="T12" fmla="*/ 2 w 3"/>
                  <a:gd name="T13" fmla="*/ 0 h 3"/>
                  <a:gd name="T14" fmla="*/ 3 w 3"/>
                  <a:gd name="T15" fmla="*/ 1 h 3"/>
                  <a:gd name="T16" fmla="*/ 3 w 3"/>
                  <a:gd name="T17" fmla="*/ 1 h 3"/>
                  <a:gd name="T18" fmla="*/ 1 w 3"/>
                  <a:gd name="T19" fmla="*/ 3 h 3"/>
                  <a:gd name="T20" fmla="*/ 1 w 3"/>
                  <a:gd name="T21" fmla="*/ 3 h 3"/>
                  <a:gd name="T22" fmla="*/ 0 w 3"/>
                  <a:gd name="T23" fmla="*/ 2 h 3"/>
                  <a:gd name="T24" fmla="*/ 1 w 3"/>
                  <a:gd name="T25" fmla="*/ 2 h 3"/>
                  <a:gd name="T26" fmla="*/ 1 w 3"/>
                  <a:gd name="T27" fmla="*/ 1 h 3"/>
                  <a:gd name="T28" fmla="*/ 1 w 3"/>
                  <a:gd name="T2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2"/>
                    </a:moveTo>
                    <a:cubicBezTo>
                      <a:pt x="0" y="1"/>
                      <a:pt x="1" y="1"/>
                      <a:pt x="1" y="1"/>
                    </a:cubicBezTo>
                    <a:cubicBezTo>
                      <a:pt x="1" y="1"/>
                      <a:pt x="1" y="1"/>
                      <a:pt x="1" y="1"/>
                    </a:cubicBezTo>
                    <a:cubicBezTo>
                      <a:pt x="1" y="0"/>
                      <a:pt x="1" y="0"/>
                      <a:pt x="1" y="0"/>
                    </a:cubicBezTo>
                    <a:cubicBezTo>
                      <a:pt x="1" y="0"/>
                      <a:pt x="1" y="0"/>
                      <a:pt x="1" y="0"/>
                    </a:cubicBezTo>
                    <a:cubicBezTo>
                      <a:pt x="1" y="0"/>
                      <a:pt x="2" y="0"/>
                      <a:pt x="2" y="0"/>
                    </a:cubicBezTo>
                    <a:cubicBezTo>
                      <a:pt x="2" y="0"/>
                      <a:pt x="2" y="0"/>
                      <a:pt x="2" y="0"/>
                    </a:cubicBezTo>
                    <a:cubicBezTo>
                      <a:pt x="3" y="0"/>
                      <a:pt x="3" y="1"/>
                      <a:pt x="3" y="1"/>
                    </a:cubicBezTo>
                    <a:cubicBezTo>
                      <a:pt x="3" y="1"/>
                      <a:pt x="3" y="1"/>
                      <a:pt x="3" y="1"/>
                    </a:cubicBezTo>
                    <a:cubicBezTo>
                      <a:pt x="3" y="2"/>
                      <a:pt x="2" y="2"/>
                      <a:pt x="1" y="3"/>
                    </a:cubicBezTo>
                    <a:cubicBezTo>
                      <a:pt x="1" y="3"/>
                      <a:pt x="1" y="3"/>
                      <a:pt x="1" y="3"/>
                    </a:cubicBezTo>
                    <a:cubicBezTo>
                      <a:pt x="1" y="3"/>
                      <a:pt x="0" y="2"/>
                      <a:pt x="0" y="2"/>
                    </a:cubicBezTo>
                    <a:close/>
                    <a:moveTo>
                      <a:pt x="1" y="2"/>
                    </a:moveTo>
                    <a:cubicBezTo>
                      <a:pt x="1" y="1"/>
                      <a:pt x="1" y="1"/>
                      <a:pt x="1" y="1"/>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íṥ1íďe">
                <a:extLst>
                  <a:ext uri="{FF2B5EF4-FFF2-40B4-BE49-F238E27FC236}">
                    <a16:creationId xmlns:a16="http://schemas.microsoft.com/office/drawing/2014/main" id="{4B206D98-9862-4594-9A5A-60343E31C72D}"/>
                  </a:ext>
                </a:extLst>
              </p:cNvPr>
              <p:cNvSpPr/>
              <p:nvPr/>
            </p:nvSpPr>
            <p:spPr bwMode="auto">
              <a:xfrm>
                <a:off x="11131434" y="6532786"/>
                <a:ext cx="5431" cy="2716"/>
              </a:xfrm>
              <a:custGeom>
                <a:avLst/>
                <a:gdLst>
                  <a:gd name="T0" fmla="*/ 0 w 2"/>
                  <a:gd name="T1" fmla="*/ 0 h 1"/>
                  <a:gd name="T2" fmla="*/ 0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iṣľíḋè">
                <a:extLst>
                  <a:ext uri="{FF2B5EF4-FFF2-40B4-BE49-F238E27FC236}">
                    <a16:creationId xmlns:a16="http://schemas.microsoft.com/office/drawing/2014/main" id="{061D7A43-23ED-4000-9C89-9BF703D2C492}"/>
                  </a:ext>
                </a:extLst>
              </p:cNvPr>
              <p:cNvSpPr/>
              <p:nvPr/>
            </p:nvSpPr>
            <p:spPr bwMode="auto">
              <a:xfrm>
                <a:off x="11128718" y="6528711"/>
                <a:ext cx="8147" cy="6790"/>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ïşlîdè">
                <a:extLst>
                  <a:ext uri="{FF2B5EF4-FFF2-40B4-BE49-F238E27FC236}">
                    <a16:creationId xmlns:a16="http://schemas.microsoft.com/office/drawing/2014/main" id="{21942978-BF90-4841-AD8B-E0C1E959D1B5}"/>
                  </a:ext>
                </a:extLst>
              </p:cNvPr>
              <p:cNvSpPr/>
              <p:nvPr/>
            </p:nvSpPr>
            <p:spPr bwMode="auto">
              <a:xfrm>
                <a:off x="11134149" y="6523280"/>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ísḷïḑè">
                <a:extLst>
                  <a:ext uri="{FF2B5EF4-FFF2-40B4-BE49-F238E27FC236}">
                    <a16:creationId xmlns:a16="http://schemas.microsoft.com/office/drawing/2014/main" id="{B256AC6C-32C7-48FF-8F72-841AA3CC3D9D}"/>
                  </a:ext>
                </a:extLst>
              </p:cNvPr>
              <p:cNvSpPr/>
              <p:nvPr/>
            </p:nvSpPr>
            <p:spPr bwMode="auto">
              <a:xfrm>
                <a:off x="11134149" y="6523280"/>
                <a:ext cx="8147" cy="5431"/>
              </a:xfrm>
              <a:custGeom>
                <a:avLst/>
                <a:gdLst>
                  <a:gd name="T0" fmla="*/ 0 w 3"/>
                  <a:gd name="T1" fmla="*/ 1 h 2"/>
                  <a:gd name="T2" fmla="*/ 0 w 3"/>
                  <a:gd name="T3" fmla="*/ 0 h 2"/>
                  <a:gd name="T4" fmla="*/ 0 w 3"/>
                  <a:gd name="T5" fmla="*/ 0 h 2"/>
                  <a:gd name="T6" fmla="*/ 1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0" y="0"/>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0"/>
                      <a:pt x="3" y="0"/>
                      <a:pt x="3" y="0"/>
                    </a:cubicBezTo>
                    <a:cubicBezTo>
                      <a:pt x="3" y="0"/>
                      <a:pt x="3" y="0"/>
                      <a:pt x="3" y="0"/>
                    </a:cubicBezTo>
                    <a:cubicBezTo>
                      <a:pt x="3" y="1"/>
                      <a:pt x="2" y="2"/>
                      <a:pt x="1" y="2"/>
                    </a:cubicBezTo>
                    <a:cubicBezTo>
                      <a:pt x="1" y="2"/>
                      <a:pt x="1" y="2"/>
                      <a:pt x="1" y="2"/>
                    </a:cubicBezTo>
                    <a:cubicBezTo>
                      <a:pt x="0"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îšḻïďe">
                <a:extLst>
                  <a:ext uri="{FF2B5EF4-FFF2-40B4-BE49-F238E27FC236}">
                    <a16:creationId xmlns:a16="http://schemas.microsoft.com/office/drawing/2014/main" id="{5A1A63B9-85A8-495A-8AFA-4E6356C6639B}"/>
                  </a:ext>
                </a:extLst>
              </p:cNvPr>
              <p:cNvSpPr/>
              <p:nvPr/>
            </p:nvSpPr>
            <p:spPr bwMode="auto">
              <a:xfrm>
                <a:off x="11249568" y="6430945"/>
                <a:ext cx="14937" cy="8147"/>
              </a:xfrm>
              <a:custGeom>
                <a:avLst/>
                <a:gdLst>
                  <a:gd name="T0" fmla="*/ 2 w 5"/>
                  <a:gd name="T1" fmla="*/ 0 h 3"/>
                  <a:gd name="T2" fmla="*/ 1 w 5"/>
                  <a:gd name="T3" fmla="*/ 2 h 3"/>
                  <a:gd name="T4" fmla="*/ 3 w 5"/>
                  <a:gd name="T5" fmla="*/ 2 h 3"/>
                  <a:gd name="T6" fmla="*/ 2 w 5"/>
                  <a:gd name="T7" fmla="*/ 0 h 3"/>
                </a:gdLst>
                <a:ahLst/>
                <a:cxnLst>
                  <a:cxn ang="0">
                    <a:pos x="T0" y="T1"/>
                  </a:cxn>
                  <a:cxn ang="0">
                    <a:pos x="T2" y="T3"/>
                  </a:cxn>
                  <a:cxn ang="0">
                    <a:pos x="T4" y="T5"/>
                  </a:cxn>
                  <a:cxn ang="0">
                    <a:pos x="T6" y="T7"/>
                  </a:cxn>
                </a:cxnLst>
                <a:rect l="0" t="0" r="r" b="b"/>
                <a:pathLst>
                  <a:path w="5" h="3">
                    <a:moveTo>
                      <a:pt x="2" y="0"/>
                    </a:moveTo>
                    <a:cubicBezTo>
                      <a:pt x="2" y="0"/>
                      <a:pt x="0" y="1"/>
                      <a:pt x="1" y="2"/>
                    </a:cubicBezTo>
                    <a:cubicBezTo>
                      <a:pt x="2" y="3"/>
                      <a:pt x="5" y="2"/>
                      <a:pt x="3" y="2"/>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íṡľíḓe">
                <a:extLst>
                  <a:ext uri="{FF2B5EF4-FFF2-40B4-BE49-F238E27FC236}">
                    <a16:creationId xmlns:a16="http://schemas.microsoft.com/office/drawing/2014/main" id="{90178E22-24CF-41D3-BD71-19C984419109}"/>
                  </a:ext>
                </a:extLst>
              </p:cNvPr>
              <p:cNvSpPr/>
              <p:nvPr/>
            </p:nvSpPr>
            <p:spPr bwMode="auto">
              <a:xfrm>
                <a:off x="11249568" y="6430945"/>
                <a:ext cx="12221" cy="8147"/>
              </a:xfrm>
              <a:custGeom>
                <a:avLst/>
                <a:gdLst>
                  <a:gd name="T0" fmla="*/ 0 w 4"/>
                  <a:gd name="T1" fmla="*/ 3 h 3"/>
                  <a:gd name="T2" fmla="*/ 0 w 4"/>
                  <a:gd name="T3" fmla="*/ 2 h 3"/>
                  <a:gd name="T4" fmla="*/ 0 w 4"/>
                  <a:gd name="T5" fmla="*/ 2 h 3"/>
                  <a:gd name="T6" fmla="*/ 1 w 4"/>
                  <a:gd name="T7" fmla="*/ 0 h 3"/>
                  <a:gd name="T8" fmla="*/ 1 w 4"/>
                  <a:gd name="T9" fmla="*/ 0 h 3"/>
                  <a:gd name="T10" fmla="*/ 2 w 4"/>
                  <a:gd name="T11" fmla="*/ 0 h 3"/>
                  <a:gd name="T12" fmla="*/ 2 w 4"/>
                  <a:gd name="T13" fmla="*/ 0 h 3"/>
                  <a:gd name="T14" fmla="*/ 4 w 4"/>
                  <a:gd name="T15" fmla="*/ 1 h 3"/>
                  <a:gd name="T16" fmla="*/ 4 w 4"/>
                  <a:gd name="T17" fmla="*/ 1 h 3"/>
                  <a:gd name="T18" fmla="*/ 4 w 4"/>
                  <a:gd name="T19" fmla="*/ 2 h 3"/>
                  <a:gd name="T20" fmla="*/ 4 w 4"/>
                  <a:gd name="T21" fmla="*/ 2 h 3"/>
                  <a:gd name="T22" fmla="*/ 2 w 4"/>
                  <a:gd name="T23" fmla="*/ 3 h 3"/>
                  <a:gd name="T24" fmla="*/ 2 w 4"/>
                  <a:gd name="T25" fmla="*/ 3 h 3"/>
                  <a:gd name="T26" fmla="*/ 0 w 4"/>
                  <a:gd name="T27" fmla="*/ 3 h 3"/>
                  <a:gd name="T28" fmla="*/ 2 w 4"/>
                  <a:gd name="T29" fmla="*/ 2 h 3"/>
                  <a:gd name="T30" fmla="*/ 2 w 4"/>
                  <a:gd name="T31" fmla="*/ 1 h 3"/>
                  <a:gd name="T32" fmla="*/ 2 w 4"/>
                  <a:gd name="T33" fmla="*/ 1 h 3"/>
                  <a:gd name="T34" fmla="*/ 1 w 4"/>
                  <a:gd name="T35" fmla="*/ 1 h 3"/>
                  <a:gd name="T36" fmla="*/ 1 w 4"/>
                  <a:gd name="T37" fmla="*/ 1 h 3"/>
                  <a:gd name="T38" fmla="*/ 2 w 4"/>
                  <a:gd name="T39" fmla="*/ 2 h 3"/>
                  <a:gd name="T40" fmla="*/ 2 w 4"/>
                  <a:gd name="T41" fmla="*/ 2 h 3"/>
                  <a:gd name="T42" fmla="*/ 2 w 4"/>
                  <a:gd name="T43" fmla="*/ 2 h 3"/>
                  <a:gd name="T44" fmla="*/ 1 w 4"/>
                  <a:gd name="T45" fmla="*/ 1 h 3"/>
                  <a:gd name="T46" fmla="*/ 2 w 4"/>
                  <a:gd name="T47" fmla="*/ 0 h 3"/>
                  <a:gd name="T48" fmla="*/ 1 w 4"/>
                  <a:gd name="T4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 h="3">
                    <a:moveTo>
                      <a:pt x="0" y="3"/>
                    </a:moveTo>
                    <a:cubicBezTo>
                      <a:pt x="0" y="2"/>
                      <a:pt x="0" y="2"/>
                      <a:pt x="0" y="2"/>
                    </a:cubicBezTo>
                    <a:cubicBezTo>
                      <a:pt x="0" y="2"/>
                      <a:pt x="0" y="2"/>
                      <a:pt x="0" y="2"/>
                    </a:cubicBezTo>
                    <a:cubicBezTo>
                      <a:pt x="0" y="0"/>
                      <a:pt x="1" y="0"/>
                      <a:pt x="1" y="0"/>
                    </a:cubicBezTo>
                    <a:cubicBezTo>
                      <a:pt x="1" y="0"/>
                      <a:pt x="1" y="0"/>
                      <a:pt x="1" y="0"/>
                    </a:cubicBezTo>
                    <a:cubicBezTo>
                      <a:pt x="2" y="0"/>
                      <a:pt x="2" y="0"/>
                      <a:pt x="2" y="0"/>
                    </a:cubicBezTo>
                    <a:cubicBezTo>
                      <a:pt x="2" y="0"/>
                      <a:pt x="2" y="0"/>
                      <a:pt x="2" y="0"/>
                    </a:cubicBezTo>
                    <a:cubicBezTo>
                      <a:pt x="2" y="0"/>
                      <a:pt x="3" y="0"/>
                      <a:pt x="4" y="1"/>
                    </a:cubicBezTo>
                    <a:cubicBezTo>
                      <a:pt x="4" y="1"/>
                      <a:pt x="4" y="1"/>
                      <a:pt x="4" y="1"/>
                    </a:cubicBezTo>
                    <a:cubicBezTo>
                      <a:pt x="4" y="1"/>
                      <a:pt x="4" y="1"/>
                      <a:pt x="4" y="2"/>
                    </a:cubicBezTo>
                    <a:cubicBezTo>
                      <a:pt x="4" y="2"/>
                      <a:pt x="4" y="2"/>
                      <a:pt x="4" y="2"/>
                    </a:cubicBezTo>
                    <a:cubicBezTo>
                      <a:pt x="4" y="3"/>
                      <a:pt x="3" y="3"/>
                      <a:pt x="2" y="3"/>
                    </a:cubicBezTo>
                    <a:cubicBezTo>
                      <a:pt x="2" y="3"/>
                      <a:pt x="2" y="3"/>
                      <a:pt x="2" y="3"/>
                    </a:cubicBezTo>
                    <a:cubicBezTo>
                      <a:pt x="2" y="3"/>
                      <a:pt x="1" y="3"/>
                      <a:pt x="0" y="3"/>
                    </a:cubicBezTo>
                    <a:close/>
                    <a:moveTo>
                      <a:pt x="2" y="2"/>
                    </a:moveTo>
                    <a:cubicBezTo>
                      <a:pt x="2" y="1"/>
                      <a:pt x="2" y="1"/>
                      <a:pt x="2" y="1"/>
                    </a:cubicBezTo>
                    <a:cubicBezTo>
                      <a:pt x="2" y="1"/>
                      <a:pt x="2" y="1"/>
                      <a:pt x="2" y="1"/>
                    </a:cubicBezTo>
                    <a:cubicBezTo>
                      <a:pt x="1" y="1"/>
                      <a:pt x="1" y="1"/>
                      <a:pt x="1" y="1"/>
                    </a:cubicBezTo>
                    <a:cubicBezTo>
                      <a:pt x="1" y="1"/>
                      <a:pt x="1" y="1"/>
                      <a:pt x="1" y="1"/>
                    </a:cubicBezTo>
                    <a:cubicBezTo>
                      <a:pt x="1" y="2"/>
                      <a:pt x="2" y="2"/>
                      <a:pt x="2" y="2"/>
                    </a:cubicBezTo>
                    <a:cubicBezTo>
                      <a:pt x="2" y="2"/>
                      <a:pt x="2" y="2"/>
                      <a:pt x="2" y="2"/>
                    </a:cubicBezTo>
                    <a:cubicBezTo>
                      <a:pt x="2" y="2"/>
                      <a:pt x="2" y="2"/>
                      <a:pt x="2" y="2"/>
                    </a:cubicBezTo>
                    <a:close/>
                    <a:moveTo>
                      <a:pt x="1" y="1"/>
                    </a:moveTo>
                    <a:cubicBezTo>
                      <a:pt x="2" y="0"/>
                      <a:pt x="2" y="0"/>
                      <a:pt x="2"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iṧliḋê">
                <a:extLst>
                  <a:ext uri="{FF2B5EF4-FFF2-40B4-BE49-F238E27FC236}">
                    <a16:creationId xmlns:a16="http://schemas.microsoft.com/office/drawing/2014/main" id="{69B1DED3-A203-4431-9E74-EC01147C6D3D}"/>
                  </a:ext>
                </a:extLst>
              </p:cNvPr>
              <p:cNvSpPr/>
              <p:nvPr/>
            </p:nvSpPr>
            <p:spPr bwMode="auto">
              <a:xfrm>
                <a:off x="10874798" y="6441808"/>
                <a:ext cx="457600" cy="194175"/>
              </a:xfrm>
              <a:custGeom>
                <a:avLst/>
                <a:gdLst>
                  <a:gd name="T0" fmla="*/ 10 w 162"/>
                  <a:gd name="T1" fmla="*/ 68 h 69"/>
                  <a:gd name="T2" fmla="*/ 6 w 162"/>
                  <a:gd name="T3" fmla="*/ 67 h 69"/>
                  <a:gd name="T4" fmla="*/ 5 w 162"/>
                  <a:gd name="T5" fmla="*/ 67 h 69"/>
                  <a:gd name="T6" fmla="*/ 1 w 162"/>
                  <a:gd name="T7" fmla="*/ 63 h 69"/>
                  <a:gd name="T8" fmla="*/ 0 w 162"/>
                  <a:gd name="T9" fmla="*/ 59 h 69"/>
                  <a:gd name="T10" fmla="*/ 0 w 162"/>
                  <a:gd name="T11" fmla="*/ 56 h 69"/>
                  <a:gd name="T12" fmla="*/ 0 w 162"/>
                  <a:gd name="T13" fmla="*/ 54 h 69"/>
                  <a:gd name="T14" fmla="*/ 2 w 162"/>
                  <a:gd name="T15" fmla="*/ 52 h 69"/>
                  <a:gd name="T16" fmla="*/ 7 w 162"/>
                  <a:gd name="T17" fmla="*/ 48 h 69"/>
                  <a:gd name="T18" fmla="*/ 7 w 162"/>
                  <a:gd name="T19" fmla="*/ 46 h 69"/>
                  <a:gd name="T20" fmla="*/ 11 w 162"/>
                  <a:gd name="T21" fmla="*/ 46 h 69"/>
                  <a:gd name="T22" fmla="*/ 14 w 162"/>
                  <a:gd name="T23" fmla="*/ 44 h 69"/>
                  <a:gd name="T24" fmla="*/ 17 w 162"/>
                  <a:gd name="T25" fmla="*/ 44 h 69"/>
                  <a:gd name="T26" fmla="*/ 20 w 162"/>
                  <a:gd name="T27" fmla="*/ 42 h 69"/>
                  <a:gd name="T28" fmla="*/ 22 w 162"/>
                  <a:gd name="T29" fmla="*/ 43 h 69"/>
                  <a:gd name="T30" fmla="*/ 25 w 162"/>
                  <a:gd name="T31" fmla="*/ 42 h 69"/>
                  <a:gd name="T32" fmla="*/ 29 w 162"/>
                  <a:gd name="T33" fmla="*/ 43 h 69"/>
                  <a:gd name="T34" fmla="*/ 30 w 162"/>
                  <a:gd name="T35" fmla="*/ 50 h 69"/>
                  <a:gd name="T36" fmla="*/ 28 w 162"/>
                  <a:gd name="T37" fmla="*/ 51 h 69"/>
                  <a:gd name="T38" fmla="*/ 26 w 162"/>
                  <a:gd name="T39" fmla="*/ 55 h 69"/>
                  <a:gd name="T40" fmla="*/ 25 w 162"/>
                  <a:gd name="T41" fmla="*/ 59 h 69"/>
                  <a:gd name="T42" fmla="*/ 23 w 162"/>
                  <a:gd name="T43" fmla="*/ 63 h 69"/>
                  <a:gd name="T44" fmla="*/ 21 w 162"/>
                  <a:gd name="T45" fmla="*/ 63 h 69"/>
                  <a:gd name="T46" fmla="*/ 18 w 162"/>
                  <a:gd name="T47" fmla="*/ 66 h 69"/>
                  <a:gd name="T48" fmla="*/ 16 w 162"/>
                  <a:gd name="T49" fmla="*/ 67 h 69"/>
                  <a:gd name="T50" fmla="*/ 15 w 162"/>
                  <a:gd name="T51" fmla="*/ 68 h 69"/>
                  <a:gd name="T52" fmla="*/ 13 w 162"/>
                  <a:gd name="T53" fmla="*/ 69 h 69"/>
                  <a:gd name="T54" fmla="*/ 13 w 162"/>
                  <a:gd name="T55" fmla="*/ 68 h 69"/>
                  <a:gd name="T56" fmla="*/ 15 w 162"/>
                  <a:gd name="T57" fmla="*/ 65 h 69"/>
                  <a:gd name="T58" fmla="*/ 17 w 162"/>
                  <a:gd name="T59" fmla="*/ 65 h 69"/>
                  <a:gd name="T60" fmla="*/ 19 w 162"/>
                  <a:gd name="T61" fmla="*/ 63 h 69"/>
                  <a:gd name="T62" fmla="*/ 23 w 162"/>
                  <a:gd name="T63" fmla="*/ 61 h 69"/>
                  <a:gd name="T64" fmla="*/ 24 w 162"/>
                  <a:gd name="T65" fmla="*/ 58 h 69"/>
                  <a:gd name="T66" fmla="*/ 25 w 162"/>
                  <a:gd name="T67" fmla="*/ 53 h 69"/>
                  <a:gd name="T68" fmla="*/ 27 w 162"/>
                  <a:gd name="T69" fmla="*/ 51 h 69"/>
                  <a:gd name="T70" fmla="*/ 27 w 162"/>
                  <a:gd name="T71" fmla="*/ 50 h 69"/>
                  <a:gd name="T72" fmla="*/ 29 w 162"/>
                  <a:gd name="T73" fmla="*/ 49 h 69"/>
                  <a:gd name="T74" fmla="*/ 28 w 162"/>
                  <a:gd name="T75" fmla="*/ 45 h 69"/>
                  <a:gd name="T76" fmla="*/ 25 w 162"/>
                  <a:gd name="T77" fmla="*/ 44 h 69"/>
                  <a:gd name="T78" fmla="*/ 22 w 162"/>
                  <a:gd name="T79" fmla="*/ 44 h 69"/>
                  <a:gd name="T80" fmla="*/ 20 w 162"/>
                  <a:gd name="T81" fmla="*/ 44 h 69"/>
                  <a:gd name="T82" fmla="*/ 17 w 162"/>
                  <a:gd name="T83" fmla="*/ 45 h 69"/>
                  <a:gd name="T84" fmla="*/ 15 w 162"/>
                  <a:gd name="T85" fmla="*/ 45 h 69"/>
                  <a:gd name="T86" fmla="*/ 12 w 162"/>
                  <a:gd name="T87" fmla="*/ 46 h 69"/>
                  <a:gd name="T88" fmla="*/ 10 w 162"/>
                  <a:gd name="T89" fmla="*/ 47 h 69"/>
                  <a:gd name="T90" fmla="*/ 8 w 162"/>
                  <a:gd name="T91" fmla="*/ 47 h 69"/>
                  <a:gd name="T92" fmla="*/ 8 w 162"/>
                  <a:gd name="T93" fmla="*/ 49 h 69"/>
                  <a:gd name="T94" fmla="*/ 1 w 162"/>
                  <a:gd name="T95" fmla="*/ 54 h 69"/>
                  <a:gd name="T96" fmla="*/ 1 w 162"/>
                  <a:gd name="T97" fmla="*/ 55 h 69"/>
                  <a:gd name="T98" fmla="*/ 1 w 162"/>
                  <a:gd name="T99" fmla="*/ 57 h 69"/>
                  <a:gd name="T100" fmla="*/ 1 w 162"/>
                  <a:gd name="T101" fmla="*/ 60 h 69"/>
                  <a:gd name="T102" fmla="*/ 2 w 162"/>
                  <a:gd name="T103" fmla="*/ 64 h 69"/>
                  <a:gd name="T104" fmla="*/ 5 w 162"/>
                  <a:gd name="T105" fmla="*/ 66 h 69"/>
                  <a:gd name="T106" fmla="*/ 7 w 162"/>
                  <a:gd name="T107" fmla="*/ 67 h 69"/>
                  <a:gd name="T108" fmla="*/ 11 w 162"/>
                  <a:gd name="T109" fmla="*/ 68 h 69"/>
                  <a:gd name="T110" fmla="*/ 7 w 162"/>
                  <a:gd name="T111" fmla="*/ 67 h 69"/>
                  <a:gd name="T112" fmla="*/ 23 w 162"/>
                  <a:gd name="T113" fmla="*/ 60 h 69"/>
                  <a:gd name="T114" fmla="*/ 160 w 162"/>
                  <a:gd name="T115" fmla="*/ 15 h 69"/>
                  <a:gd name="T116" fmla="*/ 159 w 162"/>
                  <a:gd name="T117" fmla="*/ 18 h 69"/>
                  <a:gd name="T118" fmla="*/ 159 w 162"/>
                  <a:gd name="T119" fmla="*/ 7 h 69"/>
                  <a:gd name="T120" fmla="*/ 159 w 162"/>
                  <a:gd name="T121" fmla="*/ 9 h 69"/>
                  <a:gd name="T122" fmla="*/ 135 w 162"/>
                  <a:gd name="T123" fmla="*/ 0 h 69"/>
                  <a:gd name="T124" fmla="*/ 134 w 162"/>
                  <a:gd name="T125" fmla="*/ 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69">
                    <a:moveTo>
                      <a:pt x="12" y="69"/>
                    </a:moveTo>
                    <a:cubicBezTo>
                      <a:pt x="12" y="69"/>
                      <a:pt x="12" y="69"/>
                      <a:pt x="11" y="69"/>
                    </a:cubicBezTo>
                    <a:cubicBezTo>
                      <a:pt x="11" y="69"/>
                      <a:pt x="11" y="69"/>
                      <a:pt x="11" y="69"/>
                    </a:cubicBezTo>
                    <a:cubicBezTo>
                      <a:pt x="11" y="69"/>
                      <a:pt x="11" y="69"/>
                      <a:pt x="11" y="69"/>
                    </a:cubicBezTo>
                    <a:cubicBezTo>
                      <a:pt x="11" y="69"/>
                      <a:pt x="11" y="69"/>
                      <a:pt x="11" y="69"/>
                    </a:cubicBezTo>
                    <a:cubicBezTo>
                      <a:pt x="10" y="69"/>
                      <a:pt x="10" y="69"/>
                      <a:pt x="10" y="68"/>
                    </a:cubicBezTo>
                    <a:cubicBezTo>
                      <a:pt x="10" y="68"/>
                      <a:pt x="10" y="68"/>
                      <a:pt x="10" y="68"/>
                    </a:cubicBezTo>
                    <a:cubicBezTo>
                      <a:pt x="10" y="68"/>
                      <a:pt x="10" y="68"/>
                      <a:pt x="10" y="68"/>
                    </a:cubicBezTo>
                    <a:cubicBezTo>
                      <a:pt x="10" y="68"/>
                      <a:pt x="10" y="68"/>
                      <a:pt x="10" y="68"/>
                    </a:cubicBezTo>
                    <a:cubicBezTo>
                      <a:pt x="10" y="68"/>
                      <a:pt x="9" y="68"/>
                      <a:pt x="9" y="68"/>
                    </a:cubicBezTo>
                    <a:cubicBezTo>
                      <a:pt x="9" y="68"/>
                      <a:pt x="9" y="68"/>
                      <a:pt x="9" y="68"/>
                    </a:cubicBezTo>
                    <a:cubicBezTo>
                      <a:pt x="9" y="68"/>
                      <a:pt x="8" y="68"/>
                      <a:pt x="8" y="68"/>
                    </a:cubicBezTo>
                    <a:cubicBezTo>
                      <a:pt x="8" y="68"/>
                      <a:pt x="8" y="68"/>
                      <a:pt x="8" y="68"/>
                    </a:cubicBezTo>
                    <a:cubicBezTo>
                      <a:pt x="8" y="68"/>
                      <a:pt x="7" y="68"/>
                      <a:pt x="7" y="68"/>
                    </a:cubicBezTo>
                    <a:cubicBezTo>
                      <a:pt x="7" y="68"/>
                      <a:pt x="7" y="68"/>
                      <a:pt x="7" y="68"/>
                    </a:cubicBezTo>
                    <a:cubicBezTo>
                      <a:pt x="7" y="68"/>
                      <a:pt x="6" y="68"/>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5" y="67"/>
                    </a:cubicBezTo>
                    <a:cubicBezTo>
                      <a:pt x="5" y="67"/>
                      <a:pt x="5" y="67"/>
                      <a:pt x="5" y="67"/>
                    </a:cubicBezTo>
                    <a:cubicBezTo>
                      <a:pt x="5" y="67"/>
                      <a:pt x="5" y="67"/>
                      <a:pt x="5" y="67"/>
                    </a:cubicBezTo>
                    <a:cubicBezTo>
                      <a:pt x="5" y="67"/>
                      <a:pt x="4" y="67"/>
                      <a:pt x="4" y="66"/>
                    </a:cubicBezTo>
                    <a:cubicBezTo>
                      <a:pt x="4" y="66"/>
                      <a:pt x="4" y="66"/>
                      <a:pt x="4" y="66"/>
                    </a:cubicBezTo>
                    <a:cubicBezTo>
                      <a:pt x="4" y="66"/>
                      <a:pt x="2" y="65"/>
                      <a:pt x="1" y="65"/>
                    </a:cubicBezTo>
                    <a:cubicBezTo>
                      <a:pt x="1" y="65"/>
                      <a:pt x="1" y="65"/>
                      <a:pt x="1" y="65"/>
                    </a:cubicBezTo>
                    <a:cubicBezTo>
                      <a:pt x="1" y="65"/>
                      <a:pt x="1" y="64"/>
                      <a:pt x="1" y="64"/>
                    </a:cubicBezTo>
                    <a:cubicBezTo>
                      <a:pt x="1" y="64"/>
                      <a:pt x="1" y="64"/>
                      <a:pt x="1" y="64"/>
                    </a:cubicBezTo>
                    <a:cubicBezTo>
                      <a:pt x="1" y="64"/>
                      <a:pt x="1" y="63"/>
                      <a:pt x="1" y="63"/>
                    </a:cubicBezTo>
                    <a:cubicBezTo>
                      <a:pt x="1" y="63"/>
                      <a:pt x="1" y="63"/>
                      <a:pt x="1" y="63"/>
                    </a:cubicBezTo>
                    <a:cubicBezTo>
                      <a:pt x="1" y="62"/>
                      <a:pt x="1" y="62"/>
                      <a:pt x="1" y="62"/>
                    </a:cubicBezTo>
                    <a:cubicBezTo>
                      <a:pt x="1" y="62"/>
                      <a:pt x="1" y="62"/>
                      <a:pt x="1" y="62"/>
                    </a:cubicBezTo>
                    <a:cubicBezTo>
                      <a:pt x="1" y="61"/>
                      <a:pt x="1" y="62"/>
                      <a:pt x="0" y="61"/>
                    </a:cubicBezTo>
                    <a:cubicBezTo>
                      <a:pt x="0" y="61"/>
                      <a:pt x="0" y="61"/>
                      <a:pt x="0" y="61"/>
                    </a:cubicBezTo>
                    <a:cubicBezTo>
                      <a:pt x="0" y="61"/>
                      <a:pt x="0" y="60"/>
                      <a:pt x="0" y="60"/>
                    </a:cubicBezTo>
                    <a:cubicBezTo>
                      <a:pt x="0" y="60"/>
                      <a:pt x="0" y="60"/>
                      <a:pt x="0" y="60"/>
                    </a:cubicBezTo>
                    <a:cubicBezTo>
                      <a:pt x="0" y="59"/>
                      <a:pt x="0" y="59"/>
                      <a:pt x="0" y="59"/>
                    </a:cubicBezTo>
                    <a:cubicBezTo>
                      <a:pt x="0" y="59"/>
                      <a:pt x="0" y="59"/>
                      <a:pt x="0" y="59"/>
                    </a:cubicBezTo>
                    <a:cubicBezTo>
                      <a:pt x="0" y="59"/>
                      <a:pt x="0" y="58"/>
                      <a:pt x="0" y="58"/>
                    </a:cubicBezTo>
                    <a:cubicBezTo>
                      <a:pt x="0" y="58"/>
                      <a:pt x="0" y="58"/>
                      <a:pt x="0" y="58"/>
                    </a:cubicBezTo>
                    <a:cubicBezTo>
                      <a:pt x="0" y="58"/>
                      <a:pt x="0" y="58"/>
                      <a:pt x="0" y="57"/>
                    </a:cubicBezTo>
                    <a:cubicBezTo>
                      <a:pt x="0" y="57"/>
                      <a:pt x="0" y="57"/>
                      <a:pt x="0" y="57"/>
                    </a:cubicBezTo>
                    <a:cubicBezTo>
                      <a:pt x="0" y="57"/>
                      <a:pt x="0" y="57"/>
                      <a:pt x="0" y="57"/>
                    </a:cubicBezTo>
                    <a:cubicBezTo>
                      <a:pt x="0" y="57"/>
                      <a:pt x="0" y="57"/>
                      <a:pt x="0" y="57"/>
                    </a:cubicBezTo>
                    <a:cubicBezTo>
                      <a:pt x="0" y="56"/>
                      <a:pt x="0" y="56"/>
                      <a:pt x="0" y="56"/>
                    </a:cubicBezTo>
                    <a:cubicBezTo>
                      <a:pt x="0" y="56"/>
                      <a:pt x="0" y="56"/>
                      <a:pt x="0" y="56"/>
                    </a:cubicBezTo>
                    <a:cubicBezTo>
                      <a:pt x="0" y="56"/>
                      <a:pt x="0" y="56"/>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3"/>
                    </a:cubicBezTo>
                    <a:cubicBezTo>
                      <a:pt x="0" y="53"/>
                      <a:pt x="0" y="53"/>
                      <a:pt x="0" y="53"/>
                    </a:cubicBezTo>
                    <a:cubicBezTo>
                      <a:pt x="0" y="52"/>
                      <a:pt x="1" y="52"/>
                      <a:pt x="2" y="52"/>
                    </a:cubicBezTo>
                    <a:cubicBezTo>
                      <a:pt x="2" y="52"/>
                      <a:pt x="2" y="52"/>
                      <a:pt x="2" y="52"/>
                    </a:cubicBezTo>
                    <a:cubicBezTo>
                      <a:pt x="3" y="51"/>
                      <a:pt x="4" y="50"/>
                      <a:pt x="4" y="50"/>
                    </a:cubicBezTo>
                    <a:cubicBezTo>
                      <a:pt x="4" y="50"/>
                      <a:pt x="4" y="50"/>
                      <a:pt x="4" y="50"/>
                    </a:cubicBezTo>
                    <a:cubicBezTo>
                      <a:pt x="4" y="51"/>
                      <a:pt x="4" y="51"/>
                      <a:pt x="4" y="51"/>
                    </a:cubicBezTo>
                    <a:cubicBezTo>
                      <a:pt x="4" y="50"/>
                      <a:pt x="4" y="50"/>
                      <a:pt x="4" y="50"/>
                    </a:cubicBezTo>
                    <a:cubicBezTo>
                      <a:pt x="4" y="50"/>
                      <a:pt x="4" y="49"/>
                      <a:pt x="6" y="49"/>
                    </a:cubicBezTo>
                    <a:cubicBezTo>
                      <a:pt x="6" y="49"/>
                      <a:pt x="6" y="49"/>
                      <a:pt x="6" y="49"/>
                    </a:cubicBezTo>
                    <a:cubicBezTo>
                      <a:pt x="6" y="49"/>
                      <a:pt x="7" y="48"/>
                      <a:pt x="7" y="48"/>
                    </a:cubicBezTo>
                    <a:cubicBezTo>
                      <a:pt x="7" y="48"/>
                      <a:pt x="7" y="48"/>
                      <a:pt x="7" y="48"/>
                    </a:cubicBezTo>
                    <a:cubicBezTo>
                      <a:pt x="7" y="48"/>
                      <a:pt x="7" y="48"/>
                      <a:pt x="7" y="48"/>
                    </a:cubicBezTo>
                    <a:cubicBezTo>
                      <a:pt x="7" y="48"/>
                      <a:pt x="7" y="48"/>
                      <a:pt x="7" y="48"/>
                    </a:cubicBezTo>
                    <a:cubicBezTo>
                      <a:pt x="7" y="48"/>
                      <a:pt x="6" y="48"/>
                      <a:pt x="6" y="48"/>
                    </a:cubicBezTo>
                    <a:cubicBezTo>
                      <a:pt x="6" y="48"/>
                      <a:pt x="6" y="48"/>
                      <a:pt x="6" y="48"/>
                    </a:cubicBezTo>
                    <a:cubicBezTo>
                      <a:pt x="6" y="47"/>
                      <a:pt x="6" y="47"/>
                      <a:pt x="7" y="47"/>
                    </a:cubicBezTo>
                    <a:cubicBezTo>
                      <a:pt x="7" y="47"/>
                      <a:pt x="7" y="47"/>
                      <a:pt x="7" y="47"/>
                    </a:cubicBezTo>
                    <a:cubicBezTo>
                      <a:pt x="7" y="47"/>
                      <a:pt x="7" y="46"/>
                      <a:pt x="7" y="46"/>
                    </a:cubicBezTo>
                    <a:cubicBezTo>
                      <a:pt x="7" y="46"/>
                      <a:pt x="7" y="46"/>
                      <a:pt x="7" y="46"/>
                    </a:cubicBezTo>
                    <a:cubicBezTo>
                      <a:pt x="8" y="45"/>
                      <a:pt x="9" y="45"/>
                      <a:pt x="9" y="45"/>
                    </a:cubicBezTo>
                    <a:cubicBezTo>
                      <a:pt x="9" y="45"/>
                      <a:pt x="9" y="45"/>
                      <a:pt x="9" y="45"/>
                    </a:cubicBezTo>
                    <a:cubicBezTo>
                      <a:pt x="9" y="45"/>
                      <a:pt x="9" y="45"/>
                      <a:pt x="10" y="45"/>
                    </a:cubicBezTo>
                    <a:cubicBezTo>
                      <a:pt x="10" y="45"/>
                      <a:pt x="10" y="45"/>
                      <a:pt x="10" y="45"/>
                    </a:cubicBezTo>
                    <a:cubicBezTo>
                      <a:pt x="10" y="45"/>
                      <a:pt x="11" y="46"/>
                      <a:pt x="11" y="46"/>
                    </a:cubicBezTo>
                    <a:cubicBezTo>
                      <a:pt x="11" y="46"/>
                      <a:pt x="11" y="46"/>
                      <a:pt x="11" y="46"/>
                    </a:cubicBezTo>
                    <a:cubicBezTo>
                      <a:pt x="11" y="46"/>
                      <a:pt x="11" y="46"/>
                      <a:pt x="11" y="46"/>
                    </a:cubicBezTo>
                    <a:cubicBezTo>
                      <a:pt x="11" y="46"/>
                      <a:pt x="11" y="46"/>
                      <a:pt x="11" y="46"/>
                    </a:cubicBezTo>
                    <a:cubicBezTo>
                      <a:pt x="11" y="46"/>
                      <a:pt x="11" y="46"/>
                      <a:pt x="11" y="46"/>
                    </a:cubicBezTo>
                    <a:cubicBezTo>
                      <a:pt x="11" y="46"/>
                      <a:pt x="11" y="46"/>
                      <a:pt x="11" y="46"/>
                    </a:cubicBezTo>
                    <a:cubicBezTo>
                      <a:pt x="11" y="45"/>
                      <a:pt x="12" y="44"/>
                      <a:pt x="12" y="44"/>
                    </a:cubicBezTo>
                    <a:cubicBezTo>
                      <a:pt x="12" y="44"/>
                      <a:pt x="12" y="44"/>
                      <a:pt x="12" y="44"/>
                    </a:cubicBezTo>
                    <a:cubicBezTo>
                      <a:pt x="13" y="43"/>
                      <a:pt x="13" y="43"/>
                      <a:pt x="13" y="43"/>
                    </a:cubicBezTo>
                    <a:cubicBezTo>
                      <a:pt x="13" y="43"/>
                      <a:pt x="13" y="43"/>
                      <a:pt x="13" y="43"/>
                    </a:cubicBezTo>
                    <a:cubicBezTo>
                      <a:pt x="14" y="43"/>
                      <a:pt x="14" y="43"/>
                      <a:pt x="14" y="44"/>
                    </a:cubicBezTo>
                    <a:cubicBezTo>
                      <a:pt x="14" y="44"/>
                      <a:pt x="14" y="44"/>
                      <a:pt x="14" y="44"/>
                    </a:cubicBezTo>
                    <a:cubicBezTo>
                      <a:pt x="14" y="44"/>
                      <a:pt x="14" y="44"/>
                      <a:pt x="15" y="44"/>
                    </a:cubicBezTo>
                    <a:cubicBezTo>
                      <a:pt x="15" y="44"/>
                      <a:pt x="15" y="44"/>
                      <a:pt x="15" y="44"/>
                    </a:cubicBezTo>
                    <a:cubicBezTo>
                      <a:pt x="15" y="44"/>
                      <a:pt x="15" y="44"/>
                      <a:pt x="16" y="44"/>
                    </a:cubicBezTo>
                    <a:cubicBezTo>
                      <a:pt x="16" y="44"/>
                      <a:pt x="16" y="44"/>
                      <a:pt x="16" y="44"/>
                    </a:cubicBezTo>
                    <a:cubicBezTo>
                      <a:pt x="16" y="44"/>
                      <a:pt x="16" y="44"/>
                      <a:pt x="16" y="44"/>
                    </a:cubicBezTo>
                    <a:cubicBezTo>
                      <a:pt x="16" y="44"/>
                      <a:pt x="16" y="44"/>
                      <a:pt x="16" y="44"/>
                    </a:cubicBezTo>
                    <a:cubicBezTo>
                      <a:pt x="17" y="44"/>
                      <a:pt x="17" y="44"/>
                      <a:pt x="17" y="44"/>
                    </a:cubicBezTo>
                    <a:cubicBezTo>
                      <a:pt x="17" y="44"/>
                      <a:pt x="17" y="44"/>
                      <a:pt x="17"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3"/>
                      <a:pt x="18" y="43"/>
                    </a:cubicBezTo>
                    <a:cubicBezTo>
                      <a:pt x="18" y="43"/>
                      <a:pt x="18" y="43"/>
                      <a:pt x="18" y="43"/>
                    </a:cubicBezTo>
                    <a:cubicBezTo>
                      <a:pt x="19" y="43"/>
                      <a:pt x="19" y="42"/>
                      <a:pt x="20" y="42"/>
                    </a:cubicBezTo>
                    <a:cubicBezTo>
                      <a:pt x="20" y="42"/>
                      <a:pt x="20" y="42"/>
                      <a:pt x="20" y="42"/>
                    </a:cubicBezTo>
                    <a:cubicBezTo>
                      <a:pt x="20" y="42"/>
                      <a:pt x="20" y="43"/>
                      <a:pt x="20" y="43"/>
                    </a:cubicBezTo>
                    <a:cubicBezTo>
                      <a:pt x="20" y="43"/>
                      <a:pt x="20" y="43"/>
                      <a:pt x="20" y="43"/>
                    </a:cubicBezTo>
                    <a:cubicBezTo>
                      <a:pt x="21" y="43"/>
                      <a:pt x="21" y="43"/>
                      <a:pt x="21" y="43"/>
                    </a:cubicBezTo>
                    <a:cubicBezTo>
                      <a:pt x="21" y="43"/>
                      <a:pt x="21" y="43"/>
                      <a:pt x="21" y="43"/>
                    </a:cubicBezTo>
                    <a:cubicBezTo>
                      <a:pt x="21" y="43"/>
                      <a:pt x="21" y="43"/>
                      <a:pt x="22" y="43"/>
                    </a:cubicBezTo>
                    <a:cubicBezTo>
                      <a:pt x="22" y="43"/>
                      <a:pt x="22" y="43"/>
                      <a:pt x="22" y="43"/>
                    </a:cubicBezTo>
                    <a:cubicBezTo>
                      <a:pt x="22" y="43"/>
                      <a:pt x="22" y="43"/>
                      <a:pt x="22" y="43"/>
                    </a:cubicBezTo>
                    <a:cubicBezTo>
                      <a:pt x="22" y="43"/>
                      <a:pt x="22" y="43"/>
                      <a:pt x="22" y="43"/>
                    </a:cubicBezTo>
                    <a:cubicBezTo>
                      <a:pt x="22" y="42"/>
                      <a:pt x="22" y="42"/>
                      <a:pt x="22" y="42"/>
                    </a:cubicBezTo>
                    <a:cubicBezTo>
                      <a:pt x="22" y="42"/>
                      <a:pt x="22" y="42"/>
                      <a:pt x="22" y="42"/>
                    </a:cubicBezTo>
                    <a:cubicBezTo>
                      <a:pt x="23" y="42"/>
                      <a:pt x="23" y="43"/>
                      <a:pt x="23" y="43"/>
                    </a:cubicBezTo>
                    <a:cubicBezTo>
                      <a:pt x="23" y="43"/>
                      <a:pt x="23" y="43"/>
                      <a:pt x="23" y="43"/>
                    </a:cubicBezTo>
                    <a:cubicBezTo>
                      <a:pt x="24" y="43"/>
                      <a:pt x="24" y="43"/>
                      <a:pt x="24" y="43"/>
                    </a:cubicBezTo>
                    <a:cubicBezTo>
                      <a:pt x="24" y="43"/>
                      <a:pt x="24" y="43"/>
                      <a:pt x="24" y="43"/>
                    </a:cubicBezTo>
                    <a:cubicBezTo>
                      <a:pt x="24" y="43"/>
                      <a:pt x="25" y="42"/>
                      <a:pt x="25" y="42"/>
                    </a:cubicBezTo>
                    <a:cubicBezTo>
                      <a:pt x="25" y="42"/>
                      <a:pt x="25" y="42"/>
                      <a:pt x="25" y="42"/>
                    </a:cubicBezTo>
                    <a:cubicBezTo>
                      <a:pt x="25" y="42"/>
                      <a:pt x="26" y="42"/>
                      <a:pt x="26" y="42"/>
                    </a:cubicBezTo>
                    <a:cubicBezTo>
                      <a:pt x="26" y="42"/>
                      <a:pt x="26" y="42"/>
                      <a:pt x="26" y="42"/>
                    </a:cubicBezTo>
                    <a:cubicBezTo>
                      <a:pt x="27" y="42"/>
                      <a:pt x="27" y="43"/>
                      <a:pt x="27" y="43"/>
                    </a:cubicBezTo>
                    <a:cubicBezTo>
                      <a:pt x="27" y="43"/>
                      <a:pt x="27" y="43"/>
                      <a:pt x="27" y="43"/>
                    </a:cubicBezTo>
                    <a:cubicBezTo>
                      <a:pt x="27" y="43"/>
                      <a:pt x="27" y="43"/>
                      <a:pt x="27" y="43"/>
                    </a:cubicBezTo>
                    <a:cubicBezTo>
                      <a:pt x="27" y="43"/>
                      <a:pt x="27" y="43"/>
                      <a:pt x="27" y="43"/>
                    </a:cubicBezTo>
                    <a:cubicBezTo>
                      <a:pt x="28" y="43"/>
                      <a:pt x="28" y="43"/>
                      <a:pt x="29" y="43"/>
                    </a:cubicBezTo>
                    <a:cubicBezTo>
                      <a:pt x="29" y="43"/>
                      <a:pt x="29" y="43"/>
                      <a:pt x="29" y="43"/>
                    </a:cubicBezTo>
                    <a:cubicBezTo>
                      <a:pt x="30" y="44"/>
                      <a:pt x="30" y="45"/>
                      <a:pt x="30" y="46"/>
                    </a:cubicBezTo>
                    <a:cubicBezTo>
                      <a:pt x="30" y="46"/>
                      <a:pt x="30" y="46"/>
                      <a:pt x="30" y="46"/>
                    </a:cubicBezTo>
                    <a:cubicBezTo>
                      <a:pt x="30" y="46"/>
                      <a:pt x="31" y="48"/>
                      <a:pt x="31" y="48"/>
                    </a:cubicBezTo>
                    <a:cubicBezTo>
                      <a:pt x="31" y="48"/>
                      <a:pt x="31" y="48"/>
                      <a:pt x="31" y="48"/>
                    </a:cubicBezTo>
                    <a:cubicBezTo>
                      <a:pt x="31" y="48"/>
                      <a:pt x="31" y="48"/>
                      <a:pt x="31" y="49"/>
                    </a:cubicBezTo>
                    <a:cubicBezTo>
                      <a:pt x="31" y="49"/>
                      <a:pt x="31" y="49"/>
                      <a:pt x="31" y="49"/>
                    </a:cubicBezTo>
                    <a:cubicBezTo>
                      <a:pt x="31" y="50"/>
                      <a:pt x="30" y="50"/>
                      <a:pt x="30" y="50"/>
                    </a:cubicBezTo>
                    <a:cubicBezTo>
                      <a:pt x="30" y="50"/>
                      <a:pt x="30" y="50"/>
                      <a:pt x="30" y="50"/>
                    </a:cubicBezTo>
                    <a:cubicBezTo>
                      <a:pt x="30" y="50"/>
                      <a:pt x="30" y="50"/>
                      <a:pt x="30" y="50"/>
                    </a:cubicBezTo>
                    <a:cubicBezTo>
                      <a:pt x="30" y="50"/>
                      <a:pt x="30" y="50"/>
                      <a:pt x="30" y="50"/>
                    </a:cubicBezTo>
                    <a:cubicBezTo>
                      <a:pt x="30" y="51"/>
                      <a:pt x="30" y="51"/>
                      <a:pt x="29" y="51"/>
                    </a:cubicBezTo>
                    <a:cubicBezTo>
                      <a:pt x="29" y="51"/>
                      <a:pt x="29" y="51"/>
                      <a:pt x="29" y="51"/>
                    </a:cubicBezTo>
                    <a:cubicBezTo>
                      <a:pt x="29" y="51"/>
                      <a:pt x="29" y="51"/>
                      <a:pt x="29" y="51"/>
                    </a:cubicBezTo>
                    <a:cubicBezTo>
                      <a:pt x="29" y="51"/>
                      <a:pt x="29" y="51"/>
                      <a:pt x="29" y="51"/>
                    </a:cubicBezTo>
                    <a:cubicBezTo>
                      <a:pt x="29" y="51"/>
                      <a:pt x="28" y="51"/>
                      <a:pt x="28" y="51"/>
                    </a:cubicBezTo>
                    <a:cubicBezTo>
                      <a:pt x="28" y="51"/>
                      <a:pt x="28" y="51"/>
                      <a:pt x="28" y="51"/>
                    </a:cubicBezTo>
                    <a:cubicBezTo>
                      <a:pt x="28" y="52"/>
                      <a:pt x="27" y="53"/>
                      <a:pt x="27" y="53"/>
                    </a:cubicBezTo>
                    <a:cubicBezTo>
                      <a:pt x="27" y="53"/>
                      <a:pt x="27" y="53"/>
                      <a:pt x="27" y="53"/>
                    </a:cubicBezTo>
                    <a:cubicBezTo>
                      <a:pt x="27" y="53"/>
                      <a:pt x="27" y="53"/>
                      <a:pt x="27" y="53"/>
                    </a:cubicBezTo>
                    <a:cubicBezTo>
                      <a:pt x="27" y="53"/>
                      <a:pt x="27" y="53"/>
                      <a:pt x="27" y="53"/>
                    </a:cubicBezTo>
                    <a:cubicBezTo>
                      <a:pt x="27" y="54"/>
                      <a:pt x="27" y="54"/>
                      <a:pt x="27" y="54"/>
                    </a:cubicBezTo>
                    <a:cubicBezTo>
                      <a:pt x="27" y="54"/>
                      <a:pt x="27" y="54"/>
                      <a:pt x="27" y="54"/>
                    </a:cubicBezTo>
                    <a:cubicBezTo>
                      <a:pt x="27" y="54"/>
                      <a:pt x="26" y="54"/>
                      <a:pt x="26" y="55"/>
                    </a:cubicBezTo>
                    <a:cubicBezTo>
                      <a:pt x="26" y="55"/>
                      <a:pt x="26" y="55"/>
                      <a:pt x="26" y="55"/>
                    </a:cubicBezTo>
                    <a:cubicBezTo>
                      <a:pt x="26" y="55"/>
                      <a:pt x="25" y="56"/>
                      <a:pt x="25" y="56"/>
                    </a:cubicBezTo>
                    <a:cubicBezTo>
                      <a:pt x="25" y="56"/>
                      <a:pt x="25" y="56"/>
                      <a:pt x="25" y="56"/>
                    </a:cubicBezTo>
                    <a:cubicBezTo>
                      <a:pt x="25" y="57"/>
                      <a:pt x="25" y="57"/>
                      <a:pt x="25" y="57"/>
                    </a:cubicBezTo>
                    <a:cubicBezTo>
                      <a:pt x="25" y="57"/>
                      <a:pt x="25" y="57"/>
                      <a:pt x="25" y="57"/>
                    </a:cubicBezTo>
                    <a:cubicBezTo>
                      <a:pt x="25" y="58"/>
                      <a:pt x="25" y="58"/>
                      <a:pt x="25" y="58"/>
                    </a:cubicBezTo>
                    <a:cubicBezTo>
                      <a:pt x="25" y="58"/>
                      <a:pt x="25" y="58"/>
                      <a:pt x="25" y="58"/>
                    </a:cubicBezTo>
                    <a:cubicBezTo>
                      <a:pt x="25" y="58"/>
                      <a:pt x="25" y="59"/>
                      <a:pt x="25" y="59"/>
                    </a:cubicBezTo>
                    <a:cubicBezTo>
                      <a:pt x="25" y="59"/>
                      <a:pt x="25" y="59"/>
                      <a:pt x="25" y="59"/>
                    </a:cubicBezTo>
                    <a:cubicBezTo>
                      <a:pt x="25" y="59"/>
                      <a:pt x="25" y="60"/>
                      <a:pt x="25" y="60"/>
                    </a:cubicBezTo>
                    <a:cubicBezTo>
                      <a:pt x="25" y="60"/>
                      <a:pt x="25" y="60"/>
                      <a:pt x="25" y="60"/>
                    </a:cubicBezTo>
                    <a:cubicBezTo>
                      <a:pt x="25" y="60"/>
                      <a:pt x="25" y="60"/>
                      <a:pt x="25" y="60"/>
                    </a:cubicBezTo>
                    <a:cubicBezTo>
                      <a:pt x="25" y="60"/>
                      <a:pt x="25" y="60"/>
                      <a:pt x="25" y="60"/>
                    </a:cubicBezTo>
                    <a:cubicBezTo>
                      <a:pt x="25" y="61"/>
                      <a:pt x="24" y="61"/>
                      <a:pt x="24" y="62"/>
                    </a:cubicBezTo>
                    <a:cubicBezTo>
                      <a:pt x="24" y="62"/>
                      <a:pt x="24" y="62"/>
                      <a:pt x="24" y="62"/>
                    </a:cubicBezTo>
                    <a:cubicBezTo>
                      <a:pt x="24" y="62"/>
                      <a:pt x="23" y="62"/>
                      <a:pt x="23" y="63"/>
                    </a:cubicBezTo>
                    <a:cubicBezTo>
                      <a:pt x="23" y="63"/>
                      <a:pt x="23" y="63"/>
                      <a:pt x="23" y="63"/>
                    </a:cubicBezTo>
                    <a:cubicBezTo>
                      <a:pt x="23" y="63"/>
                      <a:pt x="22" y="63"/>
                      <a:pt x="22" y="63"/>
                    </a:cubicBezTo>
                    <a:cubicBezTo>
                      <a:pt x="22" y="63"/>
                      <a:pt x="22" y="63"/>
                      <a:pt x="22" y="63"/>
                    </a:cubicBezTo>
                    <a:cubicBezTo>
                      <a:pt x="22" y="63"/>
                      <a:pt x="22" y="63"/>
                      <a:pt x="21" y="63"/>
                    </a:cubicBezTo>
                    <a:cubicBezTo>
                      <a:pt x="21" y="63"/>
                      <a:pt x="21" y="63"/>
                      <a:pt x="21" y="63"/>
                    </a:cubicBezTo>
                    <a:cubicBezTo>
                      <a:pt x="21" y="63"/>
                      <a:pt x="21" y="63"/>
                      <a:pt x="21" y="63"/>
                    </a:cubicBezTo>
                    <a:cubicBezTo>
                      <a:pt x="21" y="63"/>
                      <a:pt x="21" y="63"/>
                      <a:pt x="21" y="63"/>
                    </a:cubicBezTo>
                    <a:cubicBezTo>
                      <a:pt x="21" y="63"/>
                      <a:pt x="21" y="63"/>
                      <a:pt x="21" y="63"/>
                    </a:cubicBezTo>
                    <a:cubicBezTo>
                      <a:pt x="21" y="63"/>
                      <a:pt x="21" y="63"/>
                      <a:pt x="21" y="63"/>
                    </a:cubicBezTo>
                    <a:cubicBezTo>
                      <a:pt x="21" y="64"/>
                      <a:pt x="20" y="64"/>
                      <a:pt x="20" y="64"/>
                    </a:cubicBezTo>
                    <a:cubicBezTo>
                      <a:pt x="20" y="64"/>
                      <a:pt x="20" y="64"/>
                      <a:pt x="20" y="64"/>
                    </a:cubicBezTo>
                    <a:cubicBezTo>
                      <a:pt x="20" y="64"/>
                      <a:pt x="20" y="64"/>
                      <a:pt x="20" y="64"/>
                    </a:cubicBezTo>
                    <a:cubicBezTo>
                      <a:pt x="20" y="64"/>
                      <a:pt x="20" y="64"/>
                      <a:pt x="19" y="64"/>
                    </a:cubicBezTo>
                    <a:cubicBezTo>
                      <a:pt x="19" y="64"/>
                      <a:pt x="19" y="64"/>
                      <a:pt x="19" y="64"/>
                    </a:cubicBezTo>
                    <a:cubicBezTo>
                      <a:pt x="19" y="65"/>
                      <a:pt x="19" y="65"/>
                      <a:pt x="19" y="65"/>
                    </a:cubicBezTo>
                    <a:cubicBezTo>
                      <a:pt x="19" y="65"/>
                      <a:pt x="19" y="65"/>
                      <a:pt x="19" y="65"/>
                    </a:cubicBezTo>
                    <a:cubicBezTo>
                      <a:pt x="19" y="65"/>
                      <a:pt x="19" y="66"/>
                      <a:pt x="18" y="66"/>
                    </a:cubicBezTo>
                    <a:cubicBezTo>
                      <a:pt x="18" y="66"/>
                      <a:pt x="18" y="66"/>
                      <a:pt x="18" y="66"/>
                    </a:cubicBezTo>
                    <a:cubicBezTo>
                      <a:pt x="18" y="66"/>
                      <a:pt x="18" y="66"/>
                      <a:pt x="18" y="67"/>
                    </a:cubicBezTo>
                    <a:cubicBezTo>
                      <a:pt x="18" y="67"/>
                      <a:pt x="18" y="67"/>
                      <a:pt x="18" y="67"/>
                    </a:cubicBezTo>
                    <a:cubicBezTo>
                      <a:pt x="18" y="67"/>
                      <a:pt x="18" y="67"/>
                      <a:pt x="17" y="67"/>
                    </a:cubicBezTo>
                    <a:cubicBezTo>
                      <a:pt x="17" y="67"/>
                      <a:pt x="17" y="67"/>
                      <a:pt x="17" y="67"/>
                    </a:cubicBezTo>
                    <a:cubicBezTo>
                      <a:pt x="17" y="67"/>
                      <a:pt x="17" y="67"/>
                      <a:pt x="17" y="66"/>
                    </a:cubicBezTo>
                    <a:cubicBezTo>
                      <a:pt x="17" y="66"/>
                      <a:pt x="17" y="66"/>
                      <a:pt x="17" y="66"/>
                    </a:cubicBezTo>
                    <a:cubicBezTo>
                      <a:pt x="16" y="67"/>
                      <a:pt x="16" y="67"/>
                      <a:pt x="16" y="67"/>
                    </a:cubicBezTo>
                    <a:cubicBezTo>
                      <a:pt x="16" y="67"/>
                      <a:pt x="16" y="67"/>
                      <a:pt x="16" y="67"/>
                    </a:cubicBezTo>
                    <a:cubicBezTo>
                      <a:pt x="15" y="67"/>
                      <a:pt x="15" y="67"/>
                      <a:pt x="15" y="67"/>
                    </a:cubicBezTo>
                    <a:cubicBezTo>
                      <a:pt x="15" y="67"/>
                      <a:pt x="15" y="67"/>
                      <a:pt x="15" y="67"/>
                    </a:cubicBezTo>
                    <a:cubicBezTo>
                      <a:pt x="15" y="67"/>
                      <a:pt x="15" y="67"/>
                      <a:pt x="15" y="67"/>
                    </a:cubicBezTo>
                    <a:cubicBezTo>
                      <a:pt x="15" y="67"/>
                      <a:pt x="15" y="67"/>
                      <a:pt x="15" y="67"/>
                    </a:cubicBezTo>
                    <a:cubicBezTo>
                      <a:pt x="15" y="67"/>
                      <a:pt x="15" y="67"/>
                      <a:pt x="15" y="67"/>
                    </a:cubicBezTo>
                    <a:cubicBezTo>
                      <a:pt x="15" y="67"/>
                      <a:pt x="15" y="67"/>
                      <a:pt x="15" y="67"/>
                    </a:cubicBezTo>
                    <a:cubicBezTo>
                      <a:pt x="15" y="67"/>
                      <a:pt x="15" y="67"/>
                      <a:pt x="15" y="68"/>
                    </a:cubicBezTo>
                    <a:cubicBezTo>
                      <a:pt x="15" y="68"/>
                      <a:pt x="15" y="68"/>
                      <a:pt x="15" y="68"/>
                    </a:cubicBezTo>
                    <a:cubicBezTo>
                      <a:pt x="15" y="68"/>
                      <a:pt x="15" y="68"/>
                      <a:pt x="15" y="68"/>
                    </a:cubicBezTo>
                    <a:cubicBezTo>
                      <a:pt x="15" y="68"/>
                      <a:pt x="15" y="68"/>
                      <a:pt x="15" y="68"/>
                    </a:cubicBezTo>
                    <a:cubicBezTo>
                      <a:pt x="15" y="68"/>
                      <a:pt x="14" y="69"/>
                      <a:pt x="14" y="69"/>
                    </a:cubicBezTo>
                    <a:cubicBezTo>
                      <a:pt x="14" y="69"/>
                      <a:pt x="14" y="69"/>
                      <a:pt x="14" y="69"/>
                    </a:cubicBezTo>
                    <a:cubicBezTo>
                      <a:pt x="14" y="69"/>
                      <a:pt x="14" y="69"/>
                      <a:pt x="13" y="69"/>
                    </a:cubicBezTo>
                    <a:cubicBezTo>
                      <a:pt x="13" y="69"/>
                      <a:pt x="13" y="69"/>
                      <a:pt x="13" y="69"/>
                    </a:cubicBezTo>
                    <a:cubicBezTo>
                      <a:pt x="13" y="69"/>
                      <a:pt x="13" y="69"/>
                      <a:pt x="13" y="69"/>
                    </a:cubicBezTo>
                    <a:cubicBezTo>
                      <a:pt x="13" y="69"/>
                      <a:pt x="13" y="69"/>
                      <a:pt x="13" y="69"/>
                    </a:cubicBezTo>
                    <a:cubicBezTo>
                      <a:pt x="12" y="69"/>
                      <a:pt x="12" y="69"/>
                      <a:pt x="12" y="69"/>
                    </a:cubicBezTo>
                    <a:cubicBezTo>
                      <a:pt x="12" y="69"/>
                      <a:pt x="12" y="69"/>
                      <a:pt x="12" y="69"/>
                    </a:cubicBezTo>
                    <a:cubicBezTo>
                      <a:pt x="12" y="69"/>
                      <a:pt x="12" y="69"/>
                      <a:pt x="12" y="69"/>
                    </a:cubicBezTo>
                    <a:close/>
                    <a:moveTo>
                      <a:pt x="13" y="68"/>
                    </a:moveTo>
                    <a:cubicBezTo>
                      <a:pt x="13" y="68"/>
                      <a:pt x="13" y="68"/>
                      <a:pt x="13" y="68"/>
                    </a:cubicBezTo>
                    <a:cubicBezTo>
                      <a:pt x="13" y="68"/>
                      <a:pt x="13" y="68"/>
                      <a:pt x="13" y="68"/>
                    </a:cubicBezTo>
                    <a:cubicBezTo>
                      <a:pt x="13" y="68"/>
                      <a:pt x="13" y="68"/>
                      <a:pt x="13" y="68"/>
                    </a:cubicBezTo>
                    <a:cubicBezTo>
                      <a:pt x="13" y="68"/>
                      <a:pt x="13" y="68"/>
                      <a:pt x="13" y="68"/>
                    </a:cubicBezTo>
                    <a:cubicBezTo>
                      <a:pt x="13" y="68"/>
                      <a:pt x="13" y="68"/>
                      <a:pt x="13" y="67"/>
                    </a:cubicBezTo>
                    <a:cubicBezTo>
                      <a:pt x="13" y="67"/>
                      <a:pt x="13" y="67"/>
                      <a:pt x="13" y="67"/>
                    </a:cubicBezTo>
                    <a:cubicBezTo>
                      <a:pt x="13" y="67"/>
                      <a:pt x="13" y="67"/>
                      <a:pt x="14" y="67"/>
                    </a:cubicBezTo>
                    <a:cubicBezTo>
                      <a:pt x="14" y="67"/>
                      <a:pt x="14" y="67"/>
                      <a:pt x="14" y="67"/>
                    </a:cubicBezTo>
                    <a:cubicBezTo>
                      <a:pt x="14" y="67"/>
                      <a:pt x="14" y="66"/>
                      <a:pt x="14" y="66"/>
                    </a:cubicBezTo>
                    <a:cubicBezTo>
                      <a:pt x="14" y="66"/>
                      <a:pt x="14" y="66"/>
                      <a:pt x="14" y="66"/>
                    </a:cubicBezTo>
                    <a:cubicBezTo>
                      <a:pt x="14" y="66"/>
                      <a:pt x="15" y="65"/>
                      <a:pt x="15" y="65"/>
                    </a:cubicBezTo>
                    <a:cubicBezTo>
                      <a:pt x="15" y="65"/>
                      <a:pt x="15" y="65"/>
                      <a:pt x="15" y="65"/>
                    </a:cubicBezTo>
                    <a:cubicBezTo>
                      <a:pt x="15" y="65"/>
                      <a:pt x="15" y="65"/>
                      <a:pt x="15" y="65"/>
                    </a:cubicBezTo>
                    <a:cubicBezTo>
                      <a:pt x="15" y="65"/>
                      <a:pt x="15" y="65"/>
                      <a:pt x="15" y="65"/>
                    </a:cubicBezTo>
                    <a:cubicBezTo>
                      <a:pt x="15" y="65"/>
                      <a:pt x="16" y="65"/>
                      <a:pt x="16" y="65"/>
                    </a:cubicBezTo>
                    <a:cubicBezTo>
                      <a:pt x="16" y="65"/>
                      <a:pt x="16" y="65"/>
                      <a:pt x="16" y="65"/>
                    </a:cubicBezTo>
                    <a:cubicBezTo>
                      <a:pt x="16" y="65"/>
                      <a:pt x="16" y="65"/>
                      <a:pt x="16" y="65"/>
                    </a:cubicBezTo>
                    <a:cubicBezTo>
                      <a:pt x="16" y="65"/>
                      <a:pt x="16" y="65"/>
                      <a:pt x="16" y="65"/>
                    </a:cubicBezTo>
                    <a:cubicBezTo>
                      <a:pt x="16" y="65"/>
                      <a:pt x="16" y="65"/>
                      <a:pt x="17" y="65"/>
                    </a:cubicBezTo>
                    <a:cubicBezTo>
                      <a:pt x="17" y="65"/>
                      <a:pt x="17" y="65"/>
                      <a:pt x="17" y="65"/>
                    </a:cubicBezTo>
                    <a:cubicBezTo>
                      <a:pt x="17" y="65"/>
                      <a:pt x="18" y="65"/>
                      <a:pt x="18" y="65"/>
                    </a:cubicBezTo>
                    <a:cubicBezTo>
                      <a:pt x="18" y="65"/>
                      <a:pt x="18" y="65"/>
                      <a:pt x="18" y="65"/>
                    </a:cubicBezTo>
                    <a:cubicBezTo>
                      <a:pt x="18" y="65"/>
                      <a:pt x="18" y="65"/>
                      <a:pt x="18" y="65"/>
                    </a:cubicBezTo>
                    <a:cubicBezTo>
                      <a:pt x="18" y="65"/>
                      <a:pt x="18" y="65"/>
                      <a:pt x="18" y="65"/>
                    </a:cubicBezTo>
                    <a:cubicBezTo>
                      <a:pt x="18" y="65"/>
                      <a:pt x="18" y="65"/>
                      <a:pt x="18" y="65"/>
                    </a:cubicBezTo>
                    <a:cubicBezTo>
                      <a:pt x="18" y="65"/>
                      <a:pt x="18" y="65"/>
                      <a:pt x="18" y="65"/>
                    </a:cubicBezTo>
                    <a:cubicBezTo>
                      <a:pt x="18" y="64"/>
                      <a:pt x="18" y="63"/>
                      <a:pt x="19" y="63"/>
                    </a:cubicBezTo>
                    <a:cubicBezTo>
                      <a:pt x="19" y="63"/>
                      <a:pt x="19" y="63"/>
                      <a:pt x="19" y="63"/>
                    </a:cubicBezTo>
                    <a:cubicBezTo>
                      <a:pt x="20" y="62"/>
                      <a:pt x="20" y="63"/>
                      <a:pt x="20" y="62"/>
                    </a:cubicBezTo>
                    <a:cubicBezTo>
                      <a:pt x="20" y="62"/>
                      <a:pt x="20" y="62"/>
                      <a:pt x="20" y="62"/>
                    </a:cubicBezTo>
                    <a:cubicBezTo>
                      <a:pt x="20" y="62"/>
                      <a:pt x="21" y="61"/>
                      <a:pt x="22" y="61"/>
                    </a:cubicBezTo>
                    <a:cubicBezTo>
                      <a:pt x="22" y="61"/>
                      <a:pt x="22" y="61"/>
                      <a:pt x="22" y="61"/>
                    </a:cubicBezTo>
                    <a:cubicBezTo>
                      <a:pt x="22" y="61"/>
                      <a:pt x="22" y="61"/>
                      <a:pt x="22" y="62"/>
                    </a:cubicBezTo>
                    <a:cubicBezTo>
                      <a:pt x="22" y="62"/>
                      <a:pt x="22" y="62"/>
                      <a:pt x="22" y="62"/>
                    </a:cubicBezTo>
                    <a:cubicBezTo>
                      <a:pt x="22" y="61"/>
                      <a:pt x="23" y="61"/>
                      <a:pt x="23" y="61"/>
                    </a:cubicBezTo>
                    <a:cubicBezTo>
                      <a:pt x="23" y="61"/>
                      <a:pt x="23" y="61"/>
                      <a:pt x="23" y="61"/>
                    </a:cubicBezTo>
                    <a:cubicBezTo>
                      <a:pt x="23" y="61"/>
                      <a:pt x="23" y="60"/>
                      <a:pt x="23" y="60"/>
                    </a:cubicBezTo>
                    <a:cubicBezTo>
                      <a:pt x="23" y="60"/>
                      <a:pt x="23" y="60"/>
                      <a:pt x="23" y="60"/>
                    </a:cubicBezTo>
                    <a:cubicBezTo>
                      <a:pt x="23" y="60"/>
                      <a:pt x="23" y="60"/>
                      <a:pt x="23" y="60"/>
                    </a:cubicBezTo>
                    <a:cubicBezTo>
                      <a:pt x="23" y="60"/>
                      <a:pt x="23" y="60"/>
                      <a:pt x="23" y="60"/>
                    </a:cubicBezTo>
                    <a:cubicBezTo>
                      <a:pt x="23" y="59"/>
                      <a:pt x="23" y="59"/>
                      <a:pt x="23" y="59"/>
                    </a:cubicBezTo>
                    <a:cubicBezTo>
                      <a:pt x="23" y="59"/>
                      <a:pt x="23" y="59"/>
                      <a:pt x="23" y="59"/>
                    </a:cubicBezTo>
                    <a:cubicBezTo>
                      <a:pt x="23" y="59"/>
                      <a:pt x="24" y="58"/>
                      <a:pt x="24" y="58"/>
                    </a:cubicBezTo>
                    <a:cubicBezTo>
                      <a:pt x="24" y="58"/>
                      <a:pt x="24" y="58"/>
                      <a:pt x="24" y="58"/>
                    </a:cubicBezTo>
                    <a:cubicBezTo>
                      <a:pt x="24" y="58"/>
                      <a:pt x="24" y="57"/>
                      <a:pt x="24" y="57"/>
                    </a:cubicBezTo>
                    <a:cubicBezTo>
                      <a:pt x="24" y="57"/>
                      <a:pt x="24" y="57"/>
                      <a:pt x="24" y="57"/>
                    </a:cubicBezTo>
                    <a:cubicBezTo>
                      <a:pt x="24" y="56"/>
                      <a:pt x="24" y="57"/>
                      <a:pt x="24" y="56"/>
                    </a:cubicBezTo>
                    <a:cubicBezTo>
                      <a:pt x="24" y="56"/>
                      <a:pt x="24" y="56"/>
                      <a:pt x="24" y="56"/>
                    </a:cubicBezTo>
                    <a:cubicBezTo>
                      <a:pt x="24" y="55"/>
                      <a:pt x="25" y="54"/>
                      <a:pt x="25" y="54"/>
                    </a:cubicBezTo>
                    <a:cubicBezTo>
                      <a:pt x="25" y="54"/>
                      <a:pt x="25" y="54"/>
                      <a:pt x="25" y="54"/>
                    </a:cubicBezTo>
                    <a:cubicBezTo>
                      <a:pt x="25" y="54"/>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2"/>
                      <a:pt x="26" y="52"/>
                      <a:pt x="26" y="52"/>
                    </a:cubicBezTo>
                    <a:cubicBezTo>
                      <a:pt x="26" y="52"/>
                      <a:pt x="26" y="52"/>
                      <a:pt x="26" y="52"/>
                    </a:cubicBezTo>
                    <a:cubicBezTo>
                      <a:pt x="26" y="52"/>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0"/>
                    </a:cubicBezTo>
                    <a:cubicBezTo>
                      <a:pt x="27" y="50"/>
                      <a:pt x="27" y="50"/>
                      <a:pt x="27" y="50"/>
                    </a:cubicBezTo>
                    <a:cubicBezTo>
                      <a:pt x="27" y="50"/>
                      <a:pt x="27" y="50"/>
                      <a:pt x="27" y="50"/>
                    </a:cubicBezTo>
                    <a:cubicBezTo>
                      <a:pt x="27" y="50"/>
                      <a:pt x="27" y="50"/>
                      <a:pt x="27" y="50"/>
                    </a:cubicBezTo>
                    <a:cubicBezTo>
                      <a:pt x="27" y="49"/>
                      <a:pt x="27" y="49"/>
                      <a:pt x="27" y="49"/>
                    </a:cubicBezTo>
                    <a:cubicBezTo>
                      <a:pt x="27" y="49"/>
                      <a:pt x="27" y="49"/>
                      <a:pt x="27" y="49"/>
                    </a:cubicBezTo>
                    <a:cubicBezTo>
                      <a:pt x="28" y="49"/>
                      <a:pt x="28" y="48"/>
                      <a:pt x="29" y="48"/>
                    </a:cubicBezTo>
                    <a:cubicBezTo>
                      <a:pt x="29" y="48"/>
                      <a:pt x="29" y="48"/>
                      <a:pt x="29" y="48"/>
                    </a:cubicBezTo>
                    <a:cubicBezTo>
                      <a:pt x="29" y="48"/>
                      <a:pt x="29" y="48"/>
                      <a:pt x="29" y="48"/>
                    </a:cubicBezTo>
                    <a:cubicBezTo>
                      <a:pt x="29" y="48"/>
                      <a:pt x="29" y="48"/>
                      <a:pt x="29" y="48"/>
                    </a:cubicBezTo>
                    <a:cubicBezTo>
                      <a:pt x="29" y="49"/>
                      <a:pt x="29" y="49"/>
                      <a:pt x="29" y="49"/>
                    </a:cubicBezTo>
                    <a:cubicBezTo>
                      <a:pt x="29" y="49"/>
                      <a:pt x="29" y="49"/>
                      <a:pt x="29" y="49"/>
                    </a:cubicBezTo>
                    <a:cubicBezTo>
                      <a:pt x="29" y="49"/>
                      <a:pt x="29" y="49"/>
                      <a:pt x="29" y="48"/>
                    </a:cubicBezTo>
                    <a:cubicBezTo>
                      <a:pt x="29" y="48"/>
                      <a:pt x="29" y="48"/>
                      <a:pt x="29" y="48"/>
                    </a:cubicBezTo>
                    <a:cubicBezTo>
                      <a:pt x="29" y="48"/>
                      <a:pt x="29" y="47"/>
                      <a:pt x="29" y="46"/>
                    </a:cubicBezTo>
                    <a:cubicBezTo>
                      <a:pt x="29" y="46"/>
                      <a:pt x="29" y="46"/>
                      <a:pt x="29" y="46"/>
                    </a:cubicBezTo>
                    <a:cubicBezTo>
                      <a:pt x="29" y="45"/>
                      <a:pt x="29" y="45"/>
                      <a:pt x="28" y="45"/>
                    </a:cubicBezTo>
                    <a:cubicBezTo>
                      <a:pt x="28" y="45"/>
                      <a:pt x="28" y="45"/>
                      <a:pt x="28" y="45"/>
                    </a:cubicBezTo>
                    <a:cubicBezTo>
                      <a:pt x="28" y="45"/>
                      <a:pt x="28" y="45"/>
                      <a:pt x="28" y="45"/>
                    </a:cubicBezTo>
                    <a:cubicBezTo>
                      <a:pt x="28" y="45"/>
                      <a:pt x="28" y="45"/>
                      <a:pt x="28" y="45"/>
                    </a:cubicBezTo>
                    <a:cubicBezTo>
                      <a:pt x="28" y="44"/>
                      <a:pt x="26" y="45"/>
                      <a:pt x="26" y="43"/>
                    </a:cubicBezTo>
                    <a:cubicBezTo>
                      <a:pt x="26" y="43"/>
                      <a:pt x="26" y="43"/>
                      <a:pt x="26" y="43"/>
                    </a:cubicBezTo>
                    <a:cubicBezTo>
                      <a:pt x="25" y="44"/>
                      <a:pt x="25" y="44"/>
                      <a:pt x="25" y="44"/>
                    </a:cubicBezTo>
                    <a:cubicBezTo>
                      <a:pt x="25" y="44"/>
                      <a:pt x="25" y="44"/>
                      <a:pt x="25" y="44"/>
                    </a:cubicBezTo>
                    <a:cubicBezTo>
                      <a:pt x="25" y="44"/>
                      <a:pt x="25" y="44"/>
                      <a:pt x="25" y="44"/>
                    </a:cubicBezTo>
                    <a:cubicBezTo>
                      <a:pt x="25" y="44"/>
                      <a:pt x="25" y="44"/>
                      <a:pt x="25" y="44"/>
                    </a:cubicBezTo>
                    <a:cubicBezTo>
                      <a:pt x="25" y="44"/>
                      <a:pt x="25" y="44"/>
                      <a:pt x="25" y="44"/>
                    </a:cubicBezTo>
                    <a:cubicBezTo>
                      <a:pt x="25" y="44"/>
                      <a:pt x="25" y="45"/>
                      <a:pt x="24" y="45"/>
                    </a:cubicBezTo>
                    <a:cubicBezTo>
                      <a:pt x="24" y="45"/>
                      <a:pt x="24" y="45"/>
                      <a:pt x="24" y="45"/>
                    </a:cubicBezTo>
                    <a:cubicBezTo>
                      <a:pt x="24" y="45"/>
                      <a:pt x="24" y="45"/>
                      <a:pt x="24" y="45"/>
                    </a:cubicBezTo>
                    <a:cubicBezTo>
                      <a:pt x="24" y="45"/>
                      <a:pt x="24" y="45"/>
                      <a:pt x="24" y="45"/>
                    </a:cubicBezTo>
                    <a:cubicBezTo>
                      <a:pt x="23" y="45"/>
                      <a:pt x="23" y="44"/>
                      <a:pt x="23" y="44"/>
                    </a:cubicBezTo>
                    <a:cubicBezTo>
                      <a:pt x="23" y="44"/>
                      <a:pt x="23" y="44"/>
                      <a:pt x="23" y="44"/>
                    </a:cubicBezTo>
                    <a:cubicBezTo>
                      <a:pt x="23" y="44"/>
                      <a:pt x="22" y="44"/>
                      <a:pt x="22" y="44"/>
                    </a:cubicBezTo>
                    <a:cubicBezTo>
                      <a:pt x="22" y="44"/>
                      <a:pt x="22" y="44"/>
                      <a:pt x="22" y="44"/>
                    </a:cubicBezTo>
                    <a:cubicBezTo>
                      <a:pt x="22" y="44"/>
                      <a:pt x="22" y="44"/>
                      <a:pt x="22" y="44"/>
                    </a:cubicBezTo>
                    <a:cubicBezTo>
                      <a:pt x="22" y="44"/>
                      <a:pt x="22" y="44"/>
                      <a:pt x="21" y="44"/>
                    </a:cubicBezTo>
                    <a:cubicBezTo>
                      <a:pt x="21" y="44"/>
                      <a:pt x="21" y="44"/>
                      <a:pt x="21" y="44"/>
                    </a:cubicBezTo>
                    <a:cubicBezTo>
                      <a:pt x="21"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19" y="44"/>
                      <a:pt x="20" y="44"/>
                      <a:pt x="19" y="44"/>
                    </a:cubicBezTo>
                    <a:cubicBezTo>
                      <a:pt x="19" y="44"/>
                      <a:pt x="19" y="44"/>
                      <a:pt x="19" y="44"/>
                    </a:cubicBezTo>
                    <a:cubicBezTo>
                      <a:pt x="19" y="45"/>
                      <a:pt x="19" y="45"/>
                      <a:pt x="19" y="45"/>
                    </a:cubicBezTo>
                    <a:cubicBezTo>
                      <a:pt x="19" y="45"/>
                      <a:pt x="19" y="45"/>
                      <a:pt x="19" y="45"/>
                    </a:cubicBezTo>
                    <a:cubicBezTo>
                      <a:pt x="18" y="45"/>
                      <a:pt x="18" y="46"/>
                      <a:pt x="17" y="46"/>
                    </a:cubicBezTo>
                    <a:cubicBezTo>
                      <a:pt x="17" y="46"/>
                      <a:pt x="17" y="46"/>
                      <a:pt x="17" y="46"/>
                    </a:cubicBezTo>
                    <a:cubicBezTo>
                      <a:pt x="17" y="46"/>
                      <a:pt x="17" y="46"/>
                      <a:pt x="17" y="45"/>
                    </a:cubicBezTo>
                    <a:cubicBezTo>
                      <a:pt x="17" y="45"/>
                      <a:pt x="17" y="45"/>
                      <a:pt x="17" y="45"/>
                    </a:cubicBezTo>
                    <a:cubicBezTo>
                      <a:pt x="17" y="45"/>
                      <a:pt x="17" y="45"/>
                      <a:pt x="17" y="45"/>
                    </a:cubicBezTo>
                    <a:cubicBezTo>
                      <a:pt x="17" y="45"/>
                      <a:pt x="17" y="45"/>
                      <a:pt x="17" y="45"/>
                    </a:cubicBezTo>
                    <a:cubicBezTo>
                      <a:pt x="17" y="45"/>
                      <a:pt x="16" y="46"/>
                      <a:pt x="16" y="46"/>
                    </a:cubicBezTo>
                    <a:cubicBezTo>
                      <a:pt x="16" y="46"/>
                      <a:pt x="16" y="46"/>
                      <a:pt x="16" y="46"/>
                    </a:cubicBezTo>
                    <a:cubicBezTo>
                      <a:pt x="15" y="46"/>
                      <a:pt x="15" y="46"/>
                      <a:pt x="15" y="45"/>
                    </a:cubicBezTo>
                    <a:cubicBezTo>
                      <a:pt x="15" y="45"/>
                      <a:pt x="15" y="45"/>
                      <a:pt x="15" y="45"/>
                    </a:cubicBezTo>
                    <a:cubicBezTo>
                      <a:pt x="15" y="45"/>
                      <a:pt x="15" y="45"/>
                      <a:pt x="15" y="45"/>
                    </a:cubicBezTo>
                    <a:cubicBezTo>
                      <a:pt x="15" y="45"/>
                      <a:pt x="15" y="45"/>
                      <a:pt x="15" y="45"/>
                    </a:cubicBezTo>
                    <a:cubicBezTo>
                      <a:pt x="14" y="45"/>
                      <a:pt x="14" y="45"/>
                      <a:pt x="13" y="45"/>
                    </a:cubicBezTo>
                    <a:cubicBezTo>
                      <a:pt x="13" y="45"/>
                      <a:pt x="13" y="45"/>
                      <a:pt x="13" y="45"/>
                    </a:cubicBezTo>
                    <a:cubicBezTo>
                      <a:pt x="13" y="45"/>
                      <a:pt x="13" y="45"/>
                      <a:pt x="13" y="45"/>
                    </a:cubicBezTo>
                    <a:cubicBezTo>
                      <a:pt x="13" y="45"/>
                      <a:pt x="13" y="45"/>
                      <a:pt x="13" y="45"/>
                    </a:cubicBezTo>
                    <a:cubicBezTo>
                      <a:pt x="13" y="45"/>
                      <a:pt x="13" y="45"/>
                      <a:pt x="13" y="45"/>
                    </a:cubicBezTo>
                    <a:cubicBezTo>
                      <a:pt x="13" y="45"/>
                      <a:pt x="13" y="45"/>
                      <a:pt x="13" y="45"/>
                    </a:cubicBezTo>
                    <a:cubicBezTo>
                      <a:pt x="12" y="46"/>
                      <a:pt x="12" y="46"/>
                      <a:pt x="12" y="46"/>
                    </a:cubicBezTo>
                    <a:cubicBezTo>
                      <a:pt x="12" y="46"/>
                      <a:pt x="12" y="46"/>
                      <a:pt x="12" y="46"/>
                    </a:cubicBezTo>
                    <a:cubicBezTo>
                      <a:pt x="12" y="46"/>
                      <a:pt x="12" y="46"/>
                      <a:pt x="12" y="46"/>
                    </a:cubicBezTo>
                    <a:cubicBezTo>
                      <a:pt x="12" y="46"/>
                      <a:pt x="12" y="46"/>
                      <a:pt x="12" y="46"/>
                    </a:cubicBezTo>
                    <a:cubicBezTo>
                      <a:pt x="12" y="47"/>
                      <a:pt x="12" y="47"/>
                      <a:pt x="12" y="47"/>
                    </a:cubicBezTo>
                    <a:cubicBezTo>
                      <a:pt x="12" y="47"/>
                      <a:pt x="12" y="47"/>
                      <a:pt x="12" y="47"/>
                    </a:cubicBezTo>
                    <a:cubicBezTo>
                      <a:pt x="11" y="47"/>
                      <a:pt x="11" y="47"/>
                      <a:pt x="11" y="47"/>
                    </a:cubicBezTo>
                    <a:cubicBezTo>
                      <a:pt x="11" y="47"/>
                      <a:pt x="11" y="47"/>
                      <a:pt x="11" y="47"/>
                    </a:cubicBezTo>
                    <a:cubicBezTo>
                      <a:pt x="11" y="47"/>
                      <a:pt x="10" y="47"/>
                      <a:pt x="10" y="47"/>
                    </a:cubicBezTo>
                    <a:cubicBezTo>
                      <a:pt x="10" y="47"/>
                      <a:pt x="10" y="47"/>
                      <a:pt x="10" y="47"/>
                    </a:cubicBezTo>
                    <a:cubicBezTo>
                      <a:pt x="10" y="47"/>
                      <a:pt x="10" y="47"/>
                      <a:pt x="9" y="47"/>
                    </a:cubicBezTo>
                    <a:cubicBezTo>
                      <a:pt x="9" y="47"/>
                      <a:pt x="9" y="47"/>
                      <a:pt x="9" y="47"/>
                    </a:cubicBezTo>
                    <a:cubicBezTo>
                      <a:pt x="9" y="47"/>
                      <a:pt x="9" y="47"/>
                      <a:pt x="9" y="47"/>
                    </a:cubicBezTo>
                    <a:cubicBezTo>
                      <a:pt x="9" y="47"/>
                      <a:pt x="9" y="47"/>
                      <a:pt x="9" y="47"/>
                    </a:cubicBezTo>
                    <a:cubicBezTo>
                      <a:pt x="9" y="47"/>
                      <a:pt x="8" y="47"/>
                      <a:pt x="8" y="47"/>
                    </a:cubicBezTo>
                    <a:cubicBezTo>
                      <a:pt x="8" y="47"/>
                      <a:pt x="8" y="47"/>
                      <a:pt x="8" y="47"/>
                    </a:cubicBezTo>
                    <a:cubicBezTo>
                      <a:pt x="8" y="47"/>
                      <a:pt x="8" y="47"/>
                      <a:pt x="8" y="47"/>
                    </a:cubicBezTo>
                    <a:cubicBezTo>
                      <a:pt x="8" y="47"/>
                      <a:pt x="8" y="47"/>
                      <a:pt x="8" y="47"/>
                    </a:cubicBezTo>
                    <a:cubicBezTo>
                      <a:pt x="8" y="47"/>
                      <a:pt x="9" y="47"/>
                      <a:pt x="9" y="47"/>
                    </a:cubicBezTo>
                    <a:cubicBezTo>
                      <a:pt x="9" y="47"/>
                      <a:pt x="9" y="47"/>
                      <a:pt x="9" y="47"/>
                    </a:cubicBezTo>
                    <a:cubicBezTo>
                      <a:pt x="9" y="48"/>
                      <a:pt x="9" y="48"/>
                      <a:pt x="9" y="48"/>
                    </a:cubicBezTo>
                    <a:cubicBezTo>
                      <a:pt x="9" y="48"/>
                      <a:pt x="9" y="48"/>
                      <a:pt x="9" y="48"/>
                    </a:cubicBezTo>
                    <a:cubicBezTo>
                      <a:pt x="9" y="48"/>
                      <a:pt x="9" y="49"/>
                      <a:pt x="8" y="49"/>
                    </a:cubicBezTo>
                    <a:cubicBezTo>
                      <a:pt x="8" y="49"/>
                      <a:pt x="8" y="49"/>
                      <a:pt x="8" y="49"/>
                    </a:cubicBezTo>
                    <a:cubicBezTo>
                      <a:pt x="8" y="49"/>
                      <a:pt x="8" y="49"/>
                      <a:pt x="8" y="49"/>
                    </a:cubicBezTo>
                    <a:cubicBezTo>
                      <a:pt x="8" y="49"/>
                      <a:pt x="8" y="49"/>
                      <a:pt x="8" y="49"/>
                    </a:cubicBezTo>
                    <a:cubicBezTo>
                      <a:pt x="7" y="50"/>
                      <a:pt x="7" y="50"/>
                      <a:pt x="6" y="50"/>
                    </a:cubicBezTo>
                    <a:cubicBezTo>
                      <a:pt x="6" y="50"/>
                      <a:pt x="6" y="50"/>
                      <a:pt x="6" y="50"/>
                    </a:cubicBezTo>
                    <a:cubicBezTo>
                      <a:pt x="5" y="50"/>
                      <a:pt x="6" y="50"/>
                      <a:pt x="5" y="51"/>
                    </a:cubicBezTo>
                    <a:cubicBezTo>
                      <a:pt x="5" y="51"/>
                      <a:pt x="5" y="51"/>
                      <a:pt x="5" y="51"/>
                    </a:cubicBezTo>
                    <a:cubicBezTo>
                      <a:pt x="5" y="51"/>
                      <a:pt x="3" y="52"/>
                      <a:pt x="3" y="53"/>
                    </a:cubicBezTo>
                    <a:cubicBezTo>
                      <a:pt x="3" y="53"/>
                      <a:pt x="3" y="53"/>
                      <a:pt x="3" y="53"/>
                    </a:cubicBezTo>
                    <a:cubicBezTo>
                      <a:pt x="2" y="53"/>
                      <a:pt x="1" y="54"/>
                      <a:pt x="1" y="54"/>
                    </a:cubicBezTo>
                    <a:cubicBezTo>
                      <a:pt x="1" y="54"/>
                      <a:pt x="1" y="54"/>
                      <a:pt x="1" y="54"/>
                    </a:cubicBezTo>
                    <a:cubicBezTo>
                      <a:pt x="1" y="54"/>
                      <a:pt x="1" y="54"/>
                      <a:pt x="1" y="54"/>
                    </a:cubicBezTo>
                    <a:cubicBezTo>
                      <a:pt x="1" y="54"/>
                      <a:pt x="1" y="54"/>
                      <a:pt x="1" y="54"/>
                    </a:cubicBezTo>
                    <a:cubicBezTo>
                      <a:pt x="1" y="54"/>
                      <a:pt x="1" y="54"/>
                      <a:pt x="1" y="54"/>
                    </a:cubicBezTo>
                    <a:cubicBezTo>
                      <a:pt x="1" y="54"/>
                      <a:pt x="1" y="54"/>
                      <a:pt x="1" y="54"/>
                    </a:cubicBezTo>
                    <a:cubicBezTo>
                      <a:pt x="1" y="54"/>
                      <a:pt x="1" y="54"/>
                      <a:pt x="1" y="55"/>
                    </a:cubicBezTo>
                    <a:cubicBezTo>
                      <a:pt x="1" y="55"/>
                      <a:pt x="1" y="55"/>
                      <a:pt x="1" y="55"/>
                    </a:cubicBezTo>
                    <a:cubicBezTo>
                      <a:pt x="1" y="55"/>
                      <a:pt x="1" y="55"/>
                      <a:pt x="1" y="55"/>
                    </a:cubicBezTo>
                    <a:cubicBezTo>
                      <a:pt x="1" y="55"/>
                      <a:pt x="1" y="55"/>
                      <a:pt x="1" y="55"/>
                    </a:cubicBezTo>
                    <a:cubicBezTo>
                      <a:pt x="1" y="55"/>
                      <a:pt x="1" y="55"/>
                      <a:pt x="1" y="55"/>
                    </a:cubicBezTo>
                    <a:cubicBezTo>
                      <a:pt x="1" y="55"/>
                      <a:pt x="1" y="55"/>
                      <a:pt x="1" y="55"/>
                    </a:cubicBezTo>
                    <a:cubicBezTo>
                      <a:pt x="1" y="55"/>
                      <a:pt x="1" y="55"/>
                      <a:pt x="1" y="55"/>
                    </a:cubicBezTo>
                    <a:cubicBezTo>
                      <a:pt x="1" y="56"/>
                      <a:pt x="1" y="56"/>
                      <a:pt x="1" y="57"/>
                    </a:cubicBezTo>
                    <a:cubicBezTo>
                      <a:pt x="1" y="57"/>
                      <a:pt x="1" y="57"/>
                      <a:pt x="1" y="57"/>
                    </a:cubicBezTo>
                    <a:cubicBezTo>
                      <a:pt x="1" y="57"/>
                      <a:pt x="1" y="57"/>
                      <a:pt x="1" y="57"/>
                    </a:cubicBezTo>
                    <a:cubicBezTo>
                      <a:pt x="1" y="57"/>
                      <a:pt x="1" y="57"/>
                      <a:pt x="1" y="57"/>
                    </a:cubicBezTo>
                    <a:cubicBezTo>
                      <a:pt x="1" y="57"/>
                      <a:pt x="1" y="57"/>
                      <a:pt x="1" y="57"/>
                    </a:cubicBezTo>
                    <a:cubicBezTo>
                      <a:pt x="1" y="57"/>
                      <a:pt x="1" y="57"/>
                      <a:pt x="1" y="57"/>
                    </a:cubicBezTo>
                    <a:cubicBezTo>
                      <a:pt x="1" y="57"/>
                      <a:pt x="1" y="58"/>
                      <a:pt x="1" y="58"/>
                    </a:cubicBezTo>
                    <a:cubicBezTo>
                      <a:pt x="1" y="58"/>
                      <a:pt x="1" y="58"/>
                      <a:pt x="1" y="58"/>
                    </a:cubicBezTo>
                    <a:cubicBezTo>
                      <a:pt x="1" y="58"/>
                      <a:pt x="1" y="59"/>
                      <a:pt x="1" y="59"/>
                    </a:cubicBezTo>
                    <a:cubicBezTo>
                      <a:pt x="1" y="59"/>
                      <a:pt x="1" y="59"/>
                      <a:pt x="1" y="59"/>
                    </a:cubicBezTo>
                    <a:cubicBezTo>
                      <a:pt x="1" y="60"/>
                      <a:pt x="1" y="60"/>
                      <a:pt x="1" y="60"/>
                    </a:cubicBezTo>
                    <a:cubicBezTo>
                      <a:pt x="1" y="60"/>
                      <a:pt x="1" y="60"/>
                      <a:pt x="1" y="60"/>
                    </a:cubicBezTo>
                    <a:cubicBezTo>
                      <a:pt x="1" y="60"/>
                      <a:pt x="1" y="60"/>
                      <a:pt x="1" y="60"/>
                    </a:cubicBezTo>
                    <a:cubicBezTo>
                      <a:pt x="1" y="60"/>
                      <a:pt x="1" y="60"/>
                      <a:pt x="1" y="60"/>
                    </a:cubicBezTo>
                    <a:cubicBezTo>
                      <a:pt x="1" y="60"/>
                      <a:pt x="2" y="61"/>
                      <a:pt x="2" y="62"/>
                    </a:cubicBezTo>
                    <a:cubicBezTo>
                      <a:pt x="2" y="62"/>
                      <a:pt x="2" y="62"/>
                      <a:pt x="2" y="62"/>
                    </a:cubicBezTo>
                    <a:cubicBezTo>
                      <a:pt x="2" y="62"/>
                      <a:pt x="2" y="62"/>
                      <a:pt x="2" y="63"/>
                    </a:cubicBezTo>
                    <a:cubicBezTo>
                      <a:pt x="2" y="63"/>
                      <a:pt x="2" y="63"/>
                      <a:pt x="2" y="63"/>
                    </a:cubicBezTo>
                    <a:cubicBezTo>
                      <a:pt x="2" y="63"/>
                      <a:pt x="2" y="64"/>
                      <a:pt x="2" y="64"/>
                    </a:cubicBezTo>
                    <a:cubicBezTo>
                      <a:pt x="2" y="64"/>
                      <a:pt x="2" y="64"/>
                      <a:pt x="2" y="64"/>
                    </a:cubicBezTo>
                    <a:cubicBezTo>
                      <a:pt x="2" y="64"/>
                      <a:pt x="2" y="64"/>
                      <a:pt x="2" y="64"/>
                    </a:cubicBezTo>
                    <a:cubicBezTo>
                      <a:pt x="2" y="64"/>
                      <a:pt x="2" y="64"/>
                      <a:pt x="2" y="64"/>
                    </a:cubicBezTo>
                    <a:cubicBezTo>
                      <a:pt x="3" y="64"/>
                      <a:pt x="4" y="65"/>
                      <a:pt x="5" y="65"/>
                    </a:cubicBezTo>
                    <a:cubicBezTo>
                      <a:pt x="5" y="65"/>
                      <a:pt x="5" y="65"/>
                      <a:pt x="5" y="65"/>
                    </a:cubicBezTo>
                    <a:cubicBezTo>
                      <a:pt x="5" y="66"/>
                      <a:pt x="5" y="66"/>
                      <a:pt x="5" y="66"/>
                    </a:cubicBezTo>
                    <a:cubicBezTo>
                      <a:pt x="5" y="66"/>
                      <a:pt x="5" y="66"/>
                      <a:pt x="5" y="66"/>
                    </a:cubicBezTo>
                    <a:cubicBezTo>
                      <a:pt x="5" y="66"/>
                      <a:pt x="5" y="66"/>
                      <a:pt x="5" y="66"/>
                    </a:cubicBezTo>
                    <a:cubicBezTo>
                      <a:pt x="5" y="66"/>
                      <a:pt x="5" y="66"/>
                      <a:pt x="5" y="66"/>
                    </a:cubicBezTo>
                    <a:cubicBezTo>
                      <a:pt x="5" y="66"/>
                      <a:pt x="5" y="66"/>
                      <a:pt x="5" y="66"/>
                    </a:cubicBezTo>
                    <a:cubicBezTo>
                      <a:pt x="5" y="66"/>
                      <a:pt x="5" y="66"/>
                      <a:pt x="5" y="66"/>
                    </a:cubicBezTo>
                    <a:cubicBezTo>
                      <a:pt x="5" y="66"/>
                      <a:pt x="6" y="66"/>
                      <a:pt x="6" y="66"/>
                    </a:cubicBezTo>
                    <a:cubicBezTo>
                      <a:pt x="6" y="66"/>
                      <a:pt x="6" y="66"/>
                      <a:pt x="6" y="66"/>
                    </a:cubicBezTo>
                    <a:cubicBezTo>
                      <a:pt x="6" y="66"/>
                      <a:pt x="7" y="66"/>
                      <a:pt x="7" y="67"/>
                    </a:cubicBezTo>
                    <a:cubicBezTo>
                      <a:pt x="7" y="67"/>
                      <a:pt x="7" y="67"/>
                      <a:pt x="7" y="67"/>
                    </a:cubicBezTo>
                    <a:cubicBezTo>
                      <a:pt x="7" y="67"/>
                      <a:pt x="7" y="67"/>
                      <a:pt x="7" y="67"/>
                    </a:cubicBezTo>
                    <a:cubicBezTo>
                      <a:pt x="7" y="67"/>
                      <a:pt x="7" y="67"/>
                      <a:pt x="7" y="67"/>
                    </a:cubicBezTo>
                    <a:cubicBezTo>
                      <a:pt x="8" y="67"/>
                      <a:pt x="8" y="67"/>
                      <a:pt x="9" y="67"/>
                    </a:cubicBezTo>
                    <a:cubicBezTo>
                      <a:pt x="9" y="67"/>
                      <a:pt x="9" y="67"/>
                      <a:pt x="9" y="67"/>
                    </a:cubicBezTo>
                    <a:cubicBezTo>
                      <a:pt x="10" y="67"/>
                      <a:pt x="10" y="67"/>
                      <a:pt x="11" y="67"/>
                    </a:cubicBezTo>
                    <a:cubicBezTo>
                      <a:pt x="11" y="67"/>
                      <a:pt x="11" y="67"/>
                      <a:pt x="11" y="67"/>
                    </a:cubicBezTo>
                    <a:cubicBezTo>
                      <a:pt x="11" y="68"/>
                      <a:pt x="11" y="68"/>
                      <a:pt x="11" y="68"/>
                    </a:cubicBezTo>
                    <a:cubicBezTo>
                      <a:pt x="11" y="68"/>
                      <a:pt x="11" y="68"/>
                      <a:pt x="11" y="68"/>
                    </a:cubicBezTo>
                    <a:cubicBezTo>
                      <a:pt x="11" y="68"/>
                      <a:pt x="11" y="68"/>
                      <a:pt x="11" y="68"/>
                    </a:cubicBezTo>
                    <a:cubicBezTo>
                      <a:pt x="11" y="68"/>
                      <a:pt x="11" y="68"/>
                      <a:pt x="11" y="68"/>
                    </a:cubicBezTo>
                    <a:cubicBezTo>
                      <a:pt x="12" y="68"/>
                      <a:pt x="12" y="68"/>
                      <a:pt x="12" y="68"/>
                    </a:cubicBezTo>
                    <a:cubicBezTo>
                      <a:pt x="12" y="68"/>
                      <a:pt x="12" y="68"/>
                      <a:pt x="12" y="68"/>
                    </a:cubicBezTo>
                    <a:cubicBezTo>
                      <a:pt x="12" y="68"/>
                      <a:pt x="12" y="68"/>
                      <a:pt x="12" y="68"/>
                    </a:cubicBezTo>
                    <a:cubicBezTo>
                      <a:pt x="12" y="68"/>
                      <a:pt x="12" y="68"/>
                      <a:pt x="12" y="68"/>
                    </a:cubicBezTo>
                    <a:cubicBezTo>
                      <a:pt x="12" y="68"/>
                      <a:pt x="13" y="68"/>
                      <a:pt x="13" y="68"/>
                    </a:cubicBezTo>
                    <a:close/>
                    <a:moveTo>
                      <a:pt x="7" y="67"/>
                    </a:moveTo>
                    <a:cubicBezTo>
                      <a:pt x="7" y="67"/>
                      <a:pt x="7" y="67"/>
                      <a:pt x="7" y="67"/>
                    </a:cubicBezTo>
                    <a:cubicBezTo>
                      <a:pt x="7" y="67"/>
                      <a:pt x="7" y="67"/>
                      <a:pt x="7" y="67"/>
                    </a:cubicBezTo>
                    <a:cubicBezTo>
                      <a:pt x="7" y="67"/>
                      <a:pt x="7" y="67"/>
                      <a:pt x="7" y="67"/>
                    </a:cubicBezTo>
                    <a:cubicBezTo>
                      <a:pt x="7" y="67"/>
                      <a:pt x="7" y="67"/>
                      <a:pt x="7" y="67"/>
                    </a:cubicBezTo>
                    <a:close/>
                    <a:moveTo>
                      <a:pt x="15" y="67"/>
                    </a:moveTo>
                    <a:cubicBezTo>
                      <a:pt x="15" y="67"/>
                      <a:pt x="15" y="67"/>
                      <a:pt x="15" y="67"/>
                    </a:cubicBezTo>
                    <a:cubicBezTo>
                      <a:pt x="15" y="67"/>
                      <a:pt x="15" y="67"/>
                      <a:pt x="15" y="67"/>
                    </a:cubicBezTo>
                    <a:close/>
                    <a:moveTo>
                      <a:pt x="23" y="60"/>
                    </a:moveTo>
                    <a:cubicBezTo>
                      <a:pt x="23" y="60"/>
                      <a:pt x="23" y="60"/>
                      <a:pt x="23" y="60"/>
                    </a:cubicBezTo>
                    <a:cubicBezTo>
                      <a:pt x="23" y="60"/>
                      <a:pt x="23" y="60"/>
                      <a:pt x="23" y="60"/>
                    </a:cubicBezTo>
                    <a:cubicBezTo>
                      <a:pt x="23" y="60"/>
                      <a:pt x="23" y="60"/>
                      <a:pt x="23" y="60"/>
                    </a:cubicBezTo>
                    <a:cubicBezTo>
                      <a:pt x="23" y="60"/>
                      <a:pt x="23" y="60"/>
                      <a:pt x="23" y="60"/>
                    </a:cubicBezTo>
                    <a:close/>
                    <a:moveTo>
                      <a:pt x="159" y="18"/>
                    </a:moveTo>
                    <a:cubicBezTo>
                      <a:pt x="159" y="17"/>
                      <a:pt x="159" y="17"/>
                      <a:pt x="159" y="17"/>
                    </a:cubicBezTo>
                    <a:cubicBezTo>
                      <a:pt x="159" y="17"/>
                      <a:pt x="159" y="17"/>
                      <a:pt x="159" y="17"/>
                    </a:cubicBezTo>
                    <a:cubicBezTo>
                      <a:pt x="159" y="16"/>
                      <a:pt x="159" y="16"/>
                      <a:pt x="159" y="16"/>
                    </a:cubicBezTo>
                    <a:cubicBezTo>
                      <a:pt x="159" y="16"/>
                      <a:pt x="159" y="16"/>
                      <a:pt x="159" y="16"/>
                    </a:cubicBezTo>
                    <a:cubicBezTo>
                      <a:pt x="160" y="15"/>
                      <a:pt x="160" y="15"/>
                      <a:pt x="160" y="15"/>
                    </a:cubicBezTo>
                    <a:cubicBezTo>
                      <a:pt x="160" y="15"/>
                      <a:pt x="160" y="15"/>
                      <a:pt x="160" y="15"/>
                    </a:cubicBezTo>
                    <a:cubicBezTo>
                      <a:pt x="160" y="15"/>
                      <a:pt x="160" y="15"/>
                      <a:pt x="161" y="15"/>
                    </a:cubicBezTo>
                    <a:cubicBezTo>
                      <a:pt x="161" y="15"/>
                      <a:pt x="161" y="15"/>
                      <a:pt x="161" y="15"/>
                    </a:cubicBezTo>
                    <a:cubicBezTo>
                      <a:pt x="161" y="15"/>
                      <a:pt x="162" y="16"/>
                      <a:pt x="162" y="16"/>
                    </a:cubicBezTo>
                    <a:cubicBezTo>
                      <a:pt x="162" y="16"/>
                      <a:pt x="162" y="16"/>
                      <a:pt x="162" y="16"/>
                    </a:cubicBezTo>
                    <a:cubicBezTo>
                      <a:pt x="162" y="17"/>
                      <a:pt x="161" y="18"/>
                      <a:pt x="160" y="18"/>
                    </a:cubicBezTo>
                    <a:cubicBezTo>
                      <a:pt x="160" y="18"/>
                      <a:pt x="160" y="18"/>
                      <a:pt x="160" y="18"/>
                    </a:cubicBezTo>
                    <a:cubicBezTo>
                      <a:pt x="160" y="18"/>
                      <a:pt x="159" y="18"/>
                      <a:pt x="159" y="18"/>
                    </a:cubicBezTo>
                    <a:close/>
                    <a:moveTo>
                      <a:pt x="160" y="17"/>
                    </a:moveTo>
                    <a:cubicBezTo>
                      <a:pt x="160" y="16"/>
                      <a:pt x="160" y="16"/>
                      <a:pt x="160" y="16"/>
                    </a:cubicBezTo>
                    <a:cubicBezTo>
                      <a:pt x="160" y="17"/>
                      <a:pt x="160" y="17"/>
                      <a:pt x="160" y="17"/>
                    </a:cubicBezTo>
                    <a:close/>
                    <a:moveTo>
                      <a:pt x="158" y="9"/>
                    </a:moveTo>
                    <a:cubicBezTo>
                      <a:pt x="158" y="8"/>
                      <a:pt x="159" y="8"/>
                      <a:pt x="159" y="8"/>
                    </a:cubicBezTo>
                    <a:cubicBezTo>
                      <a:pt x="159" y="8"/>
                      <a:pt x="159" y="8"/>
                      <a:pt x="159" y="8"/>
                    </a:cubicBezTo>
                    <a:cubicBezTo>
                      <a:pt x="159" y="7"/>
                      <a:pt x="159" y="7"/>
                      <a:pt x="159" y="7"/>
                    </a:cubicBezTo>
                    <a:cubicBezTo>
                      <a:pt x="159" y="7"/>
                      <a:pt x="159" y="7"/>
                      <a:pt x="159" y="7"/>
                    </a:cubicBezTo>
                    <a:cubicBezTo>
                      <a:pt x="159" y="7"/>
                      <a:pt x="160" y="7"/>
                      <a:pt x="161" y="7"/>
                    </a:cubicBezTo>
                    <a:cubicBezTo>
                      <a:pt x="161" y="7"/>
                      <a:pt x="161" y="7"/>
                      <a:pt x="161" y="7"/>
                    </a:cubicBezTo>
                    <a:cubicBezTo>
                      <a:pt x="161" y="7"/>
                      <a:pt x="162" y="8"/>
                      <a:pt x="162" y="8"/>
                    </a:cubicBezTo>
                    <a:cubicBezTo>
                      <a:pt x="162" y="8"/>
                      <a:pt x="162" y="8"/>
                      <a:pt x="162" y="8"/>
                    </a:cubicBezTo>
                    <a:cubicBezTo>
                      <a:pt x="161" y="9"/>
                      <a:pt x="160" y="10"/>
                      <a:pt x="159" y="10"/>
                    </a:cubicBezTo>
                    <a:cubicBezTo>
                      <a:pt x="159" y="10"/>
                      <a:pt x="159" y="10"/>
                      <a:pt x="159" y="10"/>
                    </a:cubicBezTo>
                    <a:cubicBezTo>
                      <a:pt x="159" y="10"/>
                      <a:pt x="158" y="9"/>
                      <a:pt x="158" y="9"/>
                    </a:cubicBezTo>
                    <a:close/>
                    <a:moveTo>
                      <a:pt x="159" y="9"/>
                    </a:moveTo>
                    <a:cubicBezTo>
                      <a:pt x="159" y="8"/>
                      <a:pt x="159" y="8"/>
                      <a:pt x="159" y="8"/>
                    </a:cubicBezTo>
                    <a:cubicBezTo>
                      <a:pt x="159" y="9"/>
                      <a:pt x="159" y="9"/>
                      <a:pt x="159" y="9"/>
                    </a:cubicBezTo>
                    <a:close/>
                    <a:moveTo>
                      <a:pt x="133" y="2"/>
                    </a:moveTo>
                    <a:cubicBezTo>
                      <a:pt x="133" y="1"/>
                      <a:pt x="133" y="0"/>
                      <a:pt x="133" y="0"/>
                    </a:cubicBezTo>
                    <a:cubicBezTo>
                      <a:pt x="133" y="0"/>
                      <a:pt x="133" y="0"/>
                      <a:pt x="133" y="0"/>
                    </a:cubicBezTo>
                    <a:cubicBezTo>
                      <a:pt x="134" y="0"/>
                      <a:pt x="134" y="0"/>
                      <a:pt x="134" y="0"/>
                    </a:cubicBezTo>
                    <a:cubicBezTo>
                      <a:pt x="134" y="0"/>
                      <a:pt x="134" y="0"/>
                      <a:pt x="134" y="0"/>
                    </a:cubicBezTo>
                    <a:cubicBezTo>
                      <a:pt x="134" y="0"/>
                      <a:pt x="134" y="0"/>
                      <a:pt x="135" y="0"/>
                    </a:cubicBezTo>
                    <a:cubicBezTo>
                      <a:pt x="135" y="0"/>
                      <a:pt x="135" y="0"/>
                      <a:pt x="135" y="0"/>
                    </a:cubicBezTo>
                    <a:cubicBezTo>
                      <a:pt x="135" y="0"/>
                      <a:pt x="136" y="0"/>
                      <a:pt x="136" y="1"/>
                    </a:cubicBezTo>
                    <a:cubicBezTo>
                      <a:pt x="136" y="1"/>
                      <a:pt x="136" y="1"/>
                      <a:pt x="136" y="1"/>
                    </a:cubicBezTo>
                    <a:cubicBezTo>
                      <a:pt x="136" y="2"/>
                      <a:pt x="135" y="2"/>
                      <a:pt x="134" y="3"/>
                    </a:cubicBezTo>
                    <a:cubicBezTo>
                      <a:pt x="134" y="3"/>
                      <a:pt x="134" y="3"/>
                      <a:pt x="134" y="3"/>
                    </a:cubicBezTo>
                    <a:cubicBezTo>
                      <a:pt x="134" y="3"/>
                      <a:pt x="133" y="2"/>
                      <a:pt x="133" y="2"/>
                    </a:cubicBezTo>
                    <a:close/>
                    <a:moveTo>
                      <a:pt x="134" y="2"/>
                    </a:moveTo>
                    <a:cubicBezTo>
                      <a:pt x="134" y="1"/>
                      <a:pt x="134" y="1"/>
                      <a:pt x="134" y="1"/>
                    </a:cubicBezTo>
                    <a:cubicBezTo>
                      <a:pt x="134" y="2"/>
                      <a:pt x="134" y="2"/>
                      <a:pt x="134" y="2"/>
                    </a:cubicBezTo>
                    <a:close/>
                    <a:moveTo>
                      <a:pt x="135" y="1"/>
                    </a:moveTo>
                    <a:cubicBezTo>
                      <a:pt x="135" y="1"/>
                      <a:pt x="135" y="1"/>
                      <a:pt x="135" y="1"/>
                    </a:cubicBezTo>
                    <a:cubicBezTo>
                      <a:pt x="135" y="1"/>
                      <a:pt x="135" y="1"/>
                      <a:pt x="135" y="1"/>
                    </a:cubicBezTo>
                    <a:cubicBezTo>
                      <a:pt x="135" y="1"/>
                      <a:pt x="135" y="1"/>
                      <a:pt x="1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iṡḷíde">
                <a:extLst>
                  <a:ext uri="{FF2B5EF4-FFF2-40B4-BE49-F238E27FC236}">
                    <a16:creationId xmlns:a16="http://schemas.microsoft.com/office/drawing/2014/main" id="{C150166E-7CCE-4E7F-B200-51B0BED90421}"/>
                  </a:ext>
                </a:extLst>
              </p:cNvPr>
              <p:cNvSpPr/>
              <p:nvPr/>
            </p:nvSpPr>
            <p:spPr bwMode="auto">
              <a:xfrm>
                <a:off x="10888377" y="6525995"/>
                <a:ext cx="2716" cy="2716"/>
              </a:xfrm>
              <a:custGeom>
                <a:avLst/>
                <a:gdLst>
                  <a:gd name="T0" fmla="*/ 1 w 1"/>
                  <a:gd name="T1" fmla="*/ 1 h 1"/>
                  <a:gd name="T2" fmla="*/ 1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1" y="0"/>
                      <a:pt x="1" y="0"/>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ïṣľïde">
                <a:extLst>
                  <a:ext uri="{FF2B5EF4-FFF2-40B4-BE49-F238E27FC236}">
                    <a16:creationId xmlns:a16="http://schemas.microsoft.com/office/drawing/2014/main" id="{5C21527E-46F3-483F-A4DE-E872E046607D}"/>
                  </a:ext>
                </a:extLst>
              </p:cNvPr>
              <p:cNvSpPr/>
              <p:nvPr/>
            </p:nvSpPr>
            <p:spPr bwMode="auto">
              <a:xfrm>
                <a:off x="10888377" y="6525995"/>
                <a:ext cx="6790" cy="6790"/>
              </a:xfrm>
              <a:custGeom>
                <a:avLst/>
                <a:gdLst>
                  <a:gd name="T0" fmla="*/ 0 w 2"/>
                  <a:gd name="T1" fmla="*/ 2 h 2"/>
                  <a:gd name="T2" fmla="*/ 0 w 2"/>
                  <a:gd name="T3" fmla="*/ 1 h 2"/>
                  <a:gd name="T4" fmla="*/ 0 w 2"/>
                  <a:gd name="T5" fmla="*/ 1 h 2"/>
                  <a:gd name="T6" fmla="*/ 1 w 2"/>
                  <a:gd name="T7" fmla="*/ 0 h 2"/>
                  <a:gd name="T8" fmla="*/ 1 w 2"/>
                  <a:gd name="T9" fmla="*/ 0 h 2"/>
                  <a:gd name="T10" fmla="*/ 1 w 2"/>
                  <a:gd name="T11" fmla="*/ 0 h 2"/>
                  <a:gd name="T12" fmla="*/ 1 w 2"/>
                  <a:gd name="T13" fmla="*/ 0 h 2"/>
                  <a:gd name="T14" fmla="*/ 1 w 2"/>
                  <a:gd name="T15" fmla="*/ 0 h 2"/>
                  <a:gd name="T16" fmla="*/ 1 w 2"/>
                  <a:gd name="T17" fmla="*/ 0 h 2"/>
                  <a:gd name="T18" fmla="*/ 2 w 2"/>
                  <a:gd name="T19" fmla="*/ 1 h 2"/>
                  <a:gd name="T20" fmla="*/ 2 w 2"/>
                  <a:gd name="T21" fmla="*/ 1 h 2"/>
                  <a:gd name="T22" fmla="*/ 2 w 2"/>
                  <a:gd name="T23" fmla="*/ 1 h 2"/>
                  <a:gd name="T24" fmla="*/ 2 w 2"/>
                  <a:gd name="T25" fmla="*/ 1 h 2"/>
                  <a:gd name="T26" fmla="*/ 1 w 2"/>
                  <a:gd name="T27" fmla="*/ 2 h 2"/>
                  <a:gd name="T28" fmla="*/ 1 w 2"/>
                  <a:gd name="T29" fmla="*/ 2 h 2"/>
                  <a:gd name="T30" fmla="*/ 1 w 2"/>
                  <a:gd name="T31" fmla="*/ 2 h 2"/>
                  <a:gd name="T32" fmla="*/ 0 w 2"/>
                  <a:gd name="T33" fmla="*/ 2 h 2"/>
                  <a:gd name="T34" fmla="*/ 1 w 2"/>
                  <a:gd name="T35" fmla="*/ 1 h 2"/>
                  <a:gd name="T36" fmla="*/ 1 w 2"/>
                  <a:gd name="T37" fmla="*/ 1 h 2"/>
                  <a:gd name="T38" fmla="*/ 1 w 2"/>
                  <a:gd name="T39" fmla="*/ 1 h 2"/>
                  <a:gd name="T40" fmla="*/ 1 w 2"/>
                  <a:gd name="T41" fmla="*/ 1 h 2"/>
                  <a:gd name="T42" fmla="*/ 1 w 2"/>
                  <a:gd name="T43" fmla="*/ 0 h 2"/>
                  <a:gd name="T44" fmla="*/ 1 w 2"/>
                  <a:gd name="T45" fmla="*/ 0 h 2"/>
                  <a:gd name="T46" fmla="*/ 1 w 2"/>
                  <a:gd name="T47" fmla="*/ 1 h 2"/>
                  <a:gd name="T48" fmla="*/ 1 w 2"/>
                  <a:gd name="T4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 h="2">
                    <a:moveTo>
                      <a:pt x="0" y="2"/>
                    </a:moveTo>
                    <a:cubicBezTo>
                      <a:pt x="0" y="2"/>
                      <a:pt x="0" y="1"/>
                      <a:pt x="0" y="1"/>
                    </a:cubicBezTo>
                    <a:cubicBezTo>
                      <a:pt x="0" y="1"/>
                      <a:pt x="0" y="1"/>
                      <a:pt x="0" y="1"/>
                    </a:cubicBezTo>
                    <a:cubicBezTo>
                      <a:pt x="0" y="1"/>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2" y="0"/>
                      <a:pt x="2" y="0"/>
                      <a:pt x="2" y="1"/>
                    </a:cubicBezTo>
                    <a:cubicBezTo>
                      <a:pt x="2" y="1"/>
                      <a:pt x="2" y="1"/>
                      <a:pt x="2" y="1"/>
                    </a:cubicBezTo>
                    <a:cubicBezTo>
                      <a:pt x="2" y="1"/>
                      <a:pt x="2" y="1"/>
                      <a:pt x="2" y="1"/>
                    </a:cubicBezTo>
                    <a:cubicBezTo>
                      <a:pt x="2" y="1"/>
                      <a:pt x="2" y="1"/>
                      <a:pt x="2" y="1"/>
                    </a:cubicBezTo>
                    <a:cubicBezTo>
                      <a:pt x="2" y="1"/>
                      <a:pt x="1" y="2"/>
                      <a:pt x="1" y="2"/>
                    </a:cubicBezTo>
                    <a:cubicBezTo>
                      <a:pt x="1" y="2"/>
                      <a:pt x="1" y="2"/>
                      <a:pt x="1" y="2"/>
                    </a:cubicBezTo>
                    <a:cubicBezTo>
                      <a:pt x="1" y="2"/>
                      <a:pt x="1" y="2"/>
                      <a:pt x="1" y="2"/>
                    </a:cubicBezTo>
                    <a:cubicBezTo>
                      <a:pt x="0" y="2"/>
                      <a:pt x="0" y="2"/>
                      <a:pt x="0" y="2"/>
                    </a:cubicBezTo>
                    <a:close/>
                    <a:moveTo>
                      <a:pt x="1" y="1"/>
                    </a:moveTo>
                    <a:cubicBezTo>
                      <a:pt x="1" y="1"/>
                      <a:pt x="1" y="1"/>
                      <a:pt x="1" y="1"/>
                    </a:cubicBezTo>
                    <a:cubicBezTo>
                      <a:pt x="1" y="1"/>
                      <a:pt x="1" y="1"/>
                      <a:pt x="1" y="1"/>
                    </a:cubicBezTo>
                    <a:close/>
                    <a:moveTo>
                      <a:pt x="1" y="1"/>
                    </a:moveTo>
                    <a:cubicBezTo>
                      <a:pt x="1" y="0"/>
                      <a:pt x="1" y="0"/>
                      <a:pt x="1" y="0"/>
                    </a:cubicBezTo>
                    <a:cubicBezTo>
                      <a:pt x="1" y="0"/>
                      <a:pt x="1" y="0"/>
                      <a:pt x="1"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iṣ1îḑe">
                <a:extLst>
                  <a:ext uri="{FF2B5EF4-FFF2-40B4-BE49-F238E27FC236}">
                    <a16:creationId xmlns:a16="http://schemas.microsoft.com/office/drawing/2014/main" id="{8543A19D-0979-4F5D-873E-04B72E8CE3B3}"/>
                  </a:ext>
                </a:extLst>
              </p:cNvPr>
              <p:cNvSpPr/>
              <p:nvPr/>
            </p:nvSpPr>
            <p:spPr bwMode="auto">
              <a:xfrm>
                <a:off x="10939975" y="65409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í$ļíďê">
                <a:extLst>
                  <a:ext uri="{FF2B5EF4-FFF2-40B4-BE49-F238E27FC236}">
                    <a16:creationId xmlns:a16="http://schemas.microsoft.com/office/drawing/2014/main" id="{3DF37B80-7AC5-4FE0-BBD5-520FC9ECC759}"/>
                  </a:ext>
                </a:extLst>
              </p:cNvPr>
              <p:cNvSpPr/>
              <p:nvPr/>
            </p:nvSpPr>
            <p:spPr bwMode="auto">
              <a:xfrm>
                <a:off x="10937259" y="6538216"/>
                <a:ext cx="5431" cy="5431"/>
              </a:xfrm>
              <a:custGeom>
                <a:avLst/>
                <a:gdLst>
                  <a:gd name="T0" fmla="*/ 0 w 2"/>
                  <a:gd name="T1" fmla="*/ 1 h 2"/>
                  <a:gd name="T2" fmla="*/ 0 w 2"/>
                  <a:gd name="T3" fmla="*/ 0 h 2"/>
                  <a:gd name="T4" fmla="*/ 0 w 2"/>
                  <a:gd name="T5" fmla="*/ 0 h 2"/>
                  <a:gd name="T6" fmla="*/ 1 w 2"/>
                  <a:gd name="T7" fmla="*/ 0 h 2"/>
                  <a:gd name="T8" fmla="*/ 1 w 2"/>
                  <a:gd name="T9" fmla="*/ 0 h 2"/>
                  <a:gd name="T10" fmla="*/ 2 w 2"/>
                  <a:gd name="T11" fmla="*/ 1 h 2"/>
                  <a:gd name="T12" fmla="*/ 2 w 2"/>
                  <a:gd name="T13" fmla="*/ 1 h 2"/>
                  <a:gd name="T14" fmla="*/ 2 w 2"/>
                  <a:gd name="T15" fmla="*/ 1 h 2"/>
                  <a:gd name="T16" fmla="*/ 2 w 2"/>
                  <a:gd name="T17" fmla="*/ 1 h 2"/>
                  <a:gd name="T18" fmla="*/ 1 w 2"/>
                  <a:gd name="T19" fmla="*/ 1 h 2"/>
                  <a:gd name="T20" fmla="*/ 1 w 2"/>
                  <a:gd name="T21" fmla="*/ 1 h 2"/>
                  <a:gd name="T22" fmla="*/ 1 w 2"/>
                  <a:gd name="T23" fmla="*/ 1 h 2"/>
                  <a:gd name="T24" fmla="*/ 1 w 2"/>
                  <a:gd name="T25" fmla="*/ 1 h 2"/>
                  <a:gd name="T26" fmla="*/ 1 w 2"/>
                  <a:gd name="T27" fmla="*/ 1 h 2"/>
                  <a:gd name="T28" fmla="*/ 1 w 2"/>
                  <a:gd name="T29" fmla="*/ 1 h 2"/>
                  <a:gd name="T30" fmla="*/ 1 w 2"/>
                  <a:gd name="T31" fmla="*/ 1 h 2"/>
                  <a:gd name="T32" fmla="*/ 1 w 2"/>
                  <a:gd name="T33" fmla="*/ 2 h 2"/>
                  <a:gd name="T34" fmla="*/ 1 w 2"/>
                  <a:gd name="T35" fmla="*/ 2 h 2"/>
                  <a:gd name="T36" fmla="*/ 0 w 2"/>
                  <a:gd name="T37" fmla="*/ 1 h 2"/>
                  <a:gd name="T38" fmla="*/ 1 w 2"/>
                  <a:gd name="T39" fmla="*/ 1 h 2"/>
                  <a:gd name="T40" fmla="*/ 1 w 2"/>
                  <a:gd name="T41" fmla="*/ 1 h 2"/>
                  <a:gd name="T42" fmla="*/ 1 w 2"/>
                  <a:gd name="T43" fmla="*/ 1 h 2"/>
                  <a:gd name="T44" fmla="*/ 1 w 2"/>
                  <a:gd name="T45" fmla="*/ 1 h 2"/>
                  <a:gd name="T46" fmla="*/ 1 w 2"/>
                  <a:gd name="T47" fmla="*/ 1 h 2"/>
                  <a:gd name="T48" fmla="*/ 1 w 2"/>
                  <a:gd name="T49" fmla="*/ 1 h 2"/>
                  <a:gd name="T50" fmla="*/ 1 w 2"/>
                  <a:gd name="T51" fmla="*/ 1 h 2"/>
                  <a:gd name="T52" fmla="*/ 1 w 2"/>
                  <a:gd name="T53" fmla="*/ 0 h 2"/>
                  <a:gd name="T54" fmla="*/ 1 w 2"/>
                  <a:gd name="T55" fmla="*/ 1 h 2"/>
                  <a:gd name="T56" fmla="*/ 0 w 2"/>
                  <a:gd name="T57" fmla="*/ 0 h 2"/>
                  <a:gd name="T58" fmla="*/ 1 w 2"/>
                  <a:gd name="T5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 h="2">
                    <a:moveTo>
                      <a:pt x="0" y="1"/>
                    </a:moveTo>
                    <a:cubicBezTo>
                      <a:pt x="0" y="0"/>
                      <a:pt x="0" y="0"/>
                      <a:pt x="0" y="0"/>
                    </a:cubicBezTo>
                    <a:cubicBezTo>
                      <a:pt x="0" y="0"/>
                      <a:pt x="0" y="0"/>
                      <a:pt x="0" y="0"/>
                    </a:cubicBezTo>
                    <a:cubicBezTo>
                      <a:pt x="1" y="0"/>
                      <a:pt x="1" y="0"/>
                      <a:pt x="1" y="0"/>
                    </a:cubicBezTo>
                    <a:cubicBezTo>
                      <a:pt x="1" y="0"/>
                      <a:pt x="1" y="0"/>
                      <a:pt x="1" y="0"/>
                    </a:cubicBezTo>
                    <a:cubicBezTo>
                      <a:pt x="1" y="0"/>
                      <a:pt x="2" y="1"/>
                      <a:pt x="2" y="1"/>
                    </a:cubicBezTo>
                    <a:cubicBezTo>
                      <a:pt x="2" y="1"/>
                      <a:pt x="2" y="1"/>
                      <a:pt x="2" y="1"/>
                    </a:cubicBezTo>
                    <a:cubicBezTo>
                      <a:pt x="2" y="1"/>
                      <a:pt x="2" y="1"/>
                      <a:pt x="2" y="1"/>
                    </a:cubicBezTo>
                    <a:cubicBezTo>
                      <a:pt x="2" y="1"/>
                      <a:pt x="2" y="1"/>
                      <a:pt x="2"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2"/>
                      <a:pt x="1" y="2"/>
                    </a:cubicBezTo>
                    <a:cubicBezTo>
                      <a:pt x="1" y="2"/>
                      <a:pt x="1" y="2"/>
                      <a:pt x="1" y="2"/>
                    </a:cubicBezTo>
                    <a:cubicBezTo>
                      <a:pt x="0" y="2"/>
                      <a:pt x="0" y="1"/>
                      <a:pt x="0"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lose/>
                    <a:moveTo>
                      <a:pt x="1" y="1"/>
                    </a:moveTo>
                    <a:cubicBezTo>
                      <a:pt x="1" y="0"/>
                      <a:pt x="1" y="0"/>
                      <a:pt x="1" y="0"/>
                    </a:cubicBezTo>
                    <a:cubicBezTo>
                      <a:pt x="1" y="1"/>
                      <a:pt x="1" y="1"/>
                      <a:pt x="1" y="1"/>
                    </a:cubicBezTo>
                    <a:cubicBezTo>
                      <a:pt x="0" y="0"/>
                      <a:pt x="0" y="0"/>
                      <a:pt x="0"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iśliḑè">
                <a:extLst>
                  <a:ext uri="{FF2B5EF4-FFF2-40B4-BE49-F238E27FC236}">
                    <a16:creationId xmlns:a16="http://schemas.microsoft.com/office/drawing/2014/main" id="{D63E6395-12B7-4FFF-891A-035EB27CF112}"/>
                  </a:ext>
                </a:extLst>
              </p:cNvPr>
              <p:cNvSpPr/>
              <p:nvPr/>
            </p:nvSpPr>
            <p:spPr bwMode="auto">
              <a:xfrm>
                <a:off x="10939975" y="6540933"/>
                <a:ext cx="2716" cy="27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iṡḷïḓe">
                <a:extLst>
                  <a:ext uri="{FF2B5EF4-FFF2-40B4-BE49-F238E27FC236}">
                    <a16:creationId xmlns:a16="http://schemas.microsoft.com/office/drawing/2014/main" id="{88548775-466C-4148-B8CE-458A063DCD6E}"/>
                  </a:ext>
                </a:extLst>
              </p:cNvPr>
              <p:cNvSpPr/>
              <p:nvPr/>
            </p:nvSpPr>
            <p:spPr bwMode="auto">
              <a:xfrm>
                <a:off x="10937259" y="6540933"/>
                <a:ext cx="8147" cy="5431"/>
              </a:xfrm>
              <a:custGeom>
                <a:avLst/>
                <a:gdLst>
                  <a:gd name="T0" fmla="*/ 1 w 3"/>
                  <a:gd name="T1" fmla="*/ 1 h 2"/>
                  <a:gd name="T2" fmla="*/ 0 w 3"/>
                  <a:gd name="T3" fmla="*/ 1 h 2"/>
                  <a:gd name="T4" fmla="*/ 0 w 3"/>
                  <a:gd name="T5" fmla="*/ 1 h 2"/>
                  <a:gd name="T6" fmla="*/ 1 w 3"/>
                  <a:gd name="T7" fmla="*/ 0 h 2"/>
                  <a:gd name="T8" fmla="*/ 1 w 3"/>
                  <a:gd name="T9" fmla="*/ 0 h 2"/>
                  <a:gd name="T10" fmla="*/ 1 w 3"/>
                  <a:gd name="T11" fmla="*/ 0 h 2"/>
                  <a:gd name="T12" fmla="*/ 1 w 3"/>
                  <a:gd name="T13" fmla="*/ 0 h 2"/>
                  <a:gd name="T14" fmla="*/ 1 w 3"/>
                  <a:gd name="T15" fmla="*/ 0 h 2"/>
                  <a:gd name="T16" fmla="*/ 1 w 3"/>
                  <a:gd name="T17" fmla="*/ 0 h 2"/>
                  <a:gd name="T18" fmla="*/ 2 w 3"/>
                  <a:gd name="T19" fmla="*/ 0 h 2"/>
                  <a:gd name="T20" fmla="*/ 2 w 3"/>
                  <a:gd name="T21" fmla="*/ 0 h 2"/>
                  <a:gd name="T22" fmla="*/ 2 w 3"/>
                  <a:gd name="T23" fmla="*/ 1 h 2"/>
                  <a:gd name="T24" fmla="*/ 2 w 3"/>
                  <a:gd name="T25" fmla="*/ 1 h 2"/>
                  <a:gd name="T26" fmla="*/ 3 w 3"/>
                  <a:gd name="T27" fmla="*/ 1 h 2"/>
                  <a:gd name="T28" fmla="*/ 2 w 3"/>
                  <a:gd name="T29" fmla="*/ 1 h 2"/>
                  <a:gd name="T30" fmla="*/ 2 w 3"/>
                  <a:gd name="T31" fmla="*/ 2 h 2"/>
                  <a:gd name="T32" fmla="*/ 2 w 3"/>
                  <a:gd name="T33" fmla="*/ 2 h 2"/>
                  <a:gd name="T34" fmla="*/ 1 w 3"/>
                  <a:gd name="T35" fmla="*/ 2 h 2"/>
                  <a:gd name="T36" fmla="*/ 1 w 3"/>
                  <a:gd name="T37" fmla="*/ 2 h 2"/>
                  <a:gd name="T38" fmla="*/ 1 w 3"/>
                  <a:gd name="T39" fmla="*/ 1 h 2"/>
                  <a:gd name="T40" fmla="*/ 1 w 3"/>
                  <a:gd name="T41" fmla="*/ 0 h 2"/>
                  <a:gd name="T42" fmla="*/ 1 w 3"/>
                  <a:gd name="T43" fmla="*/ 0 h 2"/>
                  <a:gd name="T44" fmla="*/ 1 w 3"/>
                  <a:gd name="T45" fmla="*/ 0 h 2"/>
                  <a:gd name="T46" fmla="*/ 1 w 3"/>
                  <a:gd name="T47" fmla="*/ 0 h 2"/>
                  <a:gd name="T48" fmla="*/ 1 w 3"/>
                  <a:gd name="T49" fmla="*/ 0 h 2"/>
                  <a:gd name="T50" fmla="*/ 1 w 3"/>
                  <a:gd name="T51" fmla="*/ 0 h 2"/>
                  <a:gd name="T52" fmla="*/ 1 w 3"/>
                  <a:gd name="T53" fmla="*/ 0 h 2"/>
                  <a:gd name="T54" fmla="*/ 1 w 3"/>
                  <a:gd name="T55" fmla="*/ 0 h 2"/>
                  <a:gd name="T56" fmla="*/ 1 w 3"/>
                  <a:gd name="T57" fmla="*/ 0 h 2"/>
                  <a:gd name="T58" fmla="*/ 1 w 3"/>
                  <a:gd name="T59" fmla="*/ 0 h 2"/>
                  <a:gd name="T60" fmla="*/ 1 w 3"/>
                  <a:gd name="T61" fmla="*/ 0 h 2"/>
                  <a:gd name="T62" fmla="*/ 1 w 3"/>
                  <a:gd name="T6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 h="2">
                    <a:moveTo>
                      <a:pt x="1" y="1"/>
                    </a:moveTo>
                    <a:cubicBezTo>
                      <a:pt x="0" y="1"/>
                      <a:pt x="0" y="1"/>
                      <a:pt x="0" y="1"/>
                    </a:cubicBezTo>
                    <a:cubicBezTo>
                      <a:pt x="0" y="1"/>
                      <a:pt x="0" y="1"/>
                      <a:pt x="0" y="1"/>
                    </a:cubicBezTo>
                    <a:cubicBezTo>
                      <a:pt x="0" y="1"/>
                      <a:pt x="1" y="1"/>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2" y="0"/>
                      <a:pt x="2" y="0"/>
                      <a:pt x="2" y="1"/>
                    </a:cubicBezTo>
                    <a:cubicBezTo>
                      <a:pt x="2" y="1"/>
                      <a:pt x="2" y="1"/>
                      <a:pt x="2" y="1"/>
                    </a:cubicBezTo>
                    <a:cubicBezTo>
                      <a:pt x="3" y="1"/>
                      <a:pt x="3" y="1"/>
                      <a:pt x="3" y="1"/>
                    </a:cubicBezTo>
                    <a:cubicBezTo>
                      <a:pt x="2" y="1"/>
                      <a:pt x="2" y="1"/>
                      <a:pt x="2" y="1"/>
                    </a:cubicBezTo>
                    <a:cubicBezTo>
                      <a:pt x="2" y="1"/>
                      <a:pt x="2" y="1"/>
                      <a:pt x="2" y="2"/>
                    </a:cubicBezTo>
                    <a:cubicBezTo>
                      <a:pt x="2" y="2"/>
                      <a:pt x="2" y="2"/>
                      <a:pt x="2" y="2"/>
                    </a:cubicBezTo>
                    <a:cubicBezTo>
                      <a:pt x="2" y="2"/>
                      <a:pt x="1" y="2"/>
                      <a:pt x="1" y="2"/>
                    </a:cubicBezTo>
                    <a:cubicBezTo>
                      <a:pt x="1" y="2"/>
                      <a:pt x="1" y="2"/>
                      <a:pt x="1" y="2"/>
                    </a:cubicBezTo>
                    <a:cubicBezTo>
                      <a:pt x="1" y="2"/>
                      <a:pt x="1" y="1"/>
                      <a:pt x="1" y="1"/>
                    </a:cubicBezTo>
                    <a:close/>
                    <a:moveTo>
                      <a:pt x="1" y="0"/>
                    </a:moveTo>
                    <a:cubicBezTo>
                      <a:pt x="1" y="0"/>
                      <a:pt x="1" y="0"/>
                      <a:pt x="1" y="0"/>
                    </a:cubicBezTo>
                    <a:cubicBezTo>
                      <a:pt x="1" y="0"/>
                      <a:pt x="1" y="0"/>
                      <a:pt x="1" y="0"/>
                    </a:cubicBezTo>
                    <a:cubicBezTo>
                      <a:pt x="1" y="0"/>
                      <a:pt x="1" y="0"/>
                      <a:pt x="1" y="0"/>
                    </a:cubicBezTo>
                    <a:cubicBezTo>
                      <a:pt x="1" y="0"/>
                      <a:pt x="1" y="0"/>
                      <a:pt x="1" y="0"/>
                    </a:cubicBezTo>
                    <a:cubicBezTo>
                      <a:pt x="1" y="0"/>
                      <a:pt x="1" y="0"/>
                      <a:pt x="1" y="0"/>
                    </a:cubicBezTo>
                    <a:close/>
                    <a:moveTo>
                      <a:pt x="1" y="0"/>
                    </a:moveTo>
                    <a:cubicBezTo>
                      <a:pt x="1" y="0"/>
                      <a:pt x="1" y="0"/>
                      <a:pt x="1"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îṡḷîďè">
                <a:extLst>
                  <a:ext uri="{FF2B5EF4-FFF2-40B4-BE49-F238E27FC236}">
                    <a16:creationId xmlns:a16="http://schemas.microsoft.com/office/drawing/2014/main" id="{E3F30FC9-5398-49E7-AEED-8F1732769169}"/>
                  </a:ext>
                </a:extLst>
              </p:cNvPr>
              <p:cNvSpPr/>
              <p:nvPr/>
            </p:nvSpPr>
            <p:spPr bwMode="auto">
              <a:xfrm>
                <a:off x="10945407" y="6528711"/>
                <a:ext cx="2716" cy="6790"/>
              </a:xfrm>
              <a:custGeom>
                <a:avLst/>
                <a:gdLst>
                  <a:gd name="T0" fmla="*/ 0 w 1"/>
                  <a:gd name="T1" fmla="*/ 1 h 2"/>
                  <a:gd name="T2" fmla="*/ 1 w 1"/>
                  <a:gd name="T3" fmla="*/ 1 h 2"/>
                  <a:gd name="T4" fmla="*/ 0 w 1"/>
                  <a:gd name="T5" fmla="*/ 1 h 2"/>
                  <a:gd name="T6" fmla="*/ 0 w 1"/>
                  <a:gd name="T7" fmla="*/ 1 h 2"/>
                  <a:gd name="T8" fmla="*/ 0 w 1"/>
                  <a:gd name="T9" fmla="*/ 1 h 2"/>
                  <a:gd name="T10" fmla="*/ 0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0" y="1"/>
                    </a:moveTo>
                    <a:cubicBezTo>
                      <a:pt x="0" y="1"/>
                      <a:pt x="1" y="1"/>
                      <a:pt x="1" y="1"/>
                    </a:cubicBezTo>
                    <a:cubicBezTo>
                      <a:pt x="0" y="0"/>
                      <a:pt x="0" y="0"/>
                      <a:pt x="0" y="1"/>
                    </a:cubicBezTo>
                    <a:cubicBezTo>
                      <a:pt x="0" y="1"/>
                      <a:pt x="0" y="1"/>
                      <a:pt x="0" y="1"/>
                    </a:cubicBezTo>
                    <a:cubicBezTo>
                      <a:pt x="0" y="2"/>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îṥľiḋe">
                <a:extLst>
                  <a:ext uri="{FF2B5EF4-FFF2-40B4-BE49-F238E27FC236}">
                    <a16:creationId xmlns:a16="http://schemas.microsoft.com/office/drawing/2014/main" id="{32274972-50C4-4A85-B4B7-AF3E7B9B235B}"/>
                  </a:ext>
                </a:extLst>
              </p:cNvPr>
              <p:cNvSpPr/>
              <p:nvPr/>
            </p:nvSpPr>
            <p:spPr bwMode="auto">
              <a:xfrm>
                <a:off x="10942691" y="6528711"/>
                <a:ext cx="5431" cy="6790"/>
              </a:xfrm>
              <a:custGeom>
                <a:avLst/>
                <a:gdLst>
                  <a:gd name="T0" fmla="*/ 0 w 2"/>
                  <a:gd name="T1" fmla="*/ 2 h 2"/>
                  <a:gd name="T2" fmla="*/ 0 w 2"/>
                  <a:gd name="T3" fmla="*/ 1 h 2"/>
                  <a:gd name="T4" fmla="*/ 0 w 2"/>
                  <a:gd name="T5" fmla="*/ 1 h 2"/>
                  <a:gd name="T6" fmla="*/ 0 w 2"/>
                  <a:gd name="T7" fmla="*/ 0 h 2"/>
                  <a:gd name="T8" fmla="*/ 0 w 2"/>
                  <a:gd name="T9" fmla="*/ 0 h 2"/>
                  <a:gd name="T10" fmla="*/ 1 w 2"/>
                  <a:gd name="T11" fmla="*/ 0 h 2"/>
                  <a:gd name="T12" fmla="*/ 1 w 2"/>
                  <a:gd name="T13" fmla="*/ 0 h 2"/>
                  <a:gd name="T14" fmla="*/ 2 w 2"/>
                  <a:gd name="T15" fmla="*/ 0 h 2"/>
                  <a:gd name="T16" fmla="*/ 2 w 2"/>
                  <a:gd name="T17" fmla="*/ 0 h 2"/>
                  <a:gd name="T18" fmla="*/ 2 w 2"/>
                  <a:gd name="T19" fmla="*/ 1 h 2"/>
                  <a:gd name="T20" fmla="*/ 2 w 2"/>
                  <a:gd name="T21" fmla="*/ 1 h 2"/>
                  <a:gd name="T22" fmla="*/ 2 w 2"/>
                  <a:gd name="T23" fmla="*/ 1 h 2"/>
                  <a:gd name="T24" fmla="*/ 2 w 2"/>
                  <a:gd name="T25" fmla="*/ 1 h 2"/>
                  <a:gd name="T26" fmla="*/ 2 w 2"/>
                  <a:gd name="T27" fmla="*/ 2 h 2"/>
                  <a:gd name="T28" fmla="*/ 2 w 2"/>
                  <a:gd name="T29" fmla="*/ 2 h 2"/>
                  <a:gd name="T30" fmla="*/ 1 w 2"/>
                  <a:gd name="T31" fmla="*/ 2 h 2"/>
                  <a:gd name="T32" fmla="*/ 1 w 2"/>
                  <a:gd name="T33" fmla="*/ 2 h 2"/>
                  <a:gd name="T34" fmla="*/ 0 w 2"/>
                  <a:gd name="T35" fmla="*/ 2 h 2"/>
                  <a:gd name="T36" fmla="*/ 1 w 2"/>
                  <a:gd name="T37" fmla="*/ 1 h 2"/>
                  <a:gd name="T38" fmla="*/ 1 w 2"/>
                  <a:gd name="T39" fmla="*/ 1 h 2"/>
                  <a:gd name="T40" fmla="*/ 1 w 2"/>
                  <a:gd name="T4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2">
                    <a:moveTo>
                      <a:pt x="0" y="2"/>
                    </a:moveTo>
                    <a:cubicBezTo>
                      <a:pt x="0" y="2"/>
                      <a:pt x="0" y="2"/>
                      <a:pt x="0" y="1"/>
                    </a:cubicBezTo>
                    <a:cubicBezTo>
                      <a:pt x="0" y="1"/>
                      <a:pt x="0" y="1"/>
                      <a:pt x="0" y="1"/>
                    </a:cubicBezTo>
                    <a:cubicBezTo>
                      <a:pt x="0" y="1"/>
                      <a:pt x="0" y="1"/>
                      <a:pt x="0" y="0"/>
                    </a:cubicBezTo>
                    <a:cubicBezTo>
                      <a:pt x="0" y="0"/>
                      <a:pt x="0" y="0"/>
                      <a:pt x="0" y="0"/>
                    </a:cubicBezTo>
                    <a:cubicBezTo>
                      <a:pt x="1" y="0"/>
                      <a:pt x="1" y="0"/>
                      <a:pt x="1" y="0"/>
                    </a:cubicBezTo>
                    <a:cubicBezTo>
                      <a:pt x="1" y="0"/>
                      <a:pt x="1" y="0"/>
                      <a:pt x="1" y="0"/>
                    </a:cubicBezTo>
                    <a:cubicBezTo>
                      <a:pt x="2" y="0"/>
                      <a:pt x="2" y="0"/>
                      <a:pt x="2" y="0"/>
                    </a:cubicBezTo>
                    <a:cubicBezTo>
                      <a:pt x="2" y="0"/>
                      <a:pt x="2" y="0"/>
                      <a:pt x="2" y="0"/>
                    </a:cubicBezTo>
                    <a:cubicBezTo>
                      <a:pt x="2" y="0"/>
                      <a:pt x="2" y="0"/>
                      <a:pt x="2" y="1"/>
                    </a:cubicBezTo>
                    <a:cubicBezTo>
                      <a:pt x="2" y="1"/>
                      <a:pt x="2" y="1"/>
                      <a:pt x="2" y="1"/>
                    </a:cubicBezTo>
                    <a:cubicBezTo>
                      <a:pt x="2" y="1"/>
                      <a:pt x="2" y="1"/>
                      <a:pt x="2" y="1"/>
                    </a:cubicBezTo>
                    <a:cubicBezTo>
                      <a:pt x="2" y="1"/>
                      <a:pt x="2" y="1"/>
                      <a:pt x="2" y="1"/>
                    </a:cubicBezTo>
                    <a:cubicBezTo>
                      <a:pt x="2" y="1"/>
                      <a:pt x="2" y="2"/>
                      <a:pt x="2" y="2"/>
                    </a:cubicBezTo>
                    <a:cubicBezTo>
                      <a:pt x="2" y="2"/>
                      <a:pt x="2" y="2"/>
                      <a:pt x="2" y="2"/>
                    </a:cubicBezTo>
                    <a:cubicBezTo>
                      <a:pt x="2" y="2"/>
                      <a:pt x="2" y="2"/>
                      <a:pt x="1" y="2"/>
                    </a:cubicBezTo>
                    <a:cubicBezTo>
                      <a:pt x="1" y="2"/>
                      <a:pt x="1" y="2"/>
                      <a:pt x="1" y="2"/>
                    </a:cubicBezTo>
                    <a:cubicBezTo>
                      <a:pt x="1" y="2"/>
                      <a:pt x="0" y="2"/>
                      <a:pt x="0" y="2"/>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iś1iḑe">
                <a:extLst>
                  <a:ext uri="{FF2B5EF4-FFF2-40B4-BE49-F238E27FC236}">
                    <a16:creationId xmlns:a16="http://schemas.microsoft.com/office/drawing/2014/main" id="{C92A1896-F16C-4DC1-AF7A-08DF4A9EF103}"/>
                  </a:ext>
                </a:extLst>
              </p:cNvPr>
              <p:cNvSpPr/>
              <p:nvPr/>
            </p:nvSpPr>
            <p:spPr bwMode="auto">
              <a:xfrm>
                <a:off x="11002437" y="6509701"/>
                <a:ext cx="0" cy="2716"/>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iṧļïḋê">
                <a:extLst>
                  <a:ext uri="{FF2B5EF4-FFF2-40B4-BE49-F238E27FC236}">
                    <a16:creationId xmlns:a16="http://schemas.microsoft.com/office/drawing/2014/main" id="{8DF10564-F10B-43B3-B1DB-A6EA723ABE05}"/>
                  </a:ext>
                </a:extLst>
              </p:cNvPr>
              <p:cNvSpPr/>
              <p:nvPr/>
            </p:nvSpPr>
            <p:spPr bwMode="auto">
              <a:xfrm>
                <a:off x="10998363" y="6509701"/>
                <a:ext cx="6790" cy="2716"/>
              </a:xfrm>
              <a:custGeom>
                <a:avLst/>
                <a:gdLst>
                  <a:gd name="T0" fmla="*/ 1 w 2"/>
                  <a:gd name="T1" fmla="*/ 1 h 1"/>
                  <a:gd name="T2" fmla="*/ 1 w 2"/>
                  <a:gd name="T3" fmla="*/ 1 h 1"/>
                  <a:gd name="T4" fmla="*/ 1 w 2"/>
                  <a:gd name="T5" fmla="*/ 1 h 1"/>
                  <a:gd name="T6" fmla="*/ 1 w 2"/>
                  <a:gd name="T7" fmla="*/ 1 h 1"/>
                  <a:gd name="T8" fmla="*/ 1 w 2"/>
                  <a:gd name="T9" fmla="*/ 1 h 1"/>
                  <a:gd name="T10" fmla="*/ 0 w 2"/>
                  <a:gd name="T11" fmla="*/ 0 h 1"/>
                  <a:gd name="T12" fmla="*/ 0 w 2"/>
                  <a:gd name="T13" fmla="*/ 0 h 1"/>
                  <a:gd name="T14" fmla="*/ 1 w 2"/>
                  <a:gd name="T15" fmla="*/ 0 h 1"/>
                  <a:gd name="T16" fmla="*/ 1 w 2"/>
                  <a:gd name="T17" fmla="*/ 0 h 1"/>
                  <a:gd name="T18" fmla="*/ 1 w 2"/>
                  <a:gd name="T19" fmla="*/ 0 h 1"/>
                  <a:gd name="T20" fmla="*/ 1 w 2"/>
                  <a:gd name="T21" fmla="*/ 0 h 1"/>
                  <a:gd name="T22" fmla="*/ 2 w 2"/>
                  <a:gd name="T23" fmla="*/ 0 h 1"/>
                  <a:gd name="T24" fmla="*/ 2 w 2"/>
                  <a:gd name="T25" fmla="*/ 0 h 1"/>
                  <a:gd name="T26" fmla="*/ 1 w 2"/>
                  <a:gd name="T27" fmla="*/ 1 h 1"/>
                  <a:gd name="T28" fmla="*/ 1 w 2"/>
                  <a:gd name="T29" fmla="*/ 1 h 1"/>
                  <a:gd name="T30" fmla="*/ 1 w 2"/>
                  <a:gd name="T31" fmla="*/ 1 h 1"/>
                  <a:gd name="T32" fmla="*/ 2 w 2"/>
                  <a:gd name="T33" fmla="*/ 0 h 1"/>
                  <a:gd name="T34" fmla="*/ 1 w 2"/>
                  <a:gd name="T35" fmla="*/ 0 h 1"/>
                  <a:gd name="T36" fmla="*/ 2 w 2"/>
                  <a:gd name="T3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1">
                    <a:moveTo>
                      <a:pt x="1" y="1"/>
                    </a:moveTo>
                    <a:cubicBezTo>
                      <a:pt x="1" y="1"/>
                      <a:pt x="1" y="1"/>
                      <a:pt x="1" y="1"/>
                    </a:cubicBezTo>
                    <a:cubicBezTo>
                      <a:pt x="1" y="1"/>
                      <a:pt x="1" y="1"/>
                      <a:pt x="1" y="1"/>
                    </a:cubicBezTo>
                    <a:cubicBezTo>
                      <a:pt x="1" y="1"/>
                      <a:pt x="1" y="1"/>
                      <a:pt x="1" y="1"/>
                    </a:cubicBezTo>
                    <a:cubicBezTo>
                      <a:pt x="1" y="1"/>
                      <a:pt x="1" y="1"/>
                      <a:pt x="1" y="1"/>
                    </a:cubicBezTo>
                    <a:cubicBezTo>
                      <a:pt x="1" y="1"/>
                      <a:pt x="0" y="1"/>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2" y="0"/>
                      <a:pt x="2" y="0"/>
                      <a:pt x="2" y="0"/>
                    </a:cubicBezTo>
                    <a:cubicBezTo>
                      <a:pt x="2" y="0"/>
                      <a:pt x="2" y="0"/>
                      <a:pt x="2" y="0"/>
                    </a:cubicBezTo>
                    <a:cubicBezTo>
                      <a:pt x="2" y="1"/>
                      <a:pt x="1" y="1"/>
                      <a:pt x="1" y="1"/>
                    </a:cubicBezTo>
                    <a:cubicBezTo>
                      <a:pt x="1" y="1"/>
                      <a:pt x="1" y="1"/>
                      <a:pt x="1" y="1"/>
                    </a:cubicBezTo>
                    <a:cubicBezTo>
                      <a:pt x="1" y="1"/>
                      <a:pt x="1" y="1"/>
                      <a:pt x="1" y="1"/>
                    </a:cubicBezTo>
                    <a:close/>
                    <a:moveTo>
                      <a:pt x="2" y="0"/>
                    </a:moveTo>
                    <a:cubicBezTo>
                      <a:pt x="1" y="0"/>
                      <a:pt x="1" y="0"/>
                      <a:pt x="1"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ïŝ1iḑé">
                <a:extLst>
                  <a:ext uri="{FF2B5EF4-FFF2-40B4-BE49-F238E27FC236}">
                    <a16:creationId xmlns:a16="http://schemas.microsoft.com/office/drawing/2014/main" id="{BC08832B-7A3D-45FE-BE57-0CB1D30CA02D}"/>
                  </a:ext>
                </a:extLst>
              </p:cNvPr>
              <p:cNvSpPr/>
              <p:nvPr/>
            </p:nvSpPr>
            <p:spPr bwMode="auto">
              <a:xfrm>
                <a:off x="11010584" y="6506986"/>
                <a:ext cx="2716"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íśḻïḋe">
                <a:extLst>
                  <a:ext uri="{FF2B5EF4-FFF2-40B4-BE49-F238E27FC236}">
                    <a16:creationId xmlns:a16="http://schemas.microsoft.com/office/drawing/2014/main" id="{FA7E4419-31ED-4B3F-97F2-53931026F33C}"/>
                  </a:ext>
                </a:extLst>
              </p:cNvPr>
              <p:cNvSpPr/>
              <p:nvPr/>
            </p:nvSpPr>
            <p:spPr bwMode="auto">
              <a:xfrm>
                <a:off x="11010584" y="6504269"/>
                <a:ext cx="2716" cy="5431"/>
              </a:xfrm>
              <a:custGeom>
                <a:avLst/>
                <a:gdLst>
                  <a:gd name="T0" fmla="*/ 0 w 1"/>
                  <a:gd name="T1" fmla="*/ 2 h 2"/>
                  <a:gd name="T2" fmla="*/ 0 w 1"/>
                  <a:gd name="T3" fmla="*/ 2 h 2"/>
                  <a:gd name="T4" fmla="*/ 0 w 1"/>
                  <a:gd name="T5" fmla="*/ 2 h 2"/>
                  <a:gd name="T6" fmla="*/ 0 w 1"/>
                  <a:gd name="T7" fmla="*/ 1 h 2"/>
                  <a:gd name="T8" fmla="*/ 0 w 1"/>
                  <a:gd name="T9" fmla="*/ 1 h 2"/>
                  <a:gd name="T10" fmla="*/ 0 w 1"/>
                  <a:gd name="T11" fmla="*/ 1 h 2"/>
                  <a:gd name="T12" fmla="*/ 0 w 1"/>
                  <a:gd name="T13" fmla="*/ 2 h 2"/>
                  <a:gd name="T14" fmla="*/ 0 w 1"/>
                  <a:gd name="T15" fmla="*/ 1 h 2"/>
                  <a:gd name="T16" fmla="*/ 0 w 1"/>
                  <a:gd name="T17" fmla="*/ 1 h 2"/>
                  <a:gd name="T18" fmla="*/ 0 w 1"/>
                  <a:gd name="T19" fmla="*/ 0 h 2"/>
                  <a:gd name="T20" fmla="*/ 0 w 1"/>
                  <a:gd name="T21" fmla="*/ 0 h 2"/>
                  <a:gd name="T22" fmla="*/ 1 w 1"/>
                  <a:gd name="T23" fmla="*/ 0 h 2"/>
                  <a:gd name="T24" fmla="*/ 1 w 1"/>
                  <a:gd name="T25" fmla="*/ 0 h 2"/>
                  <a:gd name="T26" fmla="*/ 1 w 1"/>
                  <a:gd name="T27" fmla="*/ 1 h 2"/>
                  <a:gd name="T28" fmla="*/ 1 w 1"/>
                  <a:gd name="T29" fmla="*/ 1 h 2"/>
                  <a:gd name="T30" fmla="*/ 0 w 1"/>
                  <a:gd name="T31" fmla="*/ 2 h 2"/>
                  <a:gd name="T32" fmla="*/ 0 w 1"/>
                  <a:gd name="T33" fmla="*/ 2 h 2"/>
                  <a:gd name="T34" fmla="*/ 0 w 1"/>
                  <a:gd name="T35" fmla="*/ 2 h 2"/>
                  <a:gd name="T36" fmla="*/ 1 w 1"/>
                  <a:gd name="T37" fmla="*/ 1 h 2"/>
                  <a:gd name="T38" fmla="*/ 1 w 1"/>
                  <a:gd name="T39" fmla="*/ 1 h 2"/>
                  <a:gd name="T40" fmla="*/ 0 w 1"/>
                  <a:gd name="T41" fmla="*/ 1 h 2"/>
                  <a:gd name="T42" fmla="*/ 1 w 1"/>
                  <a:gd name="T4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 h="2">
                    <a:moveTo>
                      <a:pt x="0" y="2"/>
                    </a:moveTo>
                    <a:cubicBezTo>
                      <a:pt x="0" y="2"/>
                      <a:pt x="0" y="2"/>
                      <a:pt x="0" y="2"/>
                    </a:cubicBezTo>
                    <a:cubicBezTo>
                      <a:pt x="0" y="2"/>
                      <a:pt x="0" y="2"/>
                      <a:pt x="0" y="2"/>
                    </a:cubicBezTo>
                    <a:cubicBezTo>
                      <a:pt x="0" y="1"/>
                      <a:pt x="0" y="1"/>
                      <a:pt x="0" y="1"/>
                    </a:cubicBezTo>
                    <a:cubicBezTo>
                      <a:pt x="0" y="1"/>
                      <a:pt x="0" y="1"/>
                      <a:pt x="0" y="1"/>
                    </a:cubicBezTo>
                    <a:cubicBezTo>
                      <a:pt x="0" y="1"/>
                      <a:pt x="0" y="1"/>
                      <a:pt x="0" y="1"/>
                    </a:cubicBezTo>
                    <a:cubicBezTo>
                      <a:pt x="0" y="2"/>
                      <a:pt x="0" y="2"/>
                      <a:pt x="0" y="2"/>
                    </a:cubicBezTo>
                    <a:cubicBezTo>
                      <a:pt x="0" y="2"/>
                      <a:pt x="0" y="1"/>
                      <a:pt x="0" y="1"/>
                    </a:cubicBezTo>
                    <a:cubicBezTo>
                      <a:pt x="0" y="1"/>
                      <a:pt x="0" y="1"/>
                      <a:pt x="0" y="1"/>
                    </a:cubicBezTo>
                    <a:cubicBezTo>
                      <a:pt x="0" y="0"/>
                      <a:pt x="0" y="0"/>
                      <a:pt x="0" y="0"/>
                    </a:cubicBezTo>
                    <a:cubicBezTo>
                      <a:pt x="0" y="0"/>
                      <a:pt x="0" y="0"/>
                      <a:pt x="0" y="0"/>
                    </a:cubicBezTo>
                    <a:cubicBezTo>
                      <a:pt x="1" y="0"/>
                      <a:pt x="1" y="0"/>
                      <a:pt x="1" y="0"/>
                    </a:cubicBezTo>
                    <a:cubicBezTo>
                      <a:pt x="1" y="0"/>
                      <a:pt x="1" y="0"/>
                      <a:pt x="1" y="0"/>
                    </a:cubicBezTo>
                    <a:cubicBezTo>
                      <a:pt x="1" y="0"/>
                      <a:pt x="1" y="1"/>
                      <a:pt x="1" y="1"/>
                    </a:cubicBezTo>
                    <a:cubicBezTo>
                      <a:pt x="1" y="1"/>
                      <a:pt x="1" y="1"/>
                      <a:pt x="1" y="1"/>
                    </a:cubicBezTo>
                    <a:cubicBezTo>
                      <a:pt x="1" y="2"/>
                      <a:pt x="1" y="2"/>
                      <a:pt x="0" y="2"/>
                    </a:cubicBezTo>
                    <a:cubicBezTo>
                      <a:pt x="0" y="2"/>
                      <a:pt x="0" y="2"/>
                      <a:pt x="0" y="2"/>
                    </a:cubicBezTo>
                    <a:cubicBezTo>
                      <a:pt x="0" y="2"/>
                      <a:pt x="0" y="2"/>
                      <a:pt x="0" y="2"/>
                    </a:cubicBezTo>
                    <a:close/>
                    <a:moveTo>
                      <a:pt x="1" y="1"/>
                    </a:moveTo>
                    <a:cubicBezTo>
                      <a:pt x="1" y="1"/>
                      <a:pt x="1" y="1"/>
                      <a:pt x="1" y="1"/>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iṣlíḑè">
                <a:extLst>
                  <a:ext uri="{FF2B5EF4-FFF2-40B4-BE49-F238E27FC236}">
                    <a16:creationId xmlns:a16="http://schemas.microsoft.com/office/drawing/2014/main" id="{A0F920BE-7AEC-4FCA-90CA-C52FD898DD31}"/>
                  </a:ext>
                </a:extLst>
              </p:cNvPr>
              <p:cNvSpPr/>
              <p:nvPr/>
            </p:nvSpPr>
            <p:spPr bwMode="auto">
              <a:xfrm>
                <a:off x="11024163" y="6506986"/>
                <a:ext cx="2716" cy="2716"/>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íş1iďe">
                <a:extLst>
                  <a:ext uri="{FF2B5EF4-FFF2-40B4-BE49-F238E27FC236}">
                    <a16:creationId xmlns:a16="http://schemas.microsoft.com/office/drawing/2014/main" id="{E997EBEF-C0BB-4E48-889C-1472BD9E0D32}"/>
                  </a:ext>
                </a:extLst>
              </p:cNvPr>
              <p:cNvSpPr/>
              <p:nvPr/>
            </p:nvSpPr>
            <p:spPr bwMode="auto">
              <a:xfrm>
                <a:off x="11024163" y="6506986"/>
                <a:ext cx="2716" cy="5431"/>
              </a:xfrm>
              <a:custGeom>
                <a:avLst/>
                <a:gdLst>
                  <a:gd name="T0" fmla="*/ 0 w 1"/>
                  <a:gd name="T1" fmla="*/ 2 h 2"/>
                  <a:gd name="T2" fmla="*/ 0 w 1"/>
                  <a:gd name="T3" fmla="*/ 1 h 2"/>
                  <a:gd name="T4" fmla="*/ 0 w 1"/>
                  <a:gd name="T5" fmla="*/ 1 h 2"/>
                  <a:gd name="T6" fmla="*/ 0 w 1"/>
                  <a:gd name="T7" fmla="*/ 0 h 2"/>
                  <a:gd name="T8" fmla="*/ 0 w 1"/>
                  <a:gd name="T9" fmla="*/ 0 h 2"/>
                  <a:gd name="T10" fmla="*/ 1 w 1"/>
                  <a:gd name="T11" fmla="*/ 0 h 2"/>
                  <a:gd name="T12" fmla="*/ 1 w 1"/>
                  <a:gd name="T13" fmla="*/ 0 h 2"/>
                  <a:gd name="T14" fmla="*/ 1 w 1"/>
                  <a:gd name="T15" fmla="*/ 1 h 2"/>
                  <a:gd name="T16" fmla="*/ 1 w 1"/>
                  <a:gd name="T17" fmla="*/ 1 h 2"/>
                  <a:gd name="T18" fmla="*/ 1 w 1"/>
                  <a:gd name="T19" fmla="*/ 1 h 2"/>
                  <a:gd name="T20" fmla="*/ 1 w 1"/>
                  <a:gd name="T21" fmla="*/ 1 h 2"/>
                  <a:gd name="T22" fmla="*/ 1 w 1"/>
                  <a:gd name="T23" fmla="*/ 1 h 2"/>
                  <a:gd name="T24" fmla="*/ 1 w 1"/>
                  <a:gd name="T25" fmla="*/ 1 h 2"/>
                  <a:gd name="T26" fmla="*/ 1 w 1"/>
                  <a:gd name="T27" fmla="*/ 1 h 2"/>
                  <a:gd name="T28" fmla="*/ 1 w 1"/>
                  <a:gd name="T29" fmla="*/ 1 h 2"/>
                  <a:gd name="T30" fmla="*/ 1 w 1"/>
                  <a:gd name="T31" fmla="*/ 1 h 2"/>
                  <a:gd name="T32" fmla="*/ 1 w 1"/>
                  <a:gd name="T33" fmla="*/ 1 h 2"/>
                  <a:gd name="T34" fmla="*/ 1 w 1"/>
                  <a:gd name="T35" fmla="*/ 2 h 2"/>
                  <a:gd name="T36" fmla="*/ 1 w 1"/>
                  <a:gd name="T37" fmla="*/ 2 h 2"/>
                  <a:gd name="T38" fmla="*/ 0 w 1"/>
                  <a:gd name="T39" fmla="*/ 2 h 2"/>
                  <a:gd name="T40" fmla="*/ 1 w 1"/>
                  <a:gd name="T41" fmla="*/ 1 h 2"/>
                  <a:gd name="T42" fmla="*/ 1 w 1"/>
                  <a:gd name="T43" fmla="*/ 1 h 2"/>
                  <a:gd name="T44" fmla="*/ 1 w 1"/>
                  <a:gd name="T45" fmla="*/ 1 h 2"/>
                  <a:gd name="T46" fmla="*/ 0 w 1"/>
                  <a:gd name="T47" fmla="*/ 1 h 2"/>
                  <a:gd name="T48" fmla="*/ 0 w 1"/>
                  <a:gd name="T49" fmla="*/ 1 h 2"/>
                  <a:gd name="T50" fmla="*/ 0 w 1"/>
                  <a:gd name="T51" fmla="*/ 0 h 2"/>
                  <a:gd name="T52" fmla="*/ 0 w 1"/>
                  <a:gd name="T53" fmla="*/ 1 h 2"/>
                  <a:gd name="T54" fmla="*/ 0 w 1"/>
                  <a:gd name="T55" fmla="*/ 1 h 2"/>
                  <a:gd name="T56" fmla="*/ 0 w 1"/>
                  <a:gd name="T57" fmla="*/ 0 h 2"/>
                  <a:gd name="T58" fmla="*/ 0 w 1"/>
                  <a:gd name="T5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 h="2">
                    <a:moveTo>
                      <a:pt x="0" y="2"/>
                    </a:moveTo>
                    <a:cubicBezTo>
                      <a:pt x="0" y="1"/>
                      <a:pt x="0" y="1"/>
                      <a:pt x="0" y="1"/>
                    </a:cubicBezTo>
                    <a:cubicBezTo>
                      <a:pt x="0" y="1"/>
                      <a:pt x="0" y="1"/>
                      <a:pt x="0" y="1"/>
                    </a:cubicBezTo>
                    <a:cubicBezTo>
                      <a:pt x="0" y="0"/>
                      <a:pt x="0" y="0"/>
                      <a:pt x="0" y="0"/>
                    </a:cubicBezTo>
                    <a:cubicBezTo>
                      <a:pt x="0" y="0"/>
                      <a:pt x="0" y="0"/>
                      <a:pt x="0" y="0"/>
                    </a:cubicBezTo>
                    <a:cubicBezTo>
                      <a:pt x="0" y="0"/>
                      <a:pt x="0" y="0"/>
                      <a:pt x="1" y="0"/>
                    </a:cubicBezTo>
                    <a:cubicBezTo>
                      <a:pt x="1" y="0"/>
                      <a:pt x="1" y="0"/>
                      <a:pt x="1" y="0"/>
                    </a:cubicBezTo>
                    <a:cubicBezTo>
                      <a:pt x="1" y="0"/>
                      <a:pt x="1" y="0"/>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2"/>
                      <a:pt x="1" y="2"/>
                    </a:cubicBezTo>
                    <a:cubicBezTo>
                      <a:pt x="1" y="2"/>
                      <a:pt x="1" y="2"/>
                      <a:pt x="1" y="2"/>
                    </a:cubicBezTo>
                    <a:cubicBezTo>
                      <a:pt x="0" y="2"/>
                      <a:pt x="0" y="2"/>
                      <a:pt x="0" y="2"/>
                    </a:cubicBezTo>
                    <a:close/>
                    <a:moveTo>
                      <a:pt x="1" y="1"/>
                    </a:moveTo>
                    <a:cubicBezTo>
                      <a:pt x="1" y="1"/>
                      <a:pt x="1" y="1"/>
                      <a:pt x="1" y="1"/>
                    </a:cubicBezTo>
                    <a:cubicBezTo>
                      <a:pt x="1" y="1"/>
                      <a:pt x="1" y="1"/>
                      <a:pt x="1" y="1"/>
                    </a:cubicBezTo>
                    <a:close/>
                    <a:moveTo>
                      <a:pt x="0" y="1"/>
                    </a:moveTo>
                    <a:cubicBezTo>
                      <a:pt x="0" y="1"/>
                      <a:pt x="0" y="1"/>
                      <a:pt x="0" y="1"/>
                    </a:cubicBezTo>
                    <a:cubicBezTo>
                      <a:pt x="0" y="0"/>
                      <a:pt x="0" y="0"/>
                      <a:pt x="0" y="0"/>
                    </a:cubicBezTo>
                    <a:cubicBezTo>
                      <a:pt x="0" y="1"/>
                      <a:pt x="0" y="1"/>
                      <a:pt x="0" y="1"/>
                    </a:cubicBezTo>
                    <a:close/>
                    <a:moveTo>
                      <a:pt x="0" y="1"/>
                    </a:move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iSḷîḑê">
                <a:extLst>
                  <a:ext uri="{FF2B5EF4-FFF2-40B4-BE49-F238E27FC236}">
                    <a16:creationId xmlns:a16="http://schemas.microsoft.com/office/drawing/2014/main" id="{B872C92A-8232-47E7-9EF3-79A135BBCE88}"/>
                  </a:ext>
                </a:extLst>
              </p:cNvPr>
              <p:cNvSpPr/>
              <p:nvPr/>
            </p:nvSpPr>
            <p:spPr bwMode="auto">
              <a:xfrm>
                <a:off x="11021447" y="6501554"/>
                <a:ext cx="5431" cy="8147"/>
              </a:xfrm>
              <a:custGeom>
                <a:avLst/>
                <a:gdLst>
                  <a:gd name="T0" fmla="*/ 1 w 2"/>
                  <a:gd name="T1" fmla="*/ 0 h 3"/>
                  <a:gd name="T2" fmla="*/ 0 w 2"/>
                  <a:gd name="T3" fmla="*/ 1 h 3"/>
                  <a:gd name="T4" fmla="*/ 0 w 2"/>
                  <a:gd name="T5" fmla="*/ 1 h 3"/>
                  <a:gd name="T6" fmla="*/ 0 w 2"/>
                  <a:gd name="T7" fmla="*/ 2 h 3"/>
                  <a:gd name="T8" fmla="*/ 0 w 2"/>
                  <a:gd name="T9" fmla="*/ 3 h 3"/>
                  <a:gd name="T10" fmla="*/ 0 w 2"/>
                  <a:gd name="T11" fmla="*/ 3 h 3"/>
                  <a:gd name="T12" fmla="*/ 1 w 2"/>
                  <a:gd name="T13" fmla="*/ 2 h 3"/>
                  <a:gd name="T14" fmla="*/ 1 w 2"/>
                  <a:gd name="T15" fmla="*/ 1 h 3"/>
                  <a:gd name="T16" fmla="*/ 2 w 2"/>
                  <a:gd name="T17" fmla="*/ 1 h 3"/>
                  <a:gd name="T18" fmla="*/ 1 w 2"/>
                  <a:gd name="T19" fmla="*/ 0 h 3"/>
                  <a:gd name="T20" fmla="*/ 1 w 2"/>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
                    <a:moveTo>
                      <a:pt x="1" y="0"/>
                    </a:moveTo>
                    <a:cubicBezTo>
                      <a:pt x="1" y="0"/>
                      <a:pt x="0" y="0"/>
                      <a:pt x="0" y="1"/>
                    </a:cubicBezTo>
                    <a:cubicBezTo>
                      <a:pt x="0" y="1"/>
                      <a:pt x="0" y="1"/>
                      <a:pt x="0" y="1"/>
                    </a:cubicBezTo>
                    <a:cubicBezTo>
                      <a:pt x="0" y="2"/>
                      <a:pt x="0" y="2"/>
                      <a:pt x="0" y="2"/>
                    </a:cubicBezTo>
                    <a:cubicBezTo>
                      <a:pt x="0" y="2"/>
                      <a:pt x="0" y="2"/>
                      <a:pt x="0" y="3"/>
                    </a:cubicBezTo>
                    <a:cubicBezTo>
                      <a:pt x="0" y="3"/>
                      <a:pt x="0" y="3"/>
                      <a:pt x="0" y="3"/>
                    </a:cubicBezTo>
                    <a:cubicBezTo>
                      <a:pt x="0" y="3"/>
                      <a:pt x="1" y="2"/>
                      <a:pt x="1" y="2"/>
                    </a:cubicBezTo>
                    <a:cubicBezTo>
                      <a:pt x="1" y="1"/>
                      <a:pt x="1" y="1"/>
                      <a:pt x="1" y="1"/>
                    </a:cubicBezTo>
                    <a:cubicBezTo>
                      <a:pt x="1" y="1"/>
                      <a:pt x="1" y="1"/>
                      <a:pt x="2" y="1"/>
                    </a:cubicBezTo>
                    <a:cubicBezTo>
                      <a:pt x="2" y="1"/>
                      <a:pt x="2"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îŝliḓè">
                <a:extLst>
                  <a:ext uri="{FF2B5EF4-FFF2-40B4-BE49-F238E27FC236}">
                    <a16:creationId xmlns:a16="http://schemas.microsoft.com/office/drawing/2014/main" id="{CD1EB60E-043B-4F07-9C32-05FA43EA8657}"/>
                  </a:ext>
                </a:extLst>
              </p:cNvPr>
              <p:cNvSpPr/>
              <p:nvPr/>
            </p:nvSpPr>
            <p:spPr bwMode="auto">
              <a:xfrm>
                <a:off x="11018731" y="6501554"/>
                <a:ext cx="8147" cy="10863"/>
              </a:xfrm>
              <a:custGeom>
                <a:avLst/>
                <a:gdLst>
                  <a:gd name="T0" fmla="*/ 0 w 3"/>
                  <a:gd name="T1" fmla="*/ 3 h 4"/>
                  <a:gd name="T2" fmla="*/ 0 w 3"/>
                  <a:gd name="T3" fmla="*/ 2 h 4"/>
                  <a:gd name="T4" fmla="*/ 0 w 3"/>
                  <a:gd name="T5" fmla="*/ 2 h 4"/>
                  <a:gd name="T6" fmla="*/ 0 w 3"/>
                  <a:gd name="T7" fmla="*/ 2 h 4"/>
                  <a:gd name="T8" fmla="*/ 0 w 3"/>
                  <a:gd name="T9" fmla="*/ 2 h 4"/>
                  <a:gd name="T10" fmla="*/ 0 w 3"/>
                  <a:gd name="T11" fmla="*/ 1 h 4"/>
                  <a:gd name="T12" fmla="*/ 0 w 3"/>
                  <a:gd name="T13" fmla="*/ 1 h 4"/>
                  <a:gd name="T14" fmla="*/ 1 w 3"/>
                  <a:gd name="T15" fmla="*/ 0 h 4"/>
                  <a:gd name="T16" fmla="*/ 1 w 3"/>
                  <a:gd name="T17" fmla="*/ 0 h 4"/>
                  <a:gd name="T18" fmla="*/ 2 w 3"/>
                  <a:gd name="T19" fmla="*/ 0 h 4"/>
                  <a:gd name="T20" fmla="*/ 2 w 3"/>
                  <a:gd name="T21" fmla="*/ 0 h 4"/>
                  <a:gd name="T22" fmla="*/ 2 w 3"/>
                  <a:gd name="T23" fmla="*/ 0 h 4"/>
                  <a:gd name="T24" fmla="*/ 2 w 3"/>
                  <a:gd name="T25" fmla="*/ 0 h 4"/>
                  <a:gd name="T26" fmla="*/ 3 w 3"/>
                  <a:gd name="T27" fmla="*/ 0 h 4"/>
                  <a:gd name="T28" fmla="*/ 3 w 3"/>
                  <a:gd name="T29" fmla="*/ 0 h 4"/>
                  <a:gd name="T30" fmla="*/ 3 w 3"/>
                  <a:gd name="T31" fmla="*/ 1 h 4"/>
                  <a:gd name="T32" fmla="*/ 3 w 3"/>
                  <a:gd name="T33" fmla="*/ 1 h 4"/>
                  <a:gd name="T34" fmla="*/ 3 w 3"/>
                  <a:gd name="T35" fmla="*/ 1 h 4"/>
                  <a:gd name="T36" fmla="*/ 3 w 3"/>
                  <a:gd name="T37" fmla="*/ 1 h 4"/>
                  <a:gd name="T38" fmla="*/ 2 w 3"/>
                  <a:gd name="T39" fmla="*/ 2 h 4"/>
                  <a:gd name="T40" fmla="*/ 2 w 3"/>
                  <a:gd name="T41" fmla="*/ 2 h 4"/>
                  <a:gd name="T42" fmla="*/ 2 w 3"/>
                  <a:gd name="T43" fmla="*/ 2 h 4"/>
                  <a:gd name="T44" fmla="*/ 2 w 3"/>
                  <a:gd name="T45" fmla="*/ 2 h 4"/>
                  <a:gd name="T46" fmla="*/ 2 w 3"/>
                  <a:gd name="T47" fmla="*/ 3 h 4"/>
                  <a:gd name="T48" fmla="*/ 2 w 3"/>
                  <a:gd name="T49" fmla="*/ 3 h 4"/>
                  <a:gd name="T50" fmla="*/ 1 w 3"/>
                  <a:gd name="T51" fmla="*/ 4 h 4"/>
                  <a:gd name="T52" fmla="*/ 1 w 3"/>
                  <a:gd name="T53" fmla="*/ 4 h 4"/>
                  <a:gd name="T54" fmla="*/ 0 w 3"/>
                  <a:gd name="T55"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 h="4">
                    <a:moveTo>
                      <a:pt x="0" y="3"/>
                    </a:moveTo>
                    <a:cubicBezTo>
                      <a:pt x="0" y="3"/>
                      <a:pt x="0" y="3"/>
                      <a:pt x="0" y="2"/>
                    </a:cubicBezTo>
                    <a:cubicBezTo>
                      <a:pt x="0" y="2"/>
                      <a:pt x="0" y="2"/>
                      <a:pt x="0" y="2"/>
                    </a:cubicBezTo>
                    <a:cubicBezTo>
                      <a:pt x="0" y="2"/>
                      <a:pt x="0" y="2"/>
                      <a:pt x="0" y="2"/>
                    </a:cubicBezTo>
                    <a:cubicBezTo>
                      <a:pt x="0" y="2"/>
                      <a:pt x="0" y="2"/>
                      <a:pt x="0" y="2"/>
                    </a:cubicBezTo>
                    <a:cubicBezTo>
                      <a:pt x="0" y="1"/>
                      <a:pt x="0" y="1"/>
                      <a:pt x="0" y="1"/>
                    </a:cubicBezTo>
                    <a:cubicBezTo>
                      <a:pt x="0" y="1"/>
                      <a:pt x="0" y="1"/>
                      <a:pt x="0" y="1"/>
                    </a:cubicBezTo>
                    <a:cubicBezTo>
                      <a:pt x="0" y="0"/>
                      <a:pt x="1" y="0"/>
                      <a:pt x="1" y="0"/>
                    </a:cubicBezTo>
                    <a:cubicBezTo>
                      <a:pt x="1" y="0"/>
                      <a:pt x="1" y="0"/>
                      <a:pt x="1" y="0"/>
                    </a:cubicBezTo>
                    <a:cubicBezTo>
                      <a:pt x="1" y="0"/>
                      <a:pt x="2" y="0"/>
                      <a:pt x="2" y="0"/>
                    </a:cubicBezTo>
                    <a:cubicBezTo>
                      <a:pt x="2" y="0"/>
                      <a:pt x="2" y="0"/>
                      <a:pt x="2" y="0"/>
                    </a:cubicBezTo>
                    <a:cubicBezTo>
                      <a:pt x="2" y="0"/>
                      <a:pt x="2" y="0"/>
                      <a:pt x="2" y="0"/>
                    </a:cubicBezTo>
                    <a:cubicBezTo>
                      <a:pt x="2" y="0"/>
                      <a:pt x="2" y="0"/>
                      <a:pt x="2" y="0"/>
                    </a:cubicBezTo>
                    <a:cubicBezTo>
                      <a:pt x="2" y="0"/>
                      <a:pt x="2" y="0"/>
                      <a:pt x="3" y="0"/>
                    </a:cubicBezTo>
                    <a:cubicBezTo>
                      <a:pt x="3" y="0"/>
                      <a:pt x="3" y="0"/>
                      <a:pt x="3" y="0"/>
                    </a:cubicBezTo>
                    <a:cubicBezTo>
                      <a:pt x="3" y="0"/>
                      <a:pt x="3" y="0"/>
                      <a:pt x="3" y="1"/>
                    </a:cubicBezTo>
                    <a:cubicBezTo>
                      <a:pt x="3" y="1"/>
                      <a:pt x="3" y="1"/>
                      <a:pt x="3" y="1"/>
                    </a:cubicBezTo>
                    <a:cubicBezTo>
                      <a:pt x="3" y="1"/>
                      <a:pt x="3" y="1"/>
                      <a:pt x="3" y="1"/>
                    </a:cubicBezTo>
                    <a:cubicBezTo>
                      <a:pt x="3" y="1"/>
                      <a:pt x="3" y="1"/>
                      <a:pt x="3" y="1"/>
                    </a:cubicBezTo>
                    <a:cubicBezTo>
                      <a:pt x="3" y="1"/>
                      <a:pt x="2" y="1"/>
                      <a:pt x="2" y="2"/>
                    </a:cubicBezTo>
                    <a:cubicBezTo>
                      <a:pt x="2" y="2"/>
                      <a:pt x="2" y="2"/>
                      <a:pt x="2" y="2"/>
                    </a:cubicBezTo>
                    <a:cubicBezTo>
                      <a:pt x="2" y="2"/>
                      <a:pt x="2" y="2"/>
                      <a:pt x="2" y="2"/>
                    </a:cubicBezTo>
                    <a:cubicBezTo>
                      <a:pt x="2" y="2"/>
                      <a:pt x="2" y="2"/>
                      <a:pt x="2" y="2"/>
                    </a:cubicBezTo>
                    <a:cubicBezTo>
                      <a:pt x="2" y="2"/>
                      <a:pt x="2" y="3"/>
                      <a:pt x="2" y="3"/>
                    </a:cubicBezTo>
                    <a:cubicBezTo>
                      <a:pt x="2" y="3"/>
                      <a:pt x="2" y="3"/>
                      <a:pt x="2" y="3"/>
                    </a:cubicBezTo>
                    <a:cubicBezTo>
                      <a:pt x="2" y="4"/>
                      <a:pt x="1" y="4"/>
                      <a:pt x="1" y="4"/>
                    </a:cubicBezTo>
                    <a:cubicBezTo>
                      <a:pt x="1" y="4"/>
                      <a:pt x="1" y="4"/>
                      <a:pt x="1" y="4"/>
                    </a:cubicBezTo>
                    <a:cubicBezTo>
                      <a:pt x="1" y="4"/>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iṣḻîḓe">
                <a:extLst>
                  <a:ext uri="{FF2B5EF4-FFF2-40B4-BE49-F238E27FC236}">
                    <a16:creationId xmlns:a16="http://schemas.microsoft.com/office/drawing/2014/main" id="{6319D045-923C-4DF9-B8EC-B983ED1FF4EB}"/>
                  </a:ext>
                </a:extLst>
              </p:cNvPr>
              <p:cNvSpPr/>
              <p:nvPr/>
            </p:nvSpPr>
            <p:spPr bwMode="auto">
              <a:xfrm>
                <a:off x="11013300" y="6504269"/>
                <a:ext cx="5431" cy="5431"/>
              </a:xfrm>
              <a:custGeom>
                <a:avLst/>
                <a:gdLst>
                  <a:gd name="T0" fmla="*/ 2 w 2"/>
                  <a:gd name="T1" fmla="*/ 1 h 2"/>
                  <a:gd name="T2" fmla="*/ 2 w 2"/>
                  <a:gd name="T3" fmla="*/ 0 h 2"/>
                  <a:gd name="T4" fmla="*/ 1 w 2"/>
                  <a:gd name="T5" fmla="*/ 1 h 2"/>
                  <a:gd name="T6" fmla="*/ 0 w 2"/>
                  <a:gd name="T7" fmla="*/ 1 h 2"/>
                  <a:gd name="T8" fmla="*/ 0 w 2"/>
                  <a:gd name="T9" fmla="*/ 2 h 2"/>
                  <a:gd name="T10" fmla="*/ 1 w 2"/>
                  <a:gd name="T11" fmla="*/ 1 h 2"/>
                  <a:gd name="T12" fmla="*/ 2 w 2"/>
                  <a:gd name="T13" fmla="*/ 1 h 2"/>
                  <a:gd name="T14" fmla="*/ 2 w 2"/>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1"/>
                    </a:moveTo>
                    <a:cubicBezTo>
                      <a:pt x="2" y="1"/>
                      <a:pt x="2" y="0"/>
                      <a:pt x="2" y="0"/>
                    </a:cubicBezTo>
                    <a:cubicBezTo>
                      <a:pt x="2" y="0"/>
                      <a:pt x="1" y="1"/>
                      <a:pt x="1" y="1"/>
                    </a:cubicBezTo>
                    <a:cubicBezTo>
                      <a:pt x="1" y="1"/>
                      <a:pt x="0" y="1"/>
                      <a:pt x="0" y="1"/>
                    </a:cubicBezTo>
                    <a:cubicBezTo>
                      <a:pt x="0" y="2"/>
                      <a:pt x="0" y="2"/>
                      <a:pt x="0" y="2"/>
                    </a:cubicBezTo>
                    <a:cubicBezTo>
                      <a:pt x="1" y="2"/>
                      <a:pt x="1" y="1"/>
                      <a:pt x="1" y="1"/>
                    </a:cubicBezTo>
                    <a:cubicBezTo>
                      <a:pt x="1"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íṡ1ïďe">
                <a:extLst>
                  <a:ext uri="{FF2B5EF4-FFF2-40B4-BE49-F238E27FC236}">
                    <a16:creationId xmlns:a16="http://schemas.microsoft.com/office/drawing/2014/main" id="{E3195074-9E49-43D9-8036-7FD251E207B8}"/>
                  </a:ext>
                </a:extLst>
              </p:cNvPr>
              <p:cNvSpPr/>
              <p:nvPr/>
            </p:nvSpPr>
            <p:spPr bwMode="auto">
              <a:xfrm>
                <a:off x="11010584" y="6501554"/>
                <a:ext cx="10863" cy="10863"/>
              </a:xfrm>
              <a:custGeom>
                <a:avLst/>
                <a:gdLst>
                  <a:gd name="T0" fmla="*/ 0 w 4"/>
                  <a:gd name="T1" fmla="*/ 2 h 4"/>
                  <a:gd name="T2" fmla="*/ 0 w 4"/>
                  <a:gd name="T3" fmla="*/ 2 h 4"/>
                  <a:gd name="T4" fmla="*/ 0 w 4"/>
                  <a:gd name="T5" fmla="*/ 2 h 4"/>
                  <a:gd name="T6" fmla="*/ 2 w 4"/>
                  <a:gd name="T7" fmla="*/ 1 h 4"/>
                  <a:gd name="T8" fmla="*/ 2 w 4"/>
                  <a:gd name="T9" fmla="*/ 1 h 4"/>
                  <a:gd name="T10" fmla="*/ 3 w 4"/>
                  <a:gd name="T11" fmla="*/ 0 h 4"/>
                  <a:gd name="T12" fmla="*/ 3 w 4"/>
                  <a:gd name="T13" fmla="*/ 0 h 4"/>
                  <a:gd name="T14" fmla="*/ 3 w 4"/>
                  <a:gd name="T15" fmla="*/ 0 h 4"/>
                  <a:gd name="T16" fmla="*/ 3 w 4"/>
                  <a:gd name="T17" fmla="*/ 0 h 4"/>
                  <a:gd name="T18" fmla="*/ 3 w 4"/>
                  <a:gd name="T19" fmla="*/ 0 h 4"/>
                  <a:gd name="T20" fmla="*/ 3 w 4"/>
                  <a:gd name="T21" fmla="*/ 0 h 4"/>
                  <a:gd name="T22" fmla="*/ 3 w 4"/>
                  <a:gd name="T23" fmla="*/ 0 h 4"/>
                  <a:gd name="T24" fmla="*/ 3 w 4"/>
                  <a:gd name="T25" fmla="*/ 0 h 4"/>
                  <a:gd name="T26" fmla="*/ 4 w 4"/>
                  <a:gd name="T27" fmla="*/ 1 h 4"/>
                  <a:gd name="T28" fmla="*/ 4 w 4"/>
                  <a:gd name="T29" fmla="*/ 1 h 4"/>
                  <a:gd name="T30" fmla="*/ 4 w 4"/>
                  <a:gd name="T31" fmla="*/ 2 h 4"/>
                  <a:gd name="T32" fmla="*/ 4 w 4"/>
                  <a:gd name="T33" fmla="*/ 2 h 4"/>
                  <a:gd name="T34" fmla="*/ 3 w 4"/>
                  <a:gd name="T35" fmla="*/ 2 h 4"/>
                  <a:gd name="T36" fmla="*/ 3 w 4"/>
                  <a:gd name="T37" fmla="*/ 2 h 4"/>
                  <a:gd name="T38" fmla="*/ 2 w 4"/>
                  <a:gd name="T39" fmla="*/ 3 h 4"/>
                  <a:gd name="T40" fmla="*/ 2 w 4"/>
                  <a:gd name="T41" fmla="*/ 3 h 4"/>
                  <a:gd name="T42" fmla="*/ 2 w 4"/>
                  <a:gd name="T43" fmla="*/ 3 h 4"/>
                  <a:gd name="T44" fmla="*/ 2 w 4"/>
                  <a:gd name="T45" fmla="*/ 3 h 4"/>
                  <a:gd name="T46" fmla="*/ 1 w 4"/>
                  <a:gd name="T47" fmla="*/ 4 h 4"/>
                  <a:gd name="T48" fmla="*/ 1 w 4"/>
                  <a:gd name="T49" fmla="*/ 4 h 4"/>
                  <a:gd name="T50" fmla="*/ 0 w 4"/>
                  <a:gd name="T5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 h="4">
                    <a:moveTo>
                      <a:pt x="0" y="2"/>
                    </a:moveTo>
                    <a:cubicBezTo>
                      <a:pt x="0" y="2"/>
                      <a:pt x="0" y="2"/>
                      <a:pt x="0" y="2"/>
                    </a:cubicBezTo>
                    <a:cubicBezTo>
                      <a:pt x="0" y="2"/>
                      <a:pt x="0" y="2"/>
                      <a:pt x="0" y="2"/>
                    </a:cubicBezTo>
                    <a:cubicBezTo>
                      <a:pt x="1" y="1"/>
                      <a:pt x="1" y="1"/>
                      <a:pt x="2" y="1"/>
                    </a:cubicBezTo>
                    <a:cubicBezTo>
                      <a:pt x="2" y="1"/>
                      <a:pt x="2" y="1"/>
                      <a:pt x="2" y="1"/>
                    </a:cubicBezTo>
                    <a:cubicBezTo>
                      <a:pt x="2" y="1"/>
                      <a:pt x="2" y="1"/>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4" y="1"/>
                      <a:pt x="4" y="1"/>
                    </a:cubicBezTo>
                    <a:cubicBezTo>
                      <a:pt x="4" y="1"/>
                      <a:pt x="4" y="1"/>
                      <a:pt x="4" y="1"/>
                    </a:cubicBezTo>
                    <a:cubicBezTo>
                      <a:pt x="4" y="2"/>
                      <a:pt x="4" y="2"/>
                      <a:pt x="4" y="2"/>
                    </a:cubicBezTo>
                    <a:cubicBezTo>
                      <a:pt x="4" y="2"/>
                      <a:pt x="4" y="2"/>
                      <a:pt x="4" y="2"/>
                    </a:cubicBezTo>
                    <a:cubicBezTo>
                      <a:pt x="4" y="2"/>
                      <a:pt x="4" y="2"/>
                      <a:pt x="3" y="2"/>
                    </a:cubicBezTo>
                    <a:cubicBezTo>
                      <a:pt x="3" y="2"/>
                      <a:pt x="3" y="2"/>
                      <a:pt x="3" y="2"/>
                    </a:cubicBezTo>
                    <a:cubicBezTo>
                      <a:pt x="3" y="3"/>
                      <a:pt x="3" y="3"/>
                      <a:pt x="2" y="3"/>
                    </a:cubicBezTo>
                    <a:cubicBezTo>
                      <a:pt x="2" y="3"/>
                      <a:pt x="2" y="3"/>
                      <a:pt x="2" y="3"/>
                    </a:cubicBezTo>
                    <a:cubicBezTo>
                      <a:pt x="2" y="3"/>
                      <a:pt x="2" y="3"/>
                      <a:pt x="2" y="3"/>
                    </a:cubicBezTo>
                    <a:cubicBezTo>
                      <a:pt x="2" y="3"/>
                      <a:pt x="2" y="3"/>
                      <a:pt x="2" y="3"/>
                    </a:cubicBezTo>
                    <a:cubicBezTo>
                      <a:pt x="2" y="3"/>
                      <a:pt x="1" y="4"/>
                      <a:pt x="1" y="4"/>
                    </a:cubicBezTo>
                    <a:cubicBezTo>
                      <a:pt x="1" y="4"/>
                      <a:pt x="1" y="4"/>
                      <a:pt x="1" y="4"/>
                    </a:cubicBezTo>
                    <a:cubicBezTo>
                      <a:pt x="0" y="3"/>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ïş1iḍè">
                <a:extLst>
                  <a:ext uri="{FF2B5EF4-FFF2-40B4-BE49-F238E27FC236}">
                    <a16:creationId xmlns:a16="http://schemas.microsoft.com/office/drawing/2014/main" id="{A31CAB95-2A48-425A-926C-142DB39D274D}"/>
                  </a:ext>
                </a:extLst>
              </p:cNvPr>
              <p:cNvSpPr/>
              <p:nvPr/>
            </p:nvSpPr>
            <p:spPr bwMode="auto">
              <a:xfrm>
                <a:off x="11035025" y="6496122"/>
                <a:ext cx="0" cy="2716"/>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îšḷïḓé">
                <a:extLst>
                  <a:ext uri="{FF2B5EF4-FFF2-40B4-BE49-F238E27FC236}">
                    <a16:creationId xmlns:a16="http://schemas.microsoft.com/office/drawing/2014/main" id="{40BE7ADC-B0A8-48A0-B3F3-A005FA2A20AE}"/>
                  </a:ext>
                </a:extLst>
              </p:cNvPr>
              <p:cNvSpPr/>
              <p:nvPr/>
            </p:nvSpPr>
            <p:spPr bwMode="auto">
              <a:xfrm>
                <a:off x="11032310" y="6496122"/>
                <a:ext cx="6790" cy="2716"/>
              </a:xfrm>
              <a:custGeom>
                <a:avLst/>
                <a:gdLst>
                  <a:gd name="T0" fmla="*/ 0 w 2"/>
                  <a:gd name="T1" fmla="*/ 1 h 1"/>
                  <a:gd name="T2" fmla="*/ 0 w 2"/>
                  <a:gd name="T3" fmla="*/ 0 h 1"/>
                  <a:gd name="T4" fmla="*/ 0 w 2"/>
                  <a:gd name="T5" fmla="*/ 0 h 1"/>
                  <a:gd name="T6" fmla="*/ 1 w 2"/>
                  <a:gd name="T7" fmla="*/ 0 h 1"/>
                  <a:gd name="T8" fmla="*/ 1 w 2"/>
                  <a:gd name="T9" fmla="*/ 0 h 1"/>
                  <a:gd name="T10" fmla="*/ 2 w 2"/>
                  <a:gd name="T11" fmla="*/ 0 h 1"/>
                  <a:gd name="T12" fmla="*/ 2 w 2"/>
                  <a:gd name="T13" fmla="*/ 0 h 1"/>
                  <a:gd name="T14" fmla="*/ 1 w 2"/>
                  <a:gd name="T15" fmla="*/ 0 h 1"/>
                  <a:gd name="T16" fmla="*/ 2 w 2"/>
                  <a:gd name="T17" fmla="*/ 0 h 1"/>
                  <a:gd name="T18" fmla="*/ 2 w 2"/>
                  <a:gd name="T19" fmla="*/ 0 h 1"/>
                  <a:gd name="T20" fmla="*/ 2 w 2"/>
                  <a:gd name="T21" fmla="*/ 1 h 1"/>
                  <a:gd name="T22" fmla="*/ 1 w 2"/>
                  <a:gd name="T23" fmla="*/ 1 h 1"/>
                  <a:gd name="T24" fmla="*/ 1 w 2"/>
                  <a:gd name="T25" fmla="*/ 1 h 1"/>
                  <a:gd name="T26" fmla="*/ 1 w 2"/>
                  <a:gd name="T27" fmla="*/ 1 h 1"/>
                  <a:gd name="T28" fmla="*/ 1 w 2"/>
                  <a:gd name="T29" fmla="*/ 1 h 1"/>
                  <a:gd name="T30" fmla="*/ 1 w 2"/>
                  <a:gd name="T31" fmla="*/ 1 h 1"/>
                  <a:gd name="T32" fmla="*/ 1 w 2"/>
                  <a:gd name="T33" fmla="*/ 1 h 1"/>
                  <a:gd name="T34" fmla="*/ 0 w 2"/>
                  <a:gd name="T35" fmla="*/ 1 h 1"/>
                  <a:gd name="T36" fmla="*/ 1 w 2"/>
                  <a:gd name="T37" fmla="*/ 1 h 1"/>
                  <a:gd name="T38" fmla="*/ 1 w 2"/>
                  <a:gd name="T39" fmla="*/ 0 h 1"/>
                  <a:gd name="T40" fmla="*/ 1 w 2"/>
                  <a:gd name="T41" fmla="*/ 0 h 1"/>
                  <a:gd name="T42" fmla="*/ 1 w 2"/>
                  <a:gd name="T43" fmla="*/ 1 h 1"/>
                  <a:gd name="T44" fmla="*/ 1 w 2"/>
                  <a:gd name="T45" fmla="*/ 1 h 1"/>
                  <a:gd name="T46" fmla="*/ 1 w 2"/>
                  <a:gd name="T47" fmla="*/ 1 h 1"/>
                  <a:gd name="T48" fmla="*/ 1 w 2"/>
                  <a:gd name="T4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 h="1">
                    <a:moveTo>
                      <a:pt x="0" y="1"/>
                    </a:moveTo>
                    <a:cubicBezTo>
                      <a:pt x="0" y="0"/>
                      <a:pt x="0" y="0"/>
                      <a:pt x="0" y="0"/>
                    </a:cubicBezTo>
                    <a:cubicBezTo>
                      <a:pt x="0" y="0"/>
                      <a:pt x="0" y="0"/>
                      <a:pt x="0" y="0"/>
                    </a:cubicBezTo>
                    <a:cubicBezTo>
                      <a:pt x="0" y="0"/>
                      <a:pt x="1" y="0"/>
                      <a:pt x="1" y="0"/>
                    </a:cubicBezTo>
                    <a:cubicBezTo>
                      <a:pt x="1" y="0"/>
                      <a:pt x="1" y="0"/>
                      <a:pt x="1" y="0"/>
                    </a:cubicBezTo>
                    <a:cubicBezTo>
                      <a:pt x="2" y="0"/>
                      <a:pt x="2" y="0"/>
                      <a:pt x="2" y="0"/>
                    </a:cubicBezTo>
                    <a:cubicBezTo>
                      <a:pt x="2" y="0"/>
                      <a:pt x="2" y="0"/>
                      <a:pt x="2" y="0"/>
                    </a:cubicBezTo>
                    <a:cubicBezTo>
                      <a:pt x="1" y="0"/>
                      <a:pt x="1" y="0"/>
                      <a:pt x="1" y="0"/>
                    </a:cubicBezTo>
                    <a:cubicBezTo>
                      <a:pt x="2" y="0"/>
                      <a:pt x="2" y="0"/>
                      <a:pt x="2" y="0"/>
                    </a:cubicBezTo>
                    <a:cubicBezTo>
                      <a:pt x="2" y="0"/>
                      <a:pt x="2" y="0"/>
                      <a:pt x="2" y="0"/>
                    </a:cubicBezTo>
                    <a:cubicBezTo>
                      <a:pt x="2" y="1"/>
                      <a:pt x="2" y="1"/>
                      <a:pt x="2" y="1"/>
                    </a:cubicBezTo>
                    <a:cubicBezTo>
                      <a:pt x="2" y="1"/>
                      <a:pt x="2"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0" y="1"/>
                      <a:pt x="0" y="1"/>
                    </a:cubicBezTo>
                    <a:close/>
                    <a:moveTo>
                      <a:pt x="1" y="1"/>
                    </a:moveTo>
                    <a:cubicBezTo>
                      <a:pt x="1" y="0"/>
                      <a:pt x="1" y="0"/>
                      <a:pt x="1" y="0"/>
                    </a:cubicBezTo>
                    <a:cubicBezTo>
                      <a:pt x="1" y="0"/>
                      <a:pt x="1" y="0"/>
                      <a:pt x="1" y="0"/>
                    </a:cubicBezTo>
                    <a:cubicBezTo>
                      <a:pt x="1" y="1"/>
                      <a:pt x="1" y="1"/>
                      <a:pt x="1"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ïŝļïḋè">
                <a:extLst>
                  <a:ext uri="{FF2B5EF4-FFF2-40B4-BE49-F238E27FC236}">
                    <a16:creationId xmlns:a16="http://schemas.microsoft.com/office/drawing/2014/main" id="{9C051B38-90EC-4ADA-A46E-EFED3CA12251}"/>
                  </a:ext>
                </a:extLst>
              </p:cNvPr>
              <p:cNvSpPr/>
              <p:nvPr/>
            </p:nvSpPr>
            <p:spPr bwMode="auto">
              <a:xfrm>
                <a:off x="11035025" y="6498839"/>
                <a:ext cx="4074" cy="2716"/>
              </a:xfrm>
              <a:custGeom>
                <a:avLst/>
                <a:gdLst>
                  <a:gd name="T0" fmla="*/ 1 w 1"/>
                  <a:gd name="T1" fmla="*/ 0 h 1"/>
                  <a:gd name="T2" fmla="*/ 1 w 1"/>
                  <a:gd name="T3" fmla="*/ 0 h 1"/>
                  <a:gd name="T4" fmla="*/ 0 w 1"/>
                  <a:gd name="T5" fmla="*/ 0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0" y="0"/>
                      <a:pt x="0" y="0"/>
                      <a:pt x="0" y="0"/>
                    </a:cubicBez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isḷïdê">
                <a:extLst>
                  <a:ext uri="{FF2B5EF4-FFF2-40B4-BE49-F238E27FC236}">
                    <a16:creationId xmlns:a16="http://schemas.microsoft.com/office/drawing/2014/main" id="{6311BBBD-9DCA-4944-A306-BF6F573EC95F}"/>
                  </a:ext>
                </a:extLst>
              </p:cNvPr>
              <p:cNvSpPr/>
              <p:nvPr/>
            </p:nvSpPr>
            <p:spPr bwMode="auto">
              <a:xfrm>
                <a:off x="11032310" y="6496122"/>
                <a:ext cx="6790" cy="5431"/>
              </a:xfrm>
              <a:custGeom>
                <a:avLst/>
                <a:gdLst>
                  <a:gd name="T0" fmla="*/ 1 w 2"/>
                  <a:gd name="T1" fmla="*/ 2 h 2"/>
                  <a:gd name="T2" fmla="*/ 0 w 2"/>
                  <a:gd name="T3" fmla="*/ 1 h 2"/>
                  <a:gd name="T4" fmla="*/ 0 w 2"/>
                  <a:gd name="T5" fmla="*/ 1 h 2"/>
                  <a:gd name="T6" fmla="*/ 0 w 2"/>
                  <a:gd name="T7" fmla="*/ 1 h 2"/>
                  <a:gd name="T8" fmla="*/ 0 w 2"/>
                  <a:gd name="T9" fmla="*/ 1 h 2"/>
                  <a:gd name="T10" fmla="*/ 2 w 2"/>
                  <a:gd name="T11" fmla="*/ 0 h 2"/>
                  <a:gd name="T12" fmla="*/ 2 w 2"/>
                  <a:gd name="T13" fmla="*/ 0 h 2"/>
                  <a:gd name="T14" fmla="*/ 2 w 2"/>
                  <a:gd name="T15" fmla="*/ 0 h 2"/>
                  <a:gd name="T16" fmla="*/ 2 w 2"/>
                  <a:gd name="T17" fmla="*/ 0 h 2"/>
                  <a:gd name="T18" fmla="*/ 2 w 2"/>
                  <a:gd name="T19" fmla="*/ 1 h 2"/>
                  <a:gd name="T20" fmla="*/ 2 w 2"/>
                  <a:gd name="T21" fmla="*/ 1 h 2"/>
                  <a:gd name="T22" fmla="*/ 2 w 2"/>
                  <a:gd name="T23" fmla="*/ 2 h 2"/>
                  <a:gd name="T24" fmla="*/ 2 w 2"/>
                  <a:gd name="T25" fmla="*/ 2 h 2"/>
                  <a:gd name="T26" fmla="*/ 2 w 2"/>
                  <a:gd name="T27" fmla="*/ 1 h 2"/>
                  <a:gd name="T28" fmla="*/ 2 w 2"/>
                  <a:gd name="T29" fmla="*/ 2 h 2"/>
                  <a:gd name="T30" fmla="*/ 2 w 2"/>
                  <a:gd name="T31" fmla="*/ 2 h 2"/>
                  <a:gd name="T32" fmla="*/ 1 w 2"/>
                  <a:gd name="T33" fmla="*/ 2 h 2"/>
                  <a:gd name="T34" fmla="*/ 1 w 2"/>
                  <a:gd name="T35" fmla="*/ 2 h 2"/>
                  <a:gd name="T36" fmla="*/ 1 w 2"/>
                  <a:gd name="T37" fmla="*/ 2 h 2"/>
                  <a:gd name="T38" fmla="*/ 1 w 2"/>
                  <a:gd name="T39" fmla="*/ 2 h 2"/>
                  <a:gd name="T40" fmla="*/ 1 w 2"/>
                  <a:gd name="T41" fmla="*/ 1 h 2"/>
                  <a:gd name="T42" fmla="*/ 1 w 2"/>
                  <a:gd name="T43" fmla="*/ 1 h 2"/>
                  <a:gd name="T44" fmla="*/ 1 w 2"/>
                  <a:gd name="T45" fmla="*/ 1 h 2"/>
                  <a:gd name="T46" fmla="*/ 1 w 2"/>
                  <a:gd name="T47" fmla="*/ 1 h 2"/>
                  <a:gd name="T48" fmla="*/ 1 w 2"/>
                  <a:gd name="T49" fmla="*/ 1 h 2"/>
                  <a:gd name="T50" fmla="*/ 1 w 2"/>
                  <a:gd name="T51" fmla="*/ 1 h 2"/>
                  <a:gd name="T52" fmla="*/ 1 w 2"/>
                  <a:gd name="T53" fmla="*/ 1 h 2"/>
                  <a:gd name="T54" fmla="*/ 1 w 2"/>
                  <a:gd name="T5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 h="2">
                    <a:moveTo>
                      <a:pt x="1" y="2"/>
                    </a:moveTo>
                    <a:cubicBezTo>
                      <a:pt x="0" y="2"/>
                      <a:pt x="0" y="2"/>
                      <a:pt x="0" y="1"/>
                    </a:cubicBezTo>
                    <a:cubicBezTo>
                      <a:pt x="0" y="1"/>
                      <a:pt x="0" y="1"/>
                      <a:pt x="0" y="1"/>
                    </a:cubicBezTo>
                    <a:cubicBezTo>
                      <a:pt x="0" y="1"/>
                      <a:pt x="0" y="1"/>
                      <a:pt x="0" y="1"/>
                    </a:cubicBezTo>
                    <a:cubicBezTo>
                      <a:pt x="0" y="1"/>
                      <a:pt x="0" y="1"/>
                      <a:pt x="0" y="1"/>
                    </a:cubicBezTo>
                    <a:cubicBezTo>
                      <a:pt x="0" y="0"/>
                      <a:pt x="1" y="0"/>
                      <a:pt x="2" y="0"/>
                    </a:cubicBezTo>
                    <a:cubicBezTo>
                      <a:pt x="2" y="0"/>
                      <a:pt x="2" y="0"/>
                      <a:pt x="2" y="0"/>
                    </a:cubicBezTo>
                    <a:cubicBezTo>
                      <a:pt x="2" y="0"/>
                      <a:pt x="2" y="0"/>
                      <a:pt x="2" y="0"/>
                    </a:cubicBezTo>
                    <a:cubicBezTo>
                      <a:pt x="2" y="0"/>
                      <a:pt x="2" y="0"/>
                      <a:pt x="2" y="0"/>
                    </a:cubicBezTo>
                    <a:cubicBezTo>
                      <a:pt x="2" y="0"/>
                      <a:pt x="2" y="1"/>
                      <a:pt x="2" y="1"/>
                    </a:cubicBezTo>
                    <a:cubicBezTo>
                      <a:pt x="2" y="1"/>
                      <a:pt x="2" y="1"/>
                      <a:pt x="2" y="1"/>
                    </a:cubicBezTo>
                    <a:cubicBezTo>
                      <a:pt x="2" y="2"/>
                      <a:pt x="2" y="2"/>
                      <a:pt x="2" y="2"/>
                    </a:cubicBezTo>
                    <a:cubicBezTo>
                      <a:pt x="2" y="2"/>
                      <a:pt x="2" y="2"/>
                      <a:pt x="2" y="2"/>
                    </a:cubicBezTo>
                    <a:cubicBezTo>
                      <a:pt x="2" y="1"/>
                      <a:pt x="2" y="1"/>
                      <a:pt x="2" y="1"/>
                    </a:cubicBezTo>
                    <a:cubicBezTo>
                      <a:pt x="2" y="2"/>
                      <a:pt x="2" y="2"/>
                      <a:pt x="2" y="2"/>
                    </a:cubicBezTo>
                    <a:cubicBezTo>
                      <a:pt x="2" y="2"/>
                      <a:pt x="2" y="2"/>
                      <a:pt x="2" y="2"/>
                    </a:cubicBezTo>
                    <a:cubicBezTo>
                      <a:pt x="2" y="2"/>
                      <a:pt x="2" y="2"/>
                      <a:pt x="1" y="2"/>
                    </a:cubicBezTo>
                    <a:cubicBezTo>
                      <a:pt x="1" y="2"/>
                      <a:pt x="1" y="2"/>
                      <a:pt x="1" y="2"/>
                    </a:cubicBezTo>
                    <a:cubicBezTo>
                      <a:pt x="1" y="2"/>
                      <a:pt x="1" y="2"/>
                      <a:pt x="1" y="2"/>
                    </a:cubicBezTo>
                    <a:cubicBezTo>
                      <a:pt x="1" y="2"/>
                      <a:pt x="1" y="2"/>
                      <a:pt x="1" y="2"/>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íṧlïḓé">
                <a:extLst>
                  <a:ext uri="{FF2B5EF4-FFF2-40B4-BE49-F238E27FC236}">
                    <a16:creationId xmlns:a16="http://schemas.microsoft.com/office/drawing/2014/main" id="{3E498210-47B8-43F1-AB38-B2FC8B5F07F2}"/>
                  </a:ext>
                </a:extLst>
              </p:cNvPr>
              <p:cNvSpPr/>
              <p:nvPr/>
            </p:nvSpPr>
            <p:spPr bwMode="auto">
              <a:xfrm>
                <a:off x="11029595" y="6498839"/>
                <a:ext cx="2716"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iṡ1îďé">
                <a:extLst>
                  <a:ext uri="{FF2B5EF4-FFF2-40B4-BE49-F238E27FC236}">
                    <a16:creationId xmlns:a16="http://schemas.microsoft.com/office/drawing/2014/main" id="{011003B7-74FF-49A6-AB92-8BC537C15D1E}"/>
                  </a:ext>
                </a:extLst>
              </p:cNvPr>
              <p:cNvSpPr/>
              <p:nvPr/>
            </p:nvSpPr>
            <p:spPr bwMode="auto">
              <a:xfrm>
                <a:off x="11029595" y="6496122"/>
                <a:ext cx="2716" cy="5431"/>
              </a:xfrm>
              <a:custGeom>
                <a:avLst/>
                <a:gdLst>
                  <a:gd name="T0" fmla="*/ 0 w 1"/>
                  <a:gd name="T1" fmla="*/ 2 h 2"/>
                  <a:gd name="T2" fmla="*/ 0 w 1"/>
                  <a:gd name="T3" fmla="*/ 1 h 2"/>
                  <a:gd name="T4" fmla="*/ 0 w 1"/>
                  <a:gd name="T5" fmla="*/ 1 h 2"/>
                  <a:gd name="T6" fmla="*/ 1 w 1"/>
                  <a:gd name="T7" fmla="*/ 0 h 2"/>
                  <a:gd name="T8" fmla="*/ 1 w 1"/>
                  <a:gd name="T9" fmla="*/ 0 h 2"/>
                  <a:gd name="T10" fmla="*/ 1 w 1"/>
                  <a:gd name="T11" fmla="*/ 1 h 2"/>
                  <a:gd name="T12" fmla="*/ 1 w 1"/>
                  <a:gd name="T13" fmla="*/ 1 h 2"/>
                  <a:gd name="T14" fmla="*/ 1 w 1"/>
                  <a:gd name="T15" fmla="*/ 1 h 2"/>
                  <a:gd name="T16" fmla="*/ 1 w 1"/>
                  <a:gd name="T17" fmla="*/ 1 h 2"/>
                  <a:gd name="T18" fmla="*/ 1 w 1"/>
                  <a:gd name="T19" fmla="*/ 2 h 2"/>
                  <a:gd name="T20" fmla="*/ 1 w 1"/>
                  <a:gd name="T21" fmla="*/ 2 h 2"/>
                  <a:gd name="T22" fmla="*/ 1 w 1"/>
                  <a:gd name="T23" fmla="*/ 2 h 2"/>
                  <a:gd name="T24" fmla="*/ 1 w 1"/>
                  <a:gd name="T25" fmla="*/ 2 h 2"/>
                  <a:gd name="T26" fmla="*/ 0 w 1"/>
                  <a:gd name="T27" fmla="*/ 2 h 2"/>
                  <a:gd name="T28" fmla="*/ 1 w 1"/>
                  <a:gd name="T29" fmla="*/ 1 h 2"/>
                  <a:gd name="T30" fmla="*/ 1 w 1"/>
                  <a:gd name="T31" fmla="*/ 1 h 2"/>
                  <a:gd name="T32" fmla="*/ 1 w 1"/>
                  <a:gd name="T33" fmla="*/ 1 h 2"/>
                  <a:gd name="T34" fmla="*/ 1 w 1"/>
                  <a:gd name="T35" fmla="*/ 1 h 2"/>
                  <a:gd name="T36" fmla="*/ 1 w 1"/>
                  <a:gd name="T37" fmla="*/ 1 h 2"/>
                  <a:gd name="T38" fmla="*/ 1 w 1"/>
                  <a:gd name="T39" fmla="*/ 1 h 2"/>
                  <a:gd name="T40" fmla="*/ 1 w 1"/>
                  <a:gd name="T41" fmla="*/ 1 h 2"/>
                  <a:gd name="T42" fmla="*/ 1 w 1"/>
                  <a:gd name="T43" fmla="*/ 1 h 2"/>
                  <a:gd name="T44" fmla="*/ 1 w 1"/>
                  <a:gd name="T45" fmla="*/ 1 h 2"/>
                  <a:gd name="T46" fmla="*/ 1 w 1"/>
                  <a:gd name="T47" fmla="*/ 1 h 2"/>
                  <a:gd name="T48" fmla="*/ 1 w 1"/>
                  <a:gd name="T49" fmla="*/ 1 h 2"/>
                  <a:gd name="T50" fmla="*/ 1 w 1"/>
                  <a:gd name="T51" fmla="*/ 1 h 2"/>
                  <a:gd name="T52" fmla="*/ 1 w 1"/>
                  <a:gd name="T53" fmla="*/ 1 h 2"/>
                  <a:gd name="T54" fmla="*/ 1 w 1"/>
                  <a:gd name="T55" fmla="*/ 1 h 2"/>
                  <a:gd name="T56" fmla="*/ 1 w 1"/>
                  <a:gd name="T57" fmla="*/ 1 h 2"/>
                  <a:gd name="T58" fmla="*/ 1 w 1"/>
                  <a:gd name="T59" fmla="*/ 1 h 2"/>
                  <a:gd name="T60" fmla="*/ 1 w 1"/>
                  <a:gd name="T61" fmla="*/ 1 h 2"/>
                  <a:gd name="T62" fmla="*/ 1 w 1"/>
                  <a:gd name="T63" fmla="*/ 1 h 2"/>
                  <a:gd name="T64" fmla="*/ 1 w 1"/>
                  <a:gd name="T65" fmla="*/ 1 h 2"/>
                  <a:gd name="T66" fmla="*/ 1 w 1"/>
                  <a:gd name="T67" fmla="*/ 1 h 2"/>
                  <a:gd name="T68" fmla="*/ 1 w 1"/>
                  <a:gd name="T69" fmla="*/ 1 h 2"/>
                  <a:gd name="T70" fmla="*/ 1 w 1"/>
                  <a:gd name="T71" fmla="*/ 1 h 2"/>
                  <a:gd name="T72" fmla="*/ 1 w 1"/>
                  <a:gd name="T73" fmla="*/ 1 h 2"/>
                  <a:gd name="T74" fmla="*/ 1 w 1"/>
                  <a:gd name="T7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 h="2">
                    <a:moveTo>
                      <a:pt x="0" y="2"/>
                    </a:moveTo>
                    <a:cubicBezTo>
                      <a:pt x="0" y="1"/>
                      <a:pt x="0" y="1"/>
                      <a:pt x="0" y="1"/>
                    </a:cubicBezTo>
                    <a:cubicBezTo>
                      <a:pt x="0" y="1"/>
                      <a:pt x="0" y="1"/>
                      <a:pt x="0" y="1"/>
                    </a:cubicBezTo>
                    <a:cubicBezTo>
                      <a:pt x="0" y="1"/>
                      <a:pt x="0" y="0"/>
                      <a:pt x="1" y="0"/>
                    </a:cubicBezTo>
                    <a:cubicBezTo>
                      <a:pt x="1" y="0"/>
                      <a:pt x="1" y="0"/>
                      <a:pt x="1" y="0"/>
                    </a:cubicBezTo>
                    <a:cubicBezTo>
                      <a:pt x="1" y="0"/>
                      <a:pt x="1" y="1"/>
                      <a:pt x="1" y="1"/>
                    </a:cubicBezTo>
                    <a:cubicBezTo>
                      <a:pt x="1" y="1"/>
                      <a:pt x="1" y="1"/>
                      <a:pt x="1" y="1"/>
                    </a:cubicBezTo>
                    <a:cubicBezTo>
                      <a:pt x="1" y="1"/>
                      <a:pt x="1" y="1"/>
                      <a:pt x="1" y="1"/>
                    </a:cubicBezTo>
                    <a:cubicBezTo>
                      <a:pt x="1" y="1"/>
                      <a:pt x="1" y="1"/>
                      <a:pt x="1" y="1"/>
                    </a:cubicBezTo>
                    <a:cubicBezTo>
                      <a:pt x="1" y="2"/>
                      <a:pt x="1" y="2"/>
                      <a:pt x="1" y="2"/>
                    </a:cubicBezTo>
                    <a:cubicBezTo>
                      <a:pt x="1" y="2"/>
                      <a:pt x="1" y="2"/>
                      <a:pt x="1" y="2"/>
                    </a:cubicBezTo>
                    <a:cubicBezTo>
                      <a:pt x="1" y="2"/>
                      <a:pt x="1" y="2"/>
                      <a:pt x="1" y="2"/>
                    </a:cubicBezTo>
                    <a:cubicBezTo>
                      <a:pt x="1" y="2"/>
                      <a:pt x="1" y="2"/>
                      <a:pt x="1" y="2"/>
                    </a:cubicBezTo>
                    <a:cubicBezTo>
                      <a:pt x="0" y="2"/>
                      <a:pt x="0" y="2"/>
                      <a:pt x="0" y="2"/>
                    </a:cubicBezTo>
                    <a:close/>
                    <a:moveTo>
                      <a:pt x="1" y="1"/>
                    </a:move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ïṡľïḋê">
                <a:extLst>
                  <a:ext uri="{FF2B5EF4-FFF2-40B4-BE49-F238E27FC236}">
                    <a16:creationId xmlns:a16="http://schemas.microsoft.com/office/drawing/2014/main" id="{1633F140-2F96-4041-B640-74807C4F90EB}"/>
                  </a:ext>
                </a:extLst>
              </p:cNvPr>
              <p:cNvSpPr/>
              <p:nvPr/>
            </p:nvSpPr>
            <p:spPr bwMode="auto">
              <a:xfrm>
                <a:off x="11049962" y="6459460"/>
                <a:ext cx="0" cy="2716"/>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í$ḻíḓê">
                <a:extLst>
                  <a:ext uri="{FF2B5EF4-FFF2-40B4-BE49-F238E27FC236}">
                    <a16:creationId xmlns:a16="http://schemas.microsoft.com/office/drawing/2014/main" id="{0B952F8C-54D4-4EC1-B75F-1C5FA088B752}"/>
                  </a:ext>
                </a:extLst>
              </p:cNvPr>
              <p:cNvSpPr/>
              <p:nvPr/>
            </p:nvSpPr>
            <p:spPr bwMode="auto">
              <a:xfrm>
                <a:off x="11047246" y="6459460"/>
                <a:ext cx="5431" cy="2716"/>
              </a:xfrm>
              <a:custGeom>
                <a:avLst/>
                <a:gdLst>
                  <a:gd name="T0" fmla="*/ 0 w 2"/>
                  <a:gd name="T1" fmla="*/ 1 h 1"/>
                  <a:gd name="T2" fmla="*/ 0 w 2"/>
                  <a:gd name="T3" fmla="*/ 0 h 1"/>
                  <a:gd name="T4" fmla="*/ 0 w 2"/>
                  <a:gd name="T5" fmla="*/ 0 h 1"/>
                  <a:gd name="T6" fmla="*/ 0 w 2"/>
                  <a:gd name="T7" fmla="*/ 0 h 1"/>
                  <a:gd name="T8" fmla="*/ 0 w 2"/>
                  <a:gd name="T9" fmla="*/ 0 h 1"/>
                  <a:gd name="T10" fmla="*/ 1 w 2"/>
                  <a:gd name="T11" fmla="*/ 0 h 1"/>
                  <a:gd name="T12" fmla="*/ 1 w 2"/>
                  <a:gd name="T13" fmla="*/ 0 h 1"/>
                  <a:gd name="T14" fmla="*/ 2 w 2"/>
                  <a:gd name="T15" fmla="*/ 1 h 1"/>
                  <a:gd name="T16" fmla="*/ 2 w 2"/>
                  <a:gd name="T17" fmla="*/ 1 h 1"/>
                  <a:gd name="T18" fmla="*/ 1 w 2"/>
                  <a:gd name="T19" fmla="*/ 1 h 1"/>
                  <a:gd name="T20" fmla="*/ 1 w 2"/>
                  <a:gd name="T21" fmla="*/ 1 h 1"/>
                  <a:gd name="T22" fmla="*/ 0 w 2"/>
                  <a:gd name="T23" fmla="*/ 1 h 1"/>
                  <a:gd name="T24" fmla="*/ 1 w 2"/>
                  <a:gd name="T25" fmla="*/ 1 h 1"/>
                  <a:gd name="T26" fmla="*/ 0 w 2"/>
                  <a:gd name="T27" fmla="*/ 0 h 1"/>
                  <a:gd name="T28" fmla="*/ 1 w 2"/>
                  <a:gd name="T29" fmla="*/ 1 h 1"/>
                  <a:gd name="T30" fmla="*/ 1 w 2"/>
                  <a:gd name="T31" fmla="*/ 1 h 1"/>
                  <a:gd name="T32" fmla="*/ 1 w 2"/>
                  <a:gd name="T33" fmla="*/ 0 h 1"/>
                  <a:gd name="T34" fmla="*/ 1 w 2"/>
                  <a:gd name="T35" fmla="*/ 0 h 1"/>
                  <a:gd name="T36" fmla="*/ 1 w 2"/>
                  <a:gd name="T37" fmla="*/ 0 h 1"/>
                  <a:gd name="T38" fmla="*/ 1 w 2"/>
                  <a:gd name="T39" fmla="*/ 0 h 1"/>
                  <a:gd name="T40" fmla="*/ 1 w 2"/>
                  <a:gd name="T41" fmla="*/ 0 h 1"/>
                  <a:gd name="T42" fmla="*/ 1 w 2"/>
                  <a:gd name="T43" fmla="*/ 0 h 1"/>
                  <a:gd name="T44" fmla="*/ 1 w 2"/>
                  <a:gd name="T4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 h="1">
                    <a:moveTo>
                      <a:pt x="0" y="1"/>
                    </a:moveTo>
                    <a:cubicBezTo>
                      <a:pt x="0" y="1"/>
                      <a:pt x="0" y="1"/>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2" y="0"/>
                      <a:pt x="2" y="0"/>
                      <a:pt x="2" y="1"/>
                    </a:cubicBezTo>
                    <a:cubicBezTo>
                      <a:pt x="2" y="1"/>
                      <a:pt x="2" y="1"/>
                      <a:pt x="2" y="1"/>
                    </a:cubicBezTo>
                    <a:cubicBezTo>
                      <a:pt x="2" y="1"/>
                      <a:pt x="2" y="1"/>
                      <a:pt x="1" y="1"/>
                    </a:cubicBezTo>
                    <a:cubicBezTo>
                      <a:pt x="1" y="1"/>
                      <a:pt x="1" y="1"/>
                      <a:pt x="1" y="1"/>
                    </a:cubicBezTo>
                    <a:cubicBezTo>
                      <a:pt x="0" y="1"/>
                      <a:pt x="0" y="1"/>
                      <a:pt x="0" y="1"/>
                    </a:cubicBezTo>
                    <a:close/>
                    <a:moveTo>
                      <a:pt x="1" y="1"/>
                    </a:moveTo>
                    <a:cubicBezTo>
                      <a:pt x="0" y="0"/>
                      <a:pt x="0" y="0"/>
                      <a:pt x="0" y="0"/>
                    </a:cubicBezTo>
                    <a:cubicBezTo>
                      <a:pt x="1" y="1"/>
                      <a:pt x="1" y="1"/>
                      <a:pt x="1" y="1"/>
                    </a:cubicBezTo>
                    <a:cubicBezTo>
                      <a:pt x="1" y="1"/>
                      <a:pt x="1" y="1"/>
                      <a:pt x="1" y="1"/>
                    </a:cubicBezTo>
                    <a:close/>
                    <a:moveTo>
                      <a:pt x="1" y="0"/>
                    </a:moveTo>
                    <a:cubicBezTo>
                      <a:pt x="1" y="0"/>
                      <a:pt x="1" y="0"/>
                      <a:pt x="1" y="0"/>
                    </a:cubicBezTo>
                    <a:cubicBezTo>
                      <a:pt x="1" y="0"/>
                      <a:pt x="1" y="0"/>
                      <a:pt x="1" y="0"/>
                    </a:cubicBezTo>
                    <a:cubicBezTo>
                      <a:pt x="1" y="0"/>
                      <a:pt x="1" y="0"/>
                      <a:pt x="1" y="0"/>
                    </a:cubicBezTo>
                    <a:close/>
                    <a:moveTo>
                      <a:pt x="1" y="0"/>
                    </a:move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íṡ1îďê">
                <a:extLst>
                  <a:ext uri="{FF2B5EF4-FFF2-40B4-BE49-F238E27FC236}">
                    <a16:creationId xmlns:a16="http://schemas.microsoft.com/office/drawing/2014/main" id="{B7A1F673-0897-4D8B-8652-0F0253A88A6C}"/>
                  </a:ext>
                </a:extLst>
              </p:cNvPr>
              <p:cNvSpPr/>
              <p:nvPr/>
            </p:nvSpPr>
            <p:spPr bwMode="auto">
              <a:xfrm>
                <a:off x="11049962" y="6478469"/>
                <a:ext cx="2716"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išḻiďé">
                <a:extLst>
                  <a:ext uri="{FF2B5EF4-FFF2-40B4-BE49-F238E27FC236}">
                    <a16:creationId xmlns:a16="http://schemas.microsoft.com/office/drawing/2014/main" id="{B2F746B3-C835-48E0-A6E2-1E01E867754D}"/>
                  </a:ext>
                </a:extLst>
              </p:cNvPr>
              <p:cNvSpPr/>
              <p:nvPr/>
            </p:nvSpPr>
            <p:spPr bwMode="auto">
              <a:xfrm>
                <a:off x="11049962" y="6475754"/>
                <a:ext cx="5431" cy="5431"/>
              </a:xfrm>
              <a:custGeom>
                <a:avLst/>
                <a:gdLst>
                  <a:gd name="T0" fmla="*/ 0 w 2"/>
                  <a:gd name="T1" fmla="*/ 2 h 2"/>
                  <a:gd name="T2" fmla="*/ 0 w 2"/>
                  <a:gd name="T3" fmla="*/ 1 h 2"/>
                  <a:gd name="T4" fmla="*/ 0 w 2"/>
                  <a:gd name="T5" fmla="*/ 1 h 2"/>
                  <a:gd name="T6" fmla="*/ 0 w 2"/>
                  <a:gd name="T7" fmla="*/ 0 h 2"/>
                  <a:gd name="T8" fmla="*/ 0 w 2"/>
                  <a:gd name="T9" fmla="*/ 0 h 2"/>
                  <a:gd name="T10" fmla="*/ 0 w 2"/>
                  <a:gd name="T11" fmla="*/ 0 h 2"/>
                  <a:gd name="T12" fmla="*/ 1 w 2"/>
                  <a:gd name="T13" fmla="*/ 0 h 2"/>
                  <a:gd name="T14" fmla="*/ 1 w 2"/>
                  <a:gd name="T15" fmla="*/ 0 h 2"/>
                  <a:gd name="T16" fmla="*/ 1 w 2"/>
                  <a:gd name="T17" fmla="*/ 0 h 2"/>
                  <a:gd name="T18" fmla="*/ 1 w 2"/>
                  <a:gd name="T19" fmla="*/ 0 h 2"/>
                  <a:gd name="T20" fmla="*/ 2 w 2"/>
                  <a:gd name="T21" fmla="*/ 1 h 2"/>
                  <a:gd name="T22" fmla="*/ 2 w 2"/>
                  <a:gd name="T23" fmla="*/ 1 h 2"/>
                  <a:gd name="T24" fmla="*/ 1 w 2"/>
                  <a:gd name="T25" fmla="*/ 2 h 2"/>
                  <a:gd name="T26" fmla="*/ 1 w 2"/>
                  <a:gd name="T27" fmla="*/ 2 h 2"/>
                  <a:gd name="T28" fmla="*/ 0 w 2"/>
                  <a:gd name="T29" fmla="*/ 2 h 2"/>
                  <a:gd name="T30" fmla="*/ 1 w 2"/>
                  <a:gd name="T31" fmla="*/ 1 h 2"/>
                  <a:gd name="T32" fmla="*/ 1 w 2"/>
                  <a:gd name="T33" fmla="*/ 1 h 2"/>
                  <a:gd name="T34" fmla="*/ 1 w 2"/>
                  <a:gd name="T35" fmla="*/ 1 h 2"/>
                  <a:gd name="T36" fmla="*/ 1 w 2"/>
                  <a:gd name="T37" fmla="*/ 1 h 2"/>
                  <a:gd name="T38" fmla="*/ 1 w 2"/>
                  <a:gd name="T39" fmla="*/ 1 h 2"/>
                  <a:gd name="T40" fmla="*/ 1 w 2"/>
                  <a:gd name="T41" fmla="*/ 1 h 2"/>
                  <a:gd name="T42" fmla="*/ 1 w 2"/>
                  <a:gd name="T43" fmla="*/ 1 h 2"/>
                  <a:gd name="T44" fmla="*/ 1 w 2"/>
                  <a:gd name="T45" fmla="*/ 1 h 2"/>
                  <a:gd name="T46" fmla="*/ 1 w 2"/>
                  <a:gd name="T47" fmla="*/ 1 h 2"/>
                  <a:gd name="T48" fmla="*/ 1 w 2"/>
                  <a:gd name="T49" fmla="*/ 1 h 2"/>
                  <a:gd name="T50" fmla="*/ 1 w 2"/>
                  <a:gd name="T51" fmla="*/ 1 h 2"/>
                  <a:gd name="T52" fmla="*/ 1 w 2"/>
                  <a:gd name="T53" fmla="*/ 0 h 2"/>
                  <a:gd name="T54" fmla="*/ 1 w 2"/>
                  <a:gd name="T55" fmla="*/ 1 h 2"/>
                  <a:gd name="T56" fmla="*/ 1 w 2"/>
                  <a:gd name="T57" fmla="*/ 1 h 2"/>
                  <a:gd name="T58" fmla="*/ 1 w 2"/>
                  <a:gd name="T59" fmla="*/ 1 h 2"/>
                  <a:gd name="T60" fmla="*/ 1 w 2"/>
                  <a:gd name="T61" fmla="*/ 1 h 2"/>
                  <a:gd name="T62" fmla="*/ 1 w 2"/>
                  <a:gd name="T63" fmla="*/ 1 h 2"/>
                  <a:gd name="T64" fmla="*/ 1 w 2"/>
                  <a:gd name="T6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 h="2">
                    <a:moveTo>
                      <a:pt x="0" y="2"/>
                    </a:moveTo>
                    <a:cubicBezTo>
                      <a:pt x="0" y="1"/>
                      <a:pt x="0" y="1"/>
                      <a:pt x="0" y="1"/>
                    </a:cubicBezTo>
                    <a:cubicBezTo>
                      <a:pt x="0" y="1"/>
                      <a:pt x="0" y="1"/>
                      <a:pt x="0" y="1"/>
                    </a:cubicBezTo>
                    <a:cubicBezTo>
                      <a:pt x="0" y="1"/>
                      <a:pt x="0" y="1"/>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2" y="0"/>
                      <a:pt x="2" y="1"/>
                      <a:pt x="2" y="1"/>
                    </a:cubicBezTo>
                    <a:cubicBezTo>
                      <a:pt x="2" y="1"/>
                      <a:pt x="2" y="1"/>
                      <a:pt x="2" y="1"/>
                    </a:cubicBezTo>
                    <a:cubicBezTo>
                      <a:pt x="2" y="2"/>
                      <a:pt x="1" y="2"/>
                      <a:pt x="1" y="2"/>
                    </a:cubicBezTo>
                    <a:cubicBezTo>
                      <a:pt x="1" y="2"/>
                      <a:pt x="1" y="2"/>
                      <a:pt x="1" y="2"/>
                    </a:cubicBezTo>
                    <a:cubicBezTo>
                      <a:pt x="1" y="2"/>
                      <a:pt x="0" y="2"/>
                      <a:pt x="0" y="2"/>
                    </a:cubicBezTo>
                    <a:close/>
                    <a:moveTo>
                      <a:pt x="1" y="1"/>
                    </a:moveTo>
                    <a:cubicBezTo>
                      <a:pt x="1" y="1"/>
                      <a:pt x="1" y="1"/>
                      <a:pt x="1" y="1"/>
                    </a:cubicBez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ubicBezTo>
                      <a:pt x="1" y="0"/>
                      <a:pt x="1" y="0"/>
                      <a:pt x="1" y="0"/>
                    </a:cubicBez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iṧ1iďè">
                <a:extLst>
                  <a:ext uri="{FF2B5EF4-FFF2-40B4-BE49-F238E27FC236}">
                    <a16:creationId xmlns:a16="http://schemas.microsoft.com/office/drawing/2014/main" id="{B0AA9737-33CC-4C59-9522-4398F67925C6}"/>
                  </a:ext>
                </a:extLst>
              </p:cNvPr>
              <p:cNvSpPr/>
              <p:nvPr/>
            </p:nvSpPr>
            <p:spPr bwMode="auto">
              <a:xfrm>
                <a:off x="11063540" y="6489333"/>
                <a:ext cx="2716"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í$ḷïdê">
                <a:extLst>
                  <a:ext uri="{FF2B5EF4-FFF2-40B4-BE49-F238E27FC236}">
                    <a16:creationId xmlns:a16="http://schemas.microsoft.com/office/drawing/2014/main" id="{864BF7E3-F888-4ED4-95B8-C6ADC140029D}"/>
                  </a:ext>
                </a:extLst>
              </p:cNvPr>
              <p:cNvSpPr/>
              <p:nvPr/>
            </p:nvSpPr>
            <p:spPr bwMode="auto">
              <a:xfrm>
                <a:off x="11063540" y="6486617"/>
                <a:ext cx="5431" cy="5431"/>
              </a:xfrm>
              <a:custGeom>
                <a:avLst/>
                <a:gdLst>
                  <a:gd name="T0" fmla="*/ 1 w 2"/>
                  <a:gd name="T1" fmla="*/ 2 h 2"/>
                  <a:gd name="T2" fmla="*/ 1 w 2"/>
                  <a:gd name="T3" fmla="*/ 2 h 2"/>
                  <a:gd name="T4" fmla="*/ 1 w 2"/>
                  <a:gd name="T5" fmla="*/ 2 h 2"/>
                  <a:gd name="T6" fmla="*/ 1 w 2"/>
                  <a:gd name="T7" fmla="*/ 2 h 2"/>
                  <a:gd name="T8" fmla="*/ 0 w 2"/>
                  <a:gd name="T9" fmla="*/ 1 h 2"/>
                  <a:gd name="T10" fmla="*/ 0 w 2"/>
                  <a:gd name="T11" fmla="*/ 1 h 2"/>
                  <a:gd name="T12" fmla="*/ 1 w 2"/>
                  <a:gd name="T13" fmla="*/ 0 h 2"/>
                  <a:gd name="T14" fmla="*/ 1 w 2"/>
                  <a:gd name="T15" fmla="*/ 0 h 2"/>
                  <a:gd name="T16" fmla="*/ 2 w 2"/>
                  <a:gd name="T17" fmla="*/ 1 h 2"/>
                  <a:gd name="T18" fmla="*/ 2 w 2"/>
                  <a:gd name="T19" fmla="*/ 1 h 2"/>
                  <a:gd name="T20" fmla="*/ 2 w 2"/>
                  <a:gd name="T21" fmla="*/ 1 h 2"/>
                  <a:gd name="T22" fmla="*/ 2 w 2"/>
                  <a:gd name="T23" fmla="*/ 1 h 2"/>
                  <a:gd name="T24" fmla="*/ 1 w 2"/>
                  <a:gd name="T25" fmla="*/ 2 h 2"/>
                  <a:gd name="T26" fmla="*/ 1 w 2"/>
                  <a:gd name="T27" fmla="*/ 2 h 2"/>
                  <a:gd name="T28" fmla="*/ 1 w 2"/>
                  <a:gd name="T29" fmla="*/ 2 h 2"/>
                  <a:gd name="T30" fmla="*/ 1 w 2"/>
                  <a:gd name="T31" fmla="*/ 2 h 2"/>
                  <a:gd name="T32" fmla="*/ 1 w 2"/>
                  <a:gd name="T33" fmla="*/ 2 h 2"/>
                  <a:gd name="T34" fmla="*/ 0 w 2"/>
                  <a:gd name="T35" fmla="*/ 1 h 2"/>
                  <a:gd name="T36" fmla="*/ 1 w 2"/>
                  <a:gd name="T37" fmla="*/ 1 h 2"/>
                  <a:gd name="T38" fmla="*/ 1 w 2"/>
                  <a:gd name="T39" fmla="*/ 1 h 2"/>
                  <a:gd name="T40" fmla="*/ 0 w 2"/>
                  <a:gd name="T41" fmla="*/ 1 h 2"/>
                  <a:gd name="T42" fmla="*/ 1 w 2"/>
                  <a:gd name="T43" fmla="*/ 1 h 2"/>
                  <a:gd name="T44" fmla="*/ 1 w 2"/>
                  <a:gd name="T45" fmla="*/ 1 h 2"/>
                  <a:gd name="T46" fmla="*/ 1 w 2"/>
                  <a:gd name="T47" fmla="*/ 1 h 2"/>
                  <a:gd name="T48" fmla="*/ 1 w 2"/>
                  <a:gd name="T49" fmla="*/ 1 h 2"/>
                  <a:gd name="T50" fmla="*/ 1 w 2"/>
                  <a:gd name="T51" fmla="*/ 1 h 2"/>
                  <a:gd name="T52" fmla="*/ 1 w 2"/>
                  <a:gd name="T53" fmla="*/ 1 h 2"/>
                  <a:gd name="T54" fmla="*/ 1 w 2"/>
                  <a:gd name="T55" fmla="*/ 1 h 2"/>
                  <a:gd name="T56" fmla="*/ 1 w 2"/>
                  <a:gd name="T5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 h="2">
                    <a:moveTo>
                      <a:pt x="1" y="2"/>
                    </a:moveTo>
                    <a:cubicBezTo>
                      <a:pt x="1" y="2"/>
                      <a:pt x="1" y="2"/>
                      <a:pt x="1" y="2"/>
                    </a:cubicBezTo>
                    <a:cubicBezTo>
                      <a:pt x="1" y="2"/>
                      <a:pt x="1" y="2"/>
                      <a:pt x="1" y="2"/>
                    </a:cubicBezTo>
                    <a:cubicBezTo>
                      <a:pt x="1" y="2"/>
                      <a:pt x="1" y="2"/>
                      <a:pt x="1" y="2"/>
                    </a:cubicBezTo>
                    <a:cubicBezTo>
                      <a:pt x="0" y="2"/>
                      <a:pt x="0" y="2"/>
                      <a:pt x="0" y="1"/>
                    </a:cubicBezTo>
                    <a:cubicBezTo>
                      <a:pt x="0" y="1"/>
                      <a:pt x="0" y="1"/>
                      <a:pt x="0" y="1"/>
                    </a:cubicBezTo>
                    <a:cubicBezTo>
                      <a:pt x="0" y="0"/>
                      <a:pt x="0" y="0"/>
                      <a:pt x="1" y="0"/>
                    </a:cubicBezTo>
                    <a:cubicBezTo>
                      <a:pt x="1" y="0"/>
                      <a:pt x="1" y="0"/>
                      <a:pt x="1" y="0"/>
                    </a:cubicBezTo>
                    <a:cubicBezTo>
                      <a:pt x="1" y="0"/>
                      <a:pt x="1" y="0"/>
                      <a:pt x="2" y="1"/>
                    </a:cubicBezTo>
                    <a:cubicBezTo>
                      <a:pt x="2" y="1"/>
                      <a:pt x="2" y="1"/>
                      <a:pt x="2" y="1"/>
                    </a:cubicBezTo>
                    <a:cubicBezTo>
                      <a:pt x="2" y="1"/>
                      <a:pt x="2" y="1"/>
                      <a:pt x="2" y="1"/>
                    </a:cubicBezTo>
                    <a:cubicBezTo>
                      <a:pt x="2" y="1"/>
                      <a:pt x="2" y="1"/>
                      <a:pt x="2" y="1"/>
                    </a:cubicBezTo>
                    <a:cubicBezTo>
                      <a:pt x="2" y="2"/>
                      <a:pt x="1" y="2"/>
                      <a:pt x="1" y="2"/>
                    </a:cubicBezTo>
                    <a:cubicBezTo>
                      <a:pt x="1" y="2"/>
                      <a:pt x="1" y="2"/>
                      <a:pt x="1" y="2"/>
                    </a:cubicBezTo>
                    <a:cubicBezTo>
                      <a:pt x="1" y="2"/>
                      <a:pt x="1" y="2"/>
                      <a:pt x="1" y="2"/>
                    </a:cubicBezTo>
                    <a:cubicBezTo>
                      <a:pt x="1" y="2"/>
                      <a:pt x="1" y="2"/>
                      <a:pt x="1" y="2"/>
                    </a:cubicBezTo>
                    <a:cubicBezTo>
                      <a:pt x="1" y="2"/>
                      <a:pt x="1" y="2"/>
                      <a:pt x="1" y="2"/>
                    </a:cubicBezTo>
                    <a:close/>
                    <a:moveTo>
                      <a:pt x="0" y="1"/>
                    </a:moveTo>
                    <a:cubicBezTo>
                      <a:pt x="1" y="1"/>
                      <a:pt x="1" y="1"/>
                      <a:pt x="1" y="1"/>
                    </a:cubicBezTo>
                    <a:cubicBezTo>
                      <a:pt x="1" y="1"/>
                      <a:pt x="1" y="1"/>
                      <a:pt x="1" y="1"/>
                    </a:cubicBezTo>
                    <a:cubicBezTo>
                      <a:pt x="0" y="1"/>
                      <a:pt x="0" y="1"/>
                      <a:pt x="0" y="1"/>
                    </a:cubicBezTo>
                    <a:close/>
                    <a:moveTo>
                      <a:pt x="1" y="1"/>
                    </a:moveTo>
                    <a:cubicBezTo>
                      <a:pt x="1" y="1"/>
                      <a:pt x="1" y="1"/>
                      <a:pt x="1" y="1"/>
                    </a:cubicBez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isḷïḍê">
                <a:extLst>
                  <a:ext uri="{FF2B5EF4-FFF2-40B4-BE49-F238E27FC236}">
                    <a16:creationId xmlns:a16="http://schemas.microsoft.com/office/drawing/2014/main" id="{BB4EE1F3-379D-411D-B0B0-CE7A55105F03}"/>
                  </a:ext>
                </a:extLst>
              </p:cNvPr>
              <p:cNvSpPr/>
              <p:nvPr/>
            </p:nvSpPr>
            <p:spPr bwMode="auto">
              <a:xfrm>
                <a:off x="11068972" y="6492048"/>
                <a:ext cx="2716" cy="40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iS1íḑè">
                <a:extLst>
                  <a:ext uri="{FF2B5EF4-FFF2-40B4-BE49-F238E27FC236}">
                    <a16:creationId xmlns:a16="http://schemas.microsoft.com/office/drawing/2014/main" id="{0514E405-1352-461C-87D7-C2B4BC62C472}"/>
                  </a:ext>
                </a:extLst>
              </p:cNvPr>
              <p:cNvSpPr/>
              <p:nvPr/>
            </p:nvSpPr>
            <p:spPr bwMode="auto">
              <a:xfrm>
                <a:off x="11066256" y="6492048"/>
                <a:ext cx="5431" cy="6790"/>
              </a:xfrm>
              <a:custGeom>
                <a:avLst/>
                <a:gdLst>
                  <a:gd name="T0" fmla="*/ 0 w 2"/>
                  <a:gd name="T1" fmla="*/ 1 h 2"/>
                  <a:gd name="T2" fmla="*/ 0 w 2"/>
                  <a:gd name="T3" fmla="*/ 1 h 2"/>
                  <a:gd name="T4" fmla="*/ 0 w 2"/>
                  <a:gd name="T5" fmla="*/ 1 h 2"/>
                  <a:gd name="T6" fmla="*/ 1 w 2"/>
                  <a:gd name="T7" fmla="*/ 0 h 2"/>
                  <a:gd name="T8" fmla="*/ 1 w 2"/>
                  <a:gd name="T9" fmla="*/ 0 h 2"/>
                  <a:gd name="T10" fmla="*/ 2 w 2"/>
                  <a:gd name="T11" fmla="*/ 0 h 2"/>
                  <a:gd name="T12" fmla="*/ 2 w 2"/>
                  <a:gd name="T13" fmla="*/ 0 h 2"/>
                  <a:gd name="T14" fmla="*/ 2 w 2"/>
                  <a:gd name="T15" fmla="*/ 0 h 2"/>
                  <a:gd name="T16" fmla="*/ 2 w 2"/>
                  <a:gd name="T17" fmla="*/ 0 h 2"/>
                  <a:gd name="T18" fmla="*/ 2 w 2"/>
                  <a:gd name="T19" fmla="*/ 1 h 2"/>
                  <a:gd name="T20" fmla="*/ 2 w 2"/>
                  <a:gd name="T21" fmla="*/ 1 h 2"/>
                  <a:gd name="T22" fmla="*/ 2 w 2"/>
                  <a:gd name="T23" fmla="*/ 1 h 2"/>
                  <a:gd name="T24" fmla="*/ 2 w 2"/>
                  <a:gd name="T25" fmla="*/ 1 h 2"/>
                  <a:gd name="T26" fmla="*/ 2 w 2"/>
                  <a:gd name="T27" fmla="*/ 1 h 2"/>
                  <a:gd name="T28" fmla="*/ 2 w 2"/>
                  <a:gd name="T29" fmla="*/ 1 h 2"/>
                  <a:gd name="T30" fmla="*/ 2 w 2"/>
                  <a:gd name="T31" fmla="*/ 1 h 2"/>
                  <a:gd name="T32" fmla="*/ 1 w 2"/>
                  <a:gd name="T33" fmla="*/ 2 h 2"/>
                  <a:gd name="T34" fmla="*/ 1 w 2"/>
                  <a:gd name="T35" fmla="*/ 2 h 2"/>
                  <a:gd name="T36" fmla="*/ 0 w 2"/>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2">
                    <a:moveTo>
                      <a:pt x="0" y="1"/>
                    </a:moveTo>
                    <a:cubicBezTo>
                      <a:pt x="0" y="1"/>
                      <a:pt x="0" y="1"/>
                      <a:pt x="0" y="1"/>
                    </a:cubicBezTo>
                    <a:cubicBezTo>
                      <a:pt x="0" y="1"/>
                      <a:pt x="0" y="1"/>
                      <a:pt x="0" y="1"/>
                    </a:cubicBezTo>
                    <a:cubicBezTo>
                      <a:pt x="0" y="0"/>
                      <a:pt x="1" y="0"/>
                      <a:pt x="1" y="0"/>
                    </a:cubicBezTo>
                    <a:cubicBezTo>
                      <a:pt x="1" y="0"/>
                      <a:pt x="1" y="0"/>
                      <a:pt x="1" y="0"/>
                    </a:cubicBezTo>
                    <a:cubicBezTo>
                      <a:pt x="1" y="0"/>
                      <a:pt x="2" y="0"/>
                      <a:pt x="2" y="0"/>
                    </a:cubicBezTo>
                    <a:cubicBezTo>
                      <a:pt x="2" y="0"/>
                      <a:pt x="2" y="0"/>
                      <a:pt x="2" y="0"/>
                    </a:cubicBezTo>
                    <a:cubicBezTo>
                      <a:pt x="2" y="0"/>
                      <a:pt x="2" y="0"/>
                      <a:pt x="2" y="0"/>
                    </a:cubicBezTo>
                    <a:cubicBezTo>
                      <a:pt x="2" y="0"/>
                      <a:pt x="2" y="0"/>
                      <a:pt x="2" y="0"/>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2"/>
                      <a:pt x="1" y="2"/>
                      <a:pt x="1" y="2"/>
                    </a:cubicBezTo>
                    <a:cubicBezTo>
                      <a:pt x="1" y="2"/>
                      <a:pt x="1" y="2"/>
                      <a:pt x="1" y="2"/>
                    </a:cubicBezTo>
                    <a:cubicBezTo>
                      <a:pt x="1"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íśľíḑê">
                <a:extLst>
                  <a:ext uri="{FF2B5EF4-FFF2-40B4-BE49-F238E27FC236}">
                    <a16:creationId xmlns:a16="http://schemas.microsoft.com/office/drawing/2014/main" id="{422B93E2-ED42-4986-B6F9-402881EB9DCD}"/>
                  </a:ext>
                </a:extLst>
              </p:cNvPr>
              <p:cNvSpPr/>
              <p:nvPr/>
            </p:nvSpPr>
            <p:spPr bwMode="auto">
              <a:xfrm>
                <a:off x="11075761" y="6489333"/>
                <a:ext cx="0" cy="2716"/>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ïŝļïďé">
                <a:extLst>
                  <a:ext uri="{FF2B5EF4-FFF2-40B4-BE49-F238E27FC236}">
                    <a16:creationId xmlns:a16="http://schemas.microsoft.com/office/drawing/2014/main" id="{2C378257-E2E5-423E-AD61-1204D5A6E9EF}"/>
                  </a:ext>
                </a:extLst>
              </p:cNvPr>
              <p:cNvSpPr/>
              <p:nvPr/>
            </p:nvSpPr>
            <p:spPr bwMode="auto">
              <a:xfrm>
                <a:off x="11071687" y="6489333"/>
                <a:ext cx="6790" cy="6790"/>
              </a:xfrm>
              <a:custGeom>
                <a:avLst/>
                <a:gdLst>
                  <a:gd name="T0" fmla="*/ 1 w 2"/>
                  <a:gd name="T1" fmla="*/ 2 h 2"/>
                  <a:gd name="T2" fmla="*/ 1 w 2"/>
                  <a:gd name="T3" fmla="*/ 1 h 2"/>
                  <a:gd name="T4" fmla="*/ 1 w 2"/>
                  <a:gd name="T5" fmla="*/ 1 h 2"/>
                  <a:gd name="T6" fmla="*/ 1 w 2"/>
                  <a:gd name="T7" fmla="*/ 1 h 2"/>
                  <a:gd name="T8" fmla="*/ 1 w 2"/>
                  <a:gd name="T9" fmla="*/ 1 h 2"/>
                  <a:gd name="T10" fmla="*/ 0 w 2"/>
                  <a:gd name="T11" fmla="*/ 1 h 2"/>
                  <a:gd name="T12" fmla="*/ 0 w 2"/>
                  <a:gd name="T13" fmla="*/ 1 h 2"/>
                  <a:gd name="T14" fmla="*/ 1 w 2"/>
                  <a:gd name="T15" fmla="*/ 0 h 2"/>
                  <a:gd name="T16" fmla="*/ 1 w 2"/>
                  <a:gd name="T17" fmla="*/ 0 h 2"/>
                  <a:gd name="T18" fmla="*/ 2 w 2"/>
                  <a:gd name="T19" fmla="*/ 0 h 2"/>
                  <a:gd name="T20" fmla="*/ 2 w 2"/>
                  <a:gd name="T21" fmla="*/ 0 h 2"/>
                  <a:gd name="T22" fmla="*/ 2 w 2"/>
                  <a:gd name="T23" fmla="*/ 1 h 2"/>
                  <a:gd name="T24" fmla="*/ 2 w 2"/>
                  <a:gd name="T25" fmla="*/ 1 h 2"/>
                  <a:gd name="T26" fmla="*/ 1 w 2"/>
                  <a:gd name="T27" fmla="*/ 2 h 2"/>
                  <a:gd name="T28" fmla="*/ 1 w 2"/>
                  <a:gd name="T29" fmla="*/ 2 h 2"/>
                  <a:gd name="T30" fmla="*/ 1 w 2"/>
                  <a:gd name="T31" fmla="*/ 2 h 2"/>
                  <a:gd name="T32" fmla="*/ 1 w 2"/>
                  <a:gd name="T33" fmla="*/ 1 h 2"/>
                  <a:gd name="T34" fmla="*/ 1 w 2"/>
                  <a:gd name="T35" fmla="*/ 1 h 2"/>
                  <a:gd name="T36" fmla="*/ 1 w 2"/>
                  <a:gd name="T37" fmla="*/ 1 h 2"/>
                  <a:gd name="T38" fmla="*/ 1 w 2"/>
                  <a:gd name="T39" fmla="*/ 0 h 2"/>
                  <a:gd name="T40" fmla="*/ 1 w 2"/>
                  <a:gd name="T41" fmla="*/ 0 h 2"/>
                  <a:gd name="T42" fmla="*/ 1 w 2"/>
                  <a:gd name="T4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 h="2">
                    <a:moveTo>
                      <a:pt x="1" y="2"/>
                    </a:move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0"/>
                      <a:pt x="0" y="0"/>
                      <a:pt x="1" y="0"/>
                    </a:cubicBezTo>
                    <a:cubicBezTo>
                      <a:pt x="1" y="0"/>
                      <a:pt x="1" y="0"/>
                      <a:pt x="1" y="0"/>
                    </a:cubicBezTo>
                    <a:cubicBezTo>
                      <a:pt x="1" y="0"/>
                      <a:pt x="2" y="0"/>
                      <a:pt x="2" y="0"/>
                    </a:cubicBezTo>
                    <a:cubicBezTo>
                      <a:pt x="2" y="0"/>
                      <a:pt x="2" y="0"/>
                      <a:pt x="2" y="0"/>
                    </a:cubicBezTo>
                    <a:cubicBezTo>
                      <a:pt x="2" y="0"/>
                      <a:pt x="2" y="1"/>
                      <a:pt x="2" y="1"/>
                    </a:cubicBezTo>
                    <a:cubicBezTo>
                      <a:pt x="2" y="1"/>
                      <a:pt x="2" y="1"/>
                      <a:pt x="2" y="1"/>
                    </a:cubicBezTo>
                    <a:cubicBezTo>
                      <a:pt x="2" y="1"/>
                      <a:pt x="1" y="2"/>
                      <a:pt x="1" y="2"/>
                    </a:cubicBezTo>
                    <a:cubicBezTo>
                      <a:pt x="1" y="2"/>
                      <a:pt x="1" y="2"/>
                      <a:pt x="1" y="2"/>
                    </a:cubicBezTo>
                    <a:cubicBezTo>
                      <a:pt x="1" y="2"/>
                      <a:pt x="1" y="2"/>
                      <a:pt x="1" y="2"/>
                    </a:cubicBezTo>
                    <a:close/>
                    <a:moveTo>
                      <a:pt x="1" y="1"/>
                    </a:moveTo>
                    <a:cubicBezTo>
                      <a:pt x="1" y="1"/>
                      <a:pt x="1" y="1"/>
                      <a:pt x="1" y="1"/>
                    </a:cubicBezTo>
                    <a:cubicBezTo>
                      <a:pt x="1" y="1"/>
                      <a:pt x="1" y="1"/>
                      <a:pt x="1" y="1"/>
                    </a:cubicBezTo>
                    <a:close/>
                    <a:moveTo>
                      <a:pt x="1" y="0"/>
                    </a:move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ïślíďé">
                <a:extLst>
                  <a:ext uri="{FF2B5EF4-FFF2-40B4-BE49-F238E27FC236}">
                    <a16:creationId xmlns:a16="http://schemas.microsoft.com/office/drawing/2014/main" id="{FE451BAE-C0B3-4177-8AA7-B227AA32DC77}"/>
                  </a:ext>
                </a:extLst>
              </p:cNvPr>
              <p:cNvSpPr/>
              <p:nvPr/>
            </p:nvSpPr>
            <p:spPr bwMode="auto">
              <a:xfrm>
                <a:off x="11055393" y="6478469"/>
                <a:ext cx="10863" cy="8147"/>
              </a:xfrm>
              <a:custGeom>
                <a:avLst/>
                <a:gdLst>
                  <a:gd name="T0" fmla="*/ 1 w 4"/>
                  <a:gd name="T1" fmla="*/ 3 h 3"/>
                  <a:gd name="T2" fmla="*/ 0 w 4"/>
                  <a:gd name="T3" fmla="*/ 2 h 3"/>
                  <a:gd name="T4" fmla="*/ 0 w 4"/>
                  <a:gd name="T5" fmla="*/ 2 h 3"/>
                  <a:gd name="T6" fmla="*/ 0 w 4"/>
                  <a:gd name="T7" fmla="*/ 2 h 3"/>
                  <a:gd name="T8" fmla="*/ 0 w 4"/>
                  <a:gd name="T9" fmla="*/ 2 h 3"/>
                  <a:gd name="T10" fmla="*/ 1 w 4"/>
                  <a:gd name="T11" fmla="*/ 1 h 3"/>
                  <a:gd name="T12" fmla="*/ 1 w 4"/>
                  <a:gd name="T13" fmla="*/ 1 h 3"/>
                  <a:gd name="T14" fmla="*/ 1 w 4"/>
                  <a:gd name="T15" fmla="*/ 1 h 3"/>
                  <a:gd name="T16" fmla="*/ 4 w 4"/>
                  <a:gd name="T17" fmla="*/ 0 h 3"/>
                  <a:gd name="T18" fmla="*/ 4 w 4"/>
                  <a:gd name="T19" fmla="*/ 0 h 3"/>
                  <a:gd name="T20" fmla="*/ 4 w 4"/>
                  <a:gd name="T21" fmla="*/ 1 h 3"/>
                  <a:gd name="T22" fmla="*/ 4 w 4"/>
                  <a:gd name="T23" fmla="*/ 1 h 3"/>
                  <a:gd name="T24" fmla="*/ 4 w 4"/>
                  <a:gd name="T25" fmla="*/ 2 h 3"/>
                  <a:gd name="T26" fmla="*/ 4 w 4"/>
                  <a:gd name="T27" fmla="*/ 2 h 3"/>
                  <a:gd name="T28" fmla="*/ 4 w 4"/>
                  <a:gd name="T29" fmla="*/ 2 h 3"/>
                  <a:gd name="T30" fmla="*/ 4 w 4"/>
                  <a:gd name="T31" fmla="*/ 2 h 3"/>
                  <a:gd name="T32" fmla="*/ 4 w 4"/>
                  <a:gd name="T33" fmla="*/ 3 h 3"/>
                  <a:gd name="T34" fmla="*/ 4 w 4"/>
                  <a:gd name="T35" fmla="*/ 3 h 3"/>
                  <a:gd name="T36" fmla="*/ 3 w 4"/>
                  <a:gd name="T37" fmla="*/ 3 h 3"/>
                  <a:gd name="T38" fmla="*/ 3 w 4"/>
                  <a:gd name="T39" fmla="*/ 3 h 3"/>
                  <a:gd name="T40" fmla="*/ 3 w 4"/>
                  <a:gd name="T41" fmla="*/ 3 h 3"/>
                  <a:gd name="T42" fmla="*/ 3 w 4"/>
                  <a:gd name="T43" fmla="*/ 3 h 3"/>
                  <a:gd name="T44" fmla="*/ 3 w 4"/>
                  <a:gd name="T45" fmla="*/ 3 h 3"/>
                  <a:gd name="T46" fmla="*/ 2 w 4"/>
                  <a:gd name="T47" fmla="*/ 3 h 3"/>
                  <a:gd name="T48" fmla="*/ 2 w 4"/>
                  <a:gd name="T49" fmla="*/ 3 h 3"/>
                  <a:gd name="T50" fmla="*/ 1 w 4"/>
                  <a:gd name="T51" fmla="*/ 3 h 3"/>
                  <a:gd name="T52" fmla="*/ 2 w 4"/>
                  <a:gd name="T53" fmla="*/ 2 h 3"/>
                  <a:gd name="T54" fmla="*/ 2 w 4"/>
                  <a:gd name="T55" fmla="*/ 2 h 3"/>
                  <a:gd name="T56" fmla="*/ 2 w 4"/>
                  <a:gd name="T57" fmla="*/ 2 h 3"/>
                  <a:gd name="T58" fmla="*/ 2 w 4"/>
                  <a:gd name="T59" fmla="*/ 2 h 3"/>
                  <a:gd name="T60" fmla="*/ 2 w 4"/>
                  <a:gd name="T6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 h="3">
                    <a:moveTo>
                      <a:pt x="1" y="3"/>
                    </a:moveTo>
                    <a:cubicBezTo>
                      <a:pt x="1" y="3"/>
                      <a:pt x="0" y="3"/>
                      <a:pt x="0" y="2"/>
                    </a:cubicBezTo>
                    <a:cubicBezTo>
                      <a:pt x="0" y="2"/>
                      <a:pt x="0" y="2"/>
                      <a:pt x="0" y="2"/>
                    </a:cubicBezTo>
                    <a:cubicBezTo>
                      <a:pt x="0" y="2"/>
                      <a:pt x="0" y="2"/>
                      <a:pt x="0" y="2"/>
                    </a:cubicBezTo>
                    <a:cubicBezTo>
                      <a:pt x="0" y="2"/>
                      <a:pt x="0" y="2"/>
                      <a:pt x="0" y="2"/>
                    </a:cubicBezTo>
                    <a:cubicBezTo>
                      <a:pt x="0" y="2"/>
                      <a:pt x="1" y="1"/>
                      <a:pt x="1" y="1"/>
                    </a:cubicBezTo>
                    <a:cubicBezTo>
                      <a:pt x="1" y="1"/>
                      <a:pt x="1" y="1"/>
                      <a:pt x="1" y="1"/>
                    </a:cubicBezTo>
                    <a:cubicBezTo>
                      <a:pt x="1" y="1"/>
                      <a:pt x="1" y="1"/>
                      <a:pt x="1" y="1"/>
                    </a:cubicBezTo>
                    <a:cubicBezTo>
                      <a:pt x="2" y="1"/>
                      <a:pt x="3" y="0"/>
                      <a:pt x="4" y="0"/>
                    </a:cubicBezTo>
                    <a:cubicBezTo>
                      <a:pt x="4" y="0"/>
                      <a:pt x="4" y="0"/>
                      <a:pt x="4" y="0"/>
                    </a:cubicBezTo>
                    <a:cubicBezTo>
                      <a:pt x="4" y="0"/>
                      <a:pt x="4" y="1"/>
                      <a:pt x="4" y="1"/>
                    </a:cubicBezTo>
                    <a:cubicBezTo>
                      <a:pt x="4" y="1"/>
                      <a:pt x="4" y="1"/>
                      <a:pt x="4" y="1"/>
                    </a:cubicBezTo>
                    <a:cubicBezTo>
                      <a:pt x="4" y="2"/>
                      <a:pt x="4" y="2"/>
                      <a:pt x="4" y="2"/>
                    </a:cubicBezTo>
                    <a:cubicBezTo>
                      <a:pt x="4" y="2"/>
                      <a:pt x="4" y="2"/>
                      <a:pt x="4" y="2"/>
                    </a:cubicBezTo>
                    <a:cubicBezTo>
                      <a:pt x="4" y="2"/>
                      <a:pt x="4" y="2"/>
                      <a:pt x="4" y="2"/>
                    </a:cubicBezTo>
                    <a:cubicBezTo>
                      <a:pt x="4" y="2"/>
                      <a:pt x="4" y="2"/>
                      <a:pt x="4" y="2"/>
                    </a:cubicBezTo>
                    <a:cubicBezTo>
                      <a:pt x="4" y="2"/>
                      <a:pt x="4" y="2"/>
                      <a:pt x="4" y="3"/>
                    </a:cubicBezTo>
                    <a:cubicBezTo>
                      <a:pt x="4" y="3"/>
                      <a:pt x="4" y="3"/>
                      <a:pt x="4" y="3"/>
                    </a:cubicBezTo>
                    <a:cubicBezTo>
                      <a:pt x="4" y="3"/>
                      <a:pt x="3" y="3"/>
                      <a:pt x="3" y="3"/>
                    </a:cubicBezTo>
                    <a:cubicBezTo>
                      <a:pt x="3" y="3"/>
                      <a:pt x="3" y="3"/>
                      <a:pt x="3" y="3"/>
                    </a:cubicBezTo>
                    <a:cubicBezTo>
                      <a:pt x="3" y="3"/>
                      <a:pt x="3" y="3"/>
                      <a:pt x="3" y="3"/>
                    </a:cubicBezTo>
                    <a:cubicBezTo>
                      <a:pt x="3" y="3"/>
                      <a:pt x="3" y="3"/>
                      <a:pt x="3" y="3"/>
                    </a:cubicBezTo>
                    <a:cubicBezTo>
                      <a:pt x="3" y="3"/>
                      <a:pt x="3" y="3"/>
                      <a:pt x="3" y="3"/>
                    </a:cubicBezTo>
                    <a:cubicBezTo>
                      <a:pt x="2" y="3"/>
                      <a:pt x="2" y="3"/>
                      <a:pt x="2" y="3"/>
                    </a:cubicBezTo>
                    <a:cubicBezTo>
                      <a:pt x="2" y="3"/>
                      <a:pt x="2" y="3"/>
                      <a:pt x="2" y="3"/>
                    </a:cubicBezTo>
                    <a:cubicBezTo>
                      <a:pt x="2" y="3"/>
                      <a:pt x="2" y="3"/>
                      <a:pt x="1" y="3"/>
                    </a:cubicBezTo>
                    <a:close/>
                    <a:moveTo>
                      <a:pt x="2" y="2"/>
                    </a:moveTo>
                    <a:cubicBezTo>
                      <a:pt x="2" y="2"/>
                      <a:pt x="2" y="2"/>
                      <a:pt x="2" y="2"/>
                    </a:cubicBezTo>
                    <a:cubicBezTo>
                      <a:pt x="2" y="2"/>
                      <a:pt x="2" y="2"/>
                      <a:pt x="2" y="2"/>
                    </a:cubicBezTo>
                    <a:cubicBezTo>
                      <a:pt x="2"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iṥlíḑé">
                <a:extLst>
                  <a:ext uri="{FF2B5EF4-FFF2-40B4-BE49-F238E27FC236}">
                    <a16:creationId xmlns:a16="http://schemas.microsoft.com/office/drawing/2014/main" id="{7DA37973-9835-4AE9-A4CF-7241C8F12889}"/>
                  </a:ext>
                </a:extLst>
              </p:cNvPr>
              <p:cNvSpPr/>
              <p:nvPr/>
            </p:nvSpPr>
            <p:spPr bwMode="auto">
              <a:xfrm>
                <a:off x="11058109" y="647846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ïśľïdê">
                <a:extLst>
                  <a:ext uri="{FF2B5EF4-FFF2-40B4-BE49-F238E27FC236}">
                    <a16:creationId xmlns:a16="http://schemas.microsoft.com/office/drawing/2014/main" id="{95EB3AC9-64DE-4F3A-B043-ACA85FE48D35}"/>
                  </a:ext>
                </a:extLst>
              </p:cNvPr>
              <p:cNvSpPr/>
              <p:nvPr/>
            </p:nvSpPr>
            <p:spPr bwMode="auto">
              <a:xfrm>
                <a:off x="11055393" y="6475754"/>
                <a:ext cx="5431" cy="5431"/>
              </a:xfrm>
              <a:custGeom>
                <a:avLst/>
                <a:gdLst>
                  <a:gd name="T0" fmla="*/ 0 w 2"/>
                  <a:gd name="T1" fmla="*/ 2 h 2"/>
                  <a:gd name="T2" fmla="*/ 0 w 2"/>
                  <a:gd name="T3" fmla="*/ 1 h 2"/>
                  <a:gd name="T4" fmla="*/ 0 w 2"/>
                  <a:gd name="T5" fmla="*/ 1 h 2"/>
                  <a:gd name="T6" fmla="*/ 0 w 2"/>
                  <a:gd name="T7" fmla="*/ 0 h 2"/>
                  <a:gd name="T8" fmla="*/ 0 w 2"/>
                  <a:gd name="T9" fmla="*/ 0 h 2"/>
                  <a:gd name="T10" fmla="*/ 0 w 2"/>
                  <a:gd name="T11" fmla="*/ 0 h 2"/>
                  <a:gd name="T12" fmla="*/ 0 w 2"/>
                  <a:gd name="T13" fmla="*/ 0 h 2"/>
                  <a:gd name="T14" fmla="*/ 0 w 2"/>
                  <a:gd name="T15" fmla="*/ 0 h 2"/>
                  <a:gd name="T16" fmla="*/ 0 w 2"/>
                  <a:gd name="T17" fmla="*/ 0 h 2"/>
                  <a:gd name="T18" fmla="*/ 0 w 2"/>
                  <a:gd name="T19" fmla="*/ 0 h 2"/>
                  <a:gd name="T20" fmla="*/ 1 w 2"/>
                  <a:gd name="T21" fmla="*/ 0 h 2"/>
                  <a:gd name="T22" fmla="*/ 1 w 2"/>
                  <a:gd name="T23" fmla="*/ 0 h 2"/>
                  <a:gd name="T24" fmla="*/ 2 w 2"/>
                  <a:gd name="T25" fmla="*/ 0 h 2"/>
                  <a:gd name="T26" fmla="*/ 2 w 2"/>
                  <a:gd name="T27" fmla="*/ 0 h 2"/>
                  <a:gd name="T28" fmla="*/ 2 w 2"/>
                  <a:gd name="T29" fmla="*/ 1 h 2"/>
                  <a:gd name="T30" fmla="*/ 2 w 2"/>
                  <a:gd name="T31" fmla="*/ 1 h 2"/>
                  <a:gd name="T32" fmla="*/ 1 w 2"/>
                  <a:gd name="T33" fmla="*/ 2 h 2"/>
                  <a:gd name="T34" fmla="*/ 1 w 2"/>
                  <a:gd name="T35" fmla="*/ 2 h 2"/>
                  <a:gd name="T36" fmla="*/ 0 w 2"/>
                  <a:gd name="T37" fmla="*/ 2 h 2"/>
                  <a:gd name="T38" fmla="*/ 1 w 2"/>
                  <a:gd name="T39" fmla="*/ 1 h 2"/>
                  <a:gd name="T40" fmla="*/ 1 w 2"/>
                  <a:gd name="T41" fmla="*/ 1 h 2"/>
                  <a:gd name="T42" fmla="*/ 1 w 2"/>
                  <a:gd name="T43" fmla="*/ 1 h 2"/>
                  <a:gd name="T44" fmla="*/ 1 w 2"/>
                  <a:gd name="T45" fmla="*/ 1 h 2"/>
                  <a:gd name="T46" fmla="*/ 1 w 2"/>
                  <a:gd name="T47" fmla="*/ 1 h 2"/>
                  <a:gd name="T48" fmla="*/ 1 w 2"/>
                  <a:gd name="T49" fmla="*/ 1 h 2"/>
                  <a:gd name="T50" fmla="*/ 1 w 2"/>
                  <a:gd name="T51" fmla="*/ 1 h 2"/>
                  <a:gd name="T52" fmla="*/ 1 w 2"/>
                  <a:gd name="T53" fmla="*/ 1 h 2"/>
                  <a:gd name="T54" fmla="*/ 1 w 2"/>
                  <a:gd name="T55" fmla="*/ 1 h 2"/>
                  <a:gd name="T56" fmla="*/ 1 w 2"/>
                  <a:gd name="T57" fmla="*/ 0 h 2"/>
                  <a:gd name="T58" fmla="*/ 1 w 2"/>
                  <a:gd name="T59" fmla="*/ 1 h 2"/>
                  <a:gd name="T60" fmla="*/ 1 w 2"/>
                  <a:gd name="T61" fmla="*/ 1 h 2"/>
                  <a:gd name="T62" fmla="*/ 1 w 2"/>
                  <a:gd name="T63" fmla="*/ 1 h 2"/>
                  <a:gd name="T64" fmla="*/ 1 w 2"/>
                  <a:gd name="T65" fmla="*/ 0 h 2"/>
                  <a:gd name="T66" fmla="*/ 1 w 2"/>
                  <a:gd name="T6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 h="2">
                    <a:moveTo>
                      <a:pt x="0" y="2"/>
                    </a:moveTo>
                    <a:cubicBezTo>
                      <a:pt x="0" y="2"/>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1"/>
                      <a:pt x="2" y="1"/>
                      <a:pt x="2" y="1"/>
                    </a:cubicBezTo>
                    <a:cubicBezTo>
                      <a:pt x="2" y="1"/>
                      <a:pt x="2" y="1"/>
                      <a:pt x="2" y="1"/>
                    </a:cubicBezTo>
                    <a:cubicBezTo>
                      <a:pt x="2" y="2"/>
                      <a:pt x="1" y="2"/>
                      <a:pt x="1" y="2"/>
                    </a:cubicBezTo>
                    <a:cubicBezTo>
                      <a:pt x="1" y="2"/>
                      <a:pt x="1" y="2"/>
                      <a:pt x="1" y="2"/>
                    </a:cubicBezTo>
                    <a:cubicBezTo>
                      <a:pt x="1" y="2"/>
                      <a:pt x="1" y="2"/>
                      <a:pt x="0" y="2"/>
                    </a:cubicBezTo>
                    <a:close/>
                    <a:moveTo>
                      <a:pt x="1" y="1"/>
                    </a:move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ubicBezTo>
                      <a:pt x="1" y="1"/>
                      <a:pt x="1" y="1"/>
                      <a:pt x="1" y="1"/>
                    </a:cubicBezTo>
                    <a:close/>
                    <a:moveTo>
                      <a:pt x="1" y="1"/>
                    </a:moveTo>
                    <a:cubicBezTo>
                      <a:pt x="1" y="0"/>
                      <a:pt x="1" y="0"/>
                      <a:pt x="1" y="0"/>
                    </a:cubicBezTo>
                    <a:cubicBezTo>
                      <a:pt x="1" y="1"/>
                      <a:pt x="1" y="1"/>
                      <a:pt x="1" y="1"/>
                    </a:cubicBezTo>
                    <a:cubicBezTo>
                      <a:pt x="1" y="1"/>
                      <a:pt x="1" y="1"/>
                      <a:pt x="1"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îṧlîḓé">
                <a:extLst>
                  <a:ext uri="{FF2B5EF4-FFF2-40B4-BE49-F238E27FC236}">
                    <a16:creationId xmlns:a16="http://schemas.microsoft.com/office/drawing/2014/main" id="{5D05A13D-D401-461F-B8B3-DCCF5C9272EF}"/>
                  </a:ext>
                </a:extLst>
              </p:cNvPr>
              <p:cNvSpPr/>
              <p:nvPr/>
            </p:nvSpPr>
            <p:spPr bwMode="auto">
              <a:xfrm>
                <a:off x="11044531" y="6486617"/>
                <a:ext cx="8147" cy="5431"/>
              </a:xfrm>
              <a:custGeom>
                <a:avLst/>
                <a:gdLst>
                  <a:gd name="T0" fmla="*/ 1 w 3"/>
                  <a:gd name="T1" fmla="*/ 2 h 2"/>
                  <a:gd name="T2" fmla="*/ 1 w 3"/>
                  <a:gd name="T3" fmla="*/ 2 h 2"/>
                  <a:gd name="T4" fmla="*/ 0 w 3"/>
                  <a:gd name="T5" fmla="*/ 1 h 2"/>
                  <a:gd name="T6" fmla="*/ 0 w 3"/>
                  <a:gd name="T7" fmla="*/ 1 h 2"/>
                  <a:gd name="T8" fmla="*/ 2 w 3"/>
                  <a:gd name="T9" fmla="*/ 0 h 2"/>
                  <a:gd name="T10" fmla="*/ 2 w 3"/>
                  <a:gd name="T11" fmla="*/ 0 h 2"/>
                  <a:gd name="T12" fmla="*/ 2 w 3"/>
                  <a:gd name="T13" fmla="*/ 0 h 2"/>
                  <a:gd name="T14" fmla="*/ 2 w 3"/>
                  <a:gd name="T15" fmla="*/ 0 h 2"/>
                  <a:gd name="T16" fmla="*/ 3 w 3"/>
                  <a:gd name="T17" fmla="*/ 1 h 2"/>
                  <a:gd name="T18" fmla="*/ 3 w 3"/>
                  <a:gd name="T19" fmla="*/ 1 h 2"/>
                  <a:gd name="T20" fmla="*/ 2 w 3"/>
                  <a:gd name="T21" fmla="*/ 2 h 2"/>
                  <a:gd name="T22" fmla="*/ 2 w 3"/>
                  <a:gd name="T23" fmla="*/ 2 h 2"/>
                  <a:gd name="T24" fmla="*/ 2 w 3"/>
                  <a:gd name="T25" fmla="*/ 2 h 2"/>
                  <a:gd name="T26" fmla="*/ 2 w 3"/>
                  <a:gd name="T27" fmla="*/ 2 h 2"/>
                  <a:gd name="T28" fmla="*/ 1 w 3"/>
                  <a:gd name="T29" fmla="*/ 2 h 2"/>
                  <a:gd name="T30" fmla="*/ 1 w 3"/>
                  <a:gd name="T31" fmla="*/ 1 h 2"/>
                  <a:gd name="T32" fmla="*/ 1 w 3"/>
                  <a:gd name="T33" fmla="*/ 1 h 2"/>
                  <a:gd name="T34" fmla="*/ 1 w 3"/>
                  <a:gd name="T35" fmla="*/ 1 h 2"/>
                  <a:gd name="T36" fmla="*/ 1 w 3"/>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1" y="2"/>
                    </a:moveTo>
                    <a:cubicBezTo>
                      <a:pt x="1" y="2"/>
                      <a:pt x="1" y="2"/>
                      <a:pt x="1" y="2"/>
                    </a:cubicBezTo>
                    <a:cubicBezTo>
                      <a:pt x="1" y="2"/>
                      <a:pt x="0" y="1"/>
                      <a:pt x="0" y="1"/>
                    </a:cubicBezTo>
                    <a:cubicBezTo>
                      <a:pt x="0" y="1"/>
                      <a:pt x="0" y="1"/>
                      <a:pt x="0" y="1"/>
                    </a:cubicBezTo>
                    <a:cubicBezTo>
                      <a:pt x="1" y="0"/>
                      <a:pt x="1" y="0"/>
                      <a:pt x="2" y="0"/>
                    </a:cubicBezTo>
                    <a:cubicBezTo>
                      <a:pt x="2" y="0"/>
                      <a:pt x="2" y="0"/>
                      <a:pt x="2" y="0"/>
                    </a:cubicBezTo>
                    <a:cubicBezTo>
                      <a:pt x="2" y="0"/>
                      <a:pt x="2" y="0"/>
                      <a:pt x="2" y="0"/>
                    </a:cubicBezTo>
                    <a:cubicBezTo>
                      <a:pt x="2" y="0"/>
                      <a:pt x="2" y="0"/>
                      <a:pt x="2" y="0"/>
                    </a:cubicBezTo>
                    <a:cubicBezTo>
                      <a:pt x="3" y="0"/>
                      <a:pt x="3" y="1"/>
                      <a:pt x="3" y="1"/>
                    </a:cubicBezTo>
                    <a:cubicBezTo>
                      <a:pt x="3" y="1"/>
                      <a:pt x="3" y="1"/>
                      <a:pt x="3" y="1"/>
                    </a:cubicBezTo>
                    <a:cubicBezTo>
                      <a:pt x="3" y="1"/>
                      <a:pt x="3" y="2"/>
                      <a:pt x="2" y="2"/>
                    </a:cubicBezTo>
                    <a:cubicBezTo>
                      <a:pt x="2" y="2"/>
                      <a:pt x="2" y="2"/>
                      <a:pt x="2" y="2"/>
                    </a:cubicBezTo>
                    <a:cubicBezTo>
                      <a:pt x="2" y="2"/>
                      <a:pt x="2" y="2"/>
                      <a:pt x="2" y="2"/>
                    </a:cubicBezTo>
                    <a:cubicBezTo>
                      <a:pt x="2" y="2"/>
                      <a:pt x="2" y="2"/>
                      <a:pt x="2" y="2"/>
                    </a:cubicBezTo>
                    <a:cubicBezTo>
                      <a:pt x="1" y="2"/>
                      <a:pt x="1" y="2"/>
                      <a:pt x="1" y="2"/>
                    </a:cubicBezTo>
                    <a:close/>
                    <a:moveTo>
                      <a:pt x="1" y="1"/>
                    </a:move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ïsļïdè">
                <a:extLst>
                  <a:ext uri="{FF2B5EF4-FFF2-40B4-BE49-F238E27FC236}">
                    <a16:creationId xmlns:a16="http://schemas.microsoft.com/office/drawing/2014/main" id="{1332F310-F8D4-42ED-B838-61ED88319AC2}"/>
                  </a:ext>
                </a:extLst>
              </p:cNvPr>
              <p:cNvSpPr/>
              <p:nvPr/>
            </p:nvSpPr>
            <p:spPr bwMode="auto">
              <a:xfrm>
                <a:off x="11052678" y="6492048"/>
                <a:ext cx="2716"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íślíde">
                <a:extLst>
                  <a:ext uri="{FF2B5EF4-FFF2-40B4-BE49-F238E27FC236}">
                    <a16:creationId xmlns:a16="http://schemas.microsoft.com/office/drawing/2014/main" id="{C381500F-18F6-4B90-9E0E-34E8C09606B5}"/>
                  </a:ext>
                </a:extLst>
              </p:cNvPr>
              <p:cNvSpPr/>
              <p:nvPr/>
            </p:nvSpPr>
            <p:spPr bwMode="auto">
              <a:xfrm>
                <a:off x="11052678" y="6489333"/>
                <a:ext cx="5431" cy="6790"/>
              </a:xfrm>
              <a:custGeom>
                <a:avLst/>
                <a:gdLst>
                  <a:gd name="T0" fmla="*/ 0 w 2"/>
                  <a:gd name="T1" fmla="*/ 1 h 2"/>
                  <a:gd name="T2" fmla="*/ 0 w 2"/>
                  <a:gd name="T3" fmla="*/ 1 h 2"/>
                  <a:gd name="T4" fmla="*/ 0 w 2"/>
                  <a:gd name="T5" fmla="*/ 1 h 2"/>
                  <a:gd name="T6" fmla="*/ 0 w 2"/>
                  <a:gd name="T7" fmla="*/ 0 h 2"/>
                  <a:gd name="T8" fmla="*/ 0 w 2"/>
                  <a:gd name="T9" fmla="*/ 0 h 2"/>
                  <a:gd name="T10" fmla="*/ 0 w 2"/>
                  <a:gd name="T11" fmla="*/ 0 h 2"/>
                  <a:gd name="T12" fmla="*/ 0 w 2"/>
                  <a:gd name="T13" fmla="*/ 0 h 2"/>
                  <a:gd name="T14" fmla="*/ 1 w 2"/>
                  <a:gd name="T15" fmla="*/ 0 h 2"/>
                  <a:gd name="T16" fmla="*/ 1 w 2"/>
                  <a:gd name="T17" fmla="*/ 0 h 2"/>
                  <a:gd name="T18" fmla="*/ 1 w 2"/>
                  <a:gd name="T19" fmla="*/ 0 h 2"/>
                  <a:gd name="T20" fmla="*/ 1 w 2"/>
                  <a:gd name="T21" fmla="*/ 0 h 2"/>
                  <a:gd name="T22" fmla="*/ 1 w 2"/>
                  <a:gd name="T23" fmla="*/ 1 h 2"/>
                  <a:gd name="T24" fmla="*/ 1 w 2"/>
                  <a:gd name="T25" fmla="*/ 1 h 2"/>
                  <a:gd name="T26" fmla="*/ 2 w 2"/>
                  <a:gd name="T27" fmla="*/ 2 h 2"/>
                  <a:gd name="T28" fmla="*/ 1 w 2"/>
                  <a:gd name="T29" fmla="*/ 2 h 2"/>
                  <a:gd name="T30" fmla="*/ 1 w 2"/>
                  <a:gd name="T31" fmla="*/ 2 h 2"/>
                  <a:gd name="T32" fmla="*/ 1 w 2"/>
                  <a:gd name="T33" fmla="*/ 2 h 2"/>
                  <a:gd name="T34" fmla="*/ 0 w 2"/>
                  <a:gd name="T35" fmla="*/ 1 h 2"/>
                  <a:gd name="T36" fmla="*/ 1 w 2"/>
                  <a:gd name="T37" fmla="*/ 1 h 2"/>
                  <a:gd name="T38" fmla="*/ 1 w 2"/>
                  <a:gd name="T39" fmla="*/ 1 h 2"/>
                  <a:gd name="T40" fmla="*/ 1 w 2"/>
                  <a:gd name="T41" fmla="*/ 1 h 2"/>
                  <a:gd name="T42" fmla="*/ 1 w 2"/>
                  <a:gd name="T43" fmla="*/ 1 h 2"/>
                  <a:gd name="T44" fmla="*/ 1 w 2"/>
                  <a:gd name="T45" fmla="*/ 1 h 2"/>
                  <a:gd name="T46" fmla="*/ 1 w 2"/>
                  <a:gd name="T47" fmla="*/ 1 h 2"/>
                  <a:gd name="T48" fmla="*/ 1 w 2"/>
                  <a:gd name="T4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 h="2">
                    <a:moveTo>
                      <a:pt x="0" y="1"/>
                    </a:move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1" y="0"/>
                      <a:pt x="1" y="1"/>
                    </a:cubicBezTo>
                    <a:cubicBezTo>
                      <a:pt x="1" y="1"/>
                      <a:pt x="1" y="1"/>
                      <a:pt x="1" y="1"/>
                    </a:cubicBezTo>
                    <a:cubicBezTo>
                      <a:pt x="2" y="2"/>
                      <a:pt x="2" y="2"/>
                      <a:pt x="2" y="2"/>
                    </a:cubicBezTo>
                    <a:cubicBezTo>
                      <a:pt x="1" y="2"/>
                      <a:pt x="1" y="2"/>
                      <a:pt x="1" y="2"/>
                    </a:cubicBezTo>
                    <a:cubicBezTo>
                      <a:pt x="1" y="2"/>
                      <a:pt x="1" y="2"/>
                      <a:pt x="1" y="2"/>
                    </a:cubicBezTo>
                    <a:cubicBezTo>
                      <a:pt x="1" y="2"/>
                      <a:pt x="1" y="2"/>
                      <a:pt x="1" y="2"/>
                    </a:cubicBezTo>
                    <a:cubicBezTo>
                      <a:pt x="0" y="2"/>
                      <a:pt x="0" y="2"/>
                      <a:pt x="0" y="1"/>
                    </a:cubicBezTo>
                    <a:close/>
                    <a:moveTo>
                      <a:pt x="1" y="1"/>
                    </a:move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îṣlíde">
                <a:extLst>
                  <a:ext uri="{FF2B5EF4-FFF2-40B4-BE49-F238E27FC236}">
                    <a16:creationId xmlns:a16="http://schemas.microsoft.com/office/drawing/2014/main" id="{E11FEA32-891D-4574-98F5-981C8AE0431B}"/>
                  </a:ext>
                </a:extLst>
              </p:cNvPr>
              <p:cNvSpPr/>
              <p:nvPr/>
            </p:nvSpPr>
            <p:spPr bwMode="auto">
              <a:xfrm>
                <a:off x="11055393" y="6492048"/>
                <a:ext cx="2716" cy="4074"/>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isḷïḍe">
                <a:extLst>
                  <a:ext uri="{FF2B5EF4-FFF2-40B4-BE49-F238E27FC236}">
                    <a16:creationId xmlns:a16="http://schemas.microsoft.com/office/drawing/2014/main" id="{FFA519C9-77F7-4EA9-9B01-9299BCB7ADA3}"/>
                  </a:ext>
                </a:extLst>
              </p:cNvPr>
              <p:cNvSpPr/>
              <p:nvPr/>
            </p:nvSpPr>
            <p:spPr bwMode="auto">
              <a:xfrm>
                <a:off x="11055393" y="6492048"/>
                <a:ext cx="2716" cy="4074"/>
              </a:xfrm>
              <a:custGeom>
                <a:avLst/>
                <a:gdLst>
                  <a:gd name="T0" fmla="*/ 0 w 1"/>
                  <a:gd name="T1" fmla="*/ 1 h 1"/>
                  <a:gd name="T2" fmla="*/ 0 w 1"/>
                  <a:gd name="T3" fmla="*/ 1 h 1"/>
                  <a:gd name="T4" fmla="*/ 0 w 1"/>
                  <a:gd name="T5" fmla="*/ 1 h 1"/>
                  <a:gd name="T6" fmla="*/ 0 w 1"/>
                  <a:gd name="T7" fmla="*/ 0 h 1"/>
                  <a:gd name="T8" fmla="*/ 0 w 1"/>
                  <a:gd name="T9" fmla="*/ 0 h 1"/>
                  <a:gd name="T10" fmla="*/ 0 w 1"/>
                  <a:gd name="T11" fmla="*/ 0 h 1"/>
                  <a:gd name="T12" fmla="*/ 0 w 1"/>
                  <a:gd name="T13" fmla="*/ 0 h 1"/>
                  <a:gd name="T14" fmla="*/ 1 w 1"/>
                  <a:gd name="T15" fmla="*/ 0 h 1"/>
                  <a:gd name="T16" fmla="*/ 1 w 1"/>
                  <a:gd name="T17" fmla="*/ 0 h 1"/>
                  <a:gd name="T18" fmla="*/ 1 w 1"/>
                  <a:gd name="T19" fmla="*/ 0 h 1"/>
                  <a:gd name="T20" fmla="*/ 1 w 1"/>
                  <a:gd name="T21" fmla="*/ 0 h 1"/>
                  <a:gd name="T22" fmla="*/ 0 w 1"/>
                  <a:gd name="T23" fmla="*/ 1 h 1"/>
                  <a:gd name="T24" fmla="*/ 0 w 1"/>
                  <a:gd name="T25" fmla="*/ 1 h 1"/>
                  <a:gd name="T26" fmla="*/ 0 w 1"/>
                  <a:gd name="T27" fmla="*/ 1 h 1"/>
                  <a:gd name="T28" fmla="*/ 0 w 1"/>
                  <a:gd name="T29" fmla="*/ 1 h 1"/>
                  <a:gd name="T30" fmla="*/ 0 w 1"/>
                  <a:gd name="T31" fmla="*/ 1 h 1"/>
                  <a:gd name="T32" fmla="*/ 0 w 1"/>
                  <a:gd name="T33" fmla="*/ 1 h 1"/>
                  <a:gd name="T34" fmla="*/ 0 w 1"/>
                  <a:gd name="T35" fmla="*/ 1 h 1"/>
                  <a:gd name="T36" fmla="*/ 0 w 1"/>
                  <a:gd name="T37" fmla="*/ 1 h 1"/>
                  <a:gd name="T38" fmla="*/ 1 w 1"/>
                  <a:gd name="T39" fmla="*/ 1 h 1"/>
                  <a:gd name="T40" fmla="*/ 1 w 1"/>
                  <a:gd name="T41" fmla="*/ 1 h 1"/>
                  <a:gd name="T42" fmla="*/ 1 w 1"/>
                  <a:gd name="T43" fmla="*/ 1 h 1"/>
                  <a:gd name="T44" fmla="*/ 1 w 1"/>
                  <a:gd name="T45" fmla="*/ 1 h 1"/>
                  <a:gd name="T46" fmla="*/ 1 w 1"/>
                  <a:gd name="T47" fmla="*/ 1 h 1"/>
                  <a:gd name="T48" fmla="*/ 1 w 1"/>
                  <a:gd name="T49" fmla="*/ 1 h 1"/>
                  <a:gd name="T50" fmla="*/ 1 w 1"/>
                  <a:gd name="T51" fmla="*/ 1 h 1"/>
                  <a:gd name="T52" fmla="*/ 1 w 1"/>
                  <a:gd name="T5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 h="1">
                    <a:moveTo>
                      <a:pt x="0" y="1"/>
                    </a:move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1"/>
                      <a:pt x="1" y="1"/>
                      <a:pt x="0" y="1"/>
                    </a:cubicBezTo>
                    <a:cubicBezTo>
                      <a:pt x="0" y="1"/>
                      <a:pt x="0" y="1"/>
                      <a:pt x="0" y="1"/>
                    </a:cubicBezTo>
                    <a:cubicBezTo>
                      <a:pt x="0" y="1"/>
                      <a:pt x="0" y="1"/>
                      <a:pt x="0" y="1"/>
                    </a:cubicBezTo>
                    <a:close/>
                    <a:moveTo>
                      <a:pt x="0" y="1"/>
                    </a:moveTo>
                    <a:cubicBezTo>
                      <a:pt x="0" y="1"/>
                      <a:pt x="0" y="1"/>
                      <a:pt x="0" y="1"/>
                    </a:cubicBezTo>
                    <a:cubicBezTo>
                      <a:pt x="0" y="1"/>
                      <a:pt x="0" y="1"/>
                      <a:pt x="0" y="1"/>
                    </a:cubicBezTo>
                    <a:cubicBezTo>
                      <a:pt x="0" y="1"/>
                      <a:pt x="0" y="1"/>
                      <a:pt x="0" y="1"/>
                    </a:cubicBezTo>
                    <a:cubicBezTo>
                      <a:pt x="0" y="1"/>
                      <a:pt x="0" y="1"/>
                      <a:pt x="0" y="1"/>
                    </a:cubicBezTo>
                    <a:close/>
                    <a:moveTo>
                      <a:pt x="1" y="1"/>
                    </a:moveTo>
                    <a:cubicBezTo>
                      <a:pt x="1" y="1"/>
                      <a:pt x="1" y="1"/>
                      <a:pt x="1" y="1"/>
                    </a:cubicBez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îšļîḋe">
                <a:extLst>
                  <a:ext uri="{FF2B5EF4-FFF2-40B4-BE49-F238E27FC236}">
                    <a16:creationId xmlns:a16="http://schemas.microsoft.com/office/drawing/2014/main" id="{BD556F1A-2D98-4347-9126-FB656EA733DB}"/>
                  </a:ext>
                </a:extLst>
              </p:cNvPr>
              <p:cNvSpPr/>
              <p:nvPr/>
            </p:nvSpPr>
            <p:spPr bwMode="auto">
              <a:xfrm>
                <a:off x="11052678" y="6496122"/>
                <a:ext cx="2716"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ísľîḑé">
                <a:extLst>
                  <a:ext uri="{FF2B5EF4-FFF2-40B4-BE49-F238E27FC236}">
                    <a16:creationId xmlns:a16="http://schemas.microsoft.com/office/drawing/2014/main" id="{F50335E8-AD18-4336-AB33-6C7803F4D0E7}"/>
                  </a:ext>
                </a:extLst>
              </p:cNvPr>
              <p:cNvSpPr/>
              <p:nvPr/>
            </p:nvSpPr>
            <p:spPr bwMode="auto">
              <a:xfrm>
                <a:off x="11052678" y="6492048"/>
                <a:ext cx="5431" cy="6790"/>
              </a:xfrm>
              <a:custGeom>
                <a:avLst/>
                <a:gdLst>
                  <a:gd name="T0" fmla="*/ 0 w 2"/>
                  <a:gd name="T1" fmla="*/ 2 h 2"/>
                  <a:gd name="T2" fmla="*/ 0 w 2"/>
                  <a:gd name="T3" fmla="*/ 1 h 2"/>
                  <a:gd name="T4" fmla="*/ 0 w 2"/>
                  <a:gd name="T5" fmla="*/ 1 h 2"/>
                  <a:gd name="T6" fmla="*/ 0 w 2"/>
                  <a:gd name="T7" fmla="*/ 0 h 2"/>
                  <a:gd name="T8" fmla="*/ 0 w 2"/>
                  <a:gd name="T9" fmla="*/ 0 h 2"/>
                  <a:gd name="T10" fmla="*/ 0 w 2"/>
                  <a:gd name="T11" fmla="*/ 0 h 2"/>
                  <a:gd name="T12" fmla="*/ 1 w 2"/>
                  <a:gd name="T13" fmla="*/ 0 h 2"/>
                  <a:gd name="T14" fmla="*/ 1 w 2"/>
                  <a:gd name="T15" fmla="*/ 1 h 2"/>
                  <a:gd name="T16" fmla="*/ 1 w 2"/>
                  <a:gd name="T17" fmla="*/ 1 h 2"/>
                  <a:gd name="T18" fmla="*/ 2 w 2"/>
                  <a:gd name="T19" fmla="*/ 1 h 2"/>
                  <a:gd name="T20" fmla="*/ 2 w 2"/>
                  <a:gd name="T21" fmla="*/ 1 h 2"/>
                  <a:gd name="T22" fmla="*/ 1 w 2"/>
                  <a:gd name="T23" fmla="*/ 2 h 2"/>
                  <a:gd name="T24" fmla="*/ 1 w 2"/>
                  <a:gd name="T25" fmla="*/ 2 h 2"/>
                  <a:gd name="T26" fmla="*/ 0 w 2"/>
                  <a:gd name="T27" fmla="*/ 2 h 2"/>
                  <a:gd name="T28" fmla="*/ 1 w 2"/>
                  <a:gd name="T29" fmla="*/ 1 h 2"/>
                  <a:gd name="T30" fmla="*/ 1 w 2"/>
                  <a:gd name="T31" fmla="*/ 1 h 2"/>
                  <a:gd name="T32" fmla="*/ 1 w 2"/>
                  <a:gd name="T33" fmla="*/ 1 h 2"/>
                  <a:gd name="T34" fmla="*/ 0 w 2"/>
                  <a:gd name="T35" fmla="*/ 1 h 2"/>
                  <a:gd name="T36" fmla="*/ 0 w 2"/>
                  <a:gd name="T37" fmla="*/ 1 h 2"/>
                  <a:gd name="T38" fmla="*/ 0 w 2"/>
                  <a:gd name="T39" fmla="*/ 1 h 2"/>
                  <a:gd name="T40" fmla="*/ 0 w 2"/>
                  <a:gd name="T41" fmla="*/ 1 h 2"/>
                  <a:gd name="T42" fmla="*/ 0 w 2"/>
                  <a:gd name="T43" fmla="*/ 1 h 2"/>
                  <a:gd name="T44" fmla="*/ 1 w 2"/>
                  <a:gd name="T45" fmla="*/ 1 h 2"/>
                  <a:gd name="T46" fmla="*/ 1 w 2"/>
                  <a:gd name="T47" fmla="*/ 1 h 2"/>
                  <a:gd name="T48" fmla="*/ 1 w 2"/>
                  <a:gd name="T49" fmla="*/ 1 h 2"/>
                  <a:gd name="T50" fmla="*/ 1 w 2"/>
                  <a:gd name="T51" fmla="*/ 1 h 2"/>
                  <a:gd name="T52" fmla="*/ 1 w 2"/>
                  <a:gd name="T53" fmla="*/ 1 h 2"/>
                  <a:gd name="T54" fmla="*/ 1 w 2"/>
                  <a:gd name="T55" fmla="*/ 1 h 2"/>
                  <a:gd name="T56" fmla="*/ 1 w 2"/>
                  <a:gd name="T57" fmla="*/ 1 h 2"/>
                  <a:gd name="T58" fmla="*/ 1 w 2"/>
                  <a:gd name="T59" fmla="*/ 0 h 2"/>
                  <a:gd name="T60" fmla="*/ 1 w 2"/>
                  <a:gd name="T6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 h="2">
                    <a:moveTo>
                      <a:pt x="0" y="2"/>
                    </a:move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1" y="0"/>
                      <a:pt x="1" y="0"/>
                      <a:pt x="1" y="0"/>
                    </a:cubicBezTo>
                    <a:cubicBezTo>
                      <a:pt x="1" y="0"/>
                      <a:pt x="1" y="0"/>
                      <a:pt x="1" y="1"/>
                    </a:cubicBezTo>
                    <a:cubicBezTo>
                      <a:pt x="1" y="1"/>
                      <a:pt x="1" y="1"/>
                      <a:pt x="1" y="1"/>
                    </a:cubicBezTo>
                    <a:cubicBezTo>
                      <a:pt x="2" y="1"/>
                      <a:pt x="1" y="1"/>
                      <a:pt x="2" y="1"/>
                    </a:cubicBezTo>
                    <a:cubicBezTo>
                      <a:pt x="2" y="1"/>
                      <a:pt x="2" y="1"/>
                      <a:pt x="2" y="1"/>
                    </a:cubicBezTo>
                    <a:cubicBezTo>
                      <a:pt x="2" y="1"/>
                      <a:pt x="1" y="2"/>
                      <a:pt x="1" y="2"/>
                    </a:cubicBezTo>
                    <a:cubicBezTo>
                      <a:pt x="1" y="2"/>
                      <a:pt x="1" y="2"/>
                      <a:pt x="1" y="2"/>
                    </a:cubicBezTo>
                    <a:cubicBezTo>
                      <a:pt x="1" y="2"/>
                      <a:pt x="0" y="2"/>
                      <a:pt x="0" y="2"/>
                    </a:cubicBezTo>
                    <a:close/>
                    <a:moveTo>
                      <a:pt x="1" y="1"/>
                    </a:moveTo>
                    <a:cubicBezTo>
                      <a:pt x="1" y="1"/>
                      <a:pt x="1" y="1"/>
                      <a:pt x="1" y="1"/>
                    </a:cubicBezTo>
                    <a:cubicBezTo>
                      <a:pt x="1" y="1"/>
                      <a:pt x="1" y="1"/>
                      <a:pt x="1" y="1"/>
                    </a:cubicBezTo>
                    <a:close/>
                    <a:moveTo>
                      <a:pt x="0" y="1"/>
                    </a:moveTo>
                    <a:cubicBezTo>
                      <a:pt x="0" y="1"/>
                      <a:pt x="0" y="1"/>
                      <a:pt x="0" y="1"/>
                    </a:cubicBezTo>
                    <a:cubicBezTo>
                      <a:pt x="0" y="1"/>
                      <a:pt x="0" y="1"/>
                      <a:pt x="0" y="1"/>
                    </a:cubicBezTo>
                    <a:cubicBezTo>
                      <a:pt x="0" y="1"/>
                      <a:pt x="0" y="1"/>
                      <a:pt x="0" y="1"/>
                    </a:cubicBezTo>
                    <a:cubicBezTo>
                      <a:pt x="0" y="1"/>
                      <a:pt x="0" y="1"/>
                      <a:pt x="0"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ïśľïdè">
                <a:extLst>
                  <a:ext uri="{FF2B5EF4-FFF2-40B4-BE49-F238E27FC236}">
                    <a16:creationId xmlns:a16="http://schemas.microsoft.com/office/drawing/2014/main" id="{8369804F-7F72-48EF-9647-F5A39D79E25D}"/>
                  </a:ext>
                </a:extLst>
              </p:cNvPr>
              <p:cNvSpPr/>
              <p:nvPr/>
            </p:nvSpPr>
            <p:spPr bwMode="auto">
              <a:xfrm>
                <a:off x="11165381" y="6433661"/>
                <a:ext cx="10863" cy="5431"/>
              </a:xfrm>
              <a:custGeom>
                <a:avLst/>
                <a:gdLst>
                  <a:gd name="T0" fmla="*/ 0 w 4"/>
                  <a:gd name="T1" fmla="*/ 1 h 2"/>
                  <a:gd name="T2" fmla="*/ 0 w 4"/>
                  <a:gd name="T3" fmla="*/ 0 h 2"/>
                  <a:gd name="T4" fmla="*/ 1 w 4"/>
                  <a:gd name="T5" fmla="*/ 0 h 2"/>
                  <a:gd name="T6" fmla="*/ 1 w 4"/>
                  <a:gd name="T7" fmla="*/ 0 h 2"/>
                  <a:gd name="T8" fmla="*/ 2 w 4"/>
                  <a:gd name="T9" fmla="*/ 0 h 2"/>
                  <a:gd name="T10" fmla="*/ 2 w 4"/>
                  <a:gd name="T11" fmla="*/ 0 h 2"/>
                  <a:gd name="T12" fmla="*/ 2 w 4"/>
                  <a:gd name="T13" fmla="*/ 0 h 2"/>
                  <a:gd name="T14" fmla="*/ 2 w 4"/>
                  <a:gd name="T15" fmla="*/ 0 h 2"/>
                  <a:gd name="T16" fmla="*/ 2 w 4"/>
                  <a:gd name="T17" fmla="*/ 1 h 2"/>
                  <a:gd name="T18" fmla="*/ 2 w 4"/>
                  <a:gd name="T19" fmla="*/ 1 h 2"/>
                  <a:gd name="T20" fmla="*/ 2 w 4"/>
                  <a:gd name="T21" fmla="*/ 1 h 2"/>
                  <a:gd name="T22" fmla="*/ 2 w 4"/>
                  <a:gd name="T23" fmla="*/ 1 h 2"/>
                  <a:gd name="T24" fmla="*/ 2 w 4"/>
                  <a:gd name="T25" fmla="*/ 0 h 2"/>
                  <a:gd name="T26" fmla="*/ 2 w 4"/>
                  <a:gd name="T27" fmla="*/ 0 h 2"/>
                  <a:gd name="T28" fmla="*/ 3 w 4"/>
                  <a:gd name="T29" fmla="*/ 0 h 2"/>
                  <a:gd name="T30" fmla="*/ 3 w 4"/>
                  <a:gd name="T31" fmla="*/ 0 h 2"/>
                  <a:gd name="T32" fmla="*/ 3 w 4"/>
                  <a:gd name="T33" fmla="*/ 0 h 2"/>
                  <a:gd name="T34" fmla="*/ 4 w 4"/>
                  <a:gd name="T35" fmla="*/ 0 h 2"/>
                  <a:gd name="T36" fmla="*/ 4 w 4"/>
                  <a:gd name="T37" fmla="*/ 0 h 2"/>
                  <a:gd name="T38" fmla="*/ 4 w 4"/>
                  <a:gd name="T39" fmla="*/ 1 h 2"/>
                  <a:gd name="T40" fmla="*/ 4 w 4"/>
                  <a:gd name="T41" fmla="*/ 1 h 2"/>
                  <a:gd name="T42" fmla="*/ 3 w 4"/>
                  <a:gd name="T43" fmla="*/ 2 h 2"/>
                  <a:gd name="T44" fmla="*/ 3 w 4"/>
                  <a:gd name="T45" fmla="*/ 1 h 2"/>
                  <a:gd name="T46" fmla="*/ 2 w 4"/>
                  <a:gd name="T47" fmla="*/ 2 h 2"/>
                  <a:gd name="T48" fmla="*/ 1 w 4"/>
                  <a:gd name="T49" fmla="*/ 1 h 2"/>
                  <a:gd name="T50" fmla="*/ 1 w 4"/>
                  <a:gd name="T51" fmla="*/ 2 h 2"/>
                  <a:gd name="T52" fmla="*/ 1 w 4"/>
                  <a:gd name="T53" fmla="*/ 2 h 2"/>
                  <a:gd name="T54" fmla="*/ 3 w 4"/>
                  <a:gd name="T55" fmla="*/ 1 h 2"/>
                  <a:gd name="T56" fmla="*/ 3 w 4"/>
                  <a:gd name="T57" fmla="*/ 1 h 2"/>
                  <a:gd name="T58" fmla="*/ 2 w 4"/>
                  <a:gd name="T59" fmla="*/ 1 h 2"/>
                  <a:gd name="T60" fmla="*/ 2 w 4"/>
                  <a:gd name="T61" fmla="*/ 1 h 2"/>
                  <a:gd name="T62" fmla="*/ 3 w 4"/>
                  <a:gd name="T63" fmla="*/ 1 h 2"/>
                  <a:gd name="T64" fmla="*/ 3 w 4"/>
                  <a:gd name="T65" fmla="*/ 1 h 2"/>
                  <a:gd name="T66" fmla="*/ 3 w 4"/>
                  <a:gd name="T67" fmla="*/ 1 h 2"/>
                  <a:gd name="T68" fmla="*/ 3 w 4"/>
                  <a:gd name="T69" fmla="*/ 1 h 2"/>
                  <a:gd name="T70" fmla="*/ 3 w 4"/>
                  <a:gd name="T71" fmla="*/ 1 h 2"/>
                  <a:gd name="T72" fmla="*/ 3 w 4"/>
                  <a:gd name="T73" fmla="*/ 0 h 2"/>
                  <a:gd name="T74" fmla="*/ 1 w 4"/>
                  <a:gd name="T75" fmla="*/ 1 h 2"/>
                  <a:gd name="T76" fmla="*/ 1 w 4"/>
                  <a:gd name="T77" fmla="*/ 1 h 2"/>
                  <a:gd name="T78" fmla="*/ 1 w 4"/>
                  <a:gd name="T79" fmla="*/ 1 h 2"/>
                  <a:gd name="T80" fmla="*/ 1 w 4"/>
                  <a:gd name="T81" fmla="*/ 1 h 2"/>
                  <a:gd name="T82" fmla="*/ 2 w 4"/>
                  <a:gd name="T83" fmla="*/ 0 h 2"/>
                  <a:gd name="T84" fmla="*/ 2 w 4"/>
                  <a:gd name="T8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 h="2">
                    <a:moveTo>
                      <a:pt x="0" y="1"/>
                    </a:moveTo>
                    <a:cubicBezTo>
                      <a:pt x="0" y="1"/>
                      <a:pt x="0" y="1"/>
                      <a:pt x="0" y="1"/>
                    </a:cubicBezTo>
                    <a:cubicBezTo>
                      <a:pt x="0" y="1"/>
                      <a:pt x="0" y="1"/>
                      <a:pt x="0" y="1"/>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0"/>
                      <a:pt x="2" y="0"/>
                      <a:pt x="2" y="0"/>
                    </a:cubicBezTo>
                    <a:cubicBezTo>
                      <a:pt x="2" y="0"/>
                      <a:pt x="2" y="0"/>
                      <a:pt x="2" y="0"/>
                    </a:cubicBezTo>
                    <a:cubicBezTo>
                      <a:pt x="2" y="0"/>
                      <a:pt x="2" y="0"/>
                      <a:pt x="2" y="0"/>
                    </a:cubicBezTo>
                    <a:cubicBezTo>
                      <a:pt x="2" y="0"/>
                      <a:pt x="2" y="0"/>
                      <a:pt x="2" y="0"/>
                    </a:cubicBezTo>
                    <a:cubicBezTo>
                      <a:pt x="2" y="0"/>
                      <a:pt x="2"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4" y="0"/>
                      <a:pt x="4" y="0"/>
                      <a:pt x="4" y="0"/>
                    </a:cubicBezTo>
                    <a:cubicBezTo>
                      <a:pt x="4" y="0"/>
                      <a:pt x="4" y="0"/>
                      <a:pt x="4" y="0"/>
                    </a:cubicBezTo>
                    <a:cubicBezTo>
                      <a:pt x="4" y="0"/>
                      <a:pt x="4" y="0"/>
                      <a:pt x="4" y="0"/>
                    </a:cubicBezTo>
                    <a:cubicBezTo>
                      <a:pt x="4" y="0"/>
                      <a:pt x="4" y="0"/>
                      <a:pt x="4" y="1"/>
                    </a:cubicBezTo>
                    <a:cubicBezTo>
                      <a:pt x="4" y="1"/>
                      <a:pt x="4" y="1"/>
                      <a:pt x="4" y="1"/>
                    </a:cubicBezTo>
                    <a:cubicBezTo>
                      <a:pt x="4" y="1"/>
                      <a:pt x="4" y="1"/>
                      <a:pt x="4" y="1"/>
                    </a:cubicBezTo>
                    <a:cubicBezTo>
                      <a:pt x="4" y="1"/>
                      <a:pt x="4" y="1"/>
                      <a:pt x="4" y="1"/>
                    </a:cubicBezTo>
                    <a:cubicBezTo>
                      <a:pt x="4" y="1"/>
                      <a:pt x="4" y="2"/>
                      <a:pt x="3" y="2"/>
                    </a:cubicBezTo>
                    <a:cubicBezTo>
                      <a:pt x="3" y="2"/>
                      <a:pt x="3" y="2"/>
                      <a:pt x="3" y="2"/>
                    </a:cubicBezTo>
                    <a:cubicBezTo>
                      <a:pt x="3" y="2"/>
                      <a:pt x="3" y="1"/>
                      <a:pt x="3" y="1"/>
                    </a:cubicBezTo>
                    <a:cubicBezTo>
                      <a:pt x="3" y="1"/>
                      <a:pt x="3" y="1"/>
                      <a:pt x="3" y="1"/>
                    </a:cubicBezTo>
                    <a:cubicBezTo>
                      <a:pt x="3" y="2"/>
                      <a:pt x="2" y="2"/>
                      <a:pt x="2" y="2"/>
                    </a:cubicBezTo>
                    <a:cubicBezTo>
                      <a:pt x="2" y="2"/>
                      <a:pt x="2" y="2"/>
                      <a:pt x="2" y="2"/>
                    </a:cubicBezTo>
                    <a:cubicBezTo>
                      <a:pt x="2" y="2"/>
                      <a:pt x="2" y="2"/>
                      <a:pt x="1" y="1"/>
                    </a:cubicBezTo>
                    <a:cubicBezTo>
                      <a:pt x="1" y="1"/>
                      <a:pt x="1" y="1"/>
                      <a:pt x="1" y="1"/>
                    </a:cubicBezTo>
                    <a:cubicBezTo>
                      <a:pt x="1" y="2"/>
                      <a:pt x="1" y="2"/>
                      <a:pt x="1" y="2"/>
                    </a:cubicBezTo>
                    <a:cubicBezTo>
                      <a:pt x="1" y="2"/>
                      <a:pt x="1" y="2"/>
                      <a:pt x="1" y="2"/>
                    </a:cubicBezTo>
                    <a:cubicBezTo>
                      <a:pt x="1" y="2"/>
                      <a:pt x="1" y="2"/>
                      <a:pt x="1" y="2"/>
                    </a:cubicBezTo>
                    <a:cubicBezTo>
                      <a:pt x="1" y="2"/>
                      <a:pt x="1" y="2"/>
                      <a:pt x="1" y="2"/>
                    </a:cubicBezTo>
                    <a:cubicBezTo>
                      <a:pt x="0" y="2"/>
                      <a:pt x="0" y="2"/>
                      <a:pt x="0" y="1"/>
                    </a:cubicBezTo>
                    <a:close/>
                    <a:moveTo>
                      <a:pt x="3" y="1"/>
                    </a:moveTo>
                    <a:cubicBezTo>
                      <a:pt x="3" y="1"/>
                      <a:pt x="3" y="1"/>
                      <a:pt x="3" y="1"/>
                    </a:cubicBezTo>
                    <a:cubicBezTo>
                      <a:pt x="3" y="1"/>
                      <a:pt x="3" y="1"/>
                      <a:pt x="3" y="1"/>
                    </a:cubicBezTo>
                    <a:cubicBezTo>
                      <a:pt x="3" y="1"/>
                      <a:pt x="3" y="1"/>
                      <a:pt x="3" y="1"/>
                    </a:cubicBezTo>
                    <a:close/>
                    <a:moveTo>
                      <a:pt x="2" y="1"/>
                    </a:moveTo>
                    <a:cubicBezTo>
                      <a:pt x="2" y="1"/>
                      <a:pt x="2" y="1"/>
                      <a:pt x="2" y="1"/>
                    </a:cubicBezTo>
                    <a:cubicBezTo>
                      <a:pt x="2" y="1"/>
                      <a:pt x="2" y="1"/>
                      <a:pt x="2" y="1"/>
                    </a:cubicBezTo>
                    <a:cubicBezTo>
                      <a:pt x="2" y="1"/>
                      <a:pt x="2" y="1"/>
                      <a:pt x="2" y="1"/>
                    </a:cubicBezTo>
                    <a:close/>
                    <a:moveTo>
                      <a:pt x="3" y="1"/>
                    </a:moveTo>
                    <a:cubicBezTo>
                      <a:pt x="2" y="1"/>
                      <a:pt x="2" y="1"/>
                      <a:pt x="2" y="1"/>
                    </a:cubicBezTo>
                    <a:cubicBezTo>
                      <a:pt x="3" y="1"/>
                      <a:pt x="3" y="1"/>
                      <a:pt x="3" y="1"/>
                    </a:cubicBezTo>
                    <a:close/>
                    <a:moveTo>
                      <a:pt x="4" y="1"/>
                    </a:moveTo>
                    <a:cubicBezTo>
                      <a:pt x="3" y="1"/>
                      <a:pt x="3" y="1"/>
                      <a:pt x="3" y="1"/>
                    </a:cubicBezTo>
                    <a:cubicBezTo>
                      <a:pt x="4" y="1"/>
                      <a:pt x="4" y="1"/>
                      <a:pt x="4" y="1"/>
                    </a:cubicBezTo>
                    <a:close/>
                    <a:moveTo>
                      <a:pt x="3" y="1"/>
                    </a:moveTo>
                    <a:cubicBezTo>
                      <a:pt x="3" y="1"/>
                      <a:pt x="3" y="1"/>
                      <a:pt x="3" y="1"/>
                    </a:cubicBezTo>
                    <a:cubicBezTo>
                      <a:pt x="3" y="1"/>
                      <a:pt x="3" y="1"/>
                      <a:pt x="3" y="1"/>
                    </a:cubicBezTo>
                    <a:close/>
                    <a:moveTo>
                      <a:pt x="3" y="1"/>
                    </a:moveTo>
                    <a:cubicBezTo>
                      <a:pt x="3" y="0"/>
                      <a:pt x="3" y="0"/>
                      <a:pt x="3" y="0"/>
                    </a:cubicBezTo>
                    <a:cubicBezTo>
                      <a:pt x="3" y="1"/>
                      <a:pt x="3" y="1"/>
                      <a:pt x="3" y="1"/>
                    </a:cubicBezTo>
                    <a:close/>
                    <a:moveTo>
                      <a:pt x="1" y="1"/>
                    </a:moveTo>
                    <a:cubicBezTo>
                      <a:pt x="1" y="1"/>
                      <a:pt x="1" y="1"/>
                      <a:pt x="1" y="1"/>
                    </a:cubicBezTo>
                    <a:cubicBezTo>
                      <a:pt x="1" y="1"/>
                      <a:pt x="1" y="1"/>
                      <a:pt x="1" y="1"/>
                    </a:cubicBezTo>
                    <a:cubicBezTo>
                      <a:pt x="1" y="1"/>
                      <a:pt x="1" y="1"/>
                      <a:pt x="1" y="1"/>
                    </a:cubicBezTo>
                    <a:close/>
                    <a:moveTo>
                      <a:pt x="1" y="1"/>
                    </a:moveTo>
                    <a:cubicBezTo>
                      <a:pt x="1" y="0"/>
                      <a:pt x="1" y="0"/>
                      <a:pt x="1" y="0"/>
                    </a:cubicBezTo>
                    <a:cubicBezTo>
                      <a:pt x="1" y="1"/>
                      <a:pt x="1" y="1"/>
                      <a:pt x="1" y="1"/>
                    </a:cubicBezTo>
                    <a:close/>
                    <a:moveTo>
                      <a:pt x="2" y="1"/>
                    </a:moveTo>
                    <a:cubicBezTo>
                      <a:pt x="2" y="0"/>
                      <a:pt x="2" y="0"/>
                      <a:pt x="2" y="0"/>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íŝlíḍè">
                <a:extLst>
                  <a:ext uri="{FF2B5EF4-FFF2-40B4-BE49-F238E27FC236}">
                    <a16:creationId xmlns:a16="http://schemas.microsoft.com/office/drawing/2014/main" id="{33284EDD-DA30-4CAE-81D3-AEC646E4A7E4}"/>
                  </a:ext>
                </a:extLst>
              </p:cNvPr>
              <p:cNvSpPr/>
              <p:nvPr/>
            </p:nvSpPr>
            <p:spPr bwMode="auto">
              <a:xfrm>
                <a:off x="11165381" y="6436377"/>
                <a:ext cx="8147" cy="5431"/>
              </a:xfrm>
              <a:custGeom>
                <a:avLst/>
                <a:gdLst>
                  <a:gd name="T0" fmla="*/ 2 w 3"/>
                  <a:gd name="T1" fmla="*/ 1 h 2"/>
                  <a:gd name="T2" fmla="*/ 1 w 3"/>
                  <a:gd name="T3" fmla="*/ 1 h 2"/>
                  <a:gd name="T4" fmla="*/ 0 w 3"/>
                  <a:gd name="T5" fmla="*/ 1 h 2"/>
                  <a:gd name="T6" fmla="*/ 1 w 3"/>
                  <a:gd name="T7" fmla="*/ 1 h 2"/>
                  <a:gd name="T8" fmla="*/ 1 w 3"/>
                  <a:gd name="T9" fmla="*/ 2 h 2"/>
                  <a:gd name="T10" fmla="*/ 2 w 3"/>
                  <a:gd name="T11" fmla="*/ 2 h 2"/>
                  <a:gd name="T12" fmla="*/ 3 w 3"/>
                  <a:gd name="T13" fmla="*/ 1 h 2"/>
                  <a:gd name="T14" fmla="*/ 2 w 3"/>
                  <a:gd name="T15" fmla="*/ 0 h 2"/>
                  <a:gd name="T16" fmla="*/ 2 w 3"/>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2" y="1"/>
                    </a:moveTo>
                    <a:cubicBezTo>
                      <a:pt x="2" y="1"/>
                      <a:pt x="2" y="1"/>
                      <a:pt x="1" y="1"/>
                    </a:cubicBezTo>
                    <a:cubicBezTo>
                      <a:pt x="1" y="1"/>
                      <a:pt x="0" y="1"/>
                      <a:pt x="0" y="1"/>
                    </a:cubicBezTo>
                    <a:cubicBezTo>
                      <a:pt x="0" y="1"/>
                      <a:pt x="0" y="1"/>
                      <a:pt x="1" y="1"/>
                    </a:cubicBezTo>
                    <a:cubicBezTo>
                      <a:pt x="1" y="1"/>
                      <a:pt x="1" y="1"/>
                      <a:pt x="1" y="2"/>
                    </a:cubicBezTo>
                    <a:cubicBezTo>
                      <a:pt x="2" y="2"/>
                      <a:pt x="2" y="2"/>
                      <a:pt x="2" y="2"/>
                    </a:cubicBezTo>
                    <a:cubicBezTo>
                      <a:pt x="3" y="2"/>
                      <a:pt x="3" y="2"/>
                      <a:pt x="3" y="1"/>
                    </a:cubicBezTo>
                    <a:cubicBezTo>
                      <a:pt x="3" y="1"/>
                      <a:pt x="3" y="0"/>
                      <a:pt x="2" y="0"/>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îSḷiḑé">
                <a:extLst>
                  <a:ext uri="{FF2B5EF4-FFF2-40B4-BE49-F238E27FC236}">
                    <a16:creationId xmlns:a16="http://schemas.microsoft.com/office/drawing/2014/main" id="{E9D3FD34-BAEE-4F92-95D3-23D9954C6D43}"/>
                  </a:ext>
                </a:extLst>
              </p:cNvPr>
              <p:cNvSpPr/>
              <p:nvPr/>
            </p:nvSpPr>
            <p:spPr bwMode="auto">
              <a:xfrm>
                <a:off x="11165381" y="6436377"/>
                <a:ext cx="10863" cy="5431"/>
              </a:xfrm>
              <a:custGeom>
                <a:avLst/>
                <a:gdLst>
                  <a:gd name="T0" fmla="*/ 1 w 4"/>
                  <a:gd name="T1" fmla="*/ 2 h 2"/>
                  <a:gd name="T2" fmla="*/ 0 w 4"/>
                  <a:gd name="T3" fmla="*/ 2 h 2"/>
                  <a:gd name="T4" fmla="*/ 0 w 4"/>
                  <a:gd name="T5" fmla="*/ 2 h 2"/>
                  <a:gd name="T6" fmla="*/ 0 w 4"/>
                  <a:gd name="T7" fmla="*/ 1 h 2"/>
                  <a:gd name="T8" fmla="*/ 0 w 4"/>
                  <a:gd name="T9" fmla="*/ 1 h 2"/>
                  <a:gd name="T10" fmla="*/ 0 w 4"/>
                  <a:gd name="T11" fmla="*/ 0 h 2"/>
                  <a:gd name="T12" fmla="*/ 0 w 4"/>
                  <a:gd name="T13" fmla="*/ 0 h 2"/>
                  <a:gd name="T14" fmla="*/ 1 w 4"/>
                  <a:gd name="T15" fmla="*/ 0 h 2"/>
                  <a:gd name="T16" fmla="*/ 1 w 4"/>
                  <a:gd name="T17" fmla="*/ 0 h 2"/>
                  <a:gd name="T18" fmla="*/ 2 w 4"/>
                  <a:gd name="T19" fmla="*/ 0 h 2"/>
                  <a:gd name="T20" fmla="*/ 2 w 4"/>
                  <a:gd name="T21" fmla="*/ 0 h 2"/>
                  <a:gd name="T22" fmla="*/ 2 w 4"/>
                  <a:gd name="T23" fmla="*/ 0 h 2"/>
                  <a:gd name="T24" fmla="*/ 2 w 4"/>
                  <a:gd name="T25" fmla="*/ 0 h 2"/>
                  <a:gd name="T26" fmla="*/ 2 w 4"/>
                  <a:gd name="T27" fmla="*/ 0 h 2"/>
                  <a:gd name="T28" fmla="*/ 2 w 4"/>
                  <a:gd name="T29" fmla="*/ 0 h 2"/>
                  <a:gd name="T30" fmla="*/ 2 w 4"/>
                  <a:gd name="T31" fmla="*/ 0 h 2"/>
                  <a:gd name="T32" fmla="*/ 2 w 4"/>
                  <a:gd name="T33" fmla="*/ 0 h 2"/>
                  <a:gd name="T34" fmla="*/ 2 w 4"/>
                  <a:gd name="T35" fmla="*/ 0 h 2"/>
                  <a:gd name="T36" fmla="*/ 2 w 4"/>
                  <a:gd name="T37" fmla="*/ 0 h 2"/>
                  <a:gd name="T38" fmla="*/ 3 w 4"/>
                  <a:gd name="T39" fmla="*/ 1 h 2"/>
                  <a:gd name="T40" fmla="*/ 3 w 4"/>
                  <a:gd name="T41" fmla="*/ 1 h 2"/>
                  <a:gd name="T42" fmla="*/ 3 w 4"/>
                  <a:gd name="T43" fmla="*/ 1 h 2"/>
                  <a:gd name="T44" fmla="*/ 3 w 4"/>
                  <a:gd name="T45" fmla="*/ 1 h 2"/>
                  <a:gd name="T46" fmla="*/ 3 w 4"/>
                  <a:gd name="T47" fmla="*/ 2 h 2"/>
                  <a:gd name="T48" fmla="*/ 3 w 4"/>
                  <a:gd name="T49" fmla="*/ 2 h 2"/>
                  <a:gd name="T50" fmla="*/ 2 w 4"/>
                  <a:gd name="T51" fmla="*/ 2 h 2"/>
                  <a:gd name="T52" fmla="*/ 2 w 4"/>
                  <a:gd name="T53" fmla="*/ 2 h 2"/>
                  <a:gd name="T54" fmla="*/ 1 w 4"/>
                  <a:gd name="T55" fmla="*/ 2 h 2"/>
                  <a:gd name="T56" fmla="*/ 2 w 4"/>
                  <a:gd name="T57" fmla="*/ 1 h 2"/>
                  <a:gd name="T58" fmla="*/ 2 w 4"/>
                  <a:gd name="T59" fmla="*/ 1 h 2"/>
                  <a:gd name="T60" fmla="*/ 2 w 4"/>
                  <a:gd name="T61" fmla="*/ 1 h 2"/>
                  <a:gd name="T62" fmla="*/ 2 w 4"/>
                  <a:gd name="T6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 h="2">
                    <a:moveTo>
                      <a:pt x="1" y="2"/>
                    </a:moveTo>
                    <a:cubicBezTo>
                      <a:pt x="1" y="2"/>
                      <a:pt x="1" y="2"/>
                      <a:pt x="0" y="2"/>
                    </a:cubicBezTo>
                    <a:cubicBezTo>
                      <a:pt x="0" y="2"/>
                      <a:pt x="0" y="2"/>
                      <a:pt x="0" y="2"/>
                    </a:cubicBezTo>
                    <a:cubicBezTo>
                      <a:pt x="0" y="2"/>
                      <a:pt x="0" y="2"/>
                      <a:pt x="0" y="1"/>
                    </a:cubicBezTo>
                    <a:cubicBezTo>
                      <a:pt x="0" y="1"/>
                      <a:pt x="0" y="1"/>
                      <a:pt x="0" y="1"/>
                    </a:cubicBezTo>
                    <a:cubicBezTo>
                      <a:pt x="0" y="1"/>
                      <a:pt x="0" y="1"/>
                      <a:pt x="0" y="0"/>
                    </a:cubicBezTo>
                    <a:cubicBezTo>
                      <a:pt x="0" y="0"/>
                      <a:pt x="0" y="0"/>
                      <a:pt x="0" y="0"/>
                    </a:cubicBezTo>
                    <a:cubicBezTo>
                      <a:pt x="0" y="0"/>
                      <a:pt x="1" y="0"/>
                      <a:pt x="1" y="0"/>
                    </a:cubicBezTo>
                    <a:cubicBezTo>
                      <a:pt x="1" y="0"/>
                      <a:pt x="1" y="0"/>
                      <a:pt x="1" y="0"/>
                    </a:cubicBezTo>
                    <a:cubicBezTo>
                      <a:pt x="1"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4" y="0"/>
                      <a:pt x="3" y="1"/>
                      <a:pt x="3" y="1"/>
                    </a:cubicBezTo>
                    <a:cubicBezTo>
                      <a:pt x="3" y="1"/>
                      <a:pt x="3" y="1"/>
                      <a:pt x="3" y="1"/>
                    </a:cubicBezTo>
                    <a:cubicBezTo>
                      <a:pt x="3" y="1"/>
                      <a:pt x="3" y="1"/>
                      <a:pt x="3" y="1"/>
                    </a:cubicBezTo>
                    <a:cubicBezTo>
                      <a:pt x="3" y="1"/>
                      <a:pt x="3" y="1"/>
                      <a:pt x="3" y="1"/>
                    </a:cubicBezTo>
                    <a:cubicBezTo>
                      <a:pt x="3" y="2"/>
                      <a:pt x="3" y="2"/>
                      <a:pt x="3" y="2"/>
                    </a:cubicBezTo>
                    <a:cubicBezTo>
                      <a:pt x="3" y="2"/>
                      <a:pt x="3" y="2"/>
                      <a:pt x="3" y="2"/>
                    </a:cubicBezTo>
                    <a:cubicBezTo>
                      <a:pt x="2" y="2"/>
                      <a:pt x="2" y="2"/>
                      <a:pt x="2" y="2"/>
                    </a:cubicBezTo>
                    <a:cubicBezTo>
                      <a:pt x="2" y="2"/>
                      <a:pt x="2" y="2"/>
                      <a:pt x="2" y="2"/>
                    </a:cubicBezTo>
                    <a:cubicBezTo>
                      <a:pt x="2" y="2"/>
                      <a:pt x="1" y="2"/>
                      <a:pt x="1" y="2"/>
                    </a:cubicBezTo>
                    <a:close/>
                    <a:moveTo>
                      <a:pt x="2" y="1"/>
                    </a:move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ïsḷíḍe">
                <a:extLst>
                  <a:ext uri="{FF2B5EF4-FFF2-40B4-BE49-F238E27FC236}">
                    <a16:creationId xmlns:a16="http://schemas.microsoft.com/office/drawing/2014/main" id="{2C54AD98-6733-41E0-A285-1621FFCAED2D}"/>
                  </a:ext>
                </a:extLst>
              </p:cNvPr>
              <p:cNvSpPr/>
              <p:nvPr/>
            </p:nvSpPr>
            <p:spPr bwMode="auto">
              <a:xfrm>
                <a:off x="11272652" y="6428230"/>
                <a:ext cx="57030" cy="67893"/>
              </a:xfrm>
              <a:custGeom>
                <a:avLst/>
                <a:gdLst>
                  <a:gd name="T0" fmla="*/ 12 w 20"/>
                  <a:gd name="T1" fmla="*/ 24 h 24"/>
                  <a:gd name="T2" fmla="*/ 12 w 20"/>
                  <a:gd name="T3" fmla="*/ 24 h 24"/>
                  <a:gd name="T4" fmla="*/ 10 w 20"/>
                  <a:gd name="T5" fmla="*/ 23 h 24"/>
                  <a:gd name="T6" fmla="*/ 9 w 20"/>
                  <a:gd name="T7" fmla="*/ 23 h 24"/>
                  <a:gd name="T8" fmla="*/ 8 w 20"/>
                  <a:gd name="T9" fmla="*/ 19 h 24"/>
                  <a:gd name="T10" fmla="*/ 4 w 20"/>
                  <a:gd name="T11" fmla="*/ 16 h 24"/>
                  <a:gd name="T12" fmla="*/ 3 w 20"/>
                  <a:gd name="T13" fmla="*/ 13 h 24"/>
                  <a:gd name="T14" fmla="*/ 2 w 20"/>
                  <a:gd name="T15" fmla="*/ 11 h 24"/>
                  <a:gd name="T16" fmla="*/ 1 w 20"/>
                  <a:gd name="T17" fmla="*/ 9 h 24"/>
                  <a:gd name="T18" fmla="*/ 0 w 20"/>
                  <a:gd name="T19" fmla="*/ 7 h 24"/>
                  <a:gd name="T20" fmla="*/ 0 w 20"/>
                  <a:gd name="T21" fmla="*/ 5 h 24"/>
                  <a:gd name="T22" fmla="*/ 1 w 20"/>
                  <a:gd name="T23" fmla="*/ 4 h 24"/>
                  <a:gd name="T24" fmla="*/ 1 w 20"/>
                  <a:gd name="T25" fmla="*/ 3 h 24"/>
                  <a:gd name="T26" fmla="*/ 1 w 20"/>
                  <a:gd name="T27" fmla="*/ 1 h 24"/>
                  <a:gd name="T28" fmla="*/ 2 w 20"/>
                  <a:gd name="T29" fmla="*/ 1 h 24"/>
                  <a:gd name="T30" fmla="*/ 2 w 20"/>
                  <a:gd name="T31" fmla="*/ 3 h 24"/>
                  <a:gd name="T32" fmla="*/ 2 w 20"/>
                  <a:gd name="T33" fmla="*/ 4 h 24"/>
                  <a:gd name="T34" fmla="*/ 2 w 20"/>
                  <a:gd name="T35" fmla="*/ 5 h 24"/>
                  <a:gd name="T36" fmla="*/ 2 w 20"/>
                  <a:gd name="T37" fmla="*/ 6 h 24"/>
                  <a:gd name="T38" fmla="*/ 1 w 20"/>
                  <a:gd name="T39" fmla="*/ 7 h 24"/>
                  <a:gd name="T40" fmla="*/ 2 w 20"/>
                  <a:gd name="T41" fmla="*/ 8 h 24"/>
                  <a:gd name="T42" fmla="*/ 4 w 20"/>
                  <a:gd name="T43" fmla="*/ 11 h 24"/>
                  <a:gd name="T44" fmla="*/ 4 w 20"/>
                  <a:gd name="T45" fmla="*/ 13 h 24"/>
                  <a:gd name="T46" fmla="*/ 5 w 20"/>
                  <a:gd name="T47" fmla="*/ 15 h 24"/>
                  <a:gd name="T48" fmla="*/ 9 w 20"/>
                  <a:gd name="T49" fmla="*/ 19 h 24"/>
                  <a:gd name="T50" fmla="*/ 10 w 20"/>
                  <a:gd name="T51" fmla="*/ 21 h 24"/>
                  <a:gd name="T52" fmla="*/ 11 w 20"/>
                  <a:gd name="T53" fmla="*/ 22 h 24"/>
                  <a:gd name="T54" fmla="*/ 11 w 20"/>
                  <a:gd name="T55" fmla="*/ 19 h 24"/>
                  <a:gd name="T56" fmla="*/ 11 w 20"/>
                  <a:gd name="T57" fmla="*/ 18 h 24"/>
                  <a:gd name="T58" fmla="*/ 11 w 20"/>
                  <a:gd name="T59" fmla="*/ 16 h 24"/>
                  <a:gd name="T60" fmla="*/ 14 w 20"/>
                  <a:gd name="T61" fmla="*/ 12 h 24"/>
                  <a:gd name="T62" fmla="*/ 15 w 20"/>
                  <a:gd name="T63" fmla="*/ 11 h 24"/>
                  <a:gd name="T64" fmla="*/ 17 w 20"/>
                  <a:gd name="T65" fmla="*/ 7 h 24"/>
                  <a:gd name="T66" fmla="*/ 18 w 20"/>
                  <a:gd name="T67" fmla="*/ 3 h 24"/>
                  <a:gd name="T68" fmla="*/ 18 w 20"/>
                  <a:gd name="T69" fmla="*/ 3 h 24"/>
                  <a:gd name="T70" fmla="*/ 18 w 20"/>
                  <a:gd name="T71" fmla="*/ 2 h 24"/>
                  <a:gd name="T72" fmla="*/ 18 w 20"/>
                  <a:gd name="T73" fmla="*/ 0 h 24"/>
                  <a:gd name="T74" fmla="*/ 19 w 20"/>
                  <a:gd name="T75" fmla="*/ 2 h 24"/>
                  <a:gd name="T76" fmla="*/ 20 w 20"/>
                  <a:gd name="T77" fmla="*/ 3 h 24"/>
                  <a:gd name="T78" fmla="*/ 19 w 20"/>
                  <a:gd name="T79" fmla="*/ 3 h 24"/>
                  <a:gd name="T80" fmla="*/ 20 w 20"/>
                  <a:gd name="T81" fmla="*/ 3 h 24"/>
                  <a:gd name="T82" fmla="*/ 20 w 20"/>
                  <a:gd name="T83" fmla="*/ 3 h 24"/>
                  <a:gd name="T84" fmla="*/ 18 w 20"/>
                  <a:gd name="T85" fmla="*/ 7 h 24"/>
                  <a:gd name="T86" fmla="*/ 16 w 20"/>
                  <a:gd name="T87" fmla="*/ 11 h 24"/>
                  <a:gd name="T88" fmla="*/ 14 w 20"/>
                  <a:gd name="T89" fmla="*/ 13 h 24"/>
                  <a:gd name="T90" fmla="*/ 13 w 20"/>
                  <a:gd name="T91" fmla="*/ 16 h 24"/>
                  <a:gd name="T92" fmla="*/ 12 w 20"/>
                  <a:gd name="T93" fmla="*/ 18 h 24"/>
                  <a:gd name="T94" fmla="*/ 12 w 20"/>
                  <a:gd name="T95" fmla="*/ 19 h 24"/>
                  <a:gd name="T96" fmla="*/ 12 w 20"/>
                  <a:gd name="T97" fmla="*/ 22 h 24"/>
                  <a:gd name="T98" fmla="*/ 12 w 20"/>
                  <a:gd name="T99" fmla="*/ 23 h 24"/>
                  <a:gd name="T100" fmla="*/ 12 w 20"/>
                  <a:gd name="T101" fmla="*/ 23 h 24"/>
                  <a:gd name="T102" fmla="*/ 12 w 20"/>
                  <a:gd name="T10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 h="24">
                    <a:moveTo>
                      <a:pt x="12" y="24"/>
                    </a:moveTo>
                    <a:cubicBezTo>
                      <a:pt x="12" y="24"/>
                      <a:pt x="12" y="24"/>
                      <a:pt x="12" y="24"/>
                    </a:cubicBezTo>
                    <a:cubicBezTo>
                      <a:pt x="12" y="24"/>
                      <a:pt x="12" y="24"/>
                      <a:pt x="12" y="24"/>
                    </a:cubicBezTo>
                    <a:cubicBezTo>
                      <a:pt x="12" y="24"/>
                      <a:pt x="12" y="24"/>
                      <a:pt x="12" y="24"/>
                    </a:cubicBezTo>
                    <a:cubicBezTo>
                      <a:pt x="11" y="24"/>
                      <a:pt x="11" y="23"/>
                      <a:pt x="10" y="23"/>
                    </a:cubicBezTo>
                    <a:cubicBezTo>
                      <a:pt x="10" y="23"/>
                      <a:pt x="10" y="23"/>
                      <a:pt x="10" y="23"/>
                    </a:cubicBezTo>
                    <a:cubicBezTo>
                      <a:pt x="10" y="23"/>
                      <a:pt x="10" y="23"/>
                      <a:pt x="9" y="23"/>
                    </a:cubicBezTo>
                    <a:cubicBezTo>
                      <a:pt x="9" y="23"/>
                      <a:pt x="9" y="23"/>
                      <a:pt x="9" y="23"/>
                    </a:cubicBezTo>
                    <a:cubicBezTo>
                      <a:pt x="8" y="22"/>
                      <a:pt x="8" y="21"/>
                      <a:pt x="8" y="19"/>
                    </a:cubicBezTo>
                    <a:cubicBezTo>
                      <a:pt x="8" y="19"/>
                      <a:pt x="8" y="19"/>
                      <a:pt x="8" y="19"/>
                    </a:cubicBezTo>
                    <a:cubicBezTo>
                      <a:pt x="8" y="18"/>
                      <a:pt x="6" y="17"/>
                      <a:pt x="4" y="16"/>
                    </a:cubicBezTo>
                    <a:cubicBezTo>
                      <a:pt x="4" y="16"/>
                      <a:pt x="4" y="16"/>
                      <a:pt x="4" y="16"/>
                    </a:cubicBezTo>
                    <a:cubicBezTo>
                      <a:pt x="3" y="15"/>
                      <a:pt x="3" y="14"/>
                      <a:pt x="3" y="13"/>
                    </a:cubicBezTo>
                    <a:cubicBezTo>
                      <a:pt x="3" y="13"/>
                      <a:pt x="3" y="13"/>
                      <a:pt x="3" y="13"/>
                    </a:cubicBezTo>
                    <a:cubicBezTo>
                      <a:pt x="3" y="13"/>
                      <a:pt x="3" y="12"/>
                      <a:pt x="2" y="11"/>
                    </a:cubicBezTo>
                    <a:cubicBezTo>
                      <a:pt x="2" y="11"/>
                      <a:pt x="2" y="11"/>
                      <a:pt x="2" y="11"/>
                    </a:cubicBezTo>
                    <a:cubicBezTo>
                      <a:pt x="2" y="10"/>
                      <a:pt x="1" y="9"/>
                      <a:pt x="1" y="9"/>
                    </a:cubicBezTo>
                    <a:cubicBezTo>
                      <a:pt x="1" y="9"/>
                      <a:pt x="1" y="9"/>
                      <a:pt x="1" y="9"/>
                    </a:cubicBezTo>
                    <a:cubicBezTo>
                      <a:pt x="0" y="8"/>
                      <a:pt x="0" y="8"/>
                      <a:pt x="0" y="7"/>
                    </a:cubicBezTo>
                    <a:cubicBezTo>
                      <a:pt x="0" y="7"/>
                      <a:pt x="0" y="7"/>
                      <a:pt x="0" y="7"/>
                    </a:cubicBezTo>
                    <a:cubicBezTo>
                      <a:pt x="0" y="6"/>
                      <a:pt x="0" y="6"/>
                      <a:pt x="0" y="5"/>
                    </a:cubicBezTo>
                    <a:cubicBezTo>
                      <a:pt x="0" y="5"/>
                      <a:pt x="0" y="5"/>
                      <a:pt x="0" y="5"/>
                    </a:cubicBezTo>
                    <a:cubicBezTo>
                      <a:pt x="1" y="5"/>
                      <a:pt x="1" y="4"/>
                      <a:pt x="1" y="4"/>
                    </a:cubicBezTo>
                    <a:cubicBezTo>
                      <a:pt x="1" y="4"/>
                      <a:pt x="1" y="4"/>
                      <a:pt x="1" y="4"/>
                    </a:cubicBezTo>
                    <a:cubicBezTo>
                      <a:pt x="1" y="4"/>
                      <a:pt x="1" y="4"/>
                      <a:pt x="1" y="4"/>
                    </a:cubicBezTo>
                    <a:cubicBezTo>
                      <a:pt x="1" y="4"/>
                      <a:pt x="1" y="3"/>
                      <a:pt x="1" y="3"/>
                    </a:cubicBezTo>
                    <a:cubicBezTo>
                      <a:pt x="1" y="3"/>
                      <a:pt x="1" y="3"/>
                      <a:pt x="1" y="3"/>
                    </a:cubicBezTo>
                    <a:cubicBezTo>
                      <a:pt x="1" y="3"/>
                      <a:pt x="1" y="1"/>
                      <a:pt x="1" y="1"/>
                    </a:cubicBezTo>
                    <a:cubicBezTo>
                      <a:pt x="1" y="1"/>
                      <a:pt x="1" y="1"/>
                      <a:pt x="1" y="1"/>
                    </a:cubicBezTo>
                    <a:cubicBezTo>
                      <a:pt x="2" y="1"/>
                      <a:pt x="2" y="1"/>
                      <a:pt x="2" y="1"/>
                    </a:cubicBezTo>
                    <a:cubicBezTo>
                      <a:pt x="2" y="1"/>
                      <a:pt x="2" y="3"/>
                      <a:pt x="2" y="3"/>
                    </a:cubicBezTo>
                    <a:cubicBezTo>
                      <a:pt x="2" y="3"/>
                      <a:pt x="2" y="3"/>
                      <a:pt x="2" y="3"/>
                    </a:cubicBezTo>
                    <a:cubicBezTo>
                      <a:pt x="2" y="3"/>
                      <a:pt x="2" y="3"/>
                      <a:pt x="2" y="4"/>
                    </a:cubicBezTo>
                    <a:cubicBezTo>
                      <a:pt x="2" y="4"/>
                      <a:pt x="2" y="4"/>
                      <a:pt x="2" y="4"/>
                    </a:cubicBezTo>
                    <a:cubicBezTo>
                      <a:pt x="2" y="4"/>
                      <a:pt x="2" y="4"/>
                      <a:pt x="2" y="5"/>
                    </a:cubicBezTo>
                    <a:cubicBezTo>
                      <a:pt x="2" y="5"/>
                      <a:pt x="2" y="5"/>
                      <a:pt x="2" y="5"/>
                    </a:cubicBezTo>
                    <a:cubicBezTo>
                      <a:pt x="2" y="5"/>
                      <a:pt x="2" y="5"/>
                      <a:pt x="2" y="6"/>
                    </a:cubicBezTo>
                    <a:cubicBezTo>
                      <a:pt x="2" y="6"/>
                      <a:pt x="2" y="6"/>
                      <a:pt x="2" y="6"/>
                    </a:cubicBezTo>
                    <a:cubicBezTo>
                      <a:pt x="2" y="6"/>
                      <a:pt x="1" y="7"/>
                      <a:pt x="1" y="7"/>
                    </a:cubicBezTo>
                    <a:cubicBezTo>
                      <a:pt x="1" y="7"/>
                      <a:pt x="1" y="7"/>
                      <a:pt x="1" y="7"/>
                    </a:cubicBezTo>
                    <a:cubicBezTo>
                      <a:pt x="1" y="7"/>
                      <a:pt x="2" y="8"/>
                      <a:pt x="2" y="8"/>
                    </a:cubicBezTo>
                    <a:cubicBezTo>
                      <a:pt x="2" y="8"/>
                      <a:pt x="2" y="8"/>
                      <a:pt x="2" y="8"/>
                    </a:cubicBezTo>
                    <a:cubicBezTo>
                      <a:pt x="2" y="8"/>
                      <a:pt x="3" y="9"/>
                      <a:pt x="4" y="11"/>
                    </a:cubicBezTo>
                    <a:cubicBezTo>
                      <a:pt x="4" y="11"/>
                      <a:pt x="4" y="11"/>
                      <a:pt x="4" y="11"/>
                    </a:cubicBezTo>
                    <a:cubicBezTo>
                      <a:pt x="4" y="12"/>
                      <a:pt x="4" y="13"/>
                      <a:pt x="4" y="13"/>
                    </a:cubicBezTo>
                    <a:cubicBezTo>
                      <a:pt x="4" y="13"/>
                      <a:pt x="4" y="13"/>
                      <a:pt x="4" y="13"/>
                    </a:cubicBezTo>
                    <a:cubicBezTo>
                      <a:pt x="4" y="14"/>
                      <a:pt x="4" y="14"/>
                      <a:pt x="5" y="15"/>
                    </a:cubicBezTo>
                    <a:cubicBezTo>
                      <a:pt x="5" y="15"/>
                      <a:pt x="5" y="15"/>
                      <a:pt x="5" y="15"/>
                    </a:cubicBezTo>
                    <a:cubicBezTo>
                      <a:pt x="6" y="16"/>
                      <a:pt x="9" y="17"/>
                      <a:pt x="9" y="19"/>
                    </a:cubicBezTo>
                    <a:cubicBezTo>
                      <a:pt x="9" y="19"/>
                      <a:pt x="9" y="19"/>
                      <a:pt x="9" y="19"/>
                    </a:cubicBezTo>
                    <a:cubicBezTo>
                      <a:pt x="9" y="20"/>
                      <a:pt x="10" y="21"/>
                      <a:pt x="10" y="21"/>
                    </a:cubicBezTo>
                    <a:cubicBezTo>
                      <a:pt x="10" y="21"/>
                      <a:pt x="10" y="21"/>
                      <a:pt x="10" y="21"/>
                    </a:cubicBezTo>
                    <a:cubicBezTo>
                      <a:pt x="10" y="21"/>
                      <a:pt x="11" y="22"/>
                      <a:pt x="11" y="22"/>
                    </a:cubicBezTo>
                    <a:cubicBezTo>
                      <a:pt x="11" y="22"/>
                      <a:pt x="11" y="22"/>
                      <a:pt x="11" y="22"/>
                    </a:cubicBezTo>
                    <a:cubicBezTo>
                      <a:pt x="11" y="21"/>
                      <a:pt x="11" y="20"/>
                      <a:pt x="11" y="19"/>
                    </a:cubicBezTo>
                    <a:cubicBezTo>
                      <a:pt x="11" y="19"/>
                      <a:pt x="11" y="19"/>
                      <a:pt x="11" y="19"/>
                    </a:cubicBezTo>
                    <a:cubicBezTo>
                      <a:pt x="11" y="19"/>
                      <a:pt x="11" y="19"/>
                      <a:pt x="11" y="18"/>
                    </a:cubicBezTo>
                    <a:cubicBezTo>
                      <a:pt x="11" y="18"/>
                      <a:pt x="11" y="18"/>
                      <a:pt x="11" y="18"/>
                    </a:cubicBezTo>
                    <a:cubicBezTo>
                      <a:pt x="11" y="17"/>
                      <a:pt x="11" y="17"/>
                      <a:pt x="11" y="16"/>
                    </a:cubicBezTo>
                    <a:cubicBezTo>
                      <a:pt x="11" y="16"/>
                      <a:pt x="11" y="16"/>
                      <a:pt x="11" y="16"/>
                    </a:cubicBezTo>
                    <a:cubicBezTo>
                      <a:pt x="12" y="14"/>
                      <a:pt x="13" y="13"/>
                      <a:pt x="14" y="12"/>
                    </a:cubicBezTo>
                    <a:cubicBezTo>
                      <a:pt x="14" y="12"/>
                      <a:pt x="14" y="12"/>
                      <a:pt x="14" y="12"/>
                    </a:cubicBezTo>
                    <a:cubicBezTo>
                      <a:pt x="14" y="12"/>
                      <a:pt x="15" y="11"/>
                      <a:pt x="15" y="11"/>
                    </a:cubicBezTo>
                    <a:cubicBezTo>
                      <a:pt x="15" y="11"/>
                      <a:pt x="15" y="11"/>
                      <a:pt x="15" y="11"/>
                    </a:cubicBezTo>
                    <a:cubicBezTo>
                      <a:pt x="15" y="10"/>
                      <a:pt x="17" y="7"/>
                      <a:pt x="17" y="7"/>
                    </a:cubicBezTo>
                    <a:cubicBezTo>
                      <a:pt x="17" y="7"/>
                      <a:pt x="17" y="7"/>
                      <a:pt x="17" y="7"/>
                    </a:cubicBezTo>
                    <a:cubicBezTo>
                      <a:pt x="17" y="6"/>
                      <a:pt x="18" y="3"/>
                      <a:pt x="18" y="3"/>
                    </a:cubicBezTo>
                    <a:cubicBezTo>
                      <a:pt x="18" y="3"/>
                      <a:pt x="18" y="3"/>
                      <a:pt x="18" y="3"/>
                    </a:cubicBezTo>
                    <a:cubicBezTo>
                      <a:pt x="18" y="3"/>
                      <a:pt x="18" y="3"/>
                      <a:pt x="18" y="3"/>
                    </a:cubicBezTo>
                    <a:cubicBezTo>
                      <a:pt x="18" y="3"/>
                      <a:pt x="18" y="3"/>
                      <a:pt x="18" y="3"/>
                    </a:cubicBezTo>
                    <a:cubicBezTo>
                      <a:pt x="18" y="3"/>
                      <a:pt x="18" y="2"/>
                      <a:pt x="18" y="2"/>
                    </a:cubicBezTo>
                    <a:cubicBezTo>
                      <a:pt x="18" y="2"/>
                      <a:pt x="18" y="2"/>
                      <a:pt x="18" y="2"/>
                    </a:cubicBezTo>
                    <a:cubicBezTo>
                      <a:pt x="18" y="1"/>
                      <a:pt x="18" y="1"/>
                      <a:pt x="18" y="0"/>
                    </a:cubicBezTo>
                    <a:cubicBezTo>
                      <a:pt x="18" y="0"/>
                      <a:pt x="18" y="0"/>
                      <a:pt x="18" y="0"/>
                    </a:cubicBezTo>
                    <a:cubicBezTo>
                      <a:pt x="20" y="1"/>
                      <a:pt x="20" y="1"/>
                      <a:pt x="20" y="1"/>
                    </a:cubicBezTo>
                    <a:cubicBezTo>
                      <a:pt x="20" y="1"/>
                      <a:pt x="19" y="1"/>
                      <a:pt x="19" y="2"/>
                    </a:cubicBezTo>
                    <a:cubicBezTo>
                      <a:pt x="19" y="2"/>
                      <a:pt x="19" y="2"/>
                      <a:pt x="19" y="2"/>
                    </a:cubicBezTo>
                    <a:cubicBezTo>
                      <a:pt x="19" y="2"/>
                      <a:pt x="20" y="3"/>
                      <a:pt x="20" y="3"/>
                    </a:cubicBezTo>
                    <a:cubicBezTo>
                      <a:pt x="20" y="3"/>
                      <a:pt x="20" y="3"/>
                      <a:pt x="20" y="3"/>
                    </a:cubicBezTo>
                    <a:cubicBezTo>
                      <a:pt x="19" y="3"/>
                      <a:pt x="19" y="3"/>
                      <a:pt x="19" y="3"/>
                    </a:cubicBezTo>
                    <a:cubicBezTo>
                      <a:pt x="19" y="3"/>
                      <a:pt x="19" y="3"/>
                      <a:pt x="19" y="3"/>
                    </a:cubicBezTo>
                    <a:cubicBezTo>
                      <a:pt x="20" y="3"/>
                      <a:pt x="20" y="3"/>
                      <a:pt x="20" y="3"/>
                    </a:cubicBezTo>
                    <a:cubicBezTo>
                      <a:pt x="20" y="3"/>
                      <a:pt x="20" y="3"/>
                      <a:pt x="20" y="3"/>
                    </a:cubicBezTo>
                    <a:cubicBezTo>
                      <a:pt x="20" y="3"/>
                      <a:pt x="20" y="3"/>
                      <a:pt x="20" y="3"/>
                    </a:cubicBezTo>
                    <a:cubicBezTo>
                      <a:pt x="19" y="4"/>
                      <a:pt x="18" y="7"/>
                      <a:pt x="18" y="7"/>
                    </a:cubicBezTo>
                    <a:cubicBezTo>
                      <a:pt x="18" y="7"/>
                      <a:pt x="18" y="7"/>
                      <a:pt x="18" y="7"/>
                    </a:cubicBezTo>
                    <a:cubicBezTo>
                      <a:pt x="18" y="8"/>
                      <a:pt x="16" y="11"/>
                      <a:pt x="16" y="11"/>
                    </a:cubicBezTo>
                    <a:cubicBezTo>
                      <a:pt x="16" y="11"/>
                      <a:pt x="16" y="11"/>
                      <a:pt x="16" y="11"/>
                    </a:cubicBezTo>
                    <a:cubicBezTo>
                      <a:pt x="16" y="12"/>
                      <a:pt x="15" y="13"/>
                      <a:pt x="14" y="13"/>
                    </a:cubicBezTo>
                    <a:cubicBezTo>
                      <a:pt x="14" y="13"/>
                      <a:pt x="14" y="13"/>
                      <a:pt x="14" y="13"/>
                    </a:cubicBezTo>
                    <a:cubicBezTo>
                      <a:pt x="14" y="13"/>
                      <a:pt x="13" y="15"/>
                      <a:pt x="13" y="16"/>
                    </a:cubicBezTo>
                    <a:cubicBezTo>
                      <a:pt x="13" y="16"/>
                      <a:pt x="13" y="16"/>
                      <a:pt x="13" y="16"/>
                    </a:cubicBezTo>
                    <a:cubicBezTo>
                      <a:pt x="12" y="17"/>
                      <a:pt x="12" y="18"/>
                      <a:pt x="12" y="18"/>
                    </a:cubicBezTo>
                    <a:cubicBezTo>
                      <a:pt x="12" y="18"/>
                      <a:pt x="12" y="18"/>
                      <a:pt x="12" y="18"/>
                    </a:cubicBezTo>
                    <a:cubicBezTo>
                      <a:pt x="12" y="19"/>
                      <a:pt x="12" y="19"/>
                      <a:pt x="12" y="19"/>
                    </a:cubicBezTo>
                    <a:cubicBezTo>
                      <a:pt x="12" y="19"/>
                      <a:pt x="12" y="19"/>
                      <a:pt x="12" y="19"/>
                    </a:cubicBezTo>
                    <a:cubicBezTo>
                      <a:pt x="12" y="20"/>
                      <a:pt x="12" y="22"/>
                      <a:pt x="12" y="22"/>
                    </a:cubicBezTo>
                    <a:cubicBezTo>
                      <a:pt x="12" y="22"/>
                      <a:pt x="12" y="22"/>
                      <a:pt x="12" y="22"/>
                    </a:cubicBezTo>
                    <a:cubicBezTo>
                      <a:pt x="12" y="22"/>
                      <a:pt x="12" y="23"/>
                      <a:pt x="12" y="23"/>
                    </a:cubicBezTo>
                    <a:cubicBezTo>
                      <a:pt x="12" y="23"/>
                      <a:pt x="12" y="23"/>
                      <a:pt x="12" y="23"/>
                    </a:cubicBezTo>
                    <a:cubicBezTo>
                      <a:pt x="12" y="23"/>
                      <a:pt x="12" y="23"/>
                      <a:pt x="12" y="23"/>
                    </a:cubicBezTo>
                    <a:cubicBezTo>
                      <a:pt x="12" y="23"/>
                      <a:pt x="12" y="23"/>
                      <a:pt x="12" y="23"/>
                    </a:cubicBezTo>
                    <a:cubicBezTo>
                      <a:pt x="12" y="23"/>
                      <a:pt x="12" y="24"/>
                      <a:pt x="12" y="24"/>
                    </a:cubicBezTo>
                    <a:cubicBezTo>
                      <a:pt x="12" y="24"/>
                      <a:pt x="12" y="24"/>
                      <a:pt x="12" y="24"/>
                    </a:cubicBezTo>
                    <a:cubicBezTo>
                      <a:pt x="12" y="24"/>
                      <a:pt x="12" y="24"/>
                      <a:pt x="12"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ïṥ1idê">
                <a:extLst>
                  <a:ext uri="{FF2B5EF4-FFF2-40B4-BE49-F238E27FC236}">
                    <a16:creationId xmlns:a16="http://schemas.microsoft.com/office/drawing/2014/main" id="{CBB422FF-75D7-46B6-A8F6-52A4167AE4EF}"/>
                  </a:ext>
                </a:extLst>
              </p:cNvPr>
              <p:cNvSpPr/>
              <p:nvPr/>
            </p:nvSpPr>
            <p:spPr bwMode="auto">
              <a:xfrm>
                <a:off x="11303883" y="6496122"/>
                <a:ext cx="2716" cy="5431"/>
              </a:xfrm>
              <a:custGeom>
                <a:avLst/>
                <a:gdLst>
                  <a:gd name="T0" fmla="*/ 0 w 1"/>
                  <a:gd name="T1" fmla="*/ 1 h 2"/>
                  <a:gd name="T2" fmla="*/ 0 w 1"/>
                  <a:gd name="T3" fmla="*/ 1 h 2"/>
                  <a:gd name="T4" fmla="*/ 0 w 1"/>
                  <a:gd name="T5" fmla="*/ 1 h 2"/>
                  <a:gd name="T6" fmla="*/ 0 w 1"/>
                  <a:gd name="T7" fmla="*/ 1 h 2"/>
                  <a:gd name="T8" fmla="*/ 0 w 1"/>
                  <a:gd name="T9" fmla="*/ 1 h 2"/>
                  <a:gd name="T10" fmla="*/ 0 w 1"/>
                  <a:gd name="T11" fmla="*/ 1 h 2"/>
                  <a:gd name="T12" fmla="*/ 0 w 1"/>
                  <a:gd name="T13" fmla="*/ 1 h 2"/>
                  <a:gd name="T14" fmla="*/ 0 w 1"/>
                  <a:gd name="T15" fmla="*/ 0 h 2"/>
                  <a:gd name="T16" fmla="*/ 0 w 1"/>
                  <a:gd name="T17" fmla="*/ 0 h 2"/>
                  <a:gd name="T18" fmla="*/ 0 w 1"/>
                  <a:gd name="T19" fmla="*/ 0 h 2"/>
                  <a:gd name="T20" fmla="*/ 0 w 1"/>
                  <a:gd name="T21" fmla="*/ 0 h 2"/>
                  <a:gd name="T22" fmla="*/ 1 w 1"/>
                  <a:gd name="T23" fmla="*/ 0 h 2"/>
                  <a:gd name="T24" fmla="*/ 1 w 1"/>
                  <a:gd name="T25" fmla="*/ 0 h 2"/>
                  <a:gd name="T26" fmla="*/ 1 w 1"/>
                  <a:gd name="T27" fmla="*/ 1 h 2"/>
                  <a:gd name="T28" fmla="*/ 1 w 1"/>
                  <a:gd name="T29" fmla="*/ 1 h 2"/>
                  <a:gd name="T30" fmla="*/ 1 w 1"/>
                  <a:gd name="T31" fmla="*/ 1 h 2"/>
                  <a:gd name="T32" fmla="*/ 1 w 1"/>
                  <a:gd name="T33" fmla="*/ 1 h 2"/>
                  <a:gd name="T34" fmla="*/ 1 w 1"/>
                  <a:gd name="T35" fmla="*/ 1 h 2"/>
                  <a:gd name="T36" fmla="*/ 1 w 1"/>
                  <a:gd name="T37" fmla="*/ 1 h 2"/>
                  <a:gd name="T38" fmla="*/ 1 w 1"/>
                  <a:gd name="T39" fmla="*/ 1 h 2"/>
                  <a:gd name="T40" fmla="*/ 1 w 1"/>
                  <a:gd name="T41" fmla="*/ 1 h 2"/>
                  <a:gd name="T42" fmla="*/ 1 w 1"/>
                  <a:gd name="T43" fmla="*/ 2 h 2"/>
                  <a:gd name="T44" fmla="*/ 1 w 1"/>
                  <a:gd name="T45" fmla="*/ 2 h 2"/>
                  <a:gd name="T46" fmla="*/ 1 w 1"/>
                  <a:gd name="T47" fmla="*/ 2 h 2"/>
                  <a:gd name="T48" fmla="*/ 1 w 1"/>
                  <a:gd name="T49" fmla="*/ 2 h 2"/>
                  <a:gd name="T50" fmla="*/ 0 w 1"/>
                  <a:gd name="T51" fmla="*/ 1 h 2"/>
                  <a:gd name="T52" fmla="*/ 0 w 1"/>
                  <a:gd name="T53" fmla="*/ 1 h 2"/>
                  <a:gd name="T54" fmla="*/ 0 w 1"/>
                  <a:gd name="T55" fmla="*/ 1 h 2"/>
                  <a:gd name="T56" fmla="*/ 0 w 1"/>
                  <a:gd name="T57" fmla="*/ 1 h 2"/>
                  <a:gd name="T58" fmla="*/ 0 w 1"/>
                  <a:gd name="T59" fmla="*/ 1 h 2"/>
                  <a:gd name="T60" fmla="*/ 1 w 1"/>
                  <a:gd name="T61" fmla="*/ 1 h 2"/>
                  <a:gd name="T62" fmla="*/ 1 w 1"/>
                  <a:gd name="T63" fmla="*/ 1 h 2"/>
                  <a:gd name="T64" fmla="*/ 1 w 1"/>
                  <a:gd name="T65" fmla="*/ 1 h 2"/>
                  <a:gd name="T66" fmla="*/ 1 w 1"/>
                  <a:gd name="T67" fmla="*/ 1 h 2"/>
                  <a:gd name="T68" fmla="*/ 1 w 1"/>
                  <a:gd name="T69" fmla="*/ 1 h 2"/>
                  <a:gd name="T70" fmla="*/ 1 w 1"/>
                  <a:gd name="T71" fmla="*/ 1 h 2"/>
                  <a:gd name="T72" fmla="*/ 1 w 1"/>
                  <a:gd name="T73" fmla="*/ 1 h 2"/>
                  <a:gd name="T74" fmla="*/ 1 w 1"/>
                  <a:gd name="T75" fmla="*/ 1 h 2"/>
                  <a:gd name="T76" fmla="*/ 1 w 1"/>
                  <a:gd name="T77" fmla="*/ 1 h 2"/>
                  <a:gd name="T78" fmla="*/ 1 w 1"/>
                  <a:gd name="T79" fmla="*/ 1 h 2"/>
                  <a:gd name="T80" fmla="*/ 1 w 1"/>
                  <a:gd name="T81" fmla="*/ 1 h 2"/>
                  <a:gd name="T82" fmla="*/ 1 w 1"/>
                  <a:gd name="T83" fmla="*/ 1 h 2"/>
                  <a:gd name="T84" fmla="*/ 0 w 1"/>
                  <a:gd name="T85" fmla="*/ 0 h 2"/>
                  <a:gd name="T86" fmla="*/ 1 w 1"/>
                  <a:gd name="T87" fmla="*/ 0 h 2"/>
                  <a:gd name="T88" fmla="*/ 0 w 1"/>
                  <a:gd name="T89" fmla="*/ 0 h 2"/>
                  <a:gd name="T90" fmla="*/ 0 w 1"/>
                  <a:gd name="T91" fmla="*/ 0 h 2"/>
                  <a:gd name="T92" fmla="*/ 0 w 1"/>
                  <a:gd name="T9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 h="2">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1" y="2"/>
                    </a:cubicBezTo>
                    <a:cubicBezTo>
                      <a:pt x="1" y="2"/>
                      <a:pt x="1" y="2"/>
                      <a:pt x="1" y="2"/>
                    </a:cubicBezTo>
                    <a:cubicBezTo>
                      <a:pt x="1" y="2"/>
                      <a:pt x="1" y="2"/>
                      <a:pt x="1" y="2"/>
                    </a:cubicBezTo>
                    <a:cubicBezTo>
                      <a:pt x="1" y="2"/>
                      <a:pt x="1" y="2"/>
                      <a:pt x="1" y="2"/>
                    </a:cubicBezTo>
                    <a:cubicBezTo>
                      <a:pt x="0" y="2"/>
                      <a:pt x="0" y="2"/>
                      <a:pt x="0" y="1"/>
                    </a:cubicBezTo>
                    <a:close/>
                    <a:moveTo>
                      <a:pt x="0" y="1"/>
                    </a:moveTo>
                    <a:cubicBezTo>
                      <a:pt x="0" y="1"/>
                      <a:pt x="0" y="1"/>
                      <a:pt x="0" y="1"/>
                    </a:cubicBezTo>
                    <a:cubicBezTo>
                      <a:pt x="0" y="1"/>
                      <a:pt x="0" y="1"/>
                      <a:pt x="0" y="1"/>
                    </a:cubicBezTo>
                    <a:cubicBezTo>
                      <a:pt x="0" y="1"/>
                      <a:pt x="0" y="1"/>
                      <a:pt x="0"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ubicBezTo>
                      <a:pt x="1" y="1"/>
                      <a:pt x="1" y="1"/>
                      <a:pt x="1" y="1"/>
                    </a:cubicBezTo>
                    <a:cubicBezTo>
                      <a:pt x="1" y="1"/>
                      <a:pt x="1" y="1"/>
                      <a:pt x="1" y="1"/>
                    </a:cubicBezTo>
                    <a:cubicBezTo>
                      <a:pt x="1" y="1"/>
                      <a:pt x="1" y="1"/>
                      <a:pt x="1" y="1"/>
                    </a:cubicBezTo>
                    <a:close/>
                    <a:moveTo>
                      <a:pt x="0" y="0"/>
                    </a:move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îš1íḍê">
                <a:extLst>
                  <a:ext uri="{FF2B5EF4-FFF2-40B4-BE49-F238E27FC236}">
                    <a16:creationId xmlns:a16="http://schemas.microsoft.com/office/drawing/2014/main" id="{160328F9-19C8-4BE5-8E7B-46C6CE7742F3}"/>
                  </a:ext>
                </a:extLst>
              </p:cNvPr>
              <p:cNvSpPr/>
              <p:nvPr/>
            </p:nvSpPr>
            <p:spPr bwMode="auto">
              <a:xfrm>
                <a:off x="11324251" y="6462175"/>
                <a:ext cx="5431" cy="5431"/>
              </a:xfrm>
              <a:custGeom>
                <a:avLst/>
                <a:gdLst>
                  <a:gd name="T0" fmla="*/ 1 w 2"/>
                  <a:gd name="T1" fmla="*/ 2 h 2"/>
                  <a:gd name="T2" fmla="*/ 1 w 2"/>
                  <a:gd name="T3" fmla="*/ 2 h 2"/>
                  <a:gd name="T4" fmla="*/ 1 w 2"/>
                  <a:gd name="T5" fmla="*/ 2 h 2"/>
                  <a:gd name="T6" fmla="*/ 1 w 2"/>
                  <a:gd name="T7" fmla="*/ 2 h 2"/>
                  <a:gd name="T8" fmla="*/ 1 w 2"/>
                  <a:gd name="T9" fmla="*/ 2 h 2"/>
                  <a:gd name="T10" fmla="*/ 0 w 2"/>
                  <a:gd name="T11" fmla="*/ 1 h 2"/>
                  <a:gd name="T12" fmla="*/ 0 w 2"/>
                  <a:gd name="T13" fmla="*/ 1 h 2"/>
                  <a:gd name="T14" fmla="*/ 0 w 2"/>
                  <a:gd name="T15" fmla="*/ 1 h 2"/>
                  <a:gd name="T16" fmla="*/ 0 w 2"/>
                  <a:gd name="T17" fmla="*/ 1 h 2"/>
                  <a:gd name="T18" fmla="*/ 0 w 2"/>
                  <a:gd name="T19" fmla="*/ 0 h 2"/>
                  <a:gd name="T20" fmla="*/ 0 w 2"/>
                  <a:gd name="T21" fmla="*/ 0 h 2"/>
                  <a:gd name="T22" fmla="*/ 1 w 2"/>
                  <a:gd name="T23" fmla="*/ 0 h 2"/>
                  <a:gd name="T24" fmla="*/ 1 w 2"/>
                  <a:gd name="T25" fmla="*/ 0 h 2"/>
                  <a:gd name="T26" fmla="*/ 1 w 2"/>
                  <a:gd name="T27" fmla="*/ 0 h 2"/>
                  <a:gd name="T28" fmla="*/ 1 w 2"/>
                  <a:gd name="T29" fmla="*/ 0 h 2"/>
                  <a:gd name="T30" fmla="*/ 1 w 2"/>
                  <a:gd name="T31" fmla="*/ 1 h 2"/>
                  <a:gd name="T32" fmla="*/ 1 w 2"/>
                  <a:gd name="T33" fmla="*/ 0 h 2"/>
                  <a:gd name="T34" fmla="*/ 2 w 2"/>
                  <a:gd name="T35" fmla="*/ 1 h 2"/>
                  <a:gd name="T36" fmla="*/ 2 w 2"/>
                  <a:gd name="T37" fmla="*/ 1 h 2"/>
                  <a:gd name="T38" fmla="*/ 2 w 2"/>
                  <a:gd name="T39" fmla="*/ 1 h 2"/>
                  <a:gd name="T40" fmla="*/ 2 w 2"/>
                  <a:gd name="T41" fmla="*/ 1 h 2"/>
                  <a:gd name="T42" fmla="*/ 1 w 2"/>
                  <a:gd name="T43" fmla="*/ 2 h 2"/>
                  <a:gd name="T44" fmla="*/ 1 w 2"/>
                  <a:gd name="T45" fmla="*/ 2 h 2"/>
                  <a:gd name="T46" fmla="*/ 1 w 2"/>
                  <a:gd name="T47" fmla="*/ 2 h 2"/>
                  <a:gd name="T48" fmla="*/ 1 w 2"/>
                  <a:gd name="T49" fmla="*/ 2 h 2"/>
                  <a:gd name="T50" fmla="*/ 1 w 2"/>
                  <a:gd name="T51" fmla="*/ 1 h 2"/>
                  <a:gd name="T52" fmla="*/ 1 w 2"/>
                  <a:gd name="T53" fmla="*/ 1 h 2"/>
                  <a:gd name="T54" fmla="*/ 1 w 2"/>
                  <a:gd name="T55" fmla="*/ 1 h 2"/>
                  <a:gd name="T56" fmla="*/ 1 w 2"/>
                  <a:gd name="T57" fmla="*/ 1 h 2"/>
                  <a:gd name="T58" fmla="*/ 1 w 2"/>
                  <a:gd name="T59" fmla="*/ 1 h 2"/>
                  <a:gd name="T60" fmla="*/ 1 w 2"/>
                  <a:gd name="T61" fmla="*/ 1 h 2"/>
                  <a:gd name="T62" fmla="*/ 1 w 2"/>
                  <a:gd name="T63" fmla="*/ 1 h 2"/>
                  <a:gd name="T64" fmla="*/ 0 w 2"/>
                  <a:gd name="T65" fmla="*/ 1 h 2"/>
                  <a:gd name="T66" fmla="*/ 1 w 2"/>
                  <a:gd name="T67" fmla="*/ 1 h 2"/>
                  <a:gd name="T68" fmla="*/ 1 w 2"/>
                  <a:gd name="T69" fmla="*/ 1 h 2"/>
                  <a:gd name="T70" fmla="*/ 1 w 2"/>
                  <a:gd name="T71" fmla="*/ 1 h 2"/>
                  <a:gd name="T72" fmla="*/ 1 w 2"/>
                  <a:gd name="T73" fmla="*/ 1 h 2"/>
                  <a:gd name="T74" fmla="*/ 1 w 2"/>
                  <a:gd name="T75" fmla="*/ 1 h 2"/>
                  <a:gd name="T76" fmla="*/ 1 w 2"/>
                  <a:gd name="T7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 h="2">
                    <a:moveTo>
                      <a:pt x="1" y="2"/>
                    </a:moveTo>
                    <a:cubicBezTo>
                      <a:pt x="1" y="2"/>
                      <a:pt x="1" y="2"/>
                      <a:pt x="1" y="2"/>
                    </a:cubicBezTo>
                    <a:cubicBezTo>
                      <a:pt x="1" y="2"/>
                      <a:pt x="1" y="2"/>
                      <a:pt x="1" y="2"/>
                    </a:cubicBezTo>
                    <a:cubicBezTo>
                      <a:pt x="1" y="2"/>
                      <a:pt x="1" y="2"/>
                      <a:pt x="1" y="2"/>
                    </a:cubicBezTo>
                    <a:cubicBezTo>
                      <a:pt x="1" y="2"/>
                      <a:pt x="1" y="2"/>
                      <a:pt x="1" y="2"/>
                    </a:cubicBezTo>
                    <a:cubicBezTo>
                      <a:pt x="0" y="2"/>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1"/>
                      <a:pt x="1" y="1"/>
                      <a:pt x="1" y="1"/>
                    </a:cubicBezTo>
                    <a:cubicBezTo>
                      <a:pt x="1" y="0"/>
                      <a:pt x="1" y="0"/>
                      <a:pt x="1" y="0"/>
                    </a:cubicBezTo>
                    <a:cubicBezTo>
                      <a:pt x="1" y="0"/>
                      <a:pt x="2" y="0"/>
                      <a:pt x="2" y="1"/>
                    </a:cubicBezTo>
                    <a:cubicBezTo>
                      <a:pt x="2" y="1"/>
                      <a:pt x="2" y="1"/>
                      <a:pt x="2" y="1"/>
                    </a:cubicBezTo>
                    <a:cubicBezTo>
                      <a:pt x="2" y="1"/>
                      <a:pt x="2" y="1"/>
                      <a:pt x="2" y="1"/>
                    </a:cubicBezTo>
                    <a:cubicBezTo>
                      <a:pt x="2" y="1"/>
                      <a:pt x="2" y="1"/>
                      <a:pt x="2" y="1"/>
                    </a:cubicBezTo>
                    <a:cubicBezTo>
                      <a:pt x="2" y="1"/>
                      <a:pt x="2" y="2"/>
                      <a:pt x="1" y="2"/>
                    </a:cubicBezTo>
                    <a:cubicBezTo>
                      <a:pt x="1" y="2"/>
                      <a:pt x="1" y="2"/>
                      <a:pt x="1" y="2"/>
                    </a:cubicBezTo>
                    <a:cubicBezTo>
                      <a:pt x="1" y="2"/>
                      <a:pt x="1" y="2"/>
                      <a:pt x="1" y="2"/>
                    </a:cubicBezTo>
                    <a:cubicBezTo>
                      <a:pt x="1" y="2"/>
                      <a:pt x="1" y="2"/>
                      <a:pt x="1" y="2"/>
                    </a:cubicBezTo>
                    <a:close/>
                    <a:moveTo>
                      <a:pt x="1" y="1"/>
                    </a:move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ubicBezTo>
                      <a:pt x="0" y="1"/>
                      <a:pt x="0" y="1"/>
                      <a:pt x="0" y="1"/>
                    </a:cubicBezTo>
                    <a:cubicBezTo>
                      <a:pt x="1" y="1"/>
                      <a:pt x="1" y="1"/>
                      <a:pt x="1" y="1"/>
                    </a:cubicBezTo>
                    <a:cubicBezTo>
                      <a:pt x="1" y="1"/>
                      <a:pt x="1" y="1"/>
                      <a:pt x="1" y="1"/>
                    </a:cubicBezTo>
                    <a:close/>
                    <a:moveTo>
                      <a:pt x="1" y="1"/>
                    </a:move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îṡ1íḍé">
                <a:extLst>
                  <a:ext uri="{FF2B5EF4-FFF2-40B4-BE49-F238E27FC236}">
                    <a16:creationId xmlns:a16="http://schemas.microsoft.com/office/drawing/2014/main" id="{AEC54EB5-0B16-4D3A-98A4-E78D87C5E7B6}"/>
                  </a:ext>
                </a:extLst>
              </p:cNvPr>
              <p:cNvSpPr/>
              <p:nvPr/>
            </p:nvSpPr>
            <p:spPr bwMode="auto">
              <a:xfrm>
                <a:off x="11298452" y="6489333"/>
                <a:ext cx="2716" cy="2716"/>
              </a:xfrm>
              <a:custGeom>
                <a:avLst/>
                <a:gdLst>
                  <a:gd name="T0" fmla="*/ 0 w 2"/>
                  <a:gd name="T1" fmla="*/ 2 h 2"/>
                  <a:gd name="T2" fmla="*/ 0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0"/>
                    </a:lnTo>
                    <a:lnTo>
                      <a:pt x="2" y="0"/>
                    </a:lnTo>
                    <a:lnTo>
                      <a:pt x="0" y="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ïśľide">
                <a:extLst>
                  <a:ext uri="{FF2B5EF4-FFF2-40B4-BE49-F238E27FC236}">
                    <a16:creationId xmlns:a16="http://schemas.microsoft.com/office/drawing/2014/main" id="{047B9FBC-1A6B-4E49-B19A-B08E226440E1}"/>
                  </a:ext>
                </a:extLst>
              </p:cNvPr>
              <p:cNvSpPr/>
              <p:nvPr/>
            </p:nvSpPr>
            <p:spPr bwMode="auto">
              <a:xfrm>
                <a:off x="10759379" y="6449955"/>
                <a:ext cx="95051" cy="78756"/>
              </a:xfrm>
              <a:custGeom>
                <a:avLst/>
                <a:gdLst>
                  <a:gd name="T0" fmla="*/ 31 w 34"/>
                  <a:gd name="T1" fmla="*/ 22 h 28"/>
                  <a:gd name="T2" fmla="*/ 34 w 34"/>
                  <a:gd name="T3" fmla="*/ 21 h 28"/>
                  <a:gd name="T4" fmla="*/ 31 w 34"/>
                  <a:gd name="T5" fmla="*/ 20 h 28"/>
                  <a:gd name="T6" fmla="*/ 26 w 34"/>
                  <a:gd name="T7" fmla="*/ 19 h 28"/>
                  <a:gd name="T8" fmla="*/ 22 w 34"/>
                  <a:gd name="T9" fmla="*/ 17 h 28"/>
                  <a:gd name="T10" fmla="*/ 19 w 34"/>
                  <a:gd name="T11" fmla="*/ 15 h 28"/>
                  <a:gd name="T12" fmla="*/ 17 w 34"/>
                  <a:gd name="T13" fmla="*/ 13 h 28"/>
                  <a:gd name="T14" fmla="*/ 17 w 34"/>
                  <a:gd name="T15" fmla="*/ 10 h 28"/>
                  <a:gd name="T16" fmla="*/ 16 w 34"/>
                  <a:gd name="T17" fmla="*/ 8 h 28"/>
                  <a:gd name="T18" fmla="*/ 19 w 34"/>
                  <a:gd name="T19" fmla="*/ 5 h 28"/>
                  <a:gd name="T20" fmla="*/ 17 w 34"/>
                  <a:gd name="T21" fmla="*/ 3 h 28"/>
                  <a:gd name="T22" fmla="*/ 12 w 34"/>
                  <a:gd name="T23" fmla="*/ 2 h 28"/>
                  <a:gd name="T24" fmla="*/ 4 w 34"/>
                  <a:gd name="T25" fmla="*/ 1 h 28"/>
                  <a:gd name="T26" fmla="*/ 3 w 34"/>
                  <a:gd name="T27" fmla="*/ 5 h 28"/>
                  <a:gd name="T28" fmla="*/ 3 w 34"/>
                  <a:gd name="T29" fmla="*/ 7 h 28"/>
                  <a:gd name="T30" fmla="*/ 2 w 34"/>
                  <a:gd name="T31" fmla="*/ 10 h 28"/>
                  <a:gd name="T32" fmla="*/ 7 w 34"/>
                  <a:gd name="T33" fmla="*/ 11 h 28"/>
                  <a:gd name="T34" fmla="*/ 8 w 34"/>
                  <a:gd name="T35" fmla="*/ 13 h 28"/>
                  <a:gd name="T36" fmla="*/ 8 w 34"/>
                  <a:gd name="T37" fmla="*/ 14 h 28"/>
                  <a:gd name="T38" fmla="*/ 9 w 34"/>
                  <a:gd name="T39" fmla="*/ 18 h 28"/>
                  <a:gd name="T40" fmla="*/ 11 w 34"/>
                  <a:gd name="T41" fmla="*/ 21 h 28"/>
                  <a:gd name="T42" fmla="*/ 14 w 34"/>
                  <a:gd name="T43" fmla="*/ 23 h 28"/>
                  <a:gd name="T44" fmla="*/ 15 w 34"/>
                  <a:gd name="T45" fmla="*/ 23 h 28"/>
                  <a:gd name="T46" fmla="*/ 16 w 34"/>
                  <a:gd name="T47" fmla="*/ 25 h 28"/>
                  <a:gd name="T48" fmla="*/ 24 w 34"/>
                  <a:gd name="T49" fmla="*/ 28 h 28"/>
                  <a:gd name="T50" fmla="*/ 26 w 34"/>
                  <a:gd name="T51" fmla="*/ 27 h 28"/>
                  <a:gd name="T52" fmla="*/ 26 w 34"/>
                  <a:gd name="T53" fmla="*/ 25 h 28"/>
                  <a:gd name="T54" fmla="*/ 29 w 34"/>
                  <a:gd name="T55" fmla="*/ 24 h 28"/>
                  <a:gd name="T56" fmla="*/ 31 w 34"/>
                  <a:gd name="T57" fmla="*/ 23 h 28"/>
                  <a:gd name="T58" fmla="*/ 31 w 34"/>
                  <a:gd name="T5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8">
                    <a:moveTo>
                      <a:pt x="31" y="22"/>
                    </a:moveTo>
                    <a:cubicBezTo>
                      <a:pt x="34" y="21"/>
                      <a:pt x="34" y="21"/>
                      <a:pt x="34" y="21"/>
                    </a:cubicBezTo>
                    <a:cubicBezTo>
                      <a:pt x="34" y="21"/>
                      <a:pt x="32" y="20"/>
                      <a:pt x="31" y="20"/>
                    </a:cubicBezTo>
                    <a:cubicBezTo>
                      <a:pt x="30" y="20"/>
                      <a:pt x="28" y="20"/>
                      <a:pt x="26" y="19"/>
                    </a:cubicBezTo>
                    <a:cubicBezTo>
                      <a:pt x="24" y="19"/>
                      <a:pt x="22" y="18"/>
                      <a:pt x="22" y="17"/>
                    </a:cubicBezTo>
                    <a:cubicBezTo>
                      <a:pt x="22" y="16"/>
                      <a:pt x="19" y="15"/>
                      <a:pt x="19" y="15"/>
                    </a:cubicBezTo>
                    <a:cubicBezTo>
                      <a:pt x="18" y="14"/>
                      <a:pt x="17" y="14"/>
                      <a:pt x="17" y="13"/>
                    </a:cubicBezTo>
                    <a:cubicBezTo>
                      <a:pt x="18" y="12"/>
                      <a:pt x="17" y="11"/>
                      <a:pt x="17" y="10"/>
                    </a:cubicBezTo>
                    <a:cubicBezTo>
                      <a:pt x="16" y="9"/>
                      <a:pt x="16" y="9"/>
                      <a:pt x="16" y="8"/>
                    </a:cubicBezTo>
                    <a:cubicBezTo>
                      <a:pt x="17" y="7"/>
                      <a:pt x="19" y="6"/>
                      <a:pt x="19" y="5"/>
                    </a:cubicBezTo>
                    <a:cubicBezTo>
                      <a:pt x="19" y="4"/>
                      <a:pt x="17" y="3"/>
                      <a:pt x="17" y="3"/>
                    </a:cubicBezTo>
                    <a:cubicBezTo>
                      <a:pt x="16" y="3"/>
                      <a:pt x="13" y="3"/>
                      <a:pt x="12" y="2"/>
                    </a:cubicBezTo>
                    <a:cubicBezTo>
                      <a:pt x="11" y="2"/>
                      <a:pt x="5" y="0"/>
                      <a:pt x="4" y="1"/>
                    </a:cubicBezTo>
                    <a:cubicBezTo>
                      <a:pt x="0" y="3"/>
                      <a:pt x="4" y="4"/>
                      <a:pt x="3" y="5"/>
                    </a:cubicBezTo>
                    <a:cubicBezTo>
                      <a:pt x="3" y="6"/>
                      <a:pt x="3" y="6"/>
                      <a:pt x="3" y="7"/>
                    </a:cubicBezTo>
                    <a:cubicBezTo>
                      <a:pt x="2" y="10"/>
                      <a:pt x="2" y="10"/>
                      <a:pt x="2" y="10"/>
                    </a:cubicBezTo>
                    <a:cubicBezTo>
                      <a:pt x="3" y="10"/>
                      <a:pt x="5" y="10"/>
                      <a:pt x="7" y="11"/>
                    </a:cubicBezTo>
                    <a:cubicBezTo>
                      <a:pt x="7" y="11"/>
                      <a:pt x="7" y="12"/>
                      <a:pt x="8" y="13"/>
                    </a:cubicBezTo>
                    <a:cubicBezTo>
                      <a:pt x="8" y="14"/>
                      <a:pt x="8" y="14"/>
                      <a:pt x="8" y="14"/>
                    </a:cubicBezTo>
                    <a:cubicBezTo>
                      <a:pt x="9" y="18"/>
                      <a:pt x="9" y="18"/>
                      <a:pt x="9" y="18"/>
                    </a:cubicBezTo>
                    <a:cubicBezTo>
                      <a:pt x="11" y="21"/>
                      <a:pt x="11" y="21"/>
                      <a:pt x="11" y="21"/>
                    </a:cubicBezTo>
                    <a:cubicBezTo>
                      <a:pt x="14" y="23"/>
                      <a:pt x="14" y="23"/>
                      <a:pt x="14" y="23"/>
                    </a:cubicBezTo>
                    <a:cubicBezTo>
                      <a:pt x="14" y="23"/>
                      <a:pt x="14" y="23"/>
                      <a:pt x="15" y="23"/>
                    </a:cubicBezTo>
                    <a:cubicBezTo>
                      <a:pt x="16" y="25"/>
                      <a:pt x="16" y="25"/>
                      <a:pt x="16" y="25"/>
                    </a:cubicBezTo>
                    <a:cubicBezTo>
                      <a:pt x="19" y="26"/>
                      <a:pt x="21" y="28"/>
                      <a:pt x="24" y="28"/>
                    </a:cubicBezTo>
                    <a:cubicBezTo>
                      <a:pt x="24" y="28"/>
                      <a:pt x="25" y="28"/>
                      <a:pt x="26" y="27"/>
                    </a:cubicBezTo>
                    <a:cubicBezTo>
                      <a:pt x="26" y="27"/>
                      <a:pt x="26" y="25"/>
                      <a:pt x="26" y="25"/>
                    </a:cubicBezTo>
                    <a:cubicBezTo>
                      <a:pt x="27" y="24"/>
                      <a:pt x="28" y="25"/>
                      <a:pt x="29" y="24"/>
                    </a:cubicBezTo>
                    <a:cubicBezTo>
                      <a:pt x="30" y="23"/>
                      <a:pt x="30" y="23"/>
                      <a:pt x="31" y="23"/>
                    </a:cubicBezTo>
                    <a:cubicBezTo>
                      <a:pt x="31" y="22"/>
                      <a:pt x="31" y="22"/>
                      <a:pt x="3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íSļïḓè">
                <a:extLst>
                  <a:ext uri="{FF2B5EF4-FFF2-40B4-BE49-F238E27FC236}">
                    <a16:creationId xmlns:a16="http://schemas.microsoft.com/office/drawing/2014/main" id="{F6AECBCC-2935-4A68-9D2C-833145D784B2}"/>
                  </a:ext>
                </a:extLst>
              </p:cNvPr>
              <p:cNvSpPr/>
              <p:nvPr/>
            </p:nvSpPr>
            <p:spPr bwMode="auto">
              <a:xfrm>
                <a:off x="10764811" y="6449955"/>
                <a:ext cx="89619" cy="67893"/>
              </a:xfrm>
              <a:custGeom>
                <a:avLst/>
                <a:gdLst>
                  <a:gd name="T0" fmla="*/ 29 w 32"/>
                  <a:gd name="T1" fmla="*/ 22 h 24"/>
                  <a:gd name="T2" fmla="*/ 32 w 32"/>
                  <a:gd name="T3" fmla="*/ 21 h 24"/>
                  <a:gd name="T4" fmla="*/ 29 w 32"/>
                  <a:gd name="T5" fmla="*/ 20 h 24"/>
                  <a:gd name="T6" fmla="*/ 24 w 32"/>
                  <a:gd name="T7" fmla="*/ 19 h 24"/>
                  <a:gd name="T8" fmla="*/ 20 w 32"/>
                  <a:gd name="T9" fmla="*/ 17 h 24"/>
                  <a:gd name="T10" fmla="*/ 17 w 32"/>
                  <a:gd name="T11" fmla="*/ 15 h 24"/>
                  <a:gd name="T12" fmla="*/ 15 w 32"/>
                  <a:gd name="T13" fmla="*/ 13 h 24"/>
                  <a:gd name="T14" fmla="*/ 15 w 32"/>
                  <a:gd name="T15" fmla="*/ 10 h 24"/>
                  <a:gd name="T16" fmla="*/ 14 w 32"/>
                  <a:gd name="T17" fmla="*/ 8 h 24"/>
                  <a:gd name="T18" fmla="*/ 17 w 32"/>
                  <a:gd name="T19" fmla="*/ 5 h 24"/>
                  <a:gd name="T20" fmla="*/ 15 w 32"/>
                  <a:gd name="T21" fmla="*/ 3 h 24"/>
                  <a:gd name="T22" fmla="*/ 10 w 32"/>
                  <a:gd name="T23" fmla="*/ 2 h 24"/>
                  <a:gd name="T24" fmla="*/ 8 w 32"/>
                  <a:gd name="T25" fmla="*/ 2 h 24"/>
                  <a:gd name="T26" fmla="*/ 1 w 32"/>
                  <a:gd name="T27" fmla="*/ 1 h 24"/>
                  <a:gd name="T28" fmla="*/ 1 w 32"/>
                  <a:gd name="T29" fmla="*/ 5 h 24"/>
                  <a:gd name="T30" fmla="*/ 3 w 32"/>
                  <a:gd name="T31" fmla="*/ 6 h 24"/>
                  <a:gd name="T32" fmla="*/ 7 w 32"/>
                  <a:gd name="T33" fmla="*/ 6 h 24"/>
                  <a:gd name="T34" fmla="*/ 10 w 32"/>
                  <a:gd name="T35" fmla="*/ 7 h 24"/>
                  <a:gd name="T36" fmla="*/ 10 w 32"/>
                  <a:gd name="T37" fmla="*/ 13 h 24"/>
                  <a:gd name="T38" fmla="*/ 10 w 32"/>
                  <a:gd name="T39" fmla="*/ 14 h 24"/>
                  <a:gd name="T40" fmla="*/ 11 w 32"/>
                  <a:gd name="T41" fmla="*/ 16 h 24"/>
                  <a:gd name="T42" fmla="*/ 12 w 32"/>
                  <a:gd name="T43" fmla="*/ 18 h 24"/>
                  <a:gd name="T44" fmla="*/ 14 w 32"/>
                  <a:gd name="T45" fmla="*/ 18 h 24"/>
                  <a:gd name="T46" fmla="*/ 16 w 32"/>
                  <a:gd name="T47" fmla="*/ 19 h 24"/>
                  <a:gd name="T48" fmla="*/ 17 w 32"/>
                  <a:gd name="T49" fmla="*/ 21 h 24"/>
                  <a:gd name="T50" fmla="*/ 25 w 32"/>
                  <a:gd name="T51" fmla="*/ 24 h 24"/>
                  <a:gd name="T52" fmla="*/ 26 w 32"/>
                  <a:gd name="T53" fmla="*/ 24 h 24"/>
                  <a:gd name="T54" fmla="*/ 27 w 32"/>
                  <a:gd name="T55" fmla="*/ 24 h 24"/>
                  <a:gd name="T56" fmla="*/ 28 w 32"/>
                  <a:gd name="T57" fmla="*/ 23 h 24"/>
                  <a:gd name="T58" fmla="*/ 29 w 32"/>
                  <a:gd name="T59"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 h="24">
                    <a:moveTo>
                      <a:pt x="29" y="22"/>
                    </a:moveTo>
                    <a:cubicBezTo>
                      <a:pt x="32" y="21"/>
                      <a:pt x="32" y="21"/>
                      <a:pt x="32" y="21"/>
                    </a:cubicBezTo>
                    <a:cubicBezTo>
                      <a:pt x="32" y="21"/>
                      <a:pt x="30" y="20"/>
                      <a:pt x="29" y="20"/>
                    </a:cubicBezTo>
                    <a:cubicBezTo>
                      <a:pt x="28" y="20"/>
                      <a:pt x="26" y="20"/>
                      <a:pt x="24" y="19"/>
                    </a:cubicBezTo>
                    <a:cubicBezTo>
                      <a:pt x="22" y="19"/>
                      <a:pt x="20" y="18"/>
                      <a:pt x="20" y="17"/>
                    </a:cubicBezTo>
                    <a:cubicBezTo>
                      <a:pt x="20" y="16"/>
                      <a:pt x="17" y="15"/>
                      <a:pt x="17" y="15"/>
                    </a:cubicBezTo>
                    <a:cubicBezTo>
                      <a:pt x="16" y="14"/>
                      <a:pt x="15" y="14"/>
                      <a:pt x="15" y="13"/>
                    </a:cubicBezTo>
                    <a:cubicBezTo>
                      <a:pt x="16" y="12"/>
                      <a:pt x="15" y="11"/>
                      <a:pt x="15" y="10"/>
                    </a:cubicBezTo>
                    <a:cubicBezTo>
                      <a:pt x="14" y="9"/>
                      <a:pt x="14" y="9"/>
                      <a:pt x="14" y="8"/>
                    </a:cubicBezTo>
                    <a:cubicBezTo>
                      <a:pt x="15" y="7"/>
                      <a:pt x="17" y="6"/>
                      <a:pt x="17" y="5"/>
                    </a:cubicBezTo>
                    <a:cubicBezTo>
                      <a:pt x="17" y="4"/>
                      <a:pt x="15" y="3"/>
                      <a:pt x="15" y="3"/>
                    </a:cubicBezTo>
                    <a:cubicBezTo>
                      <a:pt x="14" y="3"/>
                      <a:pt x="11" y="3"/>
                      <a:pt x="10" y="2"/>
                    </a:cubicBezTo>
                    <a:cubicBezTo>
                      <a:pt x="10" y="2"/>
                      <a:pt x="9" y="2"/>
                      <a:pt x="8" y="2"/>
                    </a:cubicBezTo>
                    <a:cubicBezTo>
                      <a:pt x="7" y="2"/>
                      <a:pt x="2" y="0"/>
                      <a:pt x="1" y="1"/>
                    </a:cubicBezTo>
                    <a:cubicBezTo>
                      <a:pt x="0" y="2"/>
                      <a:pt x="2" y="5"/>
                      <a:pt x="1" y="5"/>
                    </a:cubicBezTo>
                    <a:cubicBezTo>
                      <a:pt x="3" y="6"/>
                      <a:pt x="3" y="6"/>
                      <a:pt x="3" y="6"/>
                    </a:cubicBezTo>
                    <a:cubicBezTo>
                      <a:pt x="4" y="6"/>
                      <a:pt x="6" y="6"/>
                      <a:pt x="7" y="6"/>
                    </a:cubicBezTo>
                    <a:cubicBezTo>
                      <a:pt x="8" y="6"/>
                      <a:pt x="9" y="7"/>
                      <a:pt x="10" y="7"/>
                    </a:cubicBezTo>
                    <a:cubicBezTo>
                      <a:pt x="9" y="9"/>
                      <a:pt x="10" y="11"/>
                      <a:pt x="10" y="13"/>
                    </a:cubicBezTo>
                    <a:cubicBezTo>
                      <a:pt x="10" y="14"/>
                      <a:pt x="10" y="14"/>
                      <a:pt x="10" y="14"/>
                    </a:cubicBezTo>
                    <a:cubicBezTo>
                      <a:pt x="11" y="16"/>
                      <a:pt x="11" y="16"/>
                      <a:pt x="11" y="16"/>
                    </a:cubicBezTo>
                    <a:cubicBezTo>
                      <a:pt x="12" y="18"/>
                      <a:pt x="12" y="18"/>
                      <a:pt x="12" y="18"/>
                    </a:cubicBezTo>
                    <a:cubicBezTo>
                      <a:pt x="14" y="18"/>
                      <a:pt x="14" y="18"/>
                      <a:pt x="14" y="18"/>
                    </a:cubicBezTo>
                    <a:cubicBezTo>
                      <a:pt x="14" y="19"/>
                      <a:pt x="15" y="19"/>
                      <a:pt x="16" y="19"/>
                    </a:cubicBezTo>
                    <a:cubicBezTo>
                      <a:pt x="16" y="20"/>
                      <a:pt x="17" y="21"/>
                      <a:pt x="17" y="21"/>
                    </a:cubicBezTo>
                    <a:cubicBezTo>
                      <a:pt x="20" y="23"/>
                      <a:pt x="22" y="24"/>
                      <a:pt x="25" y="24"/>
                    </a:cubicBezTo>
                    <a:cubicBezTo>
                      <a:pt x="26" y="24"/>
                      <a:pt x="26" y="24"/>
                      <a:pt x="26" y="24"/>
                    </a:cubicBezTo>
                    <a:cubicBezTo>
                      <a:pt x="27" y="24"/>
                      <a:pt x="27" y="24"/>
                      <a:pt x="27" y="24"/>
                    </a:cubicBezTo>
                    <a:cubicBezTo>
                      <a:pt x="28" y="23"/>
                      <a:pt x="28" y="23"/>
                      <a:pt x="28" y="23"/>
                    </a:cubicBezTo>
                    <a:cubicBezTo>
                      <a:pt x="29" y="22"/>
                      <a:pt x="29" y="22"/>
                      <a:pt x="2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ïṥḻídè">
                <a:extLst>
                  <a:ext uri="{FF2B5EF4-FFF2-40B4-BE49-F238E27FC236}">
                    <a16:creationId xmlns:a16="http://schemas.microsoft.com/office/drawing/2014/main" id="{45AC24BF-8688-4B8F-B94D-B7B332EFF967}"/>
                  </a:ext>
                </a:extLst>
              </p:cNvPr>
              <p:cNvSpPr/>
              <p:nvPr/>
            </p:nvSpPr>
            <p:spPr bwMode="auto">
              <a:xfrm>
                <a:off x="10846283" y="6428230"/>
                <a:ext cx="339467" cy="131713"/>
              </a:xfrm>
              <a:custGeom>
                <a:avLst/>
                <a:gdLst>
                  <a:gd name="T0" fmla="*/ 24 w 120"/>
                  <a:gd name="T1" fmla="*/ 39 h 47"/>
                  <a:gd name="T2" fmla="*/ 25 w 120"/>
                  <a:gd name="T3" fmla="*/ 31 h 47"/>
                  <a:gd name="T4" fmla="*/ 16 w 120"/>
                  <a:gd name="T5" fmla="*/ 32 h 47"/>
                  <a:gd name="T6" fmla="*/ 11 w 120"/>
                  <a:gd name="T7" fmla="*/ 28 h 47"/>
                  <a:gd name="T8" fmla="*/ 4 w 120"/>
                  <a:gd name="T9" fmla="*/ 29 h 47"/>
                  <a:gd name="T10" fmla="*/ 3 w 120"/>
                  <a:gd name="T11" fmla="*/ 28 h 47"/>
                  <a:gd name="T12" fmla="*/ 8 w 120"/>
                  <a:gd name="T13" fmla="*/ 27 h 47"/>
                  <a:gd name="T14" fmla="*/ 11 w 120"/>
                  <a:gd name="T15" fmla="*/ 26 h 47"/>
                  <a:gd name="T16" fmla="*/ 12 w 120"/>
                  <a:gd name="T17" fmla="*/ 26 h 47"/>
                  <a:gd name="T18" fmla="*/ 17 w 120"/>
                  <a:gd name="T19" fmla="*/ 28 h 47"/>
                  <a:gd name="T20" fmla="*/ 20 w 120"/>
                  <a:gd name="T21" fmla="*/ 30 h 47"/>
                  <a:gd name="T22" fmla="*/ 23 w 120"/>
                  <a:gd name="T23" fmla="*/ 27 h 47"/>
                  <a:gd name="T24" fmla="*/ 26 w 120"/>
                  <a:gd name="T25" fmla="*/ 30 h 47"/>
                  <a:gd name="T26" fmla="*/ 24 w 120"/>
                  <a:gd name="T27" fmla="*/ 37 h 47"/>
                  <a:gd name="T28" fmla="*/ 25 w 120"/>
                  <a:gd name="T29" fmla="*/ 41 h 47"/>
                  <a:gd name="T30" fmla="*/ 28 w 120"/>
                  <a:gd name="T31" fmla="*/ 45 h 47"/>
                  <a:gd name="T32" fmla="*/ 31 w 120"/>
                  <a:gd name="T33" fmla="*/ 39 h 47"/>
                  <a:gd name="T34" fmla="*/ 31 w 120"/>
                  <a:gd name="T35" fmla="*/ 34 h 47"/>
                  <a:gd name="T36" fmla="*/ 33 w 120"/>
                  <a:gd name="T37" fmla="*/ 30 h 47"/>
                  <a:gd name="T38" fmla="*/ 40 w 120"/>
                  <a:gd name="T39" fmla="*/ 30 h 47"/>
                  <a:gd name="T40" fmla="*/ 47 w 120"/>
                  <a:gd name="T41" fmla="*/ 29 h 47"/>
                  <a:gd name="T42" fmla="*/ 51 w 120"/>
                  <a:gd name="T43" fmla="*/ 27 h 47"/>
                  <a:gd name="T44" fmla="*/ 55 w 120"/>
                  <a:gd name="T45" fmla="*/ 25 h 47"/>
                  <a:gd name="T46" fmla="*/ 57 w 120"/>
                  <a:gd name="T47" fmla="*/ 22 h 47"/>
                  <a:gd name="T48" fmla="*/ 62 w 120"/>
                  <a:gd name="T49" fmla="*/ 24 h 47"/>
                  <a:gd name="T50" fmla="*/ 65 w 120"/>
                  <a:gd name="T51" fmla="*/ 20 h 47"/>
                  <a:gd name="T52" fmla="*/ 67 w 120"/>
                  <a:gd name="T53" fmla="*/ 22 h 47"/>
                  <a:gd name="T54" fmla="*/ 69 w 120"/>
                  <a:gd name="T55" fmla="*/ 21 h 47"/>
                  <a:gd name="T56" fmla="*/ 71 w 120"/>
                  <a:gd name="T57" fmla="*/ 20 h 47"/>
                  <a:gd name="T58" fmla="*/ 71 w 120"/>
                  <a:gd name="T59" fmla="*/ 14 h 47"/>
                  <a:gd name="T60" fmla="*/ 73 w 120"/>
                  <a:gd name="T61" fmla="*/ 12 h 47"/>
                  <a:gd name="T62" fmla="*/ 78 w 120"/>
                  <a:gd name="T63" fmla="*/ 16 h 47"/>
                  <a:gd name="T64" fmla="*/ 81 w 120"/>
                  <a:gd name="T65" fmla="*/ 15 h 47"/>
                  <a:gd name="T66" fmla="*/ 88 w 120"/>
                  <a:gd name="T67" fmla="*/ 13 h 47"/>
                  <a:gd name="T68" fmla="*/ 94 w 120"/>
                  <a:gd name="T69" fmla="*/ 12 h 47"/>
                  <a:gd name="T70" fmla="*/ 100 w 120"/>
                  <a:gd name="T71" fmla="*/ 13 h 47"/>
                  <a:gd name="T72" fmla="*/ 108 w 120"/>
                  <a:gd name="T73" fmla="*/ 8 h 47"/>
                  <a:gd name="T74" fmla="*/ 112 w 120"/>
                  <a:gd name="T75" fmla="*/ 3 h 47"/>
                  <a:gd name="T76" fmla="*/ 118 w 120"/>
                  <a:gd name="T77" fmla="*/ 0 h 47"/>
                  <a:gd name="T78" fmla="*/ 118 w 120"/>
                  <a:gd name="T79" fmla="*/ 2 h 47"/>
                  <a:gd name="T80" fmla="*/ 112 w 120"/>
                  <a:gd name="T81" fmla="*/ 7 h 47"/>
                  <a:gd name="T82" fmla="*/ 106 w 120"/>
                  <a:gd name="T83" fmla="*/ 11 h 47"/>
                  <a:gd name="T84" fmla="*/ 97 w 120"/>
                  <a:gd name="T85" fmla="*/ 13 h 47"/>
                  <a:gd name="T86" fmla="*/ 90 w 120"/>
                  <a:gd name="T87" fmla="*/ 15 h 47"/>
                  <a:gd name="T88" fmla="*/ 85 w 120"/>
                  <a:gd name="T89" fmla="*/ 15 h 47"/>
                  <a:gd name="T90" fmla="*/ 77 w 120"/>
                  <a:gd name="T91" fmla="*/ 19 h 47"/>
                  <a:gd name="T92" fmla="*/ 72 w 120"/>
                  <a:gd name="T93" fmla="*/ 15 h 47"/>
                  <a:gd name="T94" fmla="*/ 71 w 120"/>
                  <a:gd name="T95" fmla="*/ 22 h 47"/>
                  <a:gd name="T96" fmla="*/ 69 w 120"/>
                  <a:gd name="T97" fmla="*/ 26 h 47"/>
                  <a:gd name="T98" fmla="*/ 66 w 120"/>
                  <a:gd name="T99" fmla="*/ 23 h 47"/>
                  <a:gd name="T100" fmla="*/ 63 w 120"/>
                  <a:gd name="T101" fmla="*/ 25 h 47"/>
                  <a:gd name="T102" fmla="*/ 54 w 120"/>
                  <a:gd name="T103" fmla="*/ 27 h 47"/>
                  <a:gd name="T104" fmla="*/ 49 w 120"/>
                  <a:gd name="T105" fmla="*/ 30 h 47"/>
                  <a:gd name="T106" fmla="*/ 42 w 120"/>
                  <a:gd name="T107" fmla="*/ 31 h 47"/>
                  <a:gd name="T108" fmla="*/ 33 w 120"/>
                  <a:gd name="T109" fmla="*/ 34 h 47"/>
                  <a:gd name="T110" fmla="*/ 30 w 120"/>
                  <a:gd name="T111" fmla="*/ 37 h 47"/>
                  <a:gd name="T112" fmla="*/ 34 w 120"/>
                  <a:gd name="T113" fmla="*/ 44 h 47"/>
                  <a:gd name="T114" fmla="*/ 27 w 120"/>
                  <a:gd name="T115" fmla="*/ 44 h 47"/>
                  <a:gd name="T116" fmla="*/ 25 w 120"/>
                  <a:gd name="T117" fmla="*/ 30 h 47"/>
                  <a:gd name="T118" fmla="*/ 87 w 120"/>
                  <a:gd name="T119" fmla="*/ 14 h 47"/>
                  <a:gd name="T120" fmla="*/ 72 w 120"/>
                  <a:gd name="T121"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0" h="47">
                    <a:moveTo>
                      <a:pt x="27" y="47"/>
                    </a:moveTo>
                    <a:cubicBezTo>
                      <a:pt x="26" y="46"/>
                      <a:pt x="26" y="45"/>
                      <a:pt x="26" y="45"/>
                    </a:cubicBezTo>
                    <a:cubicBezTo>
                      <a:pt x="26" y="45"/>
                      <a:pt x="26" y="45"/>
                      <a:pt x="26" y="45"/>
                    </a:cubicBezTo>
                    <a:cubicBezTo>
                      <a:pt x="26" y="45"/>
                      <a:pt x="25" y="45"/>
                      <a:pt x="25" y="44"/>
                    </a:cubicBezTo>
                    <a:cubicBezTo>
                      <a:pt x="25" y="44"/>
                      <a:pt x="25" y="44"/>
                      <a:pt x="25" y="44"/>
                    </a:cubicBezTo>
                    <a:cubicBezTo>
                      <a:pt x="25" y="44"/>
                      <a:pt x="25" y="44"/>
                      <a:pt x="25" y="44"/>
                    </a:cubicBezTo>
                    <a:cubicBezTo>
                      <a:pt x="25" y="44"/>
                      <a:pt x="25" y="44"/>
                      <a:pt x="25" y="44"/>
                    </a:cubicBezTo>
                    <a:cubicBezTo>
                      <a:pt x="25" y="44"/>
                      <a:pt x="25" y="43"/>
                      <a:pt x="26" y="43"/>
                    </a:cubicBezTo>
                    <a:cubicBezTo>
                      <a:pt x="26" y="43"/>
                      <a:pt x="26" y="43"/>
                      <a:pt x="26" y="43"/>
                    </a:cubicBezTo>
                    <a:cubicBezTo>
                      <a:pt x="25" y="43"/>
                      <a:pt x="25" y="43"/>
                      <a:pt x="25" y="43"/>
                    </a:cubicBezTo>
                    <a:cubicBezTo>
                      <a:pt x="25" y="43"/>
                      <a:pt x="25" y="43"/>
                      <a:pt x="25" y="43"/>
                    </a:cubicBezTo>
                    <a:cubicBezTo>
                      <a:pt x="25" y="43"/>
                      <a:pt x="25" y="42"/>
                      <a:pt x="25" y="42"/>
                    </a:cubicBezTo>
                    <a:cubicBezTo>
                      <a:pt x="25" y="42"/>
                      <a:pt x="25" y="42"/>
                      <a:pt x="25" y="42"/>
                    </a:cubicBezTo>
                    <a:cubicBezTo>
                      <a:pt x="24" y="42"/>
                      <a:pt x="25" y="42"/>
                      <a:pt x="24" y="42"/>
                    </a:cubicBezTo>
                    <a:cubicBezTo>
                      <a:pt x="24" y="42"/>
                      <a:pt x="24" y="42"/>
                      <a:pt x="24" y="42"/>
                    </a:cubicBezTo>
                    <a:cubicBezTo>
                      <a:pt x="24" y="41"/>
                      <a:pt x="24" y="41"/>
                      <a:pt x="24" y="41"/>
                    </a:cubicBezTo>
                    <a:cubicBezTo>
                      <a:pt x="24" y="41"/>
                      <a:pt x="24" y="41"/>
                      <a:pt x="24" y="41"/>
                    </a:cubicBezTo>
                    <a:cubicBezTo>
                      <a:pt x="24" y="40"/>
                      <a:pt x="24" y="40"/>
                      <a:pt x="24" y="40"/>
                    </a:cubicBezTo>
                    <a:cubicBezTo>
                      <a:pt x="24" y="40"/>
                      <a:pt x="24" y="40"/>
                      <a:pt x="24" y="40"/>
                    </a:cubicBezTo>
                    <a:cubicBezTo>
                      <a:pt x="24" y="39"/>
                      <a:pt x="24" y="39"/>
                      <a:pt x="24" y="39"/>
                    </a:cubicBezTo>
                    <a:cubicBezTo>
                      <a:pt x="24" y="39"/>
                      <a:pt x="24" y="39"/>
                      <a:pt x="24" y="39"/>
                    </a:cubicBezTo>
                    <a:cubicBezTo>
                      <a:pt x="23" y="39"/>
                      <a:pt x="23" y="38"/>
                      <a:pt x="23" y="37"/>
                    </a:cubicBezTo>
                    <a:cubicBezTo>
                      <a:pt x="23" y="37"/>
                      <a:pt x="23" y="37"/>
                      <a:pt x="23" y="37"/>
                    </a:cubicBezTo>
                    <a:cubicBezTo>
                      <a:pt x="23" y="37"/>
                      <a:pt x="23" y="37"/>
                      <a:pt x="23" y="36"/>
                    </a:cubicBezTo>
                    <a:cubicBezTo>
                      <a:pt x="23" y="36"/>
                      <a:pt x="23" y="36"/>
                      <a:pt x="23" y="36"/>
                    </a:cubicBezTo>
                    <a:cubicBezTo>
                      <a:pt x="23" y="36"/>
                      <a:pt x="23" y="36"/>
                      <a:pt x="23" y="35"/>
                    </a:cubicBezTo>
                    <a:cubicBezTo>
                      <a:pt x="23" y="35"/>
                      <a:pt x="23" y="35"/>
                      <a:pt x="23" y="35"/>
                    </a:cubicBezTo>
                    <a:cubicBezTo>
                      <a:pt x="23" y="34"/>
                      <a:pt x="24" y="34"/>
                      <a:pt x="24" y="33"/>
                    </a:cubicBezTo>
                    <a:cubicBezTo>
                      <a:pt x="24" y="33"/>
                      <a:pt x="24" y="33"/>
                      <a:pt x="24" y="33"/>
                    </a:cubicBezTo>
                    <a:cubicBezTo>
                      <a:pt x="24" y="33"/>
                      <a:pt x="24" y="33"/>
                      <a:pt x="24" y="32"/>
                    </a:cubicBezTo>
                    <a:cubicBezTo>
                      <a:pt x="24" y="32"/>
                      <a:pt x="24" y="32"/>
                      <a:pt x="24" y="32"/>
                    </a:cubicBezTo>
                    <a:cubicBezTo>
                      <a:pt x="25"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5" y="31"/>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3" y="30"/>
                      <a:pt x="23" y="30"/>
                      <a:pt x="23" y="29"/>
                    </a:cubicBezTo>
                    <a:cubicBezTo>
                      <a:pt x="23" y="29"/>
                      <a:pt x="23" y="29"/>
                      <a:pt x="23" y="29"/>
                    </a:cubicBezTo>
                    <a:cubicBezTo>
                      <a:pt x="23" y="29"/>
                      <a:pt x="23" y="29"/>
                      <a:pt x="23" y="29"/>
                    </a:cubicBezTo>
                    <a:cubicBezTo>
                      <a:pt x="23" y="29"/>
                      <a:pt x="23" y="29"/>
                      <a:pt x="23" y="29"/>
                    </a:cubicBezTo>
                    <a:cubicBezTo>
                      <a:pt x="23" y="30"/>
                      <a:pt x="21" y="31"/>
                      <a:pt x="21" y="31"/>
                    </a:cubicBezTo>
                    <a:cubicBezTo>
                      <a:pt x="21" y="31"/>
                      <a:pt x="21" y="31"/>
                      <a:pt x="21" y="31"/>
                    </a:cubicBezTo>
                    <a:cubicBezTo>
                      <a:pt x="20" y="31"/>
                      <a:pt x="20" y="31"/>
                      <a:pt x="20" y="31"/>
                    </a:cubicBezTo>
                    <a:cubicBezTo>
                      <a:pt x="20" y="31"/>
                      <a:pt x="20" y="31"/>
                      <a:pt x="20" y="31"/>
                    </a:cubicBezTo>
                    <a:cubicBezTo>
                      <a:pt x="19" y="31"/>
                      <a:pt x="19" y="31"/>
                      <a:pt x="19" y="31"/>
                    </a:cubicBezTo>
                    <a:cubicBezTo>
                      <a:pt x="19" y="31"/>
                      <a:pt x="19" y="31"/>
                      <a:pt x="19" y="31"/>
                    </a:cubicBezTo>
                    <a:cubicBezTo>
                      <a:pt x="19" y="31"/>
                      <a:pt x="19" y="31"/>
                      <a:pt x="19" y="31"/>
                    </a:cubicBezTo>
                    <a:cubicBezTo>
                      <a:pt x="19" y="31"/>
                      <a:pt x="19" y="31"/>
                      <a:pt x="19" y="31"/>
                    </a:cubicBezTo>
                    <a:cubicBezTo>
                      <a:pt x="18" y="32"/>
                      <a:pt x="18" y="32"/>
                      <a:pt x="17" y="32"/>
                    </a:cubicBezTo>
                    <a:cubicBezTo>
                      <a:pt x="17" y="32"/>
                      <a:pt x="17" y="32"/>
                      <a:pt x="17" y="32"/>
                    </a:cubicBezTo>
                    <a:cubicBezTo>
                      <a:pt x="17" y="32"/>
                      <a:pt x="17" y="32"/>
                      <a:pt x="16" y="32"/>
                    </a:cubicBezTo>
                    <a:cubicBezTo>
                      <a:pt x="16" y="32"/>
                      <a:pt x="16" y="32"/>
                      <a:pt x="16" y="32"/>
                    </a:cubicBezTo>
                    <a:cubicBezTo>
                      <a:pt x="16" y="32"/>
                      <a:pt x="15" y="31"/>
                      <a:pt x="15" y="30"/>
                    </a:cubicBezTo>
                    <a:cubicBezTo>
                      <a:pt x="15" y="30"/>
                      <a:pt x="15" y="30"/>
                      <a:pt x="15" y="30"/>
                    </a:cubicBezTo>
                    <a:cubicBezTo>
                      <a:pt x="15" y="30"/>
                      <a:pt x="16" y="30"/>
                      <a:pt x="16" y="29"/>
                    </a:cubicBezTo>
                    <a:cubicBezTo>
                      <a:pt x="16" y="29"/>
                      <a:pt x="16" y="29"/>
                      <a:pt x="16" y="29"/>
                    </a:cubicBezTo>
                    <a:cubicBezTo>
                      <a:pt x="16" y="29"/>
                      <a:pt x="16"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4" y="29"/>
                      <a:pt x="14" y="29"/>
                    </a:cubicBezTo>
                    <a:cubicBezTo>
                      <a:pt x="14" y="29"/>
                      <a:pt x="14" y="29"/>
                      <a:pt x="14" y="29"/>
                    </a:cubicBezTo>
                    <a:cubicBezTo>
                      <a:pt x="13" y="29"/>
                      <a:pt x="13" y="29"/>
                      <a:pt x="13" y="29"/>
                    </a:cubicBezTo>
                    <a:cubicBezTo>
                      <a:pt x="13" y="29"/>
                      <a:pt x="13" y="29"/>
                      <a:pt x="13" y="29"/>
                    </a:cubicBezTo>
                    <a:cubicBezTo>
                      <a:pt x="12" y="29"/>
                      <a:pt x="12" y="29"/>
                      <a:pt x="12" y="29"/>
                    </a:cubicBezTo>
                    <a:cubicBezTo>
                      <a:pt x="11" y="29"/>
                      <a:pt x="11" y="28"/>
                      <a:pt x="11" y="28"/>
                    </a:cubicBezTo>
                    <a:cubicBezTo>
                      <a:pt x="11" y="28"/>
                      <a:pt x="11" y="28"/>
                      <a:pt x="11" y="28"/>
                    </a:cubicBezTo>
                    <a:cubicBezTo>
                      <a:pt x="11" y="28"/>
                      <a:pt x="11" y="28"/>
                      <a:pt x="11" y="28"/>
                    </a:cubicBezTo>
                    <a:cubicBezTo>
                      <a:pt x="11" y="28"/>
                      <a:pt x="11" y="28"/>
                      <a:pt x="11" y="28"/>
                    </a:cubicBezTo>
                    <a:cubicBezTo>
                      <a:pt x="11" y="28"/>
                      <a:pt x="11" y="28"/>
                      <a:pt x="11" y="28"/>
                    </a:cubicBezTo>
                    <a:cubicBezTo>
                      <a:pt x="11" y="28"/>
                      <a:pt x="11" y="28"/>
                      <a:pt x="11" y="28"/>
                    </a:cubicBezTo>
                    <a:cubicBezTo>
                      <a:pt x="10" y="27"/>
                      <a:pt x="10" y="27"/>
                      <a:pt x="10" y="27"/>
                    </a:cubicBezTo>
                    <a:cubicBezTo>
                      <a:pt x="10" y="27"/>
                      <a:pt x="10" y="27"/>
                      <a:pt x="10" y="27"/>
                    </a:cubicBezTo>
                    <a:cubicBezTo>
                      <a:pt x="10" y="27"/>
                      <a:pt x="10" y="28"/>
                      <a:pt x="10" y="28"/>
                    </a:cubicBezTo>
                    <a:cubicBezTo>
                      <a:pt x="10" y="28"/>
                      <a:pt x="10" y="28"/>
                      <a:pt x="10" y="28"/>
                    </a:cubicBezTo>
                    <a:cubicBezTo>
                      <a:pt x="10" y="28"/>
                      <a:pt x="10" y="28"/>
                      <a:pt x="10" y="28"/>
                    </a:cubicBezTo>
                    <a:cubicBezTo>
                      <a:pt x="10" y="28"/>
                      <a:pt x="10" y="28"/>
                      <a:pt x="10" y="28"/>
                    </a:cubicBezTo>
                    <a:cubicBezTo>
                      <a:pt x="10" y="29"/>
                      <a:pt x="9" y="29"/>
                      <a:pt x="9" y="30"/>
                    </a:cubicBezTo>
                    <a:cubicBezTo>
                      <a:pt x="9" y="30"/>
                      <a:pt x="9" y="30"/>
                      <a:pt x="9" y="30"/>
                    </a:cubicBezTo>
                    <a:cubicBezTo>
                      <a:pt x="9" y="30"/>
                      <a:pt x="9" y="30"/>
                      <a:pt x="8" y="30"/>
                    </a:cubicBezTo>
                    <a:cubicBezTo>
                      <a:pt x="8" y="30"/>
                      <a:pt x="8" y="30"/>
                      <a:pt x="8" y="30"/>
                    </a:cubicBezTo>
                    <a:cubicBezTo>
                      <a:pt x="8" y="29"/>
                      <a:pt x="7" y="29"/>
                      <a:pt x="7" y="29"/>
                    </a:cubicBezTo>
                    <a:cubicBezTo>
                      <a:pt x="7" y="29"/>
                      <a:pt x="7" y="29"/>
                      <a:pt x="7" y="29"/>
                    </a:cubicBezTo>
                    <a:cubicBezTo>
                      <a:pt x="7" y="30"/>
                      <a:pt x="6" y="30"/>
                      <a:pt x="6" y="30"/>
                    </a:cubicBezTo>
                    <a:cubicBezTo>
                      <a:pt x="6" y="30"/>
                      <a:pt x="6" y="30"/>
                      <a:pt x="6" y="30"/>
                    </a:cubicBezTo>
                    <a:cubicBezTo>
                      <a:pt x="6" y="30"/>
                      <a:pt x="6" y="30"/>
                      <a:pt x="6" y="30"/>
                    </a:cubicBezTo>
                    <a:cubicBezTo>
                      <a:pt x="5" y="30"/>
                      <a:pt x="5" y="30"/>
                      <a:pt x="5" y="30"/>
                    </a:cubicBezTo>
                    <a:cubicBezTo>
                      <a:pt x="5" y="30"/>
                      <a:pt x="5" y="30"/>
                      <a:pt x="4" y="29"/>
                    </a:cubicBezTo>
                    <a:cubicBezTo>
                      <a:pt x="4" y="29"/>
                      <a:pt x="4" y="29"/>
                      <a:pt x="4" y="29"/>
                    </a:cubicBezTo>
                    <a:cubicBezTo>
                      <a:pt x="4" y="30"/>
                      <a:pt x="3" y="30"/>
                      <a:pt x="3" y="30"/>
                    </a:cubicBezTo>
                    <a:cubicBezTo>
                      <a:pt x="3" y="30"/>
                      <a:pt x="3" y="30"/>
                      <a:pt x="3" y="30"/>
                    </a:cubicBezTo>
                    <a:cubicBezTo>
                      <a:pt x="3" y="30"/>
                      <a:pt x="3" y="30"/>
                      <a:pt x="3" y="30"/>
                    </a:cubicBezTo>
                    <a:cubicBezTo>
                      <a:pt x="3" y="30"/>
                      <a:pt x="3" y="30"/>
                      <a:pt x="3" y="30"/>
                    </a:cubicBezTo>
                    <a:cubicBezTo>
                      <a:pt x="2" y="30"/>
                      <a:pt x="2" y="30"/>
                      <a:pt x="2" y="30"/>
                    </a:cubicBezTo>
                    <a:cubicBezTo>
                      <a:pt x="2" y="30"/>
                      <a:pt x="2" y="30"/>
                      <a:pt x="2" y="30"/>
                    </a:cubicBezTo>
                    <a:cubicBezTo>
                      <a:pt x="1" y="30"/>
                      <a:pt x="1" y="30"/>
                      <a:pt x="1" y="30"/>
                    </a:cubicBezTo>
                    <a:cubicBezTo>
                      <a:pt x="1" y="30"/>
                      <a:pt x="1" y="30"/>
                      <a:pt x="1" y="30"/>
                    </a:cubicBezTo>
                    <a:cubicBezTo>
                      <a:pt x="1" y="30"/>
                      <a:pt x="0" y="30"/>
                      <a:pt x="0" y="30"/>
                    </a:cubicBezTo>
                    <a:cubicBezTo>
                      <a:pt x="0" y="30"/>
                      <a:pt x="0" y="30"/>
                      <a:pt x="0" y="30"/>
                    </a:cubicBezTo>
                    <a:cubicBezTo>
                      <a:pt x="1" y="29"/>
                      <a:pt x="1" y="29"/>
                      <a:pt x="1" y="29"/>
                    </a:cubicBezTo>
                    <a:cubicBezTo>
                      <a:pt x="1" y="29"/>
                      <a:pt x="1" y="29"/>
                      <a:pt x="1" y="29"/>
                    </a:cubicBezTo>
                    <a:cubicBezTo>
                      <a:pt x="1" y="29"/>
                      <a:pt x="1" y="29"/>
                      <a:pt x="1" y="29"/>
                    </a:cubicBezTo>
                    <a:cubicBezTo>
                      <a:pt x="1" y="29"/>
                      <a:pt x="2" y="29"/>
                      <a:pt x="1" y="29"/>
                    </a:cubicBezTo>
                    <a:cubicBezTo>
                      <a:pt x="1" y="29"/>
                      <a:pt x="1" y="29"/>
                      <a:pt x="1" y="29"/>
                    </a:cubicBezTo>
                    <a:cubicBezTo>
                      <a:pt x="2" y="29"/>
                      <a:pt x="2" y="29"/>
                      <a:pt x="2" y="29"/>
                    </a:cubicBezTo>
                    <a:cubicBezTo>
                      <a:pt x="2" y="29"/>
                      <a:pt x="2" y="29"/>
                      <a:pt x="2" y="29"/>
                    </a:cubicBezTo>
                    <a:cubicBezTo>
                      <a:pt x="2" y="29"/>
                      <a:pt x="3" y="28"/>
                      <a:pt x="3" y="28"/>
                    </a:cubicBezTo>
                    <a:cubicBezTo>
                      <a:pt x="3" y="28"/>
                      <a:pt x="3" y="28"/>
                      <a:pt x="3" y="28"/>
                    </a:cubicBezTo>
                    <a:cubicBezTo>
                      <a:pt x="3" y="28"/>
                      <a:pt x="3" y="28"/>
                      <a:pt x="3" y="28"/>
                    </a:cubicBezTo>
                    <a:cubicBezTo>
                      <a:pt x="3" y="28"/>
                      <a:pt x="3" y="28"/>
                      <a:pt x="3" y="28"/>
                    </a:cubicBezTo>
                    <a:cubicBezTo>
                      <a:pt x="3" y="28"/>
                      <a:pt x="4" y="28"/>
                      <a:pt x="4" y="28"/>
                    </a:cubicBezTo>
                    <a:cubicBezTo>
                      <a:pt x="4" y="28"/>
                      <a:pt x="4" y="28"/>
                      <a:pt x="4" y="28"/>
                    </a:cubicBezTo>
                    <a:cubicBezTo>
                      <a:pt x="4" y="28"/>
                      <a:pt x="4" y="28"/>
                      <a:pt x="4" y="27"/>
                    </a:cubicBezTo>
                    <a:cubicBezTo>
                      <a:pt x="4" y="27"/>
                      <a:pt x="4" y="27"/>
                      <a:pt x="4" y="27"/>
                    </a:cubicBezTo>
                    <a:cubicBezTo>
                      <a:pt x="5" y="27"/>
                      <a:pt x="5" y="27"/>
                      <a:pt x="5" y="27"/>
                    </a:cubicBezTo>
                    <a:cubicBezTo>
                      <a:pt x="5" y="27"/>
                      <a:pt x="5" y="27"/>
                      <a:pt x="5" y="27"/>
                    </a:cubicBezTo>
                    <a:cubicBezTo>
                      <a:pt x="6" y="27"/>
                      <a:pt x="6" y="27"/>
                      <a:pt x="6" y="28"/>
                    </a:cubicBezTo>
                    <a:cubicBezTo>
                      <a:pt x="6" y="28"/>
                      <a:pt x="6" y="28"/>
                      <a:pt x="6" y="28"/>
                    </a:cubicBezTo>
                    <a:cubicBezTo>
                      <a:pt x="6" y="27"/>
                      <a:pt x="7" y="27"/>
                      <a:pt x="7" y="27"/>
                    </a:cubicBezTo>
                    <a:cubicBezTo>
                      <a:pt x="7" y="27"/>
                      <a:pt x="7" y="27"/>
                      <a:pt x="7" y="27"/>
                    </a:cubicBezTo>
                    <a:cubicBezTo>
                      <a:pt x="7" y="27"/>
                      <a:pt x="7" y="27"/>
                      <a:pt x="7" y="27"/>
                    </a:cubicBezTo>
                    <a:cubicBezTo>
                      <a:pt x="7" y="27"/>
                      <a:pt x="7" y="27"/>
                      <a:pt x="7" y="27"/>
                    </a:cubicBezTo>
                    <a:cubicBezTo>
                      <a:pt x="7" y="27"/>
                      <a:pt x="7" y="27"/>
                      <a:pt x="7" y="27"/>
                    </a:cubicBezTo>
                    <a:cubicBezTo>
                      <a:pt x="7" y="27"/>
                      <a:pt x="7" y="27"/>
                      <a:pt x="7" y="27"/>
                    </a:cubicBezTo>
                    <a:cubicBezTo>
                      <a:pt x="7" y="27"/>
                      <a:pt x="7" y="27"/>
                      <a:pt x="7" y="27"/>
                    </a:cubicBezTo>
                    <a:cubicBezTo>
                      <a:pt x="7" y="27"/>
                      <a:pt x="7" y="27"/>
                      <a:pt x="7" y="27"/>
                    </a:cubicBezTo>
                    <a:cubicBezTo>
                      <a:pt x="7" y="27"/>
                      <a:pt x="7" y="27"/>
                      <a:pt x="8" y="27"/>
                    </a:cubicBezTo>
                    <a:cubicBezTo>
                      <a:pt x="8" y="27"/>
                      <a:pt x="8" y="27"/>
                      <a:pt x="8" y="27"/>
                    </a:cubicBezTo>
                    <a:cubicBezTo>
                      <a:pt x="8" y="27"/>
                      <a:pt x="8" y="27"/>
                      <a:pt x="8" y="27"/>
                    </a:cubicBezTo>
                    <a:cubicBezTo>
                      <a:pt x="8" y="27"/>
                      <a:pt x="8" y="27"/>
                      <a:pt x="8" y="27"/>
                    </a:cubicBezTo>
                    <a:cubicBezTo>
                      <a:pt x="9" y="27"/>
                      <a:pt x="9" y="28"/>
                      <a:pt x="9" y="28"/>
                    </a:cubicBezTo>
                    <a:cubicBezTo>
                      <a:pt x="9" y="28"/>
                      <a:pt x="9" y="28"/>
                      <a:pt x="9" y="28"/>
                    </a:cubicBezTo>
                    <a:cubicBezTo>
                      <a:pt x="9" y="28"/>
                      <a:pt x="9" y="28"/>
                      <a:pt x="9" y="28"/>
                    </a:cubicBezTo>
                    <a:cubicBezTo>
                      <a:pt x="9" y="28"/>
                      <a:pt x="9" y="28"/>
                      <a:pt x="9" y="28"/>
                    </a:cubicBezTo>
                    <a:cubicBezTo>
                      <a:pt x="9" y="28"/>
                      <a:pt x="9" y="28"/>
                      <a:pt x="9" y="28"/>
                    </a:cubicBezTo>
                    <a:cubicBezTo>
                      <a:pt x="9" y="28"/>
                      <a:pt x="9" y="28"/>
                      <a:pt x="9" y="28"/>
                    </a:cubicBezTo>
                    <a:cubicBezTo>
                      <a:pt x="9" y="28"/>
                      <a:pt x="9" y="27"/>
                      <a:pt x="9" y="27"/>
                    </a:cubicBezTo>
                    <a:cubicBezTo>
                      <a:pt x="9" y="27"/>
                      <a:pt x="9" y="27"/>
                      <a:pt x="9" y="27"/>
                    </a:cubicBezTo>
                    <a:cubicBezTo>
                      <a:pt x="9" y="27"/>
                      <a:pt x="8" y="26"/>
                      <a:pt x="8" y="26"/>
                    </a:cubicBezTo>
                    <a:cubicBezTo>
                      <a:pt x="8" y="26"/>
                      <a:pt x="8" y="26"/>
                      <a:pt x="8" y="26"/>
                    </a:cubicBezTo>
                    <a:cubicBezTo>
                      <a:pt x="8" y="26"/>
                      <a:pt x="8" y="26"/>
                      <a:pt x="8" y="26"/>
                    </a:cubicBezTo>
                    <a:cubicBezTo>
                      <a:pt x="8" y="26"/>
                      <a:pt x="8" y="26"/>
                      <a:pt x="8" y="26"/>
                    </a:cubicBezTo>
                    <a:cubicBezTo>
                      <a:pt x="8" y="26"/>
                      <a:pt x="8" y="25"/>
                      <a:pt x="9" y="25"/>
                    </a:cubicBezTo>
                    <a:cubicBezTo>
                      <a:pt x="9" y="25"/>
                      <a:pt x="9" y="25"/>
                      <a:pt x="9" y="25"/>
                    </a:cubicBezTo>
                    <a:cubicBezTo>
                      <a:pt x="9" y="25"/>
                      <a:pt x="8" y="24"/>
                      <a:pt x="9" y="24"/>
                    </a:cubicBezTo>
                    <a:cubicBezTo>
                      <a:pt x="9" y="24"/>
                      <a:pt x="9" y="24"/>
                      <a:pt x="9" y="24"/>
                    </a:cubicBezTo>
                    <a:cubicBezTo>
                      <a:pt x="10" y="24"/>
                      <a:pt x="10" y="24"/>
                      <a:pt x="10" y="24"/>
                    </a:cubicBezTo>
                    <a:cubicBezTo>
                      <a:pt x="10" y="24"/>
                      <a:pt x="10" y="24"/>
                      <a:pt x="10" y="24"/>
                    </a:cubicBezTo>
                    <a:cubicBezTo>
                      <a:pt x="11" y="24"/>
                      <a:pt x="11" y="25"/>
                      <a:pt x="11" y="26"/>
                    </a:cubicBezTo>
                    <a:cubicBezTo>
                      <a:pt x="11" y="26"/>
                      <a:pt x="11" y="26"/>
                      <a:pt x="11" y="26"/>
                    </a:cubicBezTo>
                    <a:cubicBezTo>
                      <a:pt x="11" y="26"/>
                      <a:pt x="11" y="26"/>
                      <a:pt x="11" y="26"/>
                    </a:cubicBezTo>
                    <a:cubicBezTo>
                      <a:pt x="11" y="26"/>
                      <a:pt x="11" y="26"/>
                      <a:pt x="11" y="26"/>
                    </a:cubicBezTo>
                    <a:cubicBezTo>
                      <a:pt x="11" y="26"/>
                      <a:pt x="11" y="26"/>
                      <a:pt x="12" y="26"/>
                    </a:cubicBezTo>
                    <a:cubicBezTo>
                      <a:pt x="12" y="26"/>
                      <a:pt x="12" y="26"/>
                      <a:pt x="12" y="26"/>
                    </a:cubicBezTo>
                    <a:cubicBezTo>
                      <a:pt x="12" y="27"/>
                      <a:pt x="12" y="27"/>
                      <a:pt x="12" y="27"/>
                    </a:cubicBezTo>
                    <a:cubicBezTo>
                      <a:pt x="12" y="27"/>
                      <a:pt x="12" y="27"/>
                      <a:pt x="12" y="27"/>
                    </a:cubicBezTo>
                    <a:cubicBezTo>
                      <a:pt x="12" y="28"/>
                      <a:pt x="13" y="28"/>
                      <a:pt x="13" y="28"/>
                    </a:cubicBezTo>
                    <a:cubicBezTo>
                      <a:pt x="13" y="28"/>
                      <a:pt x="13" y="28"/>
                      <a:pt x="13" y="28"/>
                    </a:cubicBezTo>
                    <a:cubicBezTo>
                      <a:pt x="13" y="28"/>
                      <a:pt x="13" y="28"/>
                      <a:pt x="13" y="28"/>
                    </a:cubicBezTo>
                    <a:cubicBezTo>
                      <a:pt x="13" y="28"/>
                      <a:pt x="13" y="28"/>
                      <a:pt x="13" y="28"/>
                    </a:cubicBezTo>
                    <a:cubicBezTo>
                      <a:pt x="13" y="28"/>
                      <a:pt x="13" y="27"/>
                      <a:pt x="12" y="27"/>
                    </a:cubicBezTo>
                    <a:cubicBezTo>
                      <a:pt x="12" y="27"/>
                      <a:pt x="12" y="27"/>
                      <a:pt x="12"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2" y="27"/>
                      <a:pt x="12" y="26"/>
                      <a:pt x="12" y="26"/>
                    </a:cubicBezTo>
                    <a:cubicBezTo>
                      <a:pt x="12" y="26"/>
                      <a:pt x="12" y="26"/>
                      <a:pt x="12" y="26"/>
                    </a:cubicBezTo>
                    <a:cubicBezTo>
                      <a:pt x="12" y="26"/>
                      <a:pt x="13" y="25"/>
                      <a:pt x="13" y="25"/>
                    </a:cubicBezTo>
                    <a:cubicBezTo>
                      <a:pt x="13" y="25"/>
                      <a:pt x="13" y="25"/>
                      <a:pt x="13" y="25"/>
                    </a:cubicBezTo>
                    <a:cubicBezTo>
                      <a:pt x="14" y="25"/>
                      <a:pt x="14" y="26"/>
                      <a:pt x="14" y="26"/>
                    </a:cubicBezTo>
                    <a:cubicBezTo>
                      <a:pt x="14" y="26"/>
                      <a:pt x="14" y="26"/>
                      <a:pt x="14" y="26"/>
                    </a:cubicBezTo>
                    <a:cubicBezTo>
                      <a:pt x="14" y="26"/>
                      <a:pt x="15" y="26"/>
                      <a:pt x="15" y="27"/>
                    </a:cubicBezTo>
                    <a:cubicBezTo>
                      <a:pt x="15" y="27"/>
                      <a:pt x="15" y="27"/>
                      <a:pt x="15" y="27"/>
                    </a:cubicBezTo>
                    <a:cubicBezTo>
                      <a:pt x="15" y="27"/>
                      <a:pt x="15" y="27"/>
                      <a:pt x="15" y="27"/>
                    </a:cubicBezTo>
                    <a:cubicBezTo>
                      <a:pt x="15" y="27"/>
                      <a:pt x="15" y="27"/>
                      <a:pt x="15" y="27"/>
                    </a:cubicBezTo>
                    <a:cubicBezTo>
                      <a:pt x="15" y="27"/>
                      <a:pt x="14" y="27"/>
                      <a:pt x="14" y="27"/>
                    </a:cubicBezTo>
                    <a:cubicBezTo>
                      <a:pt x="14" y="27"/>
                      <a:pt x="14" y="27"/>
                      <a:pt x="14" y="27"/>
                    </a:cubicBezTo>
                    <a:cubicBezTo>
                      <a:pt x="14" y="28"/>
                      <a:pt x="14" y="28"/>
                      <a:pt x="15" y="28"/>
                    </a:cubicBezTo>
                    <a:cubicBezTo>
                      <a:pt x="15" y="28"/>
                      <a:pt x="15" y="28"/>
                      <a:pt x="15" y="28"/>
                    </a:cubicBezTo>
                    <a:cubicBezTo>
                      <a:pt x="15" y="28"/>
                      <a:pt x="15" y="28"/>
                      <a:pt x="15" y="28"/>
                    </a:cubicBezTo>
                    <a:cubicBezTo>
                      <a:pt x="15" y="28"/>
                      <a:pt x="15" y="28"/>
                      <a:pt x="15" y="28"/>
                    </a:cubicBezTo>
                    <a:cubicBezTo>
                      <a:pt x="15" y="28"/>
                      <a:pt x="15" y="28"/>
                      <a:pt x="15" y="28"/>
                    </a:cubicBezTo>
                    <a:cubicBezTo>
                      <a:pt x="15" y="28"/>
                      <a:pt x="15" y="28"/>
                      <a:pt x="15" y="28"/>
                    </a:cubicBezTo>
                    <a:cubicBezTo>
                      <a:pt x="15" y="28"/>
                      <a:pt x="15" y="28"/>
                      <a:pt x="15" y="28"/>
                    </a:cubicBezTo>
                    <a:cubicBezTo>
                      <a:pt x="15" y="28"/>
                      <a:pt x="15" y="28"/>
                      <a:pt x="15" y="28"/>
                    </a:cubicBezTo>
                    <a:cubicBezTo>
                      <a:pt x="16" y="28"/>
                      <a:pt x="16" y="28"/>
                      <a:pt x="17" y="28"/>
                    </a:cubicBezTo>
                    <a:cubicBezTo>
                      <a:pt x="17" y="28"/>
                      <a:pt x="17" y="28"/>
                      <a:pt x="17" y="28"/>
                    </a:cubicBezTo>
                    <a:cubicBezTo>
                      <a:pt x="17" y="28"/>
                      <a:pt x="17" y="28"/>
                      <a:pt x="18" y="29"/>
                    </a:cubicBezTo>
                    <a:cubicBezTo>
                      <a:pt x="18" y="29"/>
                      <a:pt x="18" y="29"/>
                      <a:pt x="18" y="29"/>
                    </a:cubicBezTo>
                    <a:cubicBezTo>
                      <a:pt x="18" y="30"/>
                      <a:pt x="17" y="30"/>
                      <a:pt x="17" y="30"/>
                    </a:cubicBezTo>
                    <a:cubicBezTo>
                      <a:pt x="17" y="30"/>
                      <a:pt x="17" y="30"/>
                      <a:pt x="17" y="30"/>
                    </a:cubicBezTo>
                    <a:cubicBezTo>
                      <a:pt x="17" y="30"/>
                      <a:pt x="17" y="30"/>
                      <a:pt x="17" y="30"/>
                    </a:cubicBezTo>
                    <a:cubicBezTo>
                      <a:pt x="17" y="30"/>
                      <a:pt x="17" y="30"/>
                      <a:pt x="17" y="30"/>
                    </a:cubicBezTo>
                    <a:cubicBezTo>
                      <a:pt x="17" y="30"/>
                      <a:pt x="17" y="31"/>
                      <a:pt x="17" y="31"/>
                    </a:cubicBezTo>
                    <a:cubicBezTo>
                      <a:pt x="17" y="31"/>
                      <a:pt x="17" y="31"/>
                      <a:pt x="17" y="31"/>
                    </a:cubicBezTo>
                    <a:cubicBezTo>
                      <a:pt x="17" y="31"/>
                      <a:pt x="17" y="31"/>
                      <a:pt x="17" y="31"/>
                    </a:cubicBezTo>
                    <a:cubicBezTo>
                      <a:pt x="17" y="31"/>
                      <a:pt x="17" y="31"/>
                      <a:pt x="17" y="31"/>
                    </a:cubicBezTo>
                    <a:cubicBezTo>
                      <a:pt x="17" y="31"/>
                      <a:pt x="18" y="31"/>
                      <a:pt x="18" y="31"/>
                    </a:cubicBezTo>
                    <a:cubicBezTo>
                      <a:pt x="18" y="31"/>
                      <a:pt x="18" y="31"/>
                      <a:pt x="18" y="31"/>
                    </a:cubicBezTo>
                    <a:cubicBezTo>
                      <a:pt x="18" y="30"/>
                      <a:pt x="18" y="30"/>
                      <a:pt x="19" y="30"/>
                    </a:cubicBezTo>
                    <a:cubicBezTo>
                      <a:pt x="19" y="30"/>
                      <a:pt x="19" y="30"/>
                      <a:pt x="19" y="30"/>
                    </a:cubicBezTo>
                    <a:cubicBezTo>
                      <a:pt x="19" y="30"/>
                      <a:pt x="19" y="30"/>
                      <a:pt x="19" y="30"/>
                    </a:cubicBezTo>
                    <a:cubicBezTo>
                      <a:pt x="19" y="30"/>
                      <a:pt x="19" y="30"/>
                      <a:pt x="19" y="30"/>
                    </a:cubicBezTo>
                    <a:cubicBezTo>
                      <a:pt x="19" y="30"/>
                      <a:pt x="19" y="30"/>
                      <a:pt x="20" y="30"/>
                    </a:cubicBezTo>
                    <a:cubicBezTo>
                      <a:pt x="20" y="30"/>
                      <a:pt x="20" y="30"/>
                      <a:pt x="20" y="30"/>
                    </a:cubicBezTo>
                    <a:cubicBezTo>
                      <a:pt x="20" y="30"/>
                      <a:pt x="20" y="30"/>
                      <a:pt x="20" y="30"/>
                    </a:cubicBezTo>
                    <a:cubicBezTo>
                      <a:pt x="20" y="30"/>
                      <a:pt x="20" y="30"/>
                      <a:pt x="20" y="30"/>
                    </a:cubicBezTo>
                    <a:cubicBezTo>
                      <a:pt x="21" y="30"/>
                      <a:pt x="22" y="29"/>
                      <a:pt x="22" y="29"/>
                    </a:cubicBezTo>
                    <a:cubicBezTo>
                      <a:pt x="22" y="29"/>
                      <a:pt x="22" y="29"/>
                      <a:pt x="22" y="29"/>
                    </a:cubicBezTo>
                    <a:cubicBezTo>
                      <a:pt x="22" y="29"/>
                      <a:pt x="22" y="29"/>
                      <a:pt x="22" y="29"/>
                    </a:cubicBezTo>
                    <a:cubicBezTo>
                      <a:pt x="22" y="29"/>
                      <a:pt x="22" y="29"/>
                      <a:pt x="22" y="29"/>
                    </a:cubicBezTo>
                    <a:cubicBezTo>
                      <a:pt x="22" y="29"/>
                      <a:pt x="22" y="29"/>
                      <a:pt x="21" y="29"/>
                    </a:cubicBezTo>
                    <a:cubicBezTo>
                      <a:pt x="21" y="29"/>
                      <a:pt x="21" y="29"/>
                      <a:pt x="21" y="29"/>
                    </a:cubicBezTo>
                    <a:cubicBezTo>
                      <a:pt x="21" y="29"/>
                      <a:pt x="21" y="28"/>
                      <a:pt x="21" y="28"/>
                    </a:cubicBezTo>
                    <a:cubicBezTo>
                      <a:pt x="21" y="28"/>
                      <a:pt x="21" y="28"/>
                      <a:pt x="21" y="28"/>
                    </a:cubicBezTo>
                    <a:cubicBezTo>
                      <a:pt x="21" y="27"/>
                      <a:pt x="21" y="27"/>
                      <a:pt x="21" y="27"/>
                    </a:cubicBezTo>
                    <a:cubicBezTo>
                      <a:pt x="21" y="27"/>
                      <a:pt x="21" y="27"/>
                      <a:pt x="21" y="27"/>
                    </a:cubicBezTo>
                    <a:cubicBezTo>
                      <a:pt x="22" y="27"/>
                      <a:pt x="22" y="26"/>
                      <a:pt x="22" y="26"/>
                    </a:cubicBezTo>
                    <a:cubicBezTo>
                      <a:pt x="22" y="26"/>
                      <a:pt x="22" y="26"/>
                      <a:pt x="22" y="26"/>
                    </a:cubicBezTo>
                    <a:cubicBezTo>
                      <a:pt x="22" y="26"/>
                      <a:pt x="22" y="26"/>
                      <a:pt x="23" y="26"/>
                    </a:cubicBezTo>
                    <a:cubicBezTo>
                      <a:pt x="23" y="26"/>
                      <a:pt x="23" y="26"/>
                      <a:pt x="23" y="26"/>
                    </a:cubicBezTo>
                    <a:cubicBezTo>
                      <a:pt x="23" y="26"/>
                      <a:pt x="23" y="26"/>
                      <a:pt x="23" y="26"/>
                    </a:cubicBezTo>
                    <a:cubicBezTo>
                      <a:pt x="23" y="26"/>
                      <a:pt x="23" y="26"/>
                      <a:pt x="23" y="26"/>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8"/>
                      <a:pt x="23" y="28"/>
                    </a:cubicBezTo>
                    <a:cubicBezTo>
                      <a:pt x="23" y="28"/>
                      <a:pt x="23" y="28"/>
                      <a:pt x="23" y="28"/>
                    </a:cubicBezTo>
                    <a:cubicBezTo>
                      <a:pt x="23" y="28"/>
                      <a:pt x="23" y="28"/>
                      <a:pt x="24" y="28"/>
                    </a:cubicBezTo>
                    <a:cubicBezTo>
                      <a:pt x="24" y="28"/>
                      <a:pt x="24" y="28"/>
                      <a:pt x="24" y="28"/>
                    </a:cubicBezTo>
                    <a:cubicBezTo>
                      <a:pt x="24" y="28"/>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5" y="29"/>
                      <a:pt x="25" y="29"/>
                    </a:cubicBezTo>
                    <a:cubicBezTo>
                      <a:pt x="25" y="29"/>
                      <a:pt x="25" y="29"/>
                      <a:pt x="25" y="29"/>
                    </a:cubicBezTo>
                    <a:cubicBezTo>
                      <a:pt x="26" y="29"/>
                      <a:pt x="26" y="29"/>
                      <a:pt x="26" y="30"/>
                    </a:cubicBezTo>
                    <a:cubicBezTo>
                      <a:pt x="26" y="30"/>
                      <a:pt x="26" y="30"/>
                      <a:pt x="26" y="30"/>
                    </a:cubicBezTo>
                    <a:cubicBezTo>
                      <a:pt x="26" y="30"/>
                      <a:pt x="26" y="30"/>
                      <a:pt x="26" y="30"/>
                    </a:cubicBezTo>
                    <a:cubicBezTo>
                      <a:pt x="26" y="30"/>
                      <a:pt x="26" y="30"/>
                      <a:pt x="26" y="30"/>
                    </a:cubicBezTo>
                    <a:cubicBezTo>
                      <a:pt x="26" y="30"/>
                      <a:pt x="26" y="30"/>
                      <a:pt x="26" y="30"/>
                    </a:cubicBezTo>
                    <a:cubicBezTo>
                      <a:pt x="26" y="30"/>
                      <a:pt x="26" y="30"/>
                      <a:pt x="26" y="30"/>
                    </a:cubicBezTo>
                    <a:cubicBezTo>
                      <a:pt x="26" y="30"/>
                      <a:pt x="26" y="30"/>
                      <a:pt x="26" y="30"/>
                    </a:cubicBezTo>
                    <a:cubicBezTo>
                      <a:pt x="27" y="30"/>
                      <a:pt x="27" y="30"/>
                      <a:pt x="27" y="30"/>
                    </a:cubicBezTo>
                    <a:cubicBezTo>
                      <a:pt x="27" y="30"/>
                      <a:pt x="27" y="30"/>
                      <a:pt x="27" y="30"/>
                    </a:cubicBezTo>
                    <a:cubicBezTo>
                      <a:pt x="27" y="30"/>
                      <a:pt x="28" y="30"/>
                      <a:pt x="28" y="31"/>
                    </a:cubicBezTo>
                    <a:cubicBezTo>
                      <a:pt x="28" y="31"/>
                      <a:pt x="28" y="31"/>
                      <a:pt x="28" y="31"/>
                    </a:cubicBezTo>
                    <a:cubicBezTo>
                      <a:pt x="28" y="31"/>
                      <a:pt x="28" y="31"/>
                      <a:pt x="28" y="31"/>
                    </a:cubicBezTo>
                    <a:cubicBezTo>
                      <a:pt x="28" y="31"/>
                      <a:pt x="28" y="31"/>
                      <a:pt x="28" y="31"/>
                    </a:cubicBezTo>
                    <a:cubicBezTo>
                      <a:pt x="28" y="31"/>
                      <a:pt x="27" y="32"/>
                      <a:pt x="26" y="32"/>
                    </a:cubicBezTo>
                    <a:cubicBezTo>
                      <a:pt x="26" y="32"/>
                      <a:pt x="26" y="32"/>
                      <a:pt x="26" y="32"/>
                    </a:cubicBezTo>
                    <a:cubicBezTo>
                      <a:pt x="26" y="32"/>
                      <a:pt x="26" y="33"/>
                      <a:pt x="26" y="33"/>
                    </a:cubicBezTo>
                    <a:cubicBezTo>
                      <a:pt x="26" y="33"/>
                      <a:pt x="26" y="33"/>
                      <a:pt x="26" y="33"/>
                    </a:cubicBezTo>
                    <a:cubicBezTo>
                      <a:pt x="26" y="33"/>
                      <a:pt x="26" y="33"/>
                      <a:pt x="26" y="33"/>
                    </a:cubicBezTo>
                    <a:cubicBezTo>
                      <a:pt x="26" y="33"/>
                      <a:pt x="26" y="34"/>
                      <a:pt x="25" y="34"/>
                    </a:cubicBezTo>
                    <a:cubicBezTo>
                      <a:pt x="25" y="34"/>
                      <a:pt x="25" y="34"/>
                      <a:pt x="25" y="34"/>
                    </a:cubicBezTo>
                    <a:cubicBezTo>
                      <a:pt x="25" y="34"/>
                      <a:pt x="25" y="35"/>
                      <a:pt x="25" y="35"/>
                    </a:cubicBezTo>
                    <a:cubicBezTo>
                      <a:pt x="25" y="35"/>
                      <a:pt x="25" y="35"/>
                      <a:pt x="25" y="35"/>
                    </a:cubicBezTo>
                    <a:cubicBezTo>
                      <a:pt x="25" y="36"/>
                      <a:pt x="25" y="36"/>
                      <a:pt x="24" y="37"/>
                    </a:cubicBezTo>
                    <a:cubicBezTo>
                      <a:pt x="24" y="37"/>
                      <a:pt x="24" y="37"/>
                      <a:pt x="24" y="37"/>
                    </a:cubicBezTo>
                    <a:cubicBezTo>
                      <a:pt x="24" y="37"/>
                      <a:pt x="24" y="37"/>
                      <a:pt x="24" y="37"/>
                    </a:cubicBezTo>
                    <a:cubicBezTo>
                      <a:pt x="24" y="37"/>
                      <a:pt x="24" y="37"/>
                      <a:pt x="24" y="37"/>
                    </a:cubicBezTo>
                    <a:cubicBezTo>
                      <a:pt x="24" y="37"/>
                      <a:pt x="24" y="37"/>
                      <a:pt x="24" y="37"/>
                    </a:cubicBezTo>
                    <a:cubicBezTo>
                      <a:pt x="24" y="37"/>
                      <a:pt x="24" y="37"/>
                      <a:pt x="24" y="37"/>
                    </a:cubicBezTo>
                    <a:cubicBezTo>
                      <a:pt x="24" y="37"/>
                      <a:pt x="24" y="37"/>
                      <a:pt x="25" y="37"/>
                    </a:cubicBezTo>
                    <a:cubicBezTo>
                      <a:pt x="25" y="37"/>
                      <a:pt x="25" y="37"/>
                      <a:pt x="25" y="37"/>
                    </a:cubicBezTo>
                    <a:cubicBezTo>
                      <a:pt x="25" y="37"/>
                      <a:pt x="25" y="38"/>
                      <a:pt x="25" y="38"/>
                    </a:cubicBezTo>
                    <a:cubicBezTo>
                      <a:pt x="25" y="38"/>
                      <a:pt x="25" y="38"/>
                      <a:pt x="25" y="38"/>
                    </a:cubicBezTo>
                    <a:cubicBezTo>
                      <a:pt x="25" y="39"/>
                      <a:pt x="25" y="39"/>
                      <a:pt x="25" y="39"/>
                    </a:cubicBezTo>
                    <a:cubicBezTo>
                      <a:pt x="25" y="39"/>
                      <a:pt x="25" y="39"/>
                      <a:pt x="25" y="39"/>
                    </a:cubicBezTo>
                    <a:cubicBezTo>
                      <a:pt x="25" y="39"/>
                      <a:pt x="25" y="39"/>
                      <a:pt x="25" y="39"/>
                    </a:cubicBezTo>
                    <a:cubicBezTo>
                      <a:pt x="25" y="39"/>
                      <a:pt x="25" y="39"/>
                      <a:pt x="25" y="39"/>
                    </a:cubicBezTo>
                    <a:cubicBezTo>
                      <a:pt x="25" y="39"/>
                      <a:pt x="25" y="39"/>
                      <a:pt x="25" y="39"/>
                    </a:cubicBezTo>
                    <a:cubicBezTo>
                      <a:pt x="25" y="39"/>
                      <a:pt x="25" y="39"/>
                      <a:pt x="25" y="39"/>
                    </a:cubicBezTo>
                    <a:cubicBezTo>
                      <a:pt x="26" y="39"/>
                      <a:pt x="26" y="39"/>
                      <a:pt x="26" y="40"/>
                    </a:cubicBezTo>
                    <a:cubicBezTo>
                      <a:pt x="26" y="40"/>
                      <a:pt x="26" y="40"/>
                      <a:pt x="26" y="40"/>
                    </a:cubicBezTo>
                    <a:cubicBezTo>
                      <a:pt x="26" y="40"/>
                      <a:pt x="26" y="40"/>
                      <a:pt x="26" y="40"/>
                    </a:cubicBezTo>
                    <a:cubicBezTo>
                      <a:pt x="26" y="40"/>
                      <a:pt x="26" y="40"/>
                      <a:pt x="26" y="40"/>
                    </a:cubicBezTo>
                    <a:cubicBezTo>
                      <a:pt x="25" y="41"/>
                      <a:pt x="25" y="41"/>
                      <a:pt x="25" y="41"/>
                    </a:cubicBezTo>
                    <a:cubicBezTo>
                      <a:pt x="25" y="41"/>
                      <a:pt x="25" y="41"/>
                      <a:pt x="25" y="41"/>
                    </a:cubicBezTo>
                    <a:cubicBezTo>
                      <a:pt x="25" y="41"/>
                      <a:pt x="25" y="41"/>
                      <a:pt x="25" y="41"/>
                    </a:cubicBezTo>
                    <a:cubicBezTo>
                      <a:pt x="26" y="41"/>
                      <a:pt x="26" y="41"/>
                      <a:pt x="26" y="42"/>
                    </a:cubicBezTo>
                    <a:cubicBezTo>
                      <a:pt x="26" y="42"/>
                      <a:pt x="26" y="42"/>
                      <a:pt x="26" y="42"/>
                    </a:cubicBezTo>
                    <a:cubicBezTo>
                      <a:pt x="26" y="42"/>
                      <a:pt x="26" y="42"/>
                      <a:pt x="26" y="42"/>
                    </a:cubicBezTo>
                    <a:cubicBezTo>
                      <a:pt x="26" y="42"/>
                      <a:pt x="26" y="42"/>
                      <a:pt x="26" y="42"/>
                    </a:cubicBezTo>
                    <a:cubicBezTo>
                      <a:pt x="27" y="42"/>
                      <a:pt x="26" y="42"/>
                      <a:pt x="27" y="42"/>
                    </a:cubicBezTo>
                    <a:cubicBezTo>
                      <a:pt x="27" y="42"/>
                      <a:pt x="27" y="42"/>
                      <a:pt x="27" y="42"/>
                    </a:cubicBezTo>
                    <a:cubicBezTo>
                      <a:pt x="27" y="42"/>
                      <a:pt x="28" y="42"/>
                      <a:pt x="28" y="43"/>
                    </a:cubicBezTo>
                    <a:cubicBezTo>
                      <a:pt x="28" y="43"/>
                      <a:pt x="28" y="43"/>
                      <a:pt x="28" y="43"/>
                    </a:cubicBezTo>
                    <a:cubicBezTo>
                      <a:pt x="28" y="44"/>
                      <a:pt x="27" y="44"/>
                      <a:pt x="27" y="44"/>
                    </a:cubicBezTo>
                    <a:cubicBezTo>
                      <a:pt x="27" y="44"/>
                      <a:pt x="27" y="44"/>
                      <a:pt x="27" y="44"/>
                    </a:cubicBezTo>
                    <a:cubicBezTo>
                      <a:pt x="27" y="44"/>
                      <a:pt x="27" y="44"/>
                      <a:pt x="27" y="44"/>
                    </a:cubicBezTo>
                    <a:cubicBezTo>
                      <a:pt x="27" y="44"/>
                      <a:pt x="27" y="44"/>
                      <a:pt x="27" y="44"/>
                    </a:cubicBezTo>
                    <a:cubicBezTo>
                      <a:pt x="27" y="44"/>
                      <a:pt x="27" y="44"/>
                      <a:pt x="27" y="45"/>
                    </a:cubicBezTo>
                    <a:cubicBezTo>
                      <a:pt x="27" y="45"/>
                      <a:pt x="27" y="45"/>
                      <a:pt x="27" y="45"/>
                    </a:cubicBezTo>
                    <a:cubicBezTo>
                      <a:pt x="27" y="45"/>
                      <a:pt x="27" y="45"/>
                      <a:pt x="27" y="45"/>
                    </a:cubicBezTo>
                    <a:cubicBezTo>
                      <a:pt x="27" y="45"/>
                      <a:pt x="27" y="45"/>
                      <a:pt x="27" y="45"/>
                    </a:cubicBezTo>
                    <a:cubicBezTo>
                      <a:pt x="27" y="45"/>
                      <a:pt x="27" y="45"/>
                      <a:pt x="27" y="45"/>
                    </a:cubicBezTo>
                    <a:cubicBezTo>
                      <a:pt x="27" y="45"/>
                      <a:pt x="27" y="45"/>
                      <a:pt x="27" y="45"/>
                    </a:cubicBezTo>
                    <a:cubicBezTo>
                      <a:pt x="28" y="45"/>
                      <a:pt x="28" y="45"/>
                      <a:pt x="28" y="45"/>
                    </a:cubicBezTo>
                    <a:cubicBezTo>
                      <a:pt x="28" y="45"/>
                      <a:pt x="28" y="45"/>
                      <a:pt x="28" y="45"/>
                    </a:cubicBezTo>
                    <a:cubicBezTo>
                      <a:pt x="28"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30" y="45"/>
                      <a:pt x="31" y="45"/>
                      <a:pt x="32" y="45"/>
                    </a:cubicBezTo>
                    <a:cubicBezTo>
                      <a:pt x="32" y="45"/>
                      <a:pt x="32" y="45"/>
                      <a:pt x="32" y="45"/>
                    </a:cubicBezTo>
                    <a:cubicBezTo>
                      <a:pt x="32" y="45"/>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2"/>
                      <a:pt x="32" y="42"/>
                      <a:pt x="32" y="41"/>
                    </a:cubicBezTo>
                    <a:cubicBezTo>
                      <a:pt x="32" y="41"/>
                      <a:pt x="32" y="41"/>
                      <a:pt x="32" y="41"/>
                    </a:cubicBezTo>
                    <a:cubicBezTo>
                      <a:pt x="32" y="41"/>
                      <a:pt x="32" y="41"/>
                      <a:pt x="32" y="41"/>
                    </a:cubicBezTo>
                    <a:cubicBezTo>
                      <a:pt x="32" y="41"/>
                      <a:pt x="32" y="41"/>
                      <a:pt x="32" y="41"/>
                    </a:cubicBezTo>
                    <a:cubicBezTo>
                      <a:pt x="31" y="41"/>
                      <a:pt x="31" y="40"/>
                      <a:pt x="31" y="40"/>
                    </a:cubicBezTo>
                    <a:cubicBezTo>
                      <a:pt x="31" y="40"/>
                      <a:pt x="31" y="40"/>
                      <a:pt x="31" y="40"/>
                    </a:cubicBezTo>
                    <a:cubicBezTo>
                      <a:pt x="31" y="40"/>
                      <a:pt x="31" y="39"/>
                      <a:pt x="31" y="39"/>
                    </a:cubicBezTo>
                    <a:cubicBezTo>
                      <a:pt x="31" y="39"/>
                      <a:pt x="31" y="39"/>
                      <a:pt x="31" y="39"/>
                    </a:cubicBezTo>
                    <a:cubicBezTo>
                      <a:pt x="31" y="39"/>
                      <a:pt x="31" y="39"/>
                      <a:pt x="31" y="39"/>
                    </a:cubicBezTo>
                    <a:cubicBezTo>
                      <a:pt x="31" y="39"/>
                      <a:pt x="31" y="39"/>
                      <a:pt x="31" y="39"/>
                    </a:cubicBezTo>
                    <a:cubicBezTo>
                      <a:pt x="31" y="39"/>
                      <a:pt x="31" y="39"/>
                      <a:pt x="31" y="39"/>
                    </a:cubicBezTo>
                    <a:cubicBezTo>
                      <a:pt x="31" y="39"/>
                      <a:pt x="31" y="39"/>
                      <a:pt x="31" y="39"/>
                    </a:cubicBezTo>
                    <a:cubicBezTo>
                      <a:pt x="31" y="39"/>
                      <a:pt x="31" y="39"/>
                      <a:pt x="30" y="39"/>
                    </a:cubicBezTo>
                    <a:cubicBezTo>
                      <a:pt x="30" y="39"/>
                      <a:pt x="30" y="39"/>
                      <a:pt x="30" y="39"/>
                    </a:cubicBezTo>
                    <a:cubicBezTo>
                      <a:pt x="30" y="39"/>
                      <a:pt x="30" y="39"/>
                      <a:pt x="30" y="39"/>
                    </a:cubicBezTo>
                    <a:cubicBezTo>
                      <a:pt x="30" y="39"/>
                      <a:pt x="30" y="39"/>
                      <a:pt x="30" y="39"/>
                    </a:cubicBezTo>
                    <a:cubicBezTo>
                      <a:pt x="30" y="39"/>
                      <a:pt x="29" y="38"/>
                      <a:pt x="29" y="38"/>
                    </a:cubicBezTo>
                    <a:cubicBezTo>
                      <a:pt x="29" y="38"/>
                      <a:pt x="29" y="38"/>
                      <a:pt x="29" y="38"/>
                    </a:cubicBezTo>
                    <a:cubicBezTo>
                      <a:pt x="29" y="38"/>
                      <a:pt x="29" y="37"/>
                      <a:pt x="29" y="37"/>
                    </a:cubicBezTo>
                    <a:cubicBezTo>
                      <a:pt x="29" y="37"/>
                      <a:pt x="29" y="37"/>
                      <a:pt x="29" y="37"/>
                    </a:cubicBezTo>
                    <a:cubicBezTo>
                      <a:pt x="29" y="37"/>
                      <a:pt x="29" y="37"/>
                      <a:pt x="29" y="37"/>
                    </a:cubicBezTo>
                    <a:cubicBezTo>
                      <a:pt x="29" y="37"/>
                      <a:pt x="29" y="37"/>
                      <a:pt x="29" y="37"/>
                    </a:cubicBezTo>
                    <a:cubicBezTo>
                      <a:pt x="29" y="36"/>
                      <a:pt x="29" y="36"/>
                      <a:pt x="29" y="36"/>
                    </a:cubicBezTo>
                    <a:cubicBezTo>
                      <a:pt x="29" y="36"/>
                      <a:pt x="29" y="36"/>
                      <a:pt x="29" y="36"/>
                    </a:cubicBezTo>
                    <a:cubicBezTo>
                      <a:pt x="29" y="35"/>
                      <a:pt x="29" y="35"/>
                      <a:pt x="29" y="35"/>
                    </a:cubicBezTo>
                    <a:cubicBezTo>
                      <a:pt x="29" y="35"/>
                      <a:pt x="29" y="35"/>
                      <a:pt x="29" y="35"/>
                    </a:cubicBezTo>
                    <a:cubicBezTo>
                      <a:pt x="30" y="34"/>
                      <a:pt x="30" y="34"/>
                      <a:pt x="31" y="34"/>
                    </a:cubicBezTo>
                    <a:cubicBezTo>
                      <a:pt x="31" y="34"/>
                      <a:pt x="31" y="34"/>
                      <a:pt x="31" y="34"/>
                    </a:cubicBezTo>
                    <a:cubicBezTo>
                      <a:pt x="31" y="34"/>
                      <a:pt x="31" y="34"/>
                      <a:pt x="31" y="34"/>
                    </a:cubicBezTo>
                    <a:cubicBezTo>
                      <a:pt x="31" y="34"/>
                      <a:pt x="31" y="34"/>
                      <a:pt x="31" y="34"/>
                    </a:cubicBezTo>
                    <a:cubicBezTo>
                      <a:pt x="31" y="34"/>
                      <a:pt x="31" y="34"/>
                      <a:pt x="31" y="34"/>
                    </a:cubicBezTo>
                    <a:cubicBezTo>
                      <a:pt x="31" y="34"/>
                      <a:pt x="31" y="34"/>
                      <a:pt x="31" y="34"/>
                    </a:cubicBezTo>
                    <a:cubicBezTo>
                      <a:pt x="31" y="34"/>
                      <a:pt x="32" y="34"/>
                      <a:pt x="32" y="33"/>
                    </a:cubicBezTo>
                    <a:cubicBezTo>
                      <a:pt x="32" y="33"/>
                      <a:pt x="32" y="33"/>
                      <a:pt x="32" y="33"/>
                    </a:cubicBezTo>
                    <a:cubicBezTo>
                      <a:pt x="32" y="33"/>
                      <a:pt x="32" y="33"/>
                      <a:pt x="32" y="33"/>
                    </a:cubicBezTo>
                    <a:cubicBezTo>
                      <a:pt x="32" y="33"/>
                      <a:pt x="32" y="33"/>
                      <a:pt x="32" y="33"/>
                    </a:cubicBezTo>
                    <a:cubicBezTo>
                      <a:pt x="32" y="33"/>
                      <a:pt x="32" y="33"/>
                      <a:pt x="32" y="33"/>
                    </a:cubicBezTo>
                    <a:cubicBezTo>
                      <a:pt x="32" y="33"/>
                      <a:pt x="32" y="33"/>
                      <a:pt x="32" y="33"/>
                    </a:cubicBezTo>
                    <a:cubicBezTo>
                      <a:pt x="32" y="32"/>
                      <a:pt x="32" y="32"/>
                      <a:pt x="32" y="32"/>
                    </a:cubicBezTo>
                    <a:cubicBezTo>
                      <a:pt x="32" y="32"/>
                      <a:pt x="32" y="32"/>
                      <a:pt x="32" y="32"/>
                    </a:cubicBezTo>
                    <a:cubicBezTo>
                      <a:pt x="32" y="31"/>
                      <a:pt x="32" y="31"/>
                      <a:pt x="32" y="30"/>
                    </a:cubicBezTo>
                    <a:cubicBezTo>
                      <a:pt x="32" y="30"/>
                      <a:pt x="32" y="30"/>
                      <a:pt x="32" y="30"/>
                    </a:cubicBezTo>
                    <a:cubicBezTo>
                      <a:pt x="32" y="30"/>
                      <a:pt x="32" y="30"/>
                      <a:pt x="32" y="30"/>
                    </a:cubicBezTo>
                    <a:cubicBezTo>
                      <a:pt x="32" y="30"/>
                      <a:pt x="32" y="30"/>
                      <a:pt x="32" y="30"/>
                    </a:cubicBezTo>
                    <a:cubicBezTo>
                      <a:pt x="32" y="30"/>
                      <a:pt x="32" y="29"/>
                      <a:pt x="32" y="29"/>
                    </a:cubicBezTo>
                    <a:cubicBezTo>
                      <a:pt x="32" y="29"/>
                      <a:pt x="32" y="29"/>
                      <a:pt x="32" y="29"/>
                    </a:cubicBezTo>
                    <a:cubicBezTo>
                      <a:pt x="33" y="29"/>
                      <a:pt x="33" y="30"/>
                      <a:pt x="33" y="30"/>
                    </a:cubicBezTo>
                    <a:cubicBezTo>
                      <a:pt x="33" y="30"/>
                      <a:pt x="33" y="30"/>
                      <a:pt x="33" y="30"/>
                    </a:cubicBezTo>
                    <a:cubicBezTo>
                      <a:pt x="33" y="30"/>
                      <a:pt x="33" y="30"/>
                      <a:pt x="33" y="30"/>
                    </a:cubicBezTo>
                    <a:cubicBezTo>
                      <a:pt x="33" y="30"/>
                      <a:pt x="33" y="30"/>
                      <a:pt x="33" y="30"/>
                    </a:cubicBezTo>
                    <a:cubicBezTo>
                      <a:pt x="34" y="30"/>
                      <a:pt x="34" y="30"/>
                      <a:pt x="34" y="31"/>
                    </a:cubicBezTo>
                    <a:cubicBezTo>
                      <a:pt x="34" y="31"/>
                      <a:pt x="34" y="31"/>
                      <a:pt x="34" y="31"/>
                    </a:cubicBezTo>
                    <a:cubicBezTo>
                      <a:pt x="34" y="31"/>
                      <a:pt x="34" y="31"/>
                      <a:pt x="34" y="31"/>
                    </a:cubicBezTo>
                    <a:cubicBezTo>
                      <a:pt x="34" y="31"/>
                      <a:pt x="34" y="31"/>
                      <a:pt x="34" y="31"/>
                    </a:cubicBezTo>
                    <a:cubicBezTo>
                      <a:pt x="34" y="31"/>
                      <a:pt x="34" y="32"/>
                      <a:pt x="34" y="32"/>
                    </a:cubicBezTo>
                    <a:cubicBezTo>
                      <a:pt x="34" y="32"/>
                      <a:pt x="34" y="32"/>
                      <a:pt x="34" y="32"/>
                    </a:cubicBezTo>
                    <a:cubicBezTo>
                      <a:pt x="34" y="32"/>
                      <a:pt x="34" y="32"/>
                      <a:pt x="34" y="32"/>
                    </a:cubicBezTo>
                    <a:cubicBezTo>
                      <a:pt x="34" y="32"/>
                      <a:pt x="34" y="32"/>
                      <a:pt x="34" y="32"/>
                    </a:cubicBezTo>
                    <a:cubicBezTo>
                      <a:pt x="35" y="32"/>
                      <a:pt x="35" y="32"/>
                      <a:pt x="35" y="32"/>
                    </a:cubicBezTo>
                    <a:cubicBezTo>
                      <a:pt x="35" y="32"/>
                      <a:pt x="35" y="32"/>
                      <a:pt x="35" y="32"/>
                    </a:cubicBezTo>
                    <a:cubicBezTo>
                      <a:pt x="36" y="31"/>
                      <a:pt x="36" y="30"/>
                      <a:pt x="37" y="30"/>
                    </a:cubicBezTo>
                    <a:cubicBezTo>
                      <a:pt x="37" y="30"/>
                      <a:pt x="37" y="30"/>
                      <a:pt x="37" y="30"/>
                    </a:cubicBezTo>
                    <a:cubicBezTo>
                      <a:pt x="37" y="30"/>
                      <a:pt x="37" y="30"/>
                      <a:pt x="37" y="30"/>
                    </a:cubicBezTo>
                    <a:cubicBezTo>
                      <a:pt x="37" y="30"/>
                      <a:pt x="37" y="30"/>
                      <a:pt x="37" y="30"/>
                    </a:cubicBezTo>
                    <a:cubicBezTo>
                      <a:pt x="38" y="30"/>
                      <a:pt x="38" y="30"/>
                      <a:pt x="38" y="30"/>
                    </a:cubicBezTo>
                    <a:cubicBezTo>
                      <a:pt x="38" y="30"/>
                      <a:pt x="38" y="30"/>
                      <a:pt x="38" y="30"/>
                    </a:cubicBezTo>
                    <a:cubicBezTo>
                      <a:pt x="38" y="30"/>
                      <a:pt x="39" y="30"/>
                      <a:pt x="40" y="30"/>
                    </a:cubicBezTo>
                    <a:cubicBezTo>
                      <a:pt x="40" y="30"/>
                      <a:pt x="40" y="30"/>
                      <a:pt x="40" y="30"/>
                    </a:cubicBezTo>
                    <a:cubicBezTo>
                      <a:pt x="41" y="30"/>
                      <a:pt x="41" y="29"/>
                      <a:pt x="42" y="29"/>
                    </a:cubicBezTo>
                    <a:cubicBezTo>
                      <a:pt x="42" y="29"/>
                      <a:pt x="42" y="29"/>
                      <a:pt x="42" y="29"/>
                    </a:cubicBezTo>
                    <a:cubicBezTo>
                      <a:pt x="42" y="29"/>
                      <a:pt x="42" y="29"/>
                      <a:pt x="42" y="29"/>
                    </a:cubicBezTo>
                    <a:cubicBezTo>
                      <a:pt x="42" y="29"/>
                      <a:pt x="42" y="29"/>
                      <a:pt x="42" y="29"/>
                    </a:cubicBezTo>
                    <a:cubicBezTo>
                      <a:pt x="42"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5" y="29"/>
                      <a:pt x="45" y="29"/>
                    </a:cubicBezTo>
                    <a:cubicBezTo>
                      <a:pt x="45" y="29"/>
                      <a:pt x="45" y="29"/>
                      <a:pt x="45" y="29"/>
                    </a:cubicBezTo>
                    <a:cubicBezTo>
                      <a:pt x="45" y="29"/>
                      <a:pt x="45" y="29"/>
                      <a:pt x="45" y="29"/>
                    </a:cubicBezTo>
                    <a:cubicBezTo>
                      <a:pt x="45" y="29"/>
                      <a:pt x="45" y="29"/>
                      <a:pt x="45" y="29"/>
                    </a:cubicBezTo>
                    <a:cubicBezTo>
                      <a:pt x="46" y="29"/>
                      <a:pt x="46" y="29"/>
                      <a:pt x="47" y="29"/>
                    </a:cubicBezTo>
                    <a:cubicBezTo>
                      <a:pt x="47" y="29"/>
                      <a:pt x="47" y="29"/>
                      <a:pt x="47" y="29"/>
                    </a:cubicBezTo>
                    <a:cubicBezTo>
                      <a:pt x="47" y="29"/>
                      <a:pt x="47" y="29"/>
                      <a:pt x="47" y="29"/>
                    </a:cubicBezTo>
                    <a:cubicBezTo>
                      <a:pt x="47" y="29"/>
                      <a:pt x="47" y="29"/>
                      <a:pt x="47" y="29"/>
                    </a:cubicBezTo>
                    <a:cubicBezTo>
                      <a:pt x="47" y="29"/>
                      <a:pt x="47" y="29"/>
                      <a:pt x="48" y="29"/>
                    </a:cubicBezTo>
                    <a:cubicBezTo>
                      <a:pt x="48" y="29"/>
                      <a:pt x="48" y="29"/>
                      <a:pt x="48" y="29"/>
                    </a:cubicBezTo>
                    <a:cubicBezTo>
                      <a:pt x="48" y="29"/>
                      <a:pt x="48" y="29"/>
                      <a:pt x="48" y="29"/>
                    </a:cubicBezTo>
                    <a:cubicBezTo>
                      <a:pt x="48" y="29"/>
                      <a:pt x="48" y="29"/>
                      <a:pt x="48" y="29"/>
                    </a:cubicBezTo>
                    <a:cubicBezTo>
                      <a:pt x="49" y="29"/>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8" y="27"/>
                    </a:cubicBezTo>
                    <a:cubicBezTo>
                      <a:pt x="48" y="27"/>
                      <a:pt x="48" y="27"/>
                      <a:pt x="48" y="27"/>
                    </a:cubicBezTo>
                    <a:cubicBezTo>
                      <a:pt x="48" y="26"/>
                      <a:pt x="49" y="26"/>
                      <a:pt x="49" y="26"/>
                    </a:cubicBezTo>
                    <a:cubicBezTo>
                      <a:pt x="49" y="26"/>
                      <a:pt x="49" y="26"/>
                      <a:pt x="49" y="26"/>
                    </a:cubicBezTo>
                    <a:cubicBezTo>
                      <a:pt x="49" y="26"/>
                      <a:pt x="49" y="26"/>
                      <a:pt x="49" y="26"/>
                    </a:cubicBezTo>
                    <a:cubicBezTo>
                      <a:pt x="49" y="26"/>
                      <a:pt x="49" y="26"/>
                      <a:pt x="49" y="26"/>
                    </a:cubicBezTo>
                    <a:cubicBezTo>
                      <a:pt x="50" y="26"/>
                      <a:pt x="51" y="26"/>
                      <a:pt x="51" y="27"/>
                    </a:cubicBezTo>
                    <a:cubicBezTo>
                      <a:pt x="51" y="27"/>
                      <a:pt x="51" y="27"/>
                      <a:pt x="51" y="27"/>
                    </a:cubicBezTo>
                    <a:cubicBezTo>
                      <a:pt x="51" y="27"/>
                      <a:pt x="51" y="27"/>
                      <a:pt x="51" y="27"/>
                    </a:cubicBezTo>
                    <a:cubicBezTo>
                      <a:pt x="51" y="27"/>
                      <a:pt x="51" y="27"/>
                      <a:pt x="51" y="27"/>
                    </a:cubicBezTo>
                    <a:cubicBezTo>
                      <a:pt x="51" y="27"/>
                      <a:pt x="51" y="27"/>
                      <a:pt x="51" y="27"/>
                    </a:cubicBezTo>
                    <a:cubicBezTo>
                      <a:pt x="51" y="27"/>
                      <a:pt x="51" y="27"/>
                      <a:pt x="51" y="27"/>
                    </a:cubicBezTo>
                    <a:cubicBezTo>
                      <a:pt x="51" y="27"/>
                      <a:pt x="52" y="27"/>
                      <a:pt x="52" y="27"/>
                    </a:cubicBezTo>
                    <a:cubicBezTo>
                      <a:pt x="52" y="27"/>
                      <a:pt x="52" y="27"/>
                      <a:pt x="52" y="27"/>
                    </a:cubicBezTo>
                    <a:cubicBezTo>
                      <a:pt x="52" y="27"/>
                      <a:pt x="52" y="27"/>
                      <a:pt x="52" y="27"/>
                    </a:cubicBezTo>
                    <a:cubicBezTo>
                      <a:pt x="52" y="27"/>
                      <a:pt x="52" y="27"/>
                      <a:pt x="52" y="27"/>
                    </a:cubicBezTo>
                    <a:cubicBezTo>
                      <a:pt x="52" y="27"/>
                      <a:pt x="52" y="27"/>
                      <a:pt x="52" y="27"/>
                    </a:cubicBezTo>
                    <a:cubicBezTo>
                      <a:pt x="52" y="27"/>
                      <a:pt x="52" y="27"/>
                      <a:pt x="52" y="27"/>
                    </a:cubicBezTo>
                    <a:cubicBezTo>
                      <a:pt x="52" y="25"/>
                      <a:pt x="52" y="26"/>
                      <a:pt x="53" y="26"/>
                    </a:cubicBezTo>
                    <a:cubicBezTo>
                      <a:pt x="53" y="26"/>
                      <a:pt x="53" y="26"/>
                      <a:pt x="53" y="26"/>
                    </a:cubicBezTo>
                    <a:cubicBezTo>
                      <a:pt x="53" y="25"/>
                      <a:pt x="53" y="25"/>
                      <a:pt x="54" y="25"/>
                    </a:cubicBezTo>
                    <a:cubicBezTo>
                      <a:pt x="54" y="25"/>
                      <a:pt x="54" y="25"/>
                      <a:pt x="54" y="25"/>
                    </a:cubicBezTo>
                    <a:cubicBezTo>
                      <a:pt x="54" y="25"/>
                      <a:pt x="54" y="25"/>
                      <a:pt x="54" y="25"/>
                    </a:cubicBezTo>
                    <a:cubicBezTo>
                      <a:pt x="54" y="25"/>
                      <a:pt x="54" y="25"/>
                      <a:pt x="54" y="25"/>
                    </a:cubicBezTo>
                    <a:cubicBezTo>
                      <a:pt x="54" y="25"/>
                      <a:pt x="54" y="25"/>
                      <a:pt x="54" y="25"/>
                    </a:cubicBezTo>
                    <a:cubicBezTo>
                      <a:pt x="54" y="25"/>
                      <a:pt x="54" y="25"/>
                      <a:pt x="54" y="25"/>
                    </a:cubicBezTo>
                    <a:cubicBezTo>
                      <a:pt x="54" y="25"/>
                      <a:pt x="54" y="25"/>
                      <a:pt x="54" y="25"/>
                    </a:cubicBezTo>
                    <a:cubicBezTo>
                      <a:pt x="54" y="25"/>
                      <a:pt x="54" y="25"/>
                      <a:pt x="54" y="25"/>
                    </a:cubicBezTo>
                    <a:cubicBezTo>
                      <a:pt x="54" y="25"/>
                      <a:pt x="54" y="25"/>
                      <a:pt x="55" y="25"/>
                    </a:cubicBezTo>
                    <a:cubicBezTo>
                      <a:pt x="55" y="25"/>
                      <a:pt x="55" y="25"/>
                      <a:pt x="55" y="25"/>
                    </a:cubicBezTo>
                    <a:cubicBezTo>
                      <a:pt x="55" y="25"/>
                      <a:pt x="56" y="26"/>
                      <a:pt x="56" y="26"/>
                    </a:cubicBezTo>
                    <a:cubicBezTo>
                      <a:pt x="56" y="26"/>
                      <a:pt x="56" y="26"/>
                      <a:pt x="56" y="26"/>
                    </a:cubicBezTo>
                    <a:cubicBezTo>
                      <a:pt x="56" y="26"/>
                      <a:pt x="56" y="27"/>
                      <a:pt x="56" y="27"/>
                    </a:cubicBezTo>
                    <a:cubicBezTo>
                      <a:pt x="56" y="27"/>
                      <a:pt x="56" y="27"/>
                      <a:pt x="56" y="27"/>
                    </a:cubicBezTo>
                    <a:cubicBezTo>
                      <a:pt x="56" y="27"/>
                      <a:pt x="56" y="27"/>
                      <a:pt x="56" y="27"/>
                    </a:cubicBezTo>
                    <a:cubicBezTo>
                      <a:pt x="56" y="27"/>
                      <a:pt x="56" y="27"/>
                      <a:pt x="56" y="27"/>
                    </a:cubicBezTo>
                    <a:cubicBezTo>
                      <a:pt x="56" y="27"/>
                      <a:pt x="57" y="27"/>
                      <a:pt x="57" y="27"/>
                    </a:cubicBezTo>
                    <a:cubicBezTo>
                      <a:pt x="57" y="27"/>
                      <a:pt x="57" y="27"/>
                      <a:pt x="57" y="27"/>
                    </a:cubicBezTo>
                    <a:cubicBezTo>
                      <a:pt x="57" y="26"/>
                      <a:pt x="57" y="26"/>
                      <a:pt x="57" y="26"/>
                    </a:cubicBezTo>
                    <a:cubicBezTo>
                      <a:pt x="57" y="26"/>
                      <a:pt x="57" y="26"/>
                      <a:pt x="57" y="26"/>
                    </a:cubicBezTo>
                    <a:cubicBezTo>
                      <a:pt x="57" y="26"/>
                      <a:pt x="57" y="26"/>
                      <a:pt x="57" y="26"/>
                    </a:cubicBezTo>
                    <a:cubicBezTo>
                      <a:pt x="57" y="26"/>
                      <a:pt x="57" y="26"/>
                      <a:pt x="57" y="26"/>
                    </a:cubicBezTo>
                    <a:cubicBezTo>
                      <a:pt x="57" y="26"/>
                      <a:pt x="57" y="25"/>
                      <a:pt x="57" y="24"/>
                    </a:cubicBezTo>
                    <a:cubicBezTo>
                      <a:pt x="57" y="24"/>
                      <a:pt x="57" y="24"/>
                      <a:pt x="57" y="24"/>
                    </a:cubicBezTo>
                    <a:cubicBezTo>
                      <a:pt x="57" y="24"/>
                      <a:pt x="57" y="24"/>
                      <a:pt x="57" y="24"/>
                    </a:cubicBezTo>
                    <a:cubicBezTo>
                      <a:pt x="57" y="24"/>
                      <a:pt x="57" y="24"/>
                      <a:pt x="57" y="24"/>
                    </a:cubicBezTo>
                    <a:cubicBezTo>
                      <a:pt x="57" y="23"/>
                      <a:pt x="57" y="23"/>
                      <a:pt x="57" y="23"/>
                    </a:cubicBezTo>
                    <a:cubicBezTo>
                      <a:pt x="57" y="23"/>
                      <a:pt x="57" y="23"/>
                      <a:pt x="57" y="23"/>
                    </a:cubicBezTo>
                    <a:cubicBezTo>
                      <a:pt x="57" y="23"/>
                      <a:pt x="57" y="23"/>
                      <a:pt x="57" y="22"/>
                    </a:cubicBezTo>
                    <a:cubicBezTo>
                      <a:pt x="57" y="22"/>
                      <a:pt x="57" y="22"/>
                      <a:pt x="57" y="22"/>
                    </a:cubicBezTo>
                    <a:cubicBezTo>
                      <a:pt x="58" y="23"/>
                      <a:pt x="58" y="23"/>
                      <a:pt x="58" y="23"/>
                    </a:cubicBezTo>
                    <a:cubicBezTo>
                      <a:pt x="58" y="23"/>
                      <a:pt x="58" y="23"/>
                      <a:pt x="58" y="23"/>
                    </a:cubicBezTo>
                    <a:cubicBezTo>
                      <a:pt x="58" y="23"/>
                      <a:pt x="58" y="23"/>
                      <a:pt x="58" y="23"/>
                    </a:cubicBezTo>
                    <a:cubicBezTo>
                      <a:pt x="58" y="23"/>
                      <a:pt x="58" y="23"/>
                      <a:pt x="58" y="23"/>
                    </a:cubicBezTo>
                    <a:cubicBezTo>
                      <a:pt x="59" y="23"/>
                      <a:pt x="59" y="24"/>
                      <a:pt x="59" y="24"/>
                    </a:cubicBezTo>
                    <a:cubicBezTo>
                      <a:pt x="59" y="24"/>
                      <a:pt x="59" y="24"/>
                      <a:pt x="59" y="24"/>
                    </a:cubicBezTo>
                    <a:cubicBezTo>
                      <a:pt x="59" y="25"/>
                      <a:pt x="59" y="25"/>
                      <a:pt x="59" y="25"/>
                    </a:cubicBezTo>
                    <a:cubicBezTo>
                      <a:pt x="59" y="25"/>
                      <a:pt x="59" y="25"/>
                      <a:pt x="59" y="25"/>
                    </a:cubicBezTo>
                    <a:cubicBezTo>
                      <a:pt x="59" y="25"/>
                      <a:pt x="59" y="25"/>
                      <a:pt x="59" y="25"/>
                    </a:cubicBezTo>
                    <a:cubicBezTo>
                      <a:pt x="59" y="25"/>
                      <a:pt x="59" y="25"/>
                      <a:pt x="59" y="25"/>
                    </a:cubicBezTo>
                    <a:cubicBezTo>
                      <a:pt x="59" y="26"/>
                      <a:pt x="59" y="26"/>
                      <a:pt x="59" y="26"/>
                    </a:cubicBezTo>
                    <a:cubicBezTo>
                      <a:pt x="59" y="26"/>
                      <a:pt x="59" y="26"/>
                      <a:pt x="59" y="26"/>
                    </a:cubicBezTo>
                    <a:cubicBezTo>
                      <a:pt x="59" y="26"/>
                      <a:pt x="59" y="26"/>
                      <a:pt x="60" y="26"/>
                    </a:cubicBezTo>
                    <a:cubicBezTo>
                      <a:pt x="60" y="26"/>
                      <a:pt x="60" y="26"/>
                      <a:pt x="60" y="26"/>
                    </a:cubicBezTo>
                    <a:cubicBezTo>
                      <a:pt x="60" y="26"/>
                      <a:pt x="60" y="26"/>
                      <a:pt x="60" y="26"/>
                    </a:cubicBezTo>
                    <a:cubicBezTo>
                      <a:pt x="60" y="26"/>
                      <a:pt x="60" y="26"/>
                      <a:pt x="60" y="26"/>
                    </a:cubicBezTo>
                    <a:cubicBezTo>
                      <a:pt x="60" y="26"/>
                      <a:pt x="60" y="26"/>
                      <a:pt x="60" y="25"/>
                    </a:cubicBezTo>
                    <a:cubicBezTo>
                      <a:pt x="60" y="25"/>
                      <a:pt x="60" y="25"/>
                      <a:pt x="60" y="25"/>
                    </a:cubicBezTo>
                    <a:cubicBezTo>
                      <a:pt x="61" y="25"/>
                      <a:pt x="61" y="24"/>
                      <a:pt x="62" y="24"/>
                    </a:cubicBezTo>
                    <a:cubicBezTo>
                      <a:pt x="62" y="24"/>
                      <a:pt x="62" y="24"/>
                      <a:pt x="62" y="24"/>
                    </a:cubicBezTo>
                    <a:cubicBezTo>
                      <a:pt x="62" y="24"/>
                      <a:pt x="63" y="24"/>
                      <a:pt x="63" y="24"/>
                    </a:cubicBezTo>
                    <a:cubicBezTo>
                      <a:pt x="63" y="24"/>
                      <a:pt x="63" y="24"/>
                      <a:pt x="63" y="24"/>
                    </a:cubicBezTo>
                    <a:cubicBezTo>
                      <a:pt x="63" y="24"/>
                      <a:pt x="64" y="24"/>
                      <a:pt x="64" y="24"/>
                    </a:cubicBezTo>
                    <a:cubicBezTo>
                      <a:pt x="64" y="24"/>
                      <a:pt x="64" y="24"/>
                      <a:pt x="64" y="24"/>
                    </a:cubicBezTo>
                    <a:cubicBezTo>
                      <a:pt x="64" y="24"/>
                      <a:pt x="64" y="24"/>
                      <a:pt x="64" y="24"/>
                    </a:cubicBezTo>
                    <a:cubicBezTo>
                      <a:pt x="64" y="24"/>
                      <a:pt x="64" y="24"/>
                      <a:pt x="64" y="24"/>
                    </a:cubicBezTo>
                    <a:cubicBezTo>
                      <a:pt x="64" y="24"/>
                      <a:pt x="65" y="24"/>
                      <a:pt x="65" y="24"/>
                    </a:cubicBezTo>
                    <a:cubicBezTo>
                      <a:pt x="65" y="24"/>
                      <a:pt x="65" y="24"/>
                      <a:pt x="65" y="24"/>
                    </a:cubicBezTo>
                    <a:cubicBezTo>
                      <a:pt x="65" y="24"/>
                      <a:pt x="65" y="24"/>
                      <a:pt x="65" y="24"/>
                    </a:cubicBezTo>
                    <a:cubicBezTo>
                      <a:pt x="65" y="24"/>
                      <a:pt x="65" y="24"/>
                      <a:pt x="65" y="23"/>
                    </a:cubicBezTo>
                    <a:cubicBezTo>
                      <a:pt x="65" y="23"/>
                      <a:pt x="65" y="23"/>
                      <a:pt x="65" y="23"/>
                    </a:cubicBezTo>
                    <a:cubicBezTo>
                      <a:pt x="65" y="23"/>
                      <a:pt x="64" y="23"/>
                      <a:pt x="64" y="22"/>
                    </a:cubicBezTo>
                    <a:cubicBezTo>
                      <a:pt x="64" y="22"/>
                      <a:pt x="64" y="22"/>
                      <a:pt x="64" y="22"/>
                    </a:cubicBezTo>
                    <a:cubicBezTo>
                      <a:pt x="64" y="22"/>
                      <a:pt x="65" y="22"/>
                      <a:pt x="65" y="21"/>
                    </a:cubicBezTo>
                    <a:cubicBezTo>
                      <a:pt x="65" y="21"/>
                      <a:pt x="65" y="21"/>
                      <a:pt x="65" y="21"/>
                    </a:cubicBezTo>
                    <a:cubicBezTo>
                      <a:pt x="65" y="21"/>
                      <a:pt x="65" y="21"/>
                      <a:pt x="65" y="21"/>
                    </a:cubicBezTo>
                    <a:cubicBezTo>
                      <a:pt x="65" y="21"/>
                      <a:pt x="65" y="21"/>
                      <a:pt x="65" y="21"/>
                    </a:cubicBezTo>
                    <a:cubicBezTo>
                      <a:pt x="65" y="21"/>
                      <a:pt x="65" y="21"/>
                      <a:pt x="65" y="21"/>
                    </a:cubicBezTo>
                    <a:cubicBezTo>
                      <a:pt x="65" y="21"/>
                      <a:pt x="65" y="21"/>
                      <a:pt x="65" y="21"/>
                    </a:cubicBezTo>
                    <a:cubicBezTo>
                      <a:pt x="65" y="21"/>
                      <a:pt x="65" y="20"/>
                      <a:pt x="65" y="20"/>
                    </a:cubicBezTo>
                    <a:cubicBezTo>
                      <a:pt x="65" y="20"/>
                      <a:pt x="65" y="20"/>
                      <a:pt x="65" y="20"/>
                    </a:cubicBezTo>
                    <a:cubicBezTo>
                      <a:pt x="65" y="20"/>
                      <a:pt x="65" y="19"/>
                      <a:pt x="65" y="19"/>
                    </a:cubicBezTo>
                    <a:cubicBezTo>
                      <a:pt x="65" y="19"/>
                      <a:pt x="65" y="19"/>
                      <a:pt x="65" y="19"/>
                    </a:cubicBezTo>
                    <a:cubicBezTo>
                      <a:pt x="65" y="18"/>
                      <a:pt x="65" y="18"/>
                      <a:pt x="65" y="18"/>
                    </a:cubicBezTo>
                    <a:cubicBezTo>
                      <a:pt x="65" y="18"/>
                      <a:pt x="65" y="18"/>
                      <a:pt x="65" y="18"/>
                    </a:cubicBezTo>
                    <a:cubicBezTo>
                      <a:pt x="65" y="18"/>
                      <a:pt x="65" y="18"/>
                      <a:pt x="65" y="17"/>
                    </a:cubicBezTo>
                    <a:cubicBezTo>
                      <a:pt x="65" y="17"/>
                      <a:pt x="65" y="17"/>
                      <a:pt x="65" y="17"/>
                    </a:cubicBezTo>
                    <a:cubicBezTo>
                      <a:pt x="65" y="17"/>
                      <a:pt x="65" y="17"/>
                      <a:pt x="65" y="17"/>
                    </a:cubicBezTo>
                    <a:cubicBezTo>
                      <a:pt x="65" y="17"/>
                      <a:pt x="65" y="17"/>
                      <a:pt x="65" y="17"/>
                    </a:cubicBezTo>
                    <a:cubicBezTo>
                      <a:pt x="66" y="17"/>
                      <a:pt x="66" y="17"/>
                      <a:pt x="66" y="17"/>
                    </a:cubicBezTo>
                    <a:cubicBezTo>
                      <a:pt x="66" y="17"/>
                      <a:pt x="66" y="17"/>
                      <a:pt x="66" y="17"/>
                    </a:cubicBezTo>
                    <a:cubicBezTo>
                      <a:pt x="67" y="18"/>
                      <a:pt x="66" y="18"/>
                      <a:pt x="66" y="19"/>
                    </a:cubicBezTo>
                    <a:cubicBezTo>
                      <a:pt x="66" y="19"/>
                      <a:pt x="66" y="19"/>
                      <a:pt x="66" y="19"/>
                    </a:cubicBezTo>
                    <a:cubicBezTo>
                      <a:pt x="66" y="19"/>
                      <a:pt x="66" y="20"/>
                      <a:pt x="67" y="20"/>
                    </a:cubicBezTo>
                    <a:cubicBezTo>
                      <a:pt x="67" y="20"/>
                      <a:pt x="67" y="20"/>
                      <a:pt x="67" y="20"/>
                    </a:cubicBezTo>
                    <a:cubicBezTo>
                      <a:pt x="67" y="20"/>
                      <a:pt x="67" y="21"/>
                      <a:pt x="67" y="21"/>
                    </a:cubicBezTo>
                    <a:cubicBezTo>
                      <a:pt x="67" y="21"/>
                      <a:pt x="67" y="21"/>
                      <a:pt x="67" y="21"/>
                    </a:cubicBezTo>
                    <a:cubicBezTo>
                      <a:pt x="67" y="21"/>
                      <a:pt x="67" y="21"/>
                      <a:pt x="67" y="21"/>
                    </a:cubicBezTo>
                    <a:cubicBezTo>
                      <a:pt x="67" y="22"/>
                      <a:pt x="67" y="22"/>
                      <a:pt x="67" y="22"/>
                    </a:cubicBezTo>
                    <a:cubicBezTo>
                      <a:pt x="67" y="22"/>
                      <a:pt x="67" y="22"/>
                      <a:pt x="67" y="22"/>
                    </a:cubicBezTo>
                    <a:cubicBezTo>
                      <a:pt x="67" y="22"/>
                      <a:pt x="67" y="22"/>
                      <a:pt x="67" y="22"/>
                    </a:cubicBezTo>
                    <a:cubicBezTo>
                      <a:pt x="67" y="22"/>
                      <a:pt x="67" y="22"/>
                      <a:pt x="67" y="22"/>
                    </a:cubicBezTo>
                    <a:cubicBezTo>
                      <a:pt x="67" y="22"/>
                      <a:pt x="67" y="22"/>
                      <a:pt x="67" y="22"/>
                    </a:cubicBezTo>
                    <a:cubicBezTo>
                      <a:pt x="68" y="22"/>
                      <a:pt x="68" y="22"/>
                      <a:pt x="68" y="22"/>
                    </a:cubicBezTo>
                    <a:cubicBezTo>
                      <a:pt x="68" y="22"/>
                      <a:pt x="68" y="22"/>
                      <a:pt x="68" y="22"/>
                    </a:cubicBezTo>
                    <a:cubicBezTo>
                      <a:pt x="68" y="22"/>
                      <a:pt x="68" y="22"/>
                      <a:pt x="68" y="22"/>
                    </a:cubicBezTo>
                    <a:cubicBezTo>
                      <a:pt x="68" y="22"/>
                      <a:pt x="68" y="22"/>
                      <a:pt x="68" y="22"/>
                    </a:cubicBezTo>
                    <a:cubicBezTo>
                      <a:pt x="68" y="22"/>
                      <a:pt x="68" y="22"/>
                      <a:pt x="68" y="22"/>
                    </a:cubicBezTo>
                    <a:cubicBezTo>
                      <a:pt x="68" y="22"/>
                      <a:pt x="68"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1"/>
                      <a:pt x="69" y="21"/>
                      <a:pt x="69" y="21"/>
                    </a:cubicBezTo>
                    <a:cubicBezTo>
                      <a:pt x="69" y="21"/>
                      <a:pt x="69" y="21"/>
                      <a:pt x="69" y="21"/>
                    </a:cubicBezTo>
                    <a:cubicBezTo>
                      <a:pt x="69" y="21"/>
                      <a:pt x="69" y="21"/>
                      <a:pt x="69" y="21"/>
                    </a:cubicBezTo>
                    <a:cubicBezTo>
                      <a:pt x="69" y="21"/>
                      <a:pt x="69" y="21"/>
                      <a:pt x="69" y="21"/>
                    </a:cubicBezTo>
                    <a:cubicBezTo>
                      <a:pt x="69" y="21"/>
                      <a:pt x="69" y="21"/>
                      <a:pt x="69" y="21"/>
                    </a:cubicBezTo>
                    <a:cubicBezTo>
                      <a:pt x="69" y="21"/>
                      <a:pt x="69" y="21"/>
                      <a:pt x="69" y="21"/>
                    </a:cubicBezTo>
                    <a:cubicBezTo>
                      <a:pt x="69" y="21"/>
                      <a:pt x="69" y="21"/>
                      <a:pt x="69" y="21"/>
                    </a:cubicBezTo>
                    <a:cubicBezTo>
                      <a:pt x="69" y="21"/>
                      <a:pt x="69" y="21"/>
                      <a:pt x="69" y="21"/>
                    </a:cubicBezTo>
                    <a:cubicBezTo>
                      <a:pt x="69" y="20"/>
                      <a:pt x="70" y="20"/>
                      <a:pt x="70" y="20"/>
                    </a:cubicBezTo>
                    <a:cubicBezTo>
                      <a:pt x="70" y="20"/>
                      <a:pt x="70" y="20"/>
                      <a:pt x="70" y="20"/>
                    </a:cubicBezTo>
                    <a:cubicBezTo>
                      <a:pt x="70" y="20"/>
                      <a:pt x="70" y="20"/>
                      <a:pt x="70" y="20"/>
                    </a:cubicBezTo>
                    <a:cubicBezTo>
                      <a:pt x="70" y="20"/>
                      <a:pt x="70" y="20"/>
                      <a:pt x="70" y="20"/>
                    </a:cubicBezTo>
                    <a:cubicBezTo>
                      <a:pt x="70" y="20"/>
                      <a:pt x="70" y="20"/>
                      <a:pt x="70" y="20"/>
                    </a:cubicBezTo>
                    <a:cubicBezTo>
                      <a:pt x="70" y="20"/>
                      <a:pt x="70" y="20"/>
                      <a:pt x="70" y="20"/>
                    </a:cubicBezTo>
                    <a:cubicBezTo>
                      <a:pt x="71" y="21"/>
                      <a:pt x="71" y="21"/>
                      <a:pt x="71" y="21"/>
                    </a:cubicBezTo>
                    <a:cubicBezTo>
                      <a:pt x="71" y="21"/>
                      <a:pt x="71" y="21"/>
                      <a:pt x="71" y="21"/>
                    </a:cubicBezTo>
                    <a:cubicBezTo>
                      <a:pt x="71" y="21"/>
                      <a:pt x="71" y="20"/>
                      <a:pt x="71" y="20"/>
                    </a:cubicBezTo>
                    <a:cubicBezTo>
                      <a:pt x="71" y="20"/>
                      <a:pt x="71" y="20"/>
                      <a:pt x="71" y="20"/>
                    </a:cubicBezTo>
                    <a:cubicBezTo>
                      <a:pt x="71" y="20"/>
                      <a:pt x="71" y="20"/>
                      <a:pt x="71" y="20"/>
                    </a:cubicBezTo>
                    <a:cubicBezTo>
                      <a:pt x="71" y="20"/>
                      <a:pt x="71" y="20"/>
                      <a:pt x="71" y="20"/>
                    </a:cubicBezTo>
                    <a:cubicBezTo>
                      <a:pt x="71" y="20"/>
                      <a:pt x="71" y="20"/>
                      <a:pt x="71" y="20"/>
                    </a:cubicBezTo>
                    <a:cubicBezTo>
                      <a:pt x="71" y="20"/>
                      <a:pt x="71" y="19"/>
                      <a:pt x="72" y="19"/>
                    </a:cubicBezTo>
                    <a:cubicBezTo>
                      <a:pt x="72" y="19"/>
                      <a:pt x="72" y="19"/>
                      <a:pt x="72" y="19"/>
                    </a:cubicBezTo>
                    <a:cubicBezTo>
                      <a:pt x="72" y="19"/>
                      <a:pt x="72" y="19"/>
                      <a:pt x="72" y="19"/>
                    </a:cubicBezTo>
                    <a:cubicBezTo>
                      <a:pt x="72" y="19"/>
                      <a:pt x="72" y="19"/>
                      <a:pt x="72" y="19"/>
                    </a:cubicBezTo>
                    <a:cubicBezTo>
                      <a:pt x="71" y="19"/>
                      <a:pt x="71" y="19"/>
                      <a:pt x="71" y="19"/>
                    </a:cubicBezTo>
                    <a:cubicBezTo>
                      <a:pt x="71" y="19"/>
                      <a:pt x="71" y="19"/>
                      <a:pt x="71" y="19"/>
                    </a:cubicBezTo>
                    <a:cubicBezTo>
                      <a:pt x="71" y="19"/>
                      <a:pt x="71" y="18"/>
                      <a:pt x="71" y="18"/>
                    </a:cubicBezTo>
                    <a:cubicBezTo>
                      <a:pt x="71" y="18"/>
                      <a:pt x="71" y="18"/>
                      <a:pt x="71" y="18"/>
                    </a:cubicBezTo>
                    <a:cubicBezTo>
                      <a:pt x="71" y="18"/>
                      <a:pt x="71" y="17"/>
                      <a:pt x="71" y="17"/>
                    </a:cubicBezTo>
                    <a:cubicBezTo>
                      <a:pt x="71" y="17"/>
                      <a:pt x="71" y="17"/>
                      <a:pt x="71" y="17"/>
                    </a:cubicBezTo>
                    <a:cubicBezTo>
                      <a:pt x="71" y="17"/>
                      <a:pt x="71" y="17"/>
                      <a:pt x="71" y="17"/>
                    </a:cubicBezTo>
                    <a:cubicBezTo>
                      <a:pt x="71" y="17"/>
                      <a:pt x="71" y="17"/>
                      <a:pt x="71" y="17"/>
                    </a:cubicBezTo>
                    <a:cubicBezTo>
                      <a:pt x="71" y="17"/>
                      <a:pt x="71" y="16"/>
                      <a:pt x="71" y="16"/>
                    </a:cubicBezTo>
                    <a:cubicBezTo>
                      <a:pt x="71" y="16"/>
                      <a:pt x="71" y="16"/>
                      <a:pt x="71" y="16"/>
                    </a:cubicBezTo>
                    <a:cubicBezTo>
                      <a:pt x="71" y="16"/>
                      <a:pt x="71" y="16"/>
                      <a:pt x="71" y="15"/>
                    </a:cubicBezTo>
                    <a:cubicBezTo>
                      <a:pt x="71" y="15"/>
                      <a:pt x="71" y="15"/>
                      <a:pt x="71" y="15"/>
                    </a:cubicBezTo>
                    <a:cubicBezTo>
                      <a:pt x="71" y="15"/>
                      <a:pt x="71" y="15"/>
                      <a:pt x="71" y="15"/>
                    </a:cubicBezTo>
                    <a:cubicBezTo>
                      <a:pt x="71" y="15"/>
                      <a:pt x="71" y="15"/>
                      <a:pt x="71" y="15"/>
                    </a:cubicBezTo>
                    <a:cubicBezTo>
                      <a:pt x="71" y="14"/>
                      <a:pt x="71" y="14"/>
                      <a:pt x="71" y="14"/>
                    </a:cubicBezTo>
                    <a:cubicBezTo>
                      <a:pt x="71" y="14"/>
                      <a:pt x="71" y="14"/>
                      <a:pt x="71" y="14"/>
                    </a:cubicBezTo>
                    <a:cubicBezTo>
                      <a:pt x="71" y="14"/>
                      <a:pt x="71" y="14"/>
                      <a:pt x="71" y="14"/>
                    </a:cubicBezTo>
                    <a:cubicBezTo>
                      <a:pt x="71" y="14"/>
                      <a:pt x="71" y="14"/>
                      <a:pt x="71" y="14"/>
                    </a:cubicBezTo>
                    <a:cubicBezTo>
                      <a:pt x="71" y="14"/>
                      <a:pt x="71" y="13"/>
                      <a:pt x="71" y="13"/>
                    </a:cubicBezTo>
                    <a:cubicBezTo>
                      <a:pt x="71" y="13"/>
                      <a:pt x="71" y="13"/>
                      <a:pt x="71" y="13"/>
                    </a:cubicBezTo>
                    <a:cubicBezTo>
                      <a:pt x="71" y="13"/>
                      <a:pt x="71" y="13"/>
                      <a:pt x="71" y="13"/>
                    </a:cubicBezTo>
                    <a:cubicBezTo>
                      <a:pt x="71" y="13"/>
                      <a:pt x="71" y="13"/>
                      <a:pt x="71" y="13"/>
                    </a:cubicBezTo>
                    <a:cubicBezTo>
                      <a:pt x="71" y="12"/>
                      <a:pt x="71" y="12"/>
                      <a:pt x="71" y="11"/>
                    </a:cubicBezTo>
                    <a:cubicBezTo>
                      <a:pt x="71" y="11"/>
                      <a:pt x="71" y="11"/>
                      <a:pt x="71" y="11"/>
                    </a:cubicBezTo>
                    <a:cubicBezTo>
                      <a:pt x="71" y="11"/>
                      <a:pt x="71" y="11"/>
                      <a:pt x="71" y="11"/>
                    </a:cubicBezTo>
                    <a:cubicBezTo>
                      <a:pt x="71" y="11"/>
                      <a:pt x="71" y="11"/>
                      <a:pt x="71" y="11"/>
                    </a:cubicBezTo>
                    <a:cubicBezTo>
                      <a:pt x="71" y="11"/>
                      <a:pt x="71" y="10"/>
                      <a:pt x="72" y="10"/>
                    </a:cubicBezTo>
                    <a:cubicBezTo>
                      <a:pt x="72" y="10"/>
                      <a:pt x="72" y="10"/>
                      <a:pt x="72" y="10"/>
                    </a:cubicBezTo>
                    <a:cubicBezTo>
                      <a:pt x="72" y="10"/>
                      <a:pt x="72" y="10"/>
                      <a:pt x="72" y="10"/>
                    </a:cubicBezTo>
                    <a:cubicBezTo>
                      <a:pt x="72" y="10"/>
                      <a:pt x="72" y="10"/>
                      <a:pt x="72" y="10"/>
                    </a:cubicBezTo>
                    <a:cubicBezTo>
                      <a:pt x="73" y="10"/>
                      <a:pt x="73" y="10"/>
                      <a:pt x="73" y="11"/>
                    </a:cubicBezTo>
                    <a:cubicBezTo>
                      <a:pt x="73" y="11"/>
                      <a:pt x="73" y="11"/>
                      <a:pt x="73" y="11"/>
                    </a:cubicBezTo>
                    <a:cubicBezTo>
                      <a:pt x="73" y="11"/>
                      <a:pt x="73" y="12"/>
                      <a:pt x="73" y="12"/>
                    </a:cubicBezTo>
                    <a:cubicBezTo>
                      <a:pt x="73" y="12"/>
                      <a:pt x="73" y="12"/>
                      <a:pt x="73" y="12"/>
                    </a:cubicBezTo>
                    <a:cubicBezTo>
                      <a:pt x="73" y="12"/>
                      <a:pt x="73" y="12"/>
                      <a:pt x="73" y="12"/>
                    </a:cubicBezTo>
                    <a:cubicBezTo>
                      <a:pt x="73" y="12"/>
                      <a:pt x="73" y="12"/>
                      <a:pt x="73" y="12"/>
                    </a:cubicBezTo>
                    <a:cubicBezTo>
                      <a:pt x="73" y="12"/>
                      <a:pt x="73" y="13"/>
                      <a:pt x="74" y="13"/>
                    </a:cubicBezTo>
                    <a:cubicBezTo>
                      <a:pt x="74" y="13"/>
                      <a:pt x="74" y="13"/>
                      <a:pt x="74" y="13"/>
                    </a:cubicBezTo>
                    <a:cubicBezTo>
                      <a:pt x="74" y="13"/>
                      <a:pt x="74" y="13"/>
                      <a:pt x="74" y="13"/>
                    </a:cubicBezTo>
                    <a:cubicBezTo>
                      <a:pt x="74" y="13"/>
                      <a:pt x="74" y="13"/>
                      <a:pt x="74" y="13"/>
                    </a:cubicBezTo>
                    <a:cubicBezTo>
                      <a:pt x="74" y="13"/>
                      <a:pt x="74" y="13"/>
                      <a:pt x="74" y="13"/>
                    </a:cubicBezTo>
                    <a:cubicBezTo>
                      <a:pt x="74" y="13"/>
                      <a:pt x="74" y="13"/>
                      <a:pt x="74" y="13"/>
                    </a:cubicBezTo>
                    <a:cubicBezTo>
                      <a:pt x="74" y="13"/>
                      <a:pt x="74" y="13"/>
                      <a:pt x="74" y="13"/>
                    </a:cubicBezTo>
                    <a:cubicBezTo>
                      <a:pt x="74" y="13"/>
                      <a:pt x="74" y="13"/>
                      <a:pt x="74" y="13"/>
                    </a:cubicBezTo>
                    <a:cubicBezTo>
                      <a:pt x="75" y="13"/>
                      <a:pt x="75" y="13"/>
                      <a:pt x="75" y="14"/>
                    </a:cubicBezTo>
                    <a:cubicBezTo>
                      <a:pt x="75" y="14"/>
                      <a:pt x="75" y="14"/>
                      <a:pt x="75" y="14"/>
                    </a:cubicBezTo>
                    <a:cubicBezTo>
                      <a:pt x="75" y="14"/>
                      <a:pt x="75" y="14"/>
                      <a:pt x="75" y="14"/>
                    </a:cubicBezTo>
                    <a:cubicBezTo>
                      <a:pt x="75" y="14"/>
                      <a:pt x="75" y="14"/>
                      <a:pt x="75" y="14"/>
                    </a:cubicBezTo>
                    <a:cubicBezTo>
                      <a:pt x="75" y="15"/>
                      <a:pt x="75" y="15"/>
                      <a:pt x="76" y="15"/>
                    </a:cubicBezTo>
                    <a:cubicBezTo>
                      <a:pt x="76" y="15"/>
                      <a:pt x="76" y="15"/>
                      <a:pt x="76" y="15"/>
                    </a:cubicBezTo>
                    <a:cubicBezTo>
                      <a:pt x="76" y="16"/>
                      <a:pt x="76" y="16"/>
                      <a:pt x="76" y="16"/>
                    </a:cubicBezTo>
                    <a:cubicBezTo>
                      <a:pt x="76" y="16"/>
                      <a:pt x="76" y="16"/>
                      <a:pt x="76" y="16"/>
                    </a:cubicBezTo>
                    <a:cubicBezTo>
                      <a:pt x="76" y="16"/>
                      <a:pt x="77" y="16"/>
                      <a:pt x="77" y="16"/>
                    </a:cubicBezTo>
                    <a:cubicBezTo>
                      <a:pt x="77" y="16"/>
                      <a:pt x="77" y="16"/>
                      <a:pt x="77" y="16"/>
                    </a:cubicBezTo>
                    <a:cubicBezTo>
                      <a:pt x="77" y="16"/>
                      <a:pt x="78" y="16"/>
                      <a:pt x="78" y="16"/>
                    </a:cubicBezTo>
                    <a:cubicBezTo>
                      <a:pt x="78" y="16"/>
                      <a:pt x="78" y="16"/>
                      <a:pt x="78" y="16"/>
                    </a:cubicBezTo>
                    <a:cubicBezTo>
                      <a:pt x="78" y="16"/>
                      <a:pt x="78" y="17"/>
                      <a:pt x="78" y="17"/>
                    </a:cubicBezTo>
                    <a:cubicBezTo>
                      <a:pt x="78" y="17"/>
                      <a:pt x="78" y="17"/>
                      <a:pt x="78" y="17"/>
                    </a:cubicBezTo>
                    <a:cubicBezTo>
                      <a:pt x="78" y="18"/>
                      <a:pt x="78" y="18"/>
                      <a:pt x="77" y="18"/>
                    </a:cubicBezTo>
                    <a:cubicBezTo>
                      <a:pt x="77" y="18"/>
                      <a:pt x="77" y="18"/>
                      <a:pt x="77" y="18"/>
                    </a:cubicBezTo>
                    <a:cubicBezTo>
                      <a:pt x="77" y="18"/>
                      <a:pt x="77" y="18"/>
                      <a:pt x="77" y="18"/>
                    </a:cubicBezTo>
                    <a:cubicBezTo>
                      <a:pt x="77" y="18"/>
                      <a:pt x="77" y="18"/>
                      <a:pt x="77" y="18"/>
                    </a:cubicBezTo>
                    <a:cubicBezTo>
                      <a:pt x="78" y="18"/>
                      <a:pt x="78" y="18"/>
                      <a:pt x="78" y="18"/>
                    </a:cubicBezTo>
                    <a:cubicBezTo>
                      <a:pt x="78" y="18"/>
                      <a:pt x="78" y="18"/>
                      <a:pt x="78" y="18"/>
                    </a:cubicBezTo>
                    <a:cubicBezTo>
                      <a:pt x="79" y="18"/>
                      <a:pt x="79" y="18"/>
                      <a:pt x="79" y="18"/>
                    </a:cubicBezTo>
                    <a:cubicBezTo>
                      <a:pt x="79" y="18"/>
                      <a:pt x="79" y="18"/>
                      <a:pt x="79" y="18"/>
                    </a:cubicBezTo>
                    <a:cubicBezTo>
                      <a:pt x="79" y="18"/>
                      <a:pt x="79" y="18"/>
                      <a:pt x="79" y="18"/>
                    </a:cubicBezTo>
                    <a:cubicBezTo>
                      <a:pt x="79" y="18"/>
                      <a:pt x="79" y="18"/>
                      <a:pt x="79" y="18"/>
                    </a:cubicBezTo>
                    <a:cubicBezTo>
                      <a:pt x="79" y="17"/>
                      <a:pt x="80" y="17"/>
                      <a:pt x="80" y="17"/>
                    </a:cubicBezTo>
                    <a:cubicBezTo>
                      <a:pt x="80" y="17"/>
                      <a:pt x="80" y="17"/>
                      <a:pt x="80" y="17"/>
                    </a:cubicBezTo>
                    <a:cubicBezTo>
                      <a:pt x="80" y="17"/>
                      <a:pt x="80" y="16"/>
                      <a:pt x="80" y="16"/>
                    </a:cubicBezTo>
                    <a:cubicBezTo>
                      <a:pt x="80" y="16"/>
                      <a:pt x="80" y="16"/>
                      <a:pt x="80" y="16"/>
                    </a:cubicBezTo>
                    <a:cubicBezTo>
                      <a:pt x="80" y="15"/>
                      <a:pt x="80" y="15"/>
                      <a:pt x="80" y="15"/>
                    </a:cubicBezTo>
                    <a:cubicBezTo>
                      <a:pt x="80" y="15"/>
                      <a:pt x="80" y="15"/>
                      <a:pt x="80" y="15"/>
                    </a:cubicBezTo>
                    <a:cubicBezTo>
                      <a:pt x="81" y="15"/>
                      <a:pt x="81" y="15"/>
                      <a:pt x="81" y="15"/>
                    </a:cubicBezTo>
                    <a:cubicBezTo>
                      <a:pt x="81" y="15"/>
                      <a:pt x="81" y="15"/>
                      <a:pt x="81" y="15"/>
                    </a:cubicBezTo>
                    <a:cubicBezTo>
                      <a:pt x="82" y="15"/>
                      <a:pt x="83" y="15"/>
                      <a:pt x="83" y="16"/>
                    </a:cubicBezTo>
                    <a:cubicBezTo>
                      <a:pt x="83" y="16"/>
                      <a:pt x="83" y="16"/>
                      <a:pt x="83" y="16"/>
                    </a:cubicBezTo>
                    <a:cubicBezTo>
                      <a:pt x="83" y="17"/>
                      <a:pt x="83" y="17"/>
                      <a:pt x="83" y="17"/>
                    </a:cubicBezTo>
                    <a:cubicBezTo>
                      <a:pt x="83" y="17"/>
                      <a:pt x="83" y="17"/>
                      <a:pt x="83" y="17"/>
                    </a:cubicBezTo>
                    <a:cubicBezTo>
                      <a:pt x="83" y="17"/>
                      <a:pt x="84" y="17"/>
                      <a:pt x="84" y="16"/>
                    </a:cubicBezTo>
                    <a:cubicBezTo>
                      <a:pt x="84" y="16"/>
                      <a:pt x="84" y="16"/>
                      <a:pt x="84" y="16"/>
                    </a:cubicBezTo>
                    <a:cubicBezTo>
                      <a:pt x="84" y="16"/>
                      <a:pt x="84" y="16"/>
                      <a:pt x="84" y="16"/>
                    </a:cubicBezTo>
                    <a:cubicBezTo>
                      <a:pt x="84" y="16"/>
                      <a:pt x="84" y="16"/>
                      <a:pt x="84" y="16"/>
                    </a:cubicBezTo>
                    <a:cubicBezTo>
                      <a:pt x="84" y="15"/>
                      <a:pt x="84" y="15"/>
                      <a:pt x="84" y="15"/>
                    </a:cubicBezTo>
                    <a:cubicBezTo>
                      <a:pt x="84" y="15"/>
                      <a:pt x="84" y="15"/>
                      <a:pt x="84" y="15"/>
                    </a:cubicBezTo>
                    <a:cubicBezTo>
                      <a:pt x="84" y="15"/>
                      <a:pt x="84" y="15"/>
                      <a:pt x="84" y="14"/>
                    </a:cubicBezTo>
                    <a:cubicBezTo>
                      <a:pt x="84" y="14"/>
                      <a:pt x="84" y="14"/>
                      <a:pt x="84" y="14"/>
                    </a:cubicBezTo>
                    <a:cubicBezTo>
                      <a:pt x="84" y="14"/>
                      <a:pt x="84" y="13"/>
                      <a:pt x="84" y="13"/>
                    </a:cubicBezTo>
                    <a:cubicBezTo>
                      <a:pt x="84" y="13"/>
                      <a:pt x="84" y="13"/>
                      <a:pt x="84" y="13"/>
                    </a:cubicBezTo>
                    <a:cubicBezTo>
                      <a:pt x="85" y="13"/>
                      <a:pt x="86" y="13"/>
                      <a:pt x="86" y="13"/>
                    </a:cubicBezTo>
                    <a:cubicBezTo>
                      <a:pt x="86" y="13"/>
                      <a:pt x="86" y="13"/>
                      <a:pt x="86" y="13"/>
                    </a:cubicBezTo>
                    <a:cubicBezTo>
                      <a:pt x="86" y="12"/>
                      <a:pt x="86" y="12"/>
                      <a:pt x="87" y="12"/>
                    </a:cubicBezTo>
                    <a:cubicBezTo>
                      <a:pt x="87" y="12"/>
                      <a:pt x="87" y="12"/>
                      <a:pt x="87" y="12"/>
                    </a:cubicBezTo>
                    <a:cubicBezTo>
                      <a:pt x="87" y="12"/>
                      <a:pt x="88" y="12"/>
                      <a:pt x="88" y="13"/>
                    </a:cubicBezTo>
                    <a:cubicBezTo>
                      <a:pt x="88" y="13"/>
                      <a:pt x="88" y="13"/>
                      <a:pt x="88" y="13"/>
                    </a:cubicBezTo>
                    <a:cubicBezTo>
                      <a:pt x="88" y="13"/>
                      <a:pt x="88" y="13"/>
                      <a:pt x="88" y="13"/>
                    </a:cubicBezTo>
                    <a:cubicBezTo>
                      <a:pt x="88" y="13"/>
                      <a:pt x="88" y="13"/>
                      <a:pt x="88" y="13"/>
                    </a:cubicBezTo>
                    <a:cubicBezTo>
                      <a:pt x="88" y="13"/>
                      <a:pt x="88" y="13"/>
                      <a:pt x="88" y="13"/>
                    </a:cubicBezTo>
                    <a:cubicBezTo>
                      <a:pt x="88" y="13"/>
                      <a:pt x="88" y="13"/>
                      <a:pt x="88" y="13"/>
                    </a:cubicBezTo>
                    <a:cubicBezTo>
                      <a:pt x="88" y="13"/>
                      <a:pt x="88" y="13"/>
                      <a:pt x="88" y="13"/>
                    </a:cubicBezTo>
                    <a:cubicBezTo>
                      <a:pt x="89" y="13"/>
                      <a:pt x="89" y="13"/>
                      <a:pt x="89" y="13"/>
                    </a:cubicBezTo>
                    <a:cubicBezTo>
                      <a:pt x="89" y="13"/>
                      <a:pt x="89" y="13"/>
                      <a:pt x="89" y="13"/>
                    </a:cubicBezTo>
                    <a:cubicBezTo>
                      <a:pt x="89" y="13"/>
                      <a:pt x="89" y="13"/>
                      <a:pt x="89" y="13"/>
                    </a:cubicBezTo>
                    <a:cubicBezTo>
                      <a:pt x="89" y="13"/>
                      <a:pt x="89" y="13"/>
                      <a:pt x="89" y="13"/>
                    </a:cubicBezTo>
                    <a:cubicBezTo>
                      <a:pt x="90" y="13"/>
                      <a:pt x="90" y="12"/>
                      <a:pt x="91" y="12"/>
                    </a:cubicBezTo>
                    <a:cubicBezTo>
                      <a:pt x="91" y="12"/>
                      <a:pt x="91" y="12"/>
                      <a:pt x="91" y="12"/>
                    </a:cubicBezTo>
                    <a:cubicBezTo>
                      <a:pt x="91" y="12"/>
                      <a:pt x="91" y="12"/>
                      <a:pt x="91" y="12"/>
                    </a:cubicBezTo>
                    <a:cubicBezTo>
                      <a:pt x="91" y="12"/>
                      <a:pt x="91" y="12"/>
                      <a:pt x="91" y="12"/>
                    </a:cubicBezTo>
                    <a:cubicBezTo>
                      <a:pt x="92" y="12"/>
                      <a:pt x="92" y="12"/>
                      <a:pt x="92" y="12"/>
                    </a:cubicBezTo>
                    <a:cubicBezTo>
                      <a:pt x="92" y="12"/>
                      <a:pt x="92" y="12"/>
                      <a:pt x="92" y="12"/>
                    </a:cubicBezTo>
                    <a:cubicBezTo>
                      <a:pt x="93" y="12"/>
                      <a:pt x="93" y="12"/>
                      <a:pt x="93" y="12"/>
                    </a:cubicBezTo>
                    <a:cubicBezTo>
                      <a:pt x="93" y="12"/>
                      <a:pt x="93" y="12"/>
                      <a:pt x="93" y="12"/>
                    </a:cubicBezTo>
                    <a:cubicBezTo>
                      <a:pt x="93" y="12"/>
                      <a:pt x="93" y="12"/>
                      <a:pt x="93" y="12"/>
                    </a:cubicBezTo>
                    <a:cubicBezTo>
                      <a:pt x="93" y="12"/>
                      <a:pt x="93" y="12"/>
                      <a:pt x="93" y="12"/>
                    </a:cubicBezTo>
                    <a:cubicBezTo>
                      <a:pt x="94" y="12"/>
                      <a:pt x="94" y="12"/>
                      <a:pt x="94" y="12"/>
                    </a:cubicBezTo>
                    <a:cubicBezTo>
                      <a:pt x="94" y="12"/>
                      <a:pt x="94" y="12"/>
                      <a:pt x="94" y="12"/>
                    </a:cubicBezTo>
                    <a:cubicBezTo>
                      <a:pt x="94" y="12"/>
                      <a:pt x="95" y="12"/>
                      <a:pt x="95" y="13"/>
                    </a:cubicBezTo>
                    <a:cubicBezTo>
                      <a:pt x="95" y="13"/>
                      <a:pt x="95" y="13"/>
                      <a:pt x="95" y="13"/>
                    </a:cubicBezTo>
                    <a:cubicBezTo>
                      <a:pt x="95" y="13"/>
                      <a:pt x="95" y="13"/>
                      <a:pt x="95" y="13"/>
                    </a:cubicBezTo>
                    <a:cubicBezTo>
                      <a:pt x="95" y="13"/>
                      <a:pt x="95" y="13"/>
                      <a:pt x="95" y="13"/>
                    </a:cubicBezTo>
                    <a:cubicBezTo>
                      <a:pt x="95" y="13"/>
                      <a:pt x="95" y="13"/>
                      <a:pt x="95" y="13"/>
                    </a:cubicBezTo>
                    <a:cubicBezTo>
                      <a:pt x="95" y="13"/>
                      <a:pt x="95" y="13"/>
                      <a:pt x="95" y="13"/>
                    </a:cubicBezTo>
                    <a:cubicBezTo>
                      <a:pt x="95" y="13"/>
                      <a:pt x="95" y="13"/>
                      <a:pt x="95" y="13"/>
                    </a:cubicBezTo>
                    <a:cubicBezTo>
                      <a:pt x="95" y="13"/>
                      <a:pt x="95" y="13"/>
                      <a:pt x="95" y="13"/>
                    </a:cubicBezTo>
                    <a:cubicBezTo>
                      <a:pt x="95" y="13"/>
                      <a:pt x="95" y="13"/>
                      <a:pt x="95" y="13"/>
                    </a:cubicBezTo>
                    <a:cubicBezTo>
                      <a:pt x="95" y="13"/>
                      <a:pt x="95" y="13"/>
                      <a:pt x="95" y="13"/>
                    </a:cubicBezTo>
                    <a:cubicBezTo>
                      <a:pt x="96" y="12"/>
                      <a:pt x="96" y="12"/>
                      <a:pt x="97" y="11"/>
                    </a:cubicBezTo>
                    <a:cubicBezTo>
                      <a:pt x="97" y="11"/>
                      <a:pt x="97" y="11"/>
                      <a:pt x="97" y="11"/>
                    </a:cubicBezTo>
                    <a:cubicBezTo>
                      <a:pt x="97" y="11"/>
                      <a:pt x="97" y="11"/>
                      <a:pt x="98" y="11"/>
                    </a:cubicBezTo>
                    <a:cubicBezTo>
                      <a:pt x="98" y="11"/>
                      <a:pt x="98" y="11"/>
                      <a:pt x="98" y="11"/>
                    </a:cubicBezTo>
                    <a:cubicBezTo>
                      <a:pt x="98" y="11"/>
                      <a:pt x="98" y="11"/>
                      <a:pt x="98" y="11"/>
                    </a:cubicBezTo>
                    <a:cubicBezTo>
                      <a:pt x="98" y="11"/>
                      <a:pt x="98" y="11"/>
                      <a:pt x="98" y="11"/>
                    </a:cubicBezTo>
                    <a:cubicBezTo>
                      <a:pt x="99" y="12"/>
                      <a:pt x="99" y="12"/>
                      <a:pt x="99" y="12"/>
                    </a:cubicBezTo>
                    <a:cubicBezTo>
                      <a:pt x="99" y="12"/>
                      <a:pt x="99" y="12"/>
                      <a:pt x="99" y="12"/>
                    </a:cubicBezTo>
                    <a:cubicBezTo>
                      <a:pt x="99" y="12"/>
                      <a:pt x="100" y="12"/>
                      <a:pt x="100" y="13"/>
                    </a:cubicBezTo>
                    <a:cubicBezTo>
                      <a:pt x="100" y="13"/>
                      <a:pt x="100" y="13"/>
                      <a:pt x="100" y="13"/>
                    </a:cubicBezTo>
                    <a:cubicBezTo>
                      <a:pt x="100" y="13"/>
                      <a:pt x="100" y="13"/>
                      <a:pt x="100" y="13"/>
                    </a:cubicBezTo>
                    <a:cubicBezTo>
                      <a:pt x="100" y="13"/>
                      <a:pt x="100" y="13"/>
                      <a:pt x="100" y="13"/>
                    </a:cubicBezTo>
                    <a:cubicBezTo>
                      <a:pt x="100" y="13"/>
                      <a:pt x="100" y="13"/>
                      <a:pt x="100" y="13"/>
                    </a:cubicBezTo>
                    <a:cubicBezTo>
                      <a:pt x="100" y="13"/>
                      <a:pt x="102" y="11"/>
                      <a:pt x="103" y="11"/>
                    </a:cubicBezTo>
                    <a:cubicBezTo>
                      <a:pt x="103" y="11"/>
                      <a:pt x="103" y="11"/>
                      <a:pt x="103" y="11"/>
                    </a:cubicBezTo>
                    <a:cubicBezTo>
                      <a:pt x="103" y="11"/>
                      <a:pt x="103" y="11"/>
                      <a:pt x="103" y="11"/>
                    </a:cubicBezTo>
                    <a:cubicBezTo>
                      <a:pt x="103" y="11"/>
                      <a:pt x="103" y="11"/>
                      <a:pt x="103" y="11"/>
                    </a:cubicBezTo>
                    <a:cubicBezTo>
                      <a:pt x="104" y="11"/>
                      <a:pt x="105" y="10"/>
                      <a:pt x="106" y="10"/>
                    </a:cubicBezTo>
                    <a:cubicBezTo>
                      <a:pt x="106" y="10"/>
                      <a:pt x="106" y="10"/>
                      <a:pt x="106" y="10"/>
                    </a:cubicBezTo>
                    <a:cubicBezTo>
                      <a:pt x="107" y="10"/>
                      <a:pt x="107" y="10"/>
                      <a:pt x="107" y="10"/>
                    </a:cubicBezTo>
                    <a:cubicBezTo>
                      <a:pt x="107" y="10"/>
                      <a:pt x="107" y="10"/>
                      <a:pt x="107" y="10"/>
                    </a:cubicBezTo>
                    <a:cubicBezTo>
                      <a:pt x="108" y="9"/>
                      <a:pt x="108" y="9"/>
                      <a:pt x="108" y="9"/>
                    </a:cubicBezTo>
                    <a:cubicBezTo>
                      <a:pt x="108" y="9"/>
                      <a:pt x="108" y="9"/>
                      <a:pt x="108" y="9"/>
                    </a:cubicBezTo>
                    <a:cubicBezTo>
                      <a:pt x="108" y="9"/>
                      <a:pt x="108" y="9"/>
                      <a:pt x="108" y="9"/>
                    </a:cubicBezTo>
                    <a:cubicBezTo>
                      <a:pt x="108" y="9"/>
                      <a:pt x="108" y="9"/>
                      <a:pt x="108" y="9"/>
                    </a:cubicBezTo>
                    <a:cubicBezTo>
                      <a:pt x="108" y="9"/>
                      <a:pt x="108" y="9"/>
                      <a:pt x="108" y="8"/>
                    </a:cubicBezTo>
                    <a:cubicBezTo>
                      <a:pt x="108" y="8"/>
                      <a:pt x="108" y="8"/>
                      <a:pt x="108" y="8"/>
                    </a:cubicBezTo>
                    <a:cubicBezTo>
                      <a:pt x="108" y="8"/>
                      <a:pt x="108" y="8"/>
                      <a:pt x="108" y="8"/>
                    </a:cubicBezTo>
                    <a:cubicBezTo>
                      <a:pt x="108" y="8"/>
                      <a:pt x="108" y="8"/>
                      <a:pt x="108" y="8"/>
                    </a:cubicBezTo>
                    <a:cubicBezTo>
                      <a:pt x="108" y="8"/>
                      <a:pt x="108" y="8"/>
                      <a:pt x="108" y="8"/>
                    </a:cubicBezTo>
                    <a:cubicBezTo>
                      <a:pt x="108" y="8"/>
                      <a:pt x="108" y="8"/>
                      <a:pt x="108" y="8"/>
                    </a:cubicBezTo>
                    <a:cubicBezTo>
                      <a:pt x="108" y="8"/>
                      <a:pt x="108" y="7"/>
                      <a:pt x="108" y="7"/>
                    </a:cubicBezTo>
                    <a:cubicBezTo>
                      <a:pt x="108" y="7"/>
                      <a:pt x="108" y="7"/>
                      <a:pt x="108" y="7"/>
                    </a:cubicBezTo>
                    <a:cubicBezTo>
                      <a:pt x="108" y="6"/>
                      <a:pt x="108" y="7"/>
                      <a:pt x="108" y="6"/>
                    </a:cubicBezTo>
                    <a:cubicBezTo>
                      <a:pt x="108" y="6"/>
                      <a:pt x="108" y="6"/>
                      <a:pt x="108" y="6"/>
                    </a:cubicBezTo>
                    <a:cubicBezTo>
                      <a:pt x="108" y="6"/>
                      <a:pt x="109" y="6"/>
                      <a:pt x="109" y="6"/>
                    </a:cubicBezTo>
                    <a:cubicBezTo>
                      <a:pt x="109" y="6"/>
                      <a:pt x="109" y="6"/>
                      <a:pt x="109" y="6"/>
                    </a:cubicBezTo>
                    <a:cubicBezTo>
                      <a:pt x="109" y="6"/>
                      <a:pt x="109" y="6"/>
                      <a:pt x="109" y="6"/>
                    </a:cubicBezTo>
                    <a:cubicBezTo>
                      <a:pt x="109" y="6"/>
                      <a:pt x="109" y="6"/>
                      <a:pt x="109" y="6"/>
                    </a:cubicBezTo>
                    <a:cubicBezTo>
                      <a:pt x="110" y="6"/>
                      <a:pt x="110" y="6"/>
                      <a:pt x="110" y="7"/>
                    </a:cubicBezTo>
                    <a:cubicBezTo>
                      <a:pt x="110" y="7"/>
                      <a:pt x="110" y="7"/>
                      <a:pt x="110" y="7"/>
                    </a:cubicBezTo>
                    <a:cubicBezTo>
                      <a:pt x="110" y="6"/>
                      <a:pt x="110" y="6"/>
                      <a:pt x="110" y="6"/>
                    </a:cubicBezTo>
                    <a:cubicBezTo>
                      <a:pt x="110" y="6"/>
                      <a:pt x="110" y="6"/>
                      <a:pt x="110" y="6"/>
                    </a:cubicBezTo>
                    <a:cubicBezTo>
                      <a:pt x="110" y="6"/>
                      <a:pt x="110" y="6"/>
                      <a:pt x="110" y="6"/>
                    </a:cubicBezTo>
                    <a:cubicBezTo>
                      <a:pt x="110" y="6"/>
                      <a:pt x="110" y="6"/>
                      <a:pt x="110" y="6"/>
                    </a:cubicBezTo>
                    <a:cubicBezTo>
                      <a:pt x="110" y="5"/>
                      <a:pt x="110" y="5"/>
                      <a:pt x="111" y="5"/>
                    </a:cubicBezTo>
                    <a:cubicBezTo>
                      <a:pt x="111" y="5"/>
                      <a:pt x="111" y="5"/>
                      <a:pt x="111" y="5"/>
                    </a:cubicBezTo>
                    <a:cubicBezTo>
                      <a:pt x="111" y="5"/>
                      <a:pt x="112" y="4"/>
                      <a:pt x="112" y="3"/>
                    </a:cubicBezTo>
                    <a:cubicBezTo>
                      <a:pt x="112" y="3"/>
                      <a:pt x="112" y="3"/>
                      <a:pt x="112" y="3"/>
                    </a:cubicBezTo>
                    <a:cubicBezTo>
                      <a:pt x="112" y="3"/>
                      <a:pt x="112" y="2"/>
                      <a:pt x="112" y="2"/>
                    </a:cubicBezTo>
                    <a:cubicBezTo>
                      <a:pt x="112" y="2"/>
                      <a:pt x="112" y="2"/>
                      <a:pt x="112" y="2"/>
                    </a:cubicBezTo>
                    <a:cubicBezTo>
                      <a:pt x="112" y="1"/>
                      <a:pt x="113" y="1"/>
                      <a:pt x="113" y="1"/>
                    </a:cubicBezTo>
                    <a:cubicBezTo>
                      <a:pt x="113" y="1"/>
                      <a:pt x="113" y="1"/>
                      <a:pt x="113" y="1"/>
                    </a:cubicBezTo>
                    <a:cubicBezTo>
                      <a:pt x="113" y="1"/>
                      <a:pt x="114" y="1"/>
                      <a:pt x="114" y="1"/>
                    </a:cubicBezTo>
                    <a:cubicBezTo>
                      <a:pt x="114" y="1"/>
                      <a:pt x="114" y="1"/>
                      <a:pt x="114" y="1"/>
                    </a:cubicBezTo>
                    <a:cubicBezTo>
                      <a:pt x="114" y="1"/>
                      <a:pt x="115" y="1"/>
                      <a:pt x="115" y="1"/>
                    </a:cubicBezTo>
                    <a:cubicBezTo>
                      <a:pt x="115" y="1"/>
                      <a:pt x="115" y="1"/>
                      <a:pt x="115" y="1"/>
                    </a:cubicBezTo>
                    <a:cubicBezTo>
                      <a:pt x="115" y="2"/>
                      <a:pt x="115" y="2"/>
                      <a:pt x="116" y="2"/>
                    </a:cubicBezTo>
                    <a:cubicBezTo>
                      <a:pt x="116" y="2"/>
                      <a:pt x="116" y="2"/>
                      <a:pt x="116" y="2"/>
                    </a:cubicBezTo>
                    <a:cubicBezTo>
                      <a:pt x="116" y="2"/>
                      <a:pt x="116" y="2"/>
                      <a:pt x="116" y="1"/>
                    </a:cubicBezTo>
                    <a:cubicBezTo>
                      <a:pt x="116" y="1"/>
                      <a:pt x="116" y="1"/>
                      <a:pt x="116" y="1"/>
                    </a:cubicBezTo>
                    <a:cubicBezTo>
                      <a:pt x="117" y="1"/>
                      <a:pt x="117" y="1"/>
                      <a:pt x="117" y="1"/>
                    </a:cubicBezTo>
                    <a:cubicBezTo>
                      <a:pt x="117" y="1"/>
                      <a:pt x="117" y="1"/>
                      <a:pt x="117" y="1"/>
                    </a:cubicBezTo>
                    <a:cubicBezTo>
                      <a:pt x="117" y="1"/>
                      <a:pt x="117" y="1"/>
                      <a:pt x="117" y="1"/>
                    </a:cubicBezTo>
                    <a:cubicBezTo>
                      <a:pt x="117" y="1"/>
                      <a:pt x="117" y="1"/>
                      <a:pt x="117" y="1"/>
                    </a:cubicBezTo>
                    <a:cubicBezTo>
                      <a:pt x="117" y="0"/>
                      <a:pt x="117" y="0"/>
                      <a:pt x="118" y="0"/>
                    </a:cubicBezTo>
                    <a:cubicBezTo>
                      <a:pt x="118" y="0"/>
                      <a:pt x="118" y="0"/>
                      <a:pt x="118" y="0"/>
                    </a:cubicBezTo>
                    <a:cubicBezTo>
                      <a:pt x="118" y="0"/>
                      <a:pt x="118" y="0"/>
                      <a:pt x="118" y="0"/>
                    </a:cubicBezTo>
                    <a:cubicBezTo>
                      <a:pt x="118" y="0"/>
                      <a:pt x="118" y="0"/>
                      <a:pt x="118" y="0"/>
                    </a:cubicBezTo>
                    <a:cubicBezTo>
                      <a:pt x="118" y="0"/>
                      <a:pt x="119" y="0"/>
                      <a:pt x="119" y="0"/>
                    </a:cubicBezTo>
                    <a:cubicBezTo>
                      <a:pt x="119" y="0"/>
                      <a:pt x="119" y="0"/>
                      <a:pt x="119" y="0"/>
                    </a:cubicBezTo>
                    <a:cubicBezTo>
                      <a:pt x="119" y="1"/>
                      <a:pt x="119" y="1"/>
                      <a:pt x="119" y="1"/>
                    </a:cubicBezTo>
                    <a:cubicBezTo>
                      <a:pt x="119" y="1"/>
                      <a:pt x="119" y="1"/>
                      <a:pt x="119" y="1"/>
                    </a:cubicBezTo>
                    <a:cubicBezTo>
                      <a:pt x="119" y="1"/>
                      <a:pt x="119" y="1"/>
                      <a:pt x="119" y="1"/>
                    </a:cubicBezTo>
                    <a:cubicBezTo>
                      <a:pt x="119" y="1"/>
                      <a:pt x="119" y="1"/>
                      <a:pt x="119" y="1"/>
                    </a:cubicBezTo>
                    <a:cubicBezTo>
                      <a:pt x="119" y="0"/>
                      <a:pt x="120" y="0"/>
                      <a:pt x="120" y="0"/>
                    </a:cubicBezTo>
                    <a:cubicBezTo>
                      <a:pt x="120" y="0"/>
                      <a:pt x="120" y="0"/>
                      <a:pt x="120" y="0"/>
                    </a:cubicBezTo>
                    <a:cubicBezTo>
                      <a:pt x="120" y="1"/>
                      <a:pt x="120" y="1"/>
                      <a:pt x="120" y="1"/>
                    </a:cubicBezTo>
                    <a:cubicBezTo>
                      <a:pt x="120" y="1"/>
                      <a:pt x="120" y="1"/>
                      <a:pt x="120" y="1"/>
                    </a:cubicBezTo>
                    <a:cubicBezTo>
                      <a:pt x="120" y="1"/>
                      <a:pt x="120" y="1"/>
                      <a:pt x="120" y="1"/>
                    </a:cubicBezTo>
                    <a:cubicBezTo>
                      <a:pt x="120" y="1"/>
                      <a:pt x="120" y="1"/>
                      <a:pt x="120" y="1"/>
                    </a:cubicBezTo>
                    <a:cubicBezTo>
                      <a:pt x="120" y="1"/>
                      <a:pt x="120" y="1"/>
                      <a:pt x="120" y="2"/>
                    </a:cubicBezTo>
                    <a:cubicBezTo>
                      <a:pt x="120" y="2"/>
                      <a:pt x="120" y="2"/>
                      <a:pt x="120" y="2"/>
                    </a:cubicBezTo>
                    <a:cubicBezTo>
                      <a:pt x="120" y="2"/>
                      <a:pt x="119" y="3"/>
                      <a:pt x="119" y="3"/>
                    </a:cubicBezTo>
                    <a:cubicBezTo>
                      <a:pt x="119" y="3"/>
                      <a:pt x="119" y="3"/>
                      <a:pt x="119" y="3"/>
                    </a:cubicBezTo>
                    <a:cubicBezTo>
                      <a:pt x="119" y="3"/>
                      <a:pt x="119" y="3"/>
                      <a:pt x="119" y="3"/>
                    </a:cubicBezTo>
                    <a:cubicBezTo>
                      <a:pt x="119" y="3"/>
                      <a:pt x="119" y="3"/>
                      <a:pt x="119" y="3"/>
                    </a:cubicBezTo>
                    <a:cubicBezTo>
                      <a:pt x="118" y="3"/>
                      <a:pt x="118" y="2"/>
                      <a:pt x="118" y="2"/>
                    </a:cubicBezTo>
                    <a:cubicBezTo>
                      <a:pt x="118" y="2"/>
                      <a:pt x="118" y="2"/>
                      <a:pt x="118" y="2"/>
                    </a:cubicBezTo>
                    <a:cubicBezTo>
                      <a:pt x="118" y="2"/>
                      <a:pt x="118" y="2"/>
                      <a:pt x="118" y="2"/>
                    </a:cubicBezTo>
                    <a:cubicBezTo>
                      <a:pt x="118" y="2"/>
                      <a:pt x="118" y="2"/>
                      <a:pt x="118" y="2"/>
                    </a:cubicBezTo>
                    <a:cubicBezTo>
                      <a:pt x="117" y="2"/>
                      <a:pt x="117" y="3"/>
                      <a:pt x="116" y="3"/>
                    </a:cubicBezTo>
                    <a:cubicBezTo>
                      <a:pt x="116" y="3"/>
                      <a:pt x="116" y="3"/>
                      <a:pt x="116" y="3"/>
                    </a:cubicBezTo>
                    <a:cubicBezTo>
                      <a:pt x="116" y="3"/>
                      <a:pt x="116" y="3"/>
                      <a:pt x="116" y="3"/>
                    </a:cubicBezTo>
                    <a:cubicBezTo>
                      <a:pt x="116" y="3"/>
                      <a:pt x="116" y="3"/>
                      <a:pt x="116" y="3"/>
                    </a:cubicBezTo>
                    <a:cubicBezTo>
                      <a:pt x="115" y="3"/>
                      <a:pt x="115" y="3"/>
                      <a:pt x="114" y="2"/>
                    </a:cubicBezTo>
                    <a:cubicBezTo>
                      <a:pt x="114" y="2"/>
                      <a:pt x="114" y="2"/>
                      <a:pt x="114" y="2"/>
                    </a:cubicBezTo>
                    <a:cubicBezTo>
                      <a:pt x="114" y="2"/>
                      <a:pt x="114" y="2"/>
                      <a:pt x="114" y="2"/>
                    </a:cubicBezTo>
                    <a:cubicBezTo>
                      <a:pt x="114" y="2"/>
                      <a:pt x="114" y="2"/>
                      <a:pt x="114" y="2"/>
                    </a:cubicBezTo>
                    <a:cubicBezTo>
                      <a:pt x="114" y="2"/>
                      <a:pt x="114" y="3"/>
                      <a:pt x="113" y="3"/>
                    </a:cubicBezTo>
                    <a:cubicBezTo>
                      <a:pt x="113" y="3"/>
                      <a:pt x="113" y="3"/>
                      <a:pt x="113" y="3"/>
                    </a:cubicBezTo>
                    <a:cubicBezTo>
                      <a:pt x="113" y="3"/>
                      <a:pt x="113" y="3"/>
                      <a:pt x="113" y="4"/>
                    </a:cubicBezTo>
                    <a:cubicBezTo>
                      <a:pt x="113" y="4"/>
                      <a:pt x="113" y="4"/>
                      <a:pt x="113" y="4"/>
                    </a:cubicBezTo>
                    <a:cubicBezTo>
                      <a:pt x="113" y="5"/>
                      <a:pt x="112" y="5"/>
                      <a:pt x="112" y="6"/>
                    </a:cubicBezTo>
                    <a:cubicBezTo>
                      <a:pt x="112" y="6"/>
                      <a:pt x="112" y="6"/>
                      <a:pt x="112" y="6"/>
                    </a:cubicBezTo>
                    <a:cubicBezTo>
                      <a:pt x="112" y="6"/>
                      <a:pt x="112" y="6"/>
                      <a:pt x="112" y="7"/>
                    </a:cubicBezTo>
                    <a:cubicBezTo>
                      <a:pt x="112" y="7"/>
                      <a:pt x="112" y="7"/>
                      <a:pt x="112" y="7"/>
                    </a:cubicBezTo>
                    <a:cubicBezTo>
                      <a:pt x="112" y="7"/>
                      <a:pt x="112" y="7"/>
                      <a:pt x="112" y="7"/>
                    </a:cubicBezTo>
                    <a:cubicBezTo>
                      <a:pt x="112" y="7"/>
                      <a:pt x="112" y="7"/>
                      <a:pt x="112" y="7"/>
                    </a:cubicBezTo>
                    <a:cubicBezTo>
                      <a:pt x="112" y="8"/>
                      <a:pt x="112" y="8"/>
                      <a:pt x="111" y="8"/>
                    </a:cubicBezTo>
                    <a:cubicBezTo>
                      <a:pt x="111" y="8"/>
                      <a:pt x="111" y="8"/>
                      <a:pt x="111" y="8"/>
                    </a:cubicBezTo>
                    <a:cubicBezTo>
                      <a:pt x="111" y="8"/>
                      <a:pt x="111" y="8"/>
                      <a:pt x="111" y="8"/>
                    </a:cubicBezTo>
                    <a:cubicBezTo>
                      <a:pt x="111" y="8"/>
                      <a:pt x="111" y="8"/>
                      <a:pt x="111" y="8"/>
                    </a:cubicBezTo>
                    <a:cubicBezTo>
                      <a:pt x="111" y="8"/>
                      <a:pt x="111" y="8"/>
                      <a:pt x="111" y="8"/>
                    </a:cubicBezTo>
                    <a:cubicBezTo>
                      <a:pt x="111" y="8"/>
                      <a:pt x="111" y="8"/>
                      <a:pt x="111" y="8"/>
                    </a:cubicBezTo>
                    <a:cubicBezTo>
                      <a:pt x="110" y="8"/>
                      <a:pt x="110" y="8"/>
                      <a:pt x="110" y="8"/>
                    </a:cubicBezTo>
                    <a:cubicBezTo>
                      <a:pt x="110" y="8"/>
                      <a:pt x="110" y="8"/>
                      <a:pt x="110" y="8"/>
                    </a:cubicBezTo>
                    <a:cubicBezTo>
                      <a:pt x="110" y="8"/>
                      <a:pt x="110" y="8"/>
                      <a:pt x="110" y="8"/>
                    </a:cubicBezTo>
                    <a:cubicBezTo>
                      <a:pt x="110" y="8"/>
                      <a:pt x="110" y="8"/>
                      <a:pt x="110" y="8"/>
                    </a:cubicBezTo>
                    <a:cubicBezTo>
                      <a:pt x="109" y="8"/>
                      <a:pt x="109" y="8"/>
                      <a:pt x="109" y="8"/>
                    </a:cubicBezTo>
                    <a:cubicBezTo>
                      <a:pt x="109" y="8"/>
                      <a:pt x="109" y="8"/>
                      <a:pt x="109" y="8"/>
                    </a:cubicBezTo>
                    <a:cubicBezTo>
                      <a:pt x="109" y="9"/>
                      <a:pt x="109" y="9"/>
                      <a:pt x="109" y="9"/>
                    </a:cubicBezTo>
                    <a:cubicBezTo>
                      <a:pt x="109" y="9"/>
                      <a:pt x="109" y="9"/>
                      <a:pt x="109" y="9"/>
                    </a:cubicBezTo>
                    <a:cubicBezTo>
                      <a:pt x="109" y="9"/>
                      <a:pt x="109" y="9"/>
                      <a:pt x="109" y="9"/>
                    </a:cubicBezTo>
                    <a:cubicBezTo>
                      <a:pt x="109" y="9"/>
                      <a:pt x="109" y="9"/>
                      <a:pt x="109" y="9"/>
                    </a:cubicBezTo>
                    <a:cubicBezTo>
                      <a:pt x="109" y="10"/>
                      <a:pt x="109" y="10"/>
                      <a:pt x="108" y="11"/>
                    </a:cubicBezTo>
                    <a:cubicBezTo>
                      <a:pt x="108" y="11"/>
                      <a:pt x="108" y="11"/>
                      <a:pt x="108" y="11"/>
                    </a:cubicBezTo>
                    <a:cubicBezTo>
                      <a:pt x="108" y="11"/>
                      <a:pt x="107" y="11"/>
                      <a:pt x="106" y="11"/>
                    </a:cubicBezTo>
                    <a:cubicBezTo>
                      <a:pt x="106" y="11"/>
                      <a:pt x="106" y="11"/>
                      <a:pt x="106" y="11"/>
                    </a:cubicBezTo>
                    <a:cubicBezTo>
                      <a:pt x="105" y="11"/>
                      <a:pt x="105" y="12"/>
                      <a:pt x="105" y="12"/>
                    </a:cubicBezTo>
                    <a:cubicBezTo>
                      <a:pt x="105" y="12"/>
                      <a:pt x="105" y="12"/>
                      <a:pt x="105" y="12"/>
                    </a:cubicBezTo>
                    <a:cubicBezTo>
                      <a:pt x="104" y="12"/>
                      <a:pt x="104" y="13"/>
                      <a:pt x="103" y="13"/>
                    </a:cubicBezTo>
                    <a:cubicBezTo>
                      <a:pt x="103" y="13"/>
                      <a:pt x="103" y="13"/>
                      <a:pt x="103" y="13"/>
                    </a:cubicBezTo>
                    <a:cubicBezTo>
                      <a:pt x="103" y="13"/>
                      <a:pt x="101" y="14"/>
                      <a:pt x="100" y="14"/>
                    </a:cubicBezTo>
                    <a:cubicBezTo>
                      <a:pt x="100" y="14"/>
                      <a:pt x="100" y="14"/>
                      <a:pt x="100" y="14"/>
                    </a:cubicBezTo>
                    <a:cubicBezTo>
                      <a:pt x="100" y="14"/>
                      <a:pt x="100" y="14"/>
                      <a:pt x="100" y="14"/>
                    </a:cubicBezTo>
                    <a:cubicBezTo>
                      <a:pt x="100" y="14"/>
                      <a:pt x="100" y="14"/>
                      <a:pt x="100" y="14"/>
                    </a:cubicBezTo>
                    <a:cubicBezTo>
                      <a:pt x="99" y="14"/>
                      <a:pt x="99" y="13"/>
                      <a:pt x="98" y="13"/>
                    </a:cubicBezTo>
                    <a:cubicBezTo>
                      <a:pt x="98" y="13"/>
                      <a:pt x="98" y="13"/>
                      <a:pt x="98" y="13"/>
                    </a:cubicBezTo>
                    <a:cubicBezTo>
                      <a:pt x="98" y="13"/>
                      <a:pt x="98" y="13"/>
                      <a:pt x="98" y="13"/>
                    </a:cubicBezTo>
                    <a:cubicBezTo>
                      <a:pt x="98" y="13"/>
                      <a:pt x="98" y="13"/>
                      <a:pt x="98" y="13"/>
                    </a:cubicBezTo>
                    <a:cubicBezTo>
                      <a:pt x="98" y="13"/>
                      <a:pt x="98" y="13"/>
                      <a:pt x="97" y="12"/>
                    </a:cubicBezTo>
                    <a:cubicBezTo>
                      <a:pt x="97" y="12"/>
                      <a:pt x="97" y="12"/>
                      <a:pt x="97" y="12"/>
                    </a:cubicBezTo>
                    <a:cubicBezTo>
                      <a:pt x="97" y="12"/>
                      <a:pt x="97" y="13"/>
                      <a:pt x="97" y="13"/>
                    </a:cubicBezTo>
                    <a:cubicBezTo>
                      <a:pt x="97" y="13"/>
                      <a:pt x="97" y="13"/>
                      <a:pt x="97" y="13"/>
                    </a:cubicBezTo>
                    <a:cubicBezTo>
                      <a:pt x="97" y="13"/>
                      <a:pt x="97" y="13"/>
                      <a:pt x="97" y="13"/>
                    </a:cubicBezTo>
                    <a:cubicBezTo>
                      <a:pt x="97" y="13"/>
                      <a:pt x="97" y="13"/>
                      <a:pt x="97" y="13"/>
                    </a:cubicBezTo>
                    <a:cubicBezTo>
                      <a:pt x="97" y="13"/>
                      <a:pt x="97" y="13"/>
                      <a:pt x="97" y="13"/>
                    </a:cubicBezTo>
                    <a:cubicBezTo>
                      <a:pt x="97" y="13"/>
                      <a:pt x="97" y="13"/>
                      <a:pt x="97" y="13"/>
                    </a:cubicBezTo>
                    <a:cubicBezTo>
                      <a:pt x="97" y="14"/>
                      <a:pt x="97" y="14"/>
                      <a:pt x="97" y="14"/>
                    </a:cubicBezTo>
                    <a:cubicBezTo>
                      <a:pt x="97" y="14"/>
                      <a:pt x="97" y="14"/>
                      <a:pt x="97" y="14"/>
                    </a:cubicBezTo>
                    <a:cubicBezTo>
                      <a:pt x="97" y="14"/>
                      <a:pt x="97" y="15"/>
                      <a:pt x="96" y="15"/>
                    </a:cubicBezTo>
                    <a:cubicBezTo>
                      <a:pt x="96" y="15"/>
                      <a:pt x="96" y="15"/>
                      <a:pt x="96" y="15"/>
                    </a:cubicBezTo>
                    <a:cubicBezTo>
                      <a:pt x="96" y="15"/>
                      <a:pt x="96" y="15"/>
                      <a:pt x="96" y="15"/>
                    </a:cubicBezTo>
                    <a:cubicBezTo>
                      <a:pt x="96" y="15"/>
                      <a:pt x="96" y="15"/>
                      <a:pt x="96" y="15"/>
                    </a:cubicBezTo>
                    <a:cubicBezTo>
                      <a:pt x="95" y="15"/>
                      <a:pt x="95" y="15"/>
                      <a:pt x="94" y="15"/>
                    </a:cubicBezTo>
                    <a:cubicBezTo>
                      <a:pt x="94" y="15"/>
                      <a:pt x="94" y="15"/>
                      <a:pt x="94" y="15"/>
                    </a:cubicBezTo>
                    <a:cubicBezTo>
                      <a:pt x="94" y="14"/>
                      <a:pt x="93" y="15"/>
                      <a:pt x="93" y="14"/>
                    </a:cubicBezTo>
                    <a:cubicBezTo>
                      <a:pt x="93" y="14"/>
                      <a:pt x="93" y="14"/>
                      <a:pt x="93" y="14"/>
                    </a:cubicBezTo>
                    <a:cubicBezTo>
                      <a:pt x="93" y="14"/>
                      <a:pt x="93" y="14"/>
                      <a:pt x="93" y="14"/>
                    </a:cubicBezTo>
                    <a:cubicBezTo>
                      <a:pt x="93" y="14"/>
                      <a:pt x="93" y="14"/>
                      <a:pt x="93" y="14"/>
                    </a:cubicBezTo>
                    <a:cubicBezTo>
                      <a:pt x="93" y="14"/>
                      <a:pt x="92" y="13"/>
                      <a:pt x="92" y="13"/>
                    </a:cubicBezTo>
                    <a:cubicBezTo>
                      <a:pt x="92" y="13"/>
                      <a:pt x="92" y="13"/>
                      <a:pt x="92" y="13"/>
                    </a:cubicBezTo>
                    <a:cubicBezTo>
                      <a:pt x="92" y="13"/>
                      <a:pt x="92" y="13"/>
                      <a:pt x="91" y="13"/>
                    </a:cubicBezTo>
                    <a:cubicBezTo>
                      <a:pt x="91" y="13"/>
                      <a:pt x="91" y="13"/>
                      <a:pt x="91" y="13"/>
                    </a:cubicBezTo>
                    <a:cubicBezTo>
                      <a:pt x="91" y="13"/>
                      <a:pt x="91" y="14"/>
                      <a:pt x="90" y="14"/>
                    </a:cubicBezTo>
                    <a:cubicBezTo>
                      <a:pt x="90" y="14"/>
                      <a:pt x="90" y="14"/>
                      <a:pt x="90" y="14"/>
                    </a:cubicBezTo>
                    <a:cubicBezTo>
                      <a:pt x="90" y="14"/>
                      <a:pt x="90" y="15"/>
                      <a:pt x="90" y="15"/>
                    </a:cubicBezTo>
                    <a:cubicBezTo>
                      <a:pt x="90" y="15"/>
                      <a:pt x="90" y="15"/>
                      <a:pt x="90" y="15"/>
                    </a:cubicBezTo>
                    <a:cubicBezTo>
                      <a:pt x="90" y="15"/>
                      <a:pt x="90" y="15"/>
                      <a:pt x="90" y="15"/>
                    </a:cubicBezTo>
                    <a:cubicBezTo>
                      <a:pt x="90" y="15"/>
                      <a:pt x="90" y="15"/>
                      <a:pt x="90" y="15"/>
                    </a:cubicBezTo>
                    <a:cubicBezTo>
                      <a:pt x="90" y="15"/>
                      <a:pt x="89" y="15"/>
                      <a:pt x="89" y="16"/>
                    </a:cubicBezTo>
                    <a:cubicBezTo>
                      <a:pt x="89" y="16"/>
                      <a:pt x="89" y="16"/>
                      <a:pt x="89" y="16"/>
                    </a:cubicBezTo>
                    <a:cubicBezTo>
                      <a:pt x="89" y="16"/>
                      <a:pt x="89" y="17"/>
                      <a:pt x="88" y="17"/>
                    </a:cubicBezTo>
                    <a:cubicBezTo>
                      <a:pt x="88" y="17"/>
                      <a:pt x="88" y="17"/>
                      <a:pt x="88" y="17"/>
                    </a:cubicBezTo>
                    <a:cubicBezTo>
                      <a:pt x="88" y="17"/>
                      <a:pt x="88" y="17"/>
                      <a:pt x="88" y="17"/>
                    </a:cubicBezTo>
                    <a:cubicBezTo>
                      <a:pt x="88" y="17"/>
                      <a:pt x="88" y="17"/>
                      <a:pt x="88" y="17"/>
                    </a:cubicBezTo>
                    <a:cubicBezTo>
                      <a:pt x="87" y="16"/>
                      <a:pt x="87" y="16"/>
                      <a:pt x="86" y="16"/>
                    </a:cubicBezTo>
                    <a:cubicBezTo>
                      <a:pt x="86" y="16"/>
                      <a:pt x="86" y="16"/>
                      <a:pt x="86" y="16"/>
                    </a:cubicBezTo>
                    <a:cubicBezTo>
                      <a:pt x="86" y="16"/>
                      <a:pt x="85" y="15"/>
                      <a:pt x="85" y="14"/>
                    </a:cubicBezTo>
                    <a:cubicBezTo>
                      <a:pt x="85" y="14"/>
                      <a:pt x="85" y="14"/>
                      <a:pt x="85" y="14"/>
                    </a:cubicBezTo>
                    <a:cubicBezTo>
                      <a:pt x="85" y="14"/>
                      <a:pt x="85" y="14"/>
                      <a:pt x="85" y="14"/>
                    </a:cubicBezTo>
                    <a:cubicBezTo>
                      <a:pt x="85" y="14"/>
                      <a:pt x="85" y="14"/>
                      <a:pt x="85" y="14"/>
                    </a:cubicBezTo>
                    <a:cubicBezTo>
                      <a:pt x="85" y="14"/>
                      <a:pt x="85" y="14"/>
                      <a:pt x="85" y="14"/>
                    </a:cubicBezTo>
                    <a:cubicBezTo>
                      <a:pt x="85" y="14"/>
                      <a:pt x="85" y="14"/>
                      <a:pt x="85" y="14"/>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6"/>
                      <a:pt x="86" y="16"/>
                      <a:pt x="86" y="16"/>
                    </a:cubicBezTo>
                    <a:cubicBezTo>
                      <a:pt x="86" y="16"/>
                      <a:pt x="86" y="16"/>
                      <a:pt x="86" y="16"/>
                    </a:cubicBezTo>
                    <a:cubicBezTo>
                      <a:pt x="86" y="17"/>
                      <a:pt x="85" y="17"/>
                      <a:pt x="85" y="17"/>
                    </a:cubicBezTo>
                    <a:cubicBezTo>
                      <a:pt x="85" y="17"/>
                      <a:pt x="85" y="17"/>
                      <a:pt x="85" y="17"/>
                    </a:cubicBezTo>
                    <a:cubicBezTo>
                      <a:pt x="85" y="17"/>
                      <a:pt x="84" y="18"/>
                      <a:pt x="83" y="18"/>
                    </a:cubicBezTo>
                    <a:cubicBezTo>
                      <a:pt x="83" y="18"/>
                      <a:pt x="83" y="18"/>
                      <a:pt x="83" y="18"/>
                    </a:cubicBezTo>
                    <a:cubicBezTo>
                      <a:pt x="83" y="18"/>
                      <a:pt x="83" y="18"/>
                      <a:pt x="83" y="18"/>
                    </a:cubicBezTo>
                    <a:cubicBezTo>
                      <a:pt x="83" y="18"/>
                      <a:pt x="83" y="18"/>
                      <a:pt x="83" y="18"/>
                    </a:cubicBezTo>
                    <a:cubicBezTo>
                      <a:pt x="83" y="19"/>
                      <a:pt x="82" y="19"/>
                      <a:pt x="82" y="19"/>
                    </a:cubicBezTo>
                    <a:cubicBezTo>
                      <a:pt x="82" y="19"/>
                      <a:pt x="82" y="19"/>
                      <a:pt x="82" y="19"/>
                    </a:cubicBezTo>
                    <a:cubicBezTo>
                      <a:pt x="81" y="20"/>
                      <a:pt x="81" y="20"/>
                      <a:pt x="80" y="20"/>
                    </a:cubicBezTo>
                    <a:cubicBezTo>
                      <a:pt x="80" y="20"/>
                      <a:pt x="80" y="20"/>
                      <a:pt x="80" y="20"/>
                    </a:cubicBezTo>
                    <a:cubicBezTo>
                      <a:pt x="80" y="20"/>
                      <a:pt x="79" y="20"/>
                      <a:pt x="79" y="19"/>
                    </a:cubicBezTo>
                    <a:cubicBezTo>
                      <a:pt x="79" y="19"/>
                      <a:pt x="79" y="19"/>
                      <a:pt x="79" y="19"/>
                    </a:cubicBezTo>
                    <a:cubicBezTo>
                      <a:pt x="79" y="19"/>
                      <a:pt x="78" y="19"/>
                      <a:pt x="78" y="19"/>
                    </a:cubicBezTo>
                    <a:cubicBezTo>
                      <a:pt x="78" y="19"/>
                      <a:pt x="78" y="19"/>
                      <a:pt x="78" y="19"/>
                    </a:cubicBezTo>
                    <a:cubicBezTo>
                      <a:pt x="78" y="19"/>
                      <a:pt x="78" y="19"/>
                      <a:pt x="77" y="19"/>
                    </a:cubicBezTo>
                    <a:cubicBezTo>
                      <a:pt x="77" y="19"/>
                      <a:pt x="77" y="19"/>
                      <a:pt x="77" y="19"/>
                    </a:cubicBezTo>
                    <a:cubicBezTo>
                      <a:pt x="77" y="19"/>
                      <a:pt x="76" y="19"/>
                      <a:pt x="76" y="18"/>
                    </a:cubicBezTo>
                    <a:cubicBezTo>
                      <a:pt x="76" y="18"/>
                      <a:pt x="76" y="18"/>
                      <a:pt x="76" y="18"/>
                    </a:cubicBezTo>
                    <a:cubicBezTo>
                      <a:pt x="76" y="18"/>
                      <a:pt x="76" y="18"/>
                      <a:pt x="76" y="18"/>
                    </a:cubicBezTo>
                    <a:cubicBezTo>
                      <a:pt x="76" y="18"/>
                      <a:pt x="76" y="18"/>
                      <a:pt x="76" y="18"/>
                    </a:cubicBezTo>
                    <a:cubicBezTo>
                      <a:pt x="76" y="18"/>
                      <a:pt x="76" y="18"/>
                      <a:pt x="76" y="18"/>
                    </a:cubicBezTo>
                    <a:cubicBezTo>
                      <a:pt x="76" y="18"/>
                      <a:pt x="76" y="18"/>
                      <a:pt x="76" y="18"/>
                    </a:cubicBezTo>
                    <a:cubicBezTo>
                      <a:pt x="75" y="17"/>
                      <a:pt x="75" y="16"/>
                      <a:pt x="74" y="16"/>
                    </a:cubicBezTo>
                    <a:cubicBezTo>
                      <a:pt x="74" y="16"/>
                      <a:pt x="74" y="16"/>
                      <a:pt x="74" y="16"/>
                    </a:cubicBezTo>
                    <a:cubicBezTo>
                      <a:pt x="74" y="15"/>
                      <a:pt x="74" y="15"/>
                      <a:pt x="74" y="14"/>
                    </a:cubicBezTo>
                    <a:cubicBezTo>
                      <a:pt x="74" y="14"/>
                      <a:pt x="74" y="14"/>
                      <a:pt x="74" y="14"/>
                    </a:cubicBezTo>
                    <a:cubicBezTo>
                      <a:pt x="74" y="14"/>
                      <a:pt x="74" y="14"/>
                      <a:pt x="74" y="14"/>
                    </a:cubicBezTo>
                    <a:cubicBezTo>
                      <a:pt x="74" y="14"/>
                      <a:pt x="74" y="14"/>
                      <a:pt x="74" y="14"/>
                    </a:cubicBezTo>
                    <a:cubicBezTo>
                      <a:pt x="73" y="14"/>
                      <a:pt x="73" y="14"/>
                      <a:pt x="73" y="14"/>
                    </a:cubicBezTo>
                    <a:cubicBezTo>
                      <a:pt x="73" y="14"/>
                      <a:pt x="73" y="14"/>
                      <a:pt x="73" y="14"/>
                    </a:cubicBezTo>
                    <a:cubicBezTo>
                      <a:pt x="73" y="14"/>
                      <a:pt x="73" y="14"/>
                      <a:pt x="73" y="14"/>
                    </a:cubicBezTo>
                    <a:cubicBezTo>
                      <a:pt x="73" y="14"/>
                      <a:pt x="73" y="14"/>
                      <a:pt x="73" y="14"/>
                    </a:cubicBezTo>
                    <a:cubicBezTo>
                      <a:pt x="73" y="14"/>
                      <a:pt x="73" y="15"/>
                      <a:pt x="73" y="15"/>
                    </a:cubicBezTo>
                    <a:cubicBezTo>
                      <a:pt x="73" y="15"/>
                      <a:pt x="73" y="15"/>
                      <a:pt x="73" y="15"/>
                    </a:cubicBezTo>
                    <a:cubicBezTo>
                      <a:pt x="73" y="15"/>
                      <a:pt x="73" y="15"/>
                      <a:pt x="72" y="15"/>
                    </a:cubicBezTo>
                    <a:cubicBezTo>
                      <a:pt x="72" y="15"/>
                      <a:pt x="72" y="15"/>
                      <a:pt x="72" y="15"/>
                    </a:cubicBezTo>
                    <a:cubicBezTo>
                      <a:pt x="72" y="16"/>
                      <a:pt x="72" y="16"/>
                      <a:pt x="72" y="16"/>
                    </a:cubicBezTo>
                    <a:cubicBezTo>
                      <a:pt x="72" y="16"/>
                      <a:pt x="73" y="16"/>
                      <a:pt x="73" y="17"/>
                    </a:cubicBezTo>
                    <a:cubicBezTo>
                      <a:pt x="73" y="17"/>
                      <a:pt x="73" y="17"/>
                      <a:pt x="73" y="17"/>
                    </a:cubicBezTo>
                    <a:cubicBezTo>
                      <a:pt x="73" y="17"/>
                      <a:pt x="73" y="17"/>
                      <a:pt x="72" y="18"/>
                    </a:cubicBezTo>
                    <a:cubicBezTo>
                      <a:pt x="72" y="18"/>
                      <a:pt x="72" y="18"/>
                      <a:pt x="72" y="18"/>
                    </a:cubicBezTo>
                    <a:cubicBezTo>
                      <a:pt x="72" y="18"/>
                      <a:pt x="72" y="18"/>
                      <a:pt x="72" y="18"/>
                    </a:cubicBezTo>
                    <a:cubicBezTo>
                      <a:pt x="72" y="18"/>
                      <a:pt x="72" y="18"/>
                      <a:pt x="72" y="18"/>
                    </a:cubicBezTo>
                    <a:cubicBezTo>
                      <a:pt x="72" y="18"/>
                      <a:pt x="72" y="18"/>
                      <a:pt x="72" y="18"/>
                    </a:cubicBezTo>
                    <a:cubicBezTo>
                      <a:pt x="72" y="18"/>
                      <a:pt x="72" y="18"/>
                      <a:pt x="72" y="18"/>
                    </a:cubicBezTo>
                    <a:cubicBezTo>
                      <a:pt x="72" y="18"/>
                      <a:pt x="73" y="18"/>
                      <a:pt x="73" y="19"/>
                    </a:cubicBezTo>
                    <a:cubicBezTo>
                      <a:pt x="73" y="19"/>
                      <a:pt x="73" y="19"/>
                      <a:pt x="73" y="19"/>
                    </a:cubicBezTo>
                    <a:cubicBezTo>
                      <a:pt x="73" y="19"/>
                      <a:pt x="73" y="19"/>
                      <a:pt x="73" y="19"/>
                    </a:cubicBezTo>
                    <a:cubicBezTo>
                      <a:pt x="73" y="19"/>
                      <a:pt x="73" y="19"/>
                      <a:pt x="73" y="19"/>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1"/>
                      <a:pt x="72" y="22"/>
                      <a:pt x="71" y="22"/>
                    </a:cubicBezTo>
                    <a:cubicBezTo>
                      <a:pt x="71" y="22"/>
                      <a:pt x="71" y="22"/>
                      <a:pt x="71" y="22"/>
                    </a:cubicBezTo>
                    <a:cubicBezTo>
                      <a:pt x="71" y="22"/>
                      <a:pt x="71" y="22"/>
                      <a:pt x="71" y="22"/>
                    </a:cubicBezTo>
                    <a:cubicBezTo>
                      <a:pt x="71" y="22"/>
                      <a:pt x="71" y="22"/>
                      <a:pt x="71" y="22"/>
                    </a:cubicBezTo>
                    <a:cubicBezTo>
                      <a:pt x="71" y="22"/>
                      <a:pt x="71" y="22"/>
                      <a:pt x="71" y="22"/>
                    </a:cubicBezTo>
                    <a:cubicBezTo>
                      <a:pt x="71" y="22"/>
                      <a:pt x="71" y="22"/>
                      <a:pt x="71" y="22"/>
                    </a:cubicBezTo>
                    <a:cubicBezTo>
                      <a:pt x="71" y="22"/>
                      <a:pt x="71" y="22"/>
                      <a:pt x="71" y="23"/>
                    </a:cubicBezTo>
                    <a:cubicBezTo>
                      <a:pt x="71" y="23"/>
                      <a:pt x="71" y="23"/>
                      <a:pt x="71" y="23"/>
                    </a:cubicBezTo>
                    <a:cubicBezTo>
                      <a:pt x="71" y="23"/>
                      <a:pt x="71" y="23"/>
                      <a:pt x="71" y="23"/>
                    </a:cubicBezTo>
                    <a:cubicBezTo>
                      <a:pt x="71" y="23"/>
                      <a:pt x="71" y="23"/>
                      <a:pt x="71" y="23"/>
                    </a:cubicBezTo>
                    <a:cubicBezTo>
                      <a:pt x="71" y="23"/>
                      <a:pt x="71" y="23"/>
                      <a:pt x="71" y="23"/>
                    </a:cubicBezTo>
                    <a:cubicBezTo>
                      <a:pt x="71" y="23"/>
                      <a:pt x="71" y="23"/>
                      <a:pt x="71" y="23"/>
                    </a:cubicBezTo>
                    <a:cubicBezTo>
                      <a:pt x="71" y="24"/>
                      <a:pt x="70" y="24"/>
                      <a:pt x="70" y="24"/>
                    </a:cubicBezTo>
                    <a:cubicBezTo>
                      <a:pt x="70" y="24"/>
                      <a:pt x="70" y="24"/>
                      <a:pt x="70" y="24"/>
                    </a:cubicBezTo>
                    <a:cubicBezTo>
                      <a:pt x="70" y="24"/>
                      <a:pt x="70" y="24"/>
                      <a:pt x="70" y="24"/>
                    </a:cubicBezTo>
                    <a:cubicBezTo>
                      <a:pt x="70" y="24"/>
                      <a:pt x="70" y="24"/>
                      <a:pt x="70" y="24"/>
                    </a:cubicBezTo>
                    <a:cubicBezTo>
                      <a:pt x="70" y="24"/>
                      <a:pt x="70" y="25"/>
                      <a:pt x="70" y="25"/>
                    </a:cubicBezTo>
                    <a:cubicBezTo>
                      <a:pt x="70" y="25"/>
                      <a:pt x="70" y="25"/>
                      <a:pt x="70" y="25"/>
                    </a:cubicBezTo>
                    <a:cubicBezTo>
                      <a:pt x="70" y="25"/>
                      <a:pt x="70" y="25"/>
                      <a:pt x="70" y="25"/>
                    </a:cubicBezTo>
                    <a:cubicBezTo>
                      <a:pt x="69" y="25"/>
                      <a:pt x="69" y="25"/>
                      <a:pt x="69" y="25"/>
                    </a:cubicBezTo>
                    <a:cubicBezTo>
                      <a:pt x="69" y="26"/>
                      <a:pt x="69" y="26"/>
                      <a:pt x="69" y="26"/>
                    </a:cubicBezTo>
                    <a:cubicBezTo>
                      <a:pt x="69" y="26"/>
                      <a:pt x="69" y="26"/>
                      <a:pt x="69" y="26"/>
                    </a:cubicBezTo>
                    <a:cubicBezTo>
                      <a:pt x="69" y="26"/>
                      <a:pt x="69" y="26"/>
                      <a:pt x="69" y="26"/>
                    </a:cubicBezTo>
                    <a:cubicBezTo>
                      <a:pt x="69" y="26"/>
                      <a:pt x="69" y="26"/>
                      <a:pt x="69" y="26"/>
                    </a:cubicBezTo>
                    <a:cubicBezTo>
                      <a:pt x="68" y="26"/>
                      <a:pt x="68" y="26"/>
                      <a:pt x="68" y="26"/>
                    </a:cubicBezTo>
                    <a:cubicBezTo>
                      <a:pt x="68" y="26"/>
                      <a:pt x="68" y="26"/>
                      <a:pt x="68" y="26"/>
                    </a:cubicBezTo>
                    <a:cubicBezTo>
                      <a:pt x="68" y="25"/>
                      <a:pt x="68" y="25"/>
                      <a:pt x="68" y="25"/>
                    </a:cubicBezTo>
                    <a:cubicBezTo>
                      <a:pt x="68" y="25"/>
                      <a:pt x="68" y="25"/>
                      <a:pt x="68" y="25"/>
                    </a:cubicBezTo>
                    <a:cubicBezTo>
                      <a:pt x="67" y="25"/>
                      <a:pt x="67" y="25"/>
                      <a:pt x="67" y="25"/>
                    </a:cubicBezTo>
                    <a:cubicBezTo>
                      <a:pt x="67" y="25"/>
                      <a:pt x="67" y="25"/>
                      <a:pt x="67" y="25"/>
                    </a:cubicBezTo>
                    <a:cubicBezTo>
                      <a:pt x="67" y="25"/>
                      <a:pt x="67" y="25"/>
                      <a:pt x="67" y="25"/>
                    </a:cubicBezTo>
                    <a:cubicBezTo>
                      <a:pt x="67" y="25"/>
                      <a:pt x="67" y="25"/>
                      <a:pt x="67" y="25"/>
                    </a:cubicBezTo>
                    <a:cubicBezTo>
                      <a:pt x="67" y="25"/>
                      <a:pt x="67" y="25"/>
                      <a:pt x="67" y="25"/>
                    </a:cubicBezTo>
                    <a:cubicBezTo>
                      <a:pt x="67" y="25"/>
                      <a:pt x="67" y="24"/>
                      <a:pt x="67" y="24"/>
                    </a:cubicBezTo>
                    <a:cubicBezTo>
                      <a:pt x="67" y="24"/>
                      <a:pt x="67" y="24"/>
                      <a:pt x="67" y="24"/>
                    </a:cubicBezTo>
                    <a:cubicBezTo>
                      <a:pt x="67" y="24"/>
                      <a:pt x="67" y="23"/>
                      <a:pt x="67" y="23"/>
                    </a:cubicBezTo>
                    <a:cubicBezTo>
                      <a:pt x="67" y="23"/>
                      <a:pt x="67" y="23"/>
                      <a:pt x="67" y="23"/>
                    </a:cubicBezTo>
                    <a:cubicBezTo>
                      <a:pt x="67" y="23"/>
                      <a:pt x="67" y="23"/>
                      <a:pt x="67" y="23"/>
                    </a:cubicBezTo>
                    <a:cubicBezTo>
                      <a:pt x="67" y="23"/>
                      <a:pt x="67" y="23"/>
                      <a:pt x="67" y="23"/>
                    </a:cubicBezTo>
                    <a:cubicBezTo>
                      <a:pt x="67" y="23"/>
                      <a:pt x="67" y="23"/>
                      <a:pt x="67" y="23"/>
                    </a:cubicBezTo>
                    <a:cubicBezTo>
                      <a:pt x="66" y="23"/>
                      <a:pt x="66" y="23"/>
                      <a:pt x="66" y="23"/>
                    </a:cubicBezTo>
                    <a:cubicBezTo>
                      <a:pt x="66" y="23"/>
                      <a:pt x="66" y="23"/>
                      <a:pt x="66" y="22"/>
                    </a:cubicBezTo>
                    <a:cubicBezTo>
                      <a:pt x="66" y="22"/>
                      <a:pt x="66" y="22"/>
                      <a:pt x="66" y="22"/>
                    </a:cubicBezTo>
                    <a:cubicBezTo>
                      <a:pt x="66" y="22"/>
                      <a:pt x="66" y="22"/>
                      <a:pt x="66" y="22"/>
                    </a:cubicBezTo>
                    <a:cubicBezTo>
                      <a:pt x="66" y="22"/>
                      <a:pt x="66" y="22"/>
                      <a:pt x="66" y="22"/>
                    </a:cubicBezTo>
                    <a:cubicBezTo>
                      <a:pt x="66" y="22"/>
                      <a:pt x="66" y="23"/>
                      <a:pt x="66" y="23"/>
                    </a:cubicBezTo>
                    <a:cubicBezTo>
                      <a:pt x="66" y="23"/>
                      <a:pt x="66" y="23"/>
                      <a:pt x="66" y="23"/>
                    </a:cubicBezTo>
                    <a:cubicBezTo>
                      <a:pt x="66" y="23"/>
                      <a:pt x="66" y="23"/>
                      <a:pt x="66" y="24"/>
                    </a:cubicBezTo>
                    <a:cubicBezTo>
                      <a:pt x="66" y="24"/>
                      <a:pt x="66" y="24"/>
                      <a:pt x="66" y="24"/>
                    </a:cubicBezTo>
                    <a:cubicBezTo>
                      <a:pt x="66" y="24"/>
                      <a:pt x="66" y="24"/>
                      <a:pt x="66" y="25"/>
                    </a:cubicBezTo>
                    <a:cubicBezTo>
                      <a:pt x="66" y="25"/>
                      <a:pt x="66" y="25"/>
                      <a:pt x="66" y="25"/>
                    </a:cubicBezTo>
                    <a:cubicBezTo>
                      <a:pt x="66" y="25"/>
                      <a:pt x="65" y="25"/>
                      <a:pt x="65" y="26"/>
                    </a:cubicBezTo>
                    <a:cubicBezTo>
                      <a:pt x="65" y="26"/>
                      <a:pt x="65" y="26"/>
                      <a:pt x="65" y="26"/>
                    </a:cubicBezTo>
                    <a:cubicBezTo>
                      <a:pt x="65" y="26"/>
                      <a:pt x="65" y="26"/>
                      <a:pt x="64" y="26"/>
                    </a:cubicBezTo>
                    <a:cubicBezTo>
                      <a:pt x="64" y="26"/>
                      <a:pt x="64" y="26"/>
                      <a:pt x="64" y="26"/>
                    </a:cubicBezTo>
                    <a:cubicBezTo>
                      <a:pt x="64" y="26"/>
                      <a:pt x="63" y="25"/>
                      <a:pt x="63" y="25"/>
                    </a:cubicBezTo>
                    <a:cubicBezTo>
                      <a:pt x="63" y="25"/>
                      <a:pt x="63" y="25"/>
                      <a:pt x="63" y="25"/>
                    </a:cubicBezTo>
                    <a:cubicBezTo>
                      <a:pt x="63" y="25"/>
                      <a:pt x="63" y="25"/>
                      <a:pt x="63" y="25"/>
                    </a:cubicBezTo>
                    <a:cubicBezTo>
                      <a:pt x="63" y="25"/>
                      <a:pt x="63" y="25"/>
                      <a:pt x="63" y="25"/>
                    </a:cubicBezTo>
                    <a:cubicBezTo>
                      <a:pt x="63" y="25"/>
                      <a:pt x="63" y="25"/>
                      <a:pt x="63" y="25"/>
                    </a:cubicBezTo>
                    <a:cubicBezTo>
                      <a:pt x="63" y="25"/>
                      <a:pt x="63" y="25"/>
                      <a:pt x="63" y="25"/>
                    </a:cubicBezTo>
                    <a:cubicBezTo>
                      <a:pt x="63" y="25"/>
                      <a:pt x="62" y="26"/>
                      <a:pt x="62" y="26"/>
                    </a:cubicBezTo>
                    <a:cubicBezTo>
                      <a:pt x="62" y="26"/>
                      <a:pt x="62" y="26"/>
                      <a:pt x="62" y="26"/>
                    </a:cubicBezTo>
                    <a:cubicBezTo>
                      <a:pt x="61" y="27"/>
                      <a:pt x="61" y="27"/>
                      <a:pt x="60" y="28"/>
                    </a:cubicBezTo>
                    <a:cubicBezTo>
                      <a:pt x="60" y="28"/>
                      <a:pt x="60" y="28"/>
                      <a:pt x="60" y="28"/>
                    </a:cubicBezTo>
                    <a:cubicBezTo>
                      <a:pt x="60" y="28"/>
                      <a:pt x="60" y="28"/>
                      <a:pt x="60" y="28"/>
                    </a:cubicBezTo>
                    <a:cubicBezTo>
                      <a:pt x="60" y="28"/>
                      <a:pt x="60" y="28"/>
                      <a:pt x="60" y="28"/>
                    </a:cubicBezTo>
                    <a:cubicBezTo>
                      <a:pt x="60" y="28"/>
                      <a:pt x="60" y="28"/>
                      <a:pt x="60" y="28"/>
                    </a:cubicBezTo>
                    <a:cubicBezTo>
                      <a:pt x="59" y="27"/>
                      <a:pt x="59" y="27"/>
                      <a:pt x="58" y="27"/>
                    </a:cubicBezTo>
                    <a:cubicBezTo>
                      <a:pt x="58" y="27"/>
                      <a:pt x="58" y="27"/>
                      <a:pt x="58" y="27"/>
                    </a:cubicBezTo>
                    <a:cubicBezTo>
                      <a:pt x="58" y="27"/>
                      <a:pt x="57" y="28"/>
                      <a:pt x="56" y="28"/>
                    </a:cubicBezTo>
                    <a:cubicBezTo>
                      <a:pt x="56" y="28"/>
                      <a:pt x="56" y="28"/>
                      <a:pt x="56" y="28"/>
                    </a:cubicBezTo>
                    <a:cubicBezTo>
                      <a:pt x="56" y="28"/>
                      <a:pt x="56" y="28"/>
                      <a:pt x="56" y="28"/>
                    </a:cubicBezTo>
                    <a:cubicBezTo>
                      <a:pt x="55" y="28"/>
                      <a:pt x="55" y="27"/>
                      <a:pt x="55" y="27"/>
                    </a:cubicBezTo>
                    <a:cubicBezTo>
                      <a:pt x="55" y="27"/>
                      <a:pt x="55" y="27"/>
                      <a:pt x="55" y="27"/>
                    </a:cubicBezTo>
                    <a:cubicBezTo>
                      <a:pt x="55" y="27"/>
                      <a:pt x="55" y="27"/>
                      <a:pt x="55"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3" y="27"/>
                      <a:pt x="53" y="27"/>
                      <a:pt x="53" y="27"/>
                    </a:cubicBezTo>
                    <a:cubicBezTo>
                      <a:pt x="53" y="27"/>
                      <a:pt x="53" y="27"/>
                      <a:pt x="53" y="27"/>
                    </a:cubicBezTo>
                    <a:cubicBezTo>
                      <a:pt x="53" y="27"/>
                      <a:pt x="53" y="27"/>
                      <a:pt x="53" y="28"/>
                    </a:cubicBezTo>
                    <a:cubicBezTo>
                      <a:pt x="53" y="28"/>
                      <a:pt x="53" y="28"/>
                      <a:pt x="53" y="28"/>
                    </a:cubicBezTo>
                    <a:cubicBezTo>
                      <a:pt x="53" y="28"/>
                      <a:pt x="54" y="28"/>
                      <a:pt x="54" y="28"/>
                    </a:cubicBezTo>
                    <a:cubicBezTo>
                      <a:pt x="54" y="28"/>
                      <a:pt x="54" y="28"/>
                      <a:pt x="54" y="28"/>
                    </a:cubicBezTo>
                    <a:cubicBezTo>
                      <a:pt x="53" y="30"/>
                      <a:pt x="53" y="29"/>
                      <a:pt x="52" y="29"/>
                    </a:cubicBezTo>
                    <a:cubicBezTo>
                      <a:pt x="52" y="29"/>
                      <a:pt x="52" y="29"/>
                      <a:pt x="52" y="29"/>
                    </a:cubicBezTo>
                    <a:cubicBezTo>
                      <a:pt x="52" y="29"/>
                      <a:pt x="52" y="29"/>
                      <a:pt x="52" y="30"/>
                    </a:cubicBezTo>
                    <a:cubicBezTo>
                      <a:pt x="52" y="30"/>
                      <a:pt x="52" y="30"/>
                      <a:pt x="52" y="30"/>
                    </a:cubicBezTo>
                    <a:cubicBezTo>
                      <a:pt x="51" y="30"/>
                      <a:pt x="51" y="30"/>
                      <a:pt x="51" y="30"/>
                    </a:cubicBezTo>
                    <a:cubicBezTo>
                      <a:pt x="51" y="30"/>
                      <a:pt x="51" y="30"/>
                      <a:pt x="51" y="30"/>
                    </a:cubicBezTo>
                    <a:cubicBezTo>
                      <a:pt x="51" y="30"/>
                      <a:pt x="50" y="30"/>
                      <a:pt x="50" y="30"/>
                    </a:cubicBezTo>
                    <a:cubicBezTo>
                      <a:pt x="50" y="30"/>
                      <a:pt x="50" y="30"/>
                      <a:pt x="50" y="30"/>
                    </a:cubicBezTo>
                    <a:cubicBezTo>
                      <a:pt x="50" y="30"/>
                      <a:pt x="50" y="30"/>
                      <a:pt x="50" y="29"/>
                    </a:cubicBezTo>
                    <a:cubicBezTo>
                      <a:pt x="50" y="29"/>
                      <a:pt x="50" y="29"/>
                      <a:pt x="50" y="29"/>
                    </a:cubicBezTo>
                    <a:cubicBezTo>
                      <a:pt x="50" y="29"/>
                      <a:pt x="50" y="29"/>
                      <a:pt x="50" y="29"/>
                    </a:cubicBezTo>
                    <a:cubicBezTo>
                      <a:pt x="50" y="29"/>
                      <a:pt x="50" y="29"/>
                      <a:pt x="50" y="29"/>
                    </a:cubicBezTo>
                    <a:cubicBezTo>
                      <a:pt x="50" y="29"/>
                      <a:pt x="49" y="30"/>
                      <a:pt x="49" y="30"/>
                    </a:cubicBezTo>
                    <a:cubicBezTo>
                      <a:pt x="49" y="30"/>
                      <a:pt x="49" y="30"/>
                      <a:pt x="49" y="30"/>
                    </a:cubicBezTo>
                    <a:cubicBezTo>
                      <a:pt x="49" y="30"/>
                      <a:pt x="49" y="30"/>
                      <a:pt x="48" y="30"/>
                    </a:cubicBezTo>
                    <a:cubicBezTo>
                      <a:pt x="48" y="30"/>
                      <a:pt x="48" y="30"/>
                      <a:pt x="48" y="30"/>
                    </a:cubicBezTo>
                    <a:cubicBezTo>
                      <a:pt x="48" y="30"/>
                      <a:pt x="48" y="30"/>
                      <a:pt x="48" y="30"/>
                    </a:cubicBezTo>
                    <a:cubicBezTo>
                      <a:pt x="48" y="30"/>
                      <a:pt x="48" y="30"/>
                      <a:pt x="48" y="30"/>
                    </a:cubicBezTo>
                    <a:cubicBezTo>
                      <a:pt x="48" y="30"/>
                      <a:pt x="47" y="31"/>
                      <a:pt x="47" y="31"/>
                    </a:cubicBezTo>
                    <a:cubicBezTo>
                      <a:pt x="47" y="31"/>
                      <a:pt x="47" y="31"/>
                      <a:pt x="47" y="31"/>
                    </a:cubicBezTo>
                    <a:cubicBezTo>
                      <a:pt x="47" y="31"/>
                      <a:pt x="46" y="30"/>
                      <a:pt x="46" y="30"/>
                    </a:cubicBezTo>
                    <a:cubicBezTo>
                      <a:pt x="46" y="30"/>
                      <a:pt x="46" y="30"/>
                      <a:pt x="46" y="30"/>
                    </a:cubicBezTo>
                    <a:cubicBezTo>
                      <a:pt x="46" y="30"/>
                      <a:pt x="46" y="30"/>
                      <a:pt x="46" y="30"/>
                    </a:cubicBezTo>
                    <a:cubicBezTo>
                      <a:pt x="46" y="30"/>
                      <a:pt x="46" y="30"/>
                      <a:pt x="46" y="30"/>
                    </a:cubicBezTo>
                    <a:cubicBezTo>
                      <a:pt x="45" y="31"/>
                      <a:pt x="45" y="31"/>
                      <a:pt x="45" y="31"/>
                    </a:cubicBezTo>
                    <a:cubicBezTo>
                      <a:pt x="45" y="31"/>
                      <a:pt x="45" y="31"/>
                      <a:pt x="45" y="31"/>
                    </a:cubicBezTo>
                    <a:cubicBezTo>
                      <a:pt x="44" y="31"/>
                      <a:pt x="44" y="31"/>
                      <a:pt x="44" y="31"/>
                    </a:cubicBezTo>
                    <a:cubicBezTo>
                      <a:pt x="44" y="31"/>
                      <a:pt x="44" y="31"/>
                      <a:pt x="44" y="31"/>
                    </a:cubicBezTo>
                    <a:cubicBezTo>
                      <a:pt x="44" y="31"/>
                      <a:pt x="44" y="32"/>
                      <a:pt x="43" y="32"/>
                    </a:cubicBezTo>
                    <a:cubicBezTo>
                      <a:pt x="43" y="32"/>
                      <a:pt x="43" y="32"/>
                      <a:pt x="43" y="32"/>
                    </a:cubicBezTo>
                    <a:cubicBezTo>
                      <a:pt x="43" y="32"/>
                      <a:pt x="43" y="31"/>
                      <a:pt x="43" y="31"/>
                    </a:cubicBezTo>
                    <a:cubicBezTo>
                      <a:pt x="43" y="31"/>
                      <a:pt x="43" y="31"/>
                      <a:pt x="43"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1" y="31"/>
                      <a:pt x="41" y="31"/>
                      <a:pt x="40" y="31"/>
                    </a:cubicBezTo>
                    <a:cubicBezTo>
                      <a:pt x="40" y="31"/>
                      <a:pt x="40" y="31"/>
                      <a:pt x="40" y="31"/>
                    </a:cubicBezTo>
                    <a:cubicBezTo>
                      <a:pt x="40" y="31"/>
                      <a:pt x="39" y="31"/>
                      <a:pt x="38" y="31"/>
                    </a:cubicBezTo>
                    <a:cubicBezTo>
                      <a:pt x="38" y="31"/>
                      <a:pt x="38" y="31"/>
                      <a:pt x="38" y="31"/>
                    </a:cubicBezTo>
                    <a:cubicBezTo>
                      <a:pt x="38" y="31"/>
                      <a:pt x="38" y="31"/>
                      <a:pt x="37" y="31"/>
                    </a:cubicBezTo>
                    <a:cubicBezTo>
                      <a:pt x="37" y="31"/>
                      <a:pt x="37" y="31"/>
                      <a:pt x="37" y="31"/>
                    </a:cubicBezTo>
                    <a:cubicBezTo>
                      <a:pt x="37" y="31"/>
                      <a:pt x="37" y="31"/>
                      <a:pt x="37" y="31"/>
                    </a:cubicBezTo>
                    <a:cubicBezTo>
                      <a:pt x="37" y="31"/>
                      <a:pt x="37" y="32"/>
                      <a:pt x="37" y="32"/>
                    </a:cubicBezTo>
                    <a:cubicBezTo>
                      <a:pt x="37" y="32"/>
                      <a:pt x="37" y="32"/>
                      <a:pt x="37" y="32"/>
                    </a:cubicBezTo>
                    <a:cubicBezTo>
                      <a:pt x="36" y="33"/>
                      <a:pt x="35" y="34"/>
                      <a:pt x="34" y="34"/>
                    </a:cubicBezTo>
                    <a:cubicBezTo>
                      <a:pt x="34" y="34"/>
                      <a:pt x="34" y="34"/>
                      <a:pt x="34" y="34"/>
                    </a:cubicBezTo>
                    <a:cubicBezTo>
                      <a:pt x="34" y="34"/>
                      <a:pt x="34" y="34"/>
                      <a:pt x="34" y="34"/>
                    </a:cubicBezTo>
                    <a:cubicBezTo>
                      <a:pt x="34" y="34"/>
                      <a:pt x="34" y="34"/>
                      <a:pt x="34" y="34"/>
                    </a:cubicBezTo>
                    <a:cubicBezTo>
                      <a:pt x="33" y="34"/>
                      <a:pt x="33" y="34"/>
                      <a:pt x="33" y="34"/>
                    </a:cubicBezTo>
                    <a:cubicBezTo>
                      <a:pt x="33" y="34"/>
                      <a:pt x="33" y="34"/>
                      <a:pt x="33" y="34"/>
                    </a:cubicBezTo>
                    <a:cubicBezTo>
                      <a:pt x="33" y="34"/>
                      <a:pt x="33" y="34"/>
                      <a:pt x="33" y="34"/>
                    </a:cubicBezTo>
                    <a:cubicBezTo>
                      <a:pt x="33" y="34"/>
                      <a:pt x="33" y="34"/>
                      <a:pt x="33" y="34"/>
                    </a:cubicBezTo>
                    <a:cubicBezTo>
                      <a:pt x="33" y="34"/>
                      <a:pt x="33" y="34"/>
                      <a:pt x="33" y="34"/>
                    </a:cubicBezTo>
                    <a:cubicBezTo>
                      <a:pt x="33" y="34"/>
                      <a:pt x="33" y="34"/>
                      <a:pt x="33" y="34"/>
                    </a:cubicBezTo>
                    <a:cubicBezTo>
                      <a:pt x="33" y="34"/>
                      <a:pt x="33" y="34"/>
                      <a:pt x="34" y="34"/>
                    </a:cubicBezTo>
                    <a:cubicBezTo>
                      <a:pt x="34" y="34"/>
                      <a:pt x="34" y="34"/>
                      <a:pt x="34" y="34"/>
                    </a:cubicBezTo>
                    <a:cubicBezTo>
                      <a:pt x="35" y="34"/>
                      <a:pt x="35" y="35"/>
                      <a:pt x="35" y="36"/>
                    </a:cubicBezTo>
                    <a:cubicBezTo>
                      <a:pt x="35" y="36"/>
                      <a:pt x="35" y="36"/>
                      <a:pt x="35" y="36"/>
                    </a:cubicBezTo>
                    <a:cubicBezTo>
                      <a:pt x="35" y="36"/>
                      <a:pt x="35" y="36"/>
                      <a:pt x="35" y="37"/>
                    </a:cubicBezTo>
                    <a:cubicBezTo>
                      <a:pt x="35" y="37"/>
                      <a:pt x="35" y="37"/>
                      <a:pt x="35" y="37"/>
                    </a:cubicBezTo>
                    <a:cubicBezTo>
                      <a:pt x="35" y="37"/>
                      <a:pt x="34" y="37"/>
                      <a:pt x="34" y="37"/>
                    </a:cubicBezTo>
                    <a:cubicBezTo>
                      <a:pt x="34" y="37"/>
                      <a:pt x="34" y="37"/>
                      <a:pt x="34" y="37"/>
                    </a:cubicBezTo>
                    <a:cubicBezTo>
                      <a:pt x="33" y="37"/>
                      <a:pt x="33" y="37"/>
                      <a:pt x="32" y="37"/>
                    </a:cubicBezTo>
                    <a:cubicBezTo>
                      <a:pt x="32" y="37"/>
                      <a:pt x="32" y="37"/>
                      <a:pt x="32" y="37"/>
                    </a:cubicBezTo>
                    <a:cubicBezTo>
                      <a:pt x="32" y="36"/>
                      <a:pt x="32" y="36"/>
                      <a:pt x="32" y="36"/>
                    </a:cubicBezTo>
                    <a:cubicBezTo>
                      <a:pt x="32" y="36"/>
                      <a:pt x="32" y="36"/>
                      <a:pt x="32" y="36"/>
                    </a:cubicBezTo>
                    <a:cubicBezTo>
                      <a:pt x="32" y="36"/>
                      <a:pt x="32" y="36"/>
                      <a:pt x="32" y="37"/>
                    </a:cubicBezTo>
                    <a:cubicBezTo>
                      <a:pt x="32" y="37"/>
                      <a:pt x="32" y="37"/>
                      <a:pt x="32" y="37"/>
                    </a:cubicBezTo>
                    <a:cubicBezTo>
                      <a:pt x="32" y="37"/>
                      <a:pt x="32" y="37"/>
                      <a:pt x="31" y="37"/>
                    </a:cubicBezTo>
                    <a:cubicBezTo>
                      <a:pt x="31" y="37"/>
                      <a:pt x="31" y="37"/>
                      <a:pt x="31" y="37"/>
                    </a:cubicBezTo>
                    <a:cubicBezTo>
                      <a:pt x="31" y="37"/>
                      <a:pt x="31" y="37"/>
                      <a:pt x="30" y="37"/>
                    </a:cubicBezTo>
                    <a:cubicBezTo>
                      <a:pt x="30" y="37"/>
                      <a:pt x="30" y="37"/>
                      <a:pt x="30" y="37"/>
                    </a:cubicBezTo>
                    <a:cubicBezTo>
                      <a:pt x="30" y="37"/>
                      <a:pt x="30" y="37"/>
                      <a:pt x="30" y="37"/>
                    </a:cubicBezTo>
                    <a:cubicBezTo>
                      <a:pt x="30" y="37"/>
                      <a:pt x="30" y="37"/>
                      <a:pt x="30" y="37"/>
                    </a:cubicBezTo>
                    <a:cubicBezTo>
                      <a:pt x="30" y="37"/>
                      <a:pt x="30" y="37"/>
                      <a:pt x="30" y="37"/>
                    </a:cubicBezTo>
                    <a:cubicBezTo>
                      <a:pt x="30" y="37"/>
                      <a:pt x="30" y="37"/>
                      <a:pt x="30" y="37"/>
                    </a:cubicBezTo>
                    <a:cubicBezTo>
                      <a:pt x="31" y="37"/>
                      <a:pt x="31" y="37"/>
                      <a:pt x="31" y="37"/>
                    </a:cubicBezTo>
                    <a:cubicBezTo>
                      <a:pt x="31" y="37"/>
                      <a:pt x="31" y="37"/>
                      <a:pt x="31" y="37"/>
                    </a:cubicBezTo>
                    <a:cubicBezTo>
                      <a:pt x="31" y="37"/>
                      <a:pt x="32" y="37"/>
                      <a:pt x="32" y="38"/>
                    </a:cubicBezTo>
                    <a:cubicBezTo>
                      <a:pt x="32" y="38"/>
                      <a:pt x="32" y="38"/>
                      <a:pt x="32" y="38"/>
                    </a:cubicBezTo>
                    <a:cubicBezTo>
                      <a:pt x="33" y="38"/>
                      <a:pt x="33" y="39"/>
                      <a:pt x="33" y="39"/>
                    </a:cubicBezTo>
                    <a:cubicBezTo>
                      <a:pt x="33" y="39"/>
                      <a:pt x="33" y="39"/>
                      <a:pt x="33" y="39"/>
                    </a:cubicBezTo>
                    <a:cubicBezTo>
                      <a:pt x="33" y="40"/>
                      <a:pt x="33" y="40"/>
                      <a:pt x="33" y="40"/>
                    </a:cubicBezTo>
                    <a:cubicBezTo>
                      <a:pt x="33" y="40"/>
                      <a:pt x="33" y="40"/>
                      <a:pt x="33" y="40"/>
                    </a:cubicBezTo>
                    <a:cubicBezTo>
                      <a:pt x="33" y="40"/>
                      <a:pt x="33" y="41"/>
                      <a:pt x="33" y="41"/>
                    </a:cubicBezTo>
                    <a:cubicBezTo>
                      <a:pt x="33" y="41"/>
                      <a:pt x="33" y="41"/>
                      <a:pt x="33" y="41"/>
                    </a:cubicBezTo>
                    <a:cubicBezTo>
                      <a:pt x="33" y="41"/>
                      <a:pt x="33" y="41"/>
                      <a:pt x="34" y="41"/>
                    </a:cubicBezTo>
                    <a:cubicBezTo>
                      <a:pt x="34" y="41"/>
                      <a:pt x="34" y="41"/>
                      <a:pt x="34" y="41"/>
                    </a:cubicBezTo>
                    <a:cubicBezTo>
                      <a:pt x="34" y="42"/>
                      <a:pt x="35" y="42"/>
                      <a:pt x="35" y="43"/>
                    </a:cubicBezTo>
                    <a:cubicBezTo>
                      <a:pt x="35" y="43"/>
                      <a:pt x="35" y="43"/>
                      <a:pt x="35" y="43"/>
                    </a:cubicBezTo>
                    <a:cubicBezTo>
                      <a:pt x="34" y="43"/>
                      <a:pt x="34" y="44"/>
                      <a:pt x="34" y="44"/>
                    </a:cubicBezTo>
                    <a:cubicBezTo>
                      <a:pt x="34" y="44"/>
                      <a:pt x="34" y="44"/>
                      <a:pt x="34" y="44"/>
                    </a:cubicBezTo>
                    <a:cubicBezTo>
                      <a:pt x="34" y="44"/>
                      <a:pt x="33" y="45"/>
                      <a:pt x="32" y="46"/>
                    </a:cubicBezTo>
                    <a:cubicBezTo>
                      <a:pt x="32" y="46"/>
                      <a:pt x="32" y="46"/>
                      <a:pt x="32" y="46"/>
                    </a:cubicBezTo>
                    <a:cubicBezTo>
                      <a:pt x="32" y="46"/>
                      <a:pt x="30" y="46"/>
                      <a:pt x="29" y="46"/>
                    </a:cubicBezTo>
                    <a:cubicBezTo>
                      <a:pt x="29" y="46"/>
                      <a:pt x="29" y="46"/>
                      <a:pt x="29" y="46"/>
                    </a:cubicBezTo>
                    <a:cubicBezTo>
                      <a:pt x="29" y="46"/>
                      <a:pt x="29" y="46"/>
                      <a:pt x="28" y="46"/>
                    </a:cubicBezTo>
                    <a:cubicBezTo>
                      <a:pt x="28" y="46"/>
                      <a:pt x="28" y="46"/>
                      <a:pt x="28" y="46"/>
                    </a:cubicBezTo>
                    <a:cubicBezTo>
                      <a:pt x="28" y="46"/>
                      <a:pt x="28" y="46"/>
                      <a:pt x="28" y="46"/>
                    </a:cubicBezTo>
                    <a:cubicBezTo>
                      <a:pt x="28" y="46"/>
                      <a:pt x="28" y="46"/>
                      <a:pt x="28" y="46"/>
                    </a:cubicBezTo>
                    <a:cubicBezTo>
                      <a:pt x="28" y="46"/>
                      <a:pt x="28" y="46"/>
                      <a:pt x="28" y="46"/>
                    </a:cubicBezTo>
                    <a:cubicBezTo>
                      <a:pt x="28" y="46"/>
                      <a:pt x="28" y="46"/>
                      <a:pt x="28" y="46"/>
                    </a:cubicBezTo>
                    <a:cubicBezTo>
                      <a:pt x="28" y="46"/>
                      <a:pt x="28" y="47"/>
                      <a:pt x="27" y="47"/>
                    </a:cubicBezTo>
                    <a:cubicBezTo>
                      <a:pt x="27" y="47"/>
                      <a:pt x="27" y="47"/>
                      <a:pt x="27" y="47"/>
                    </a:cubicBezTo>
                    <a:cubicBezTo>
                      <a:pt x="27" y="47"/>
                      <a:pt x="27" y="47"/>
                      <a:pt x="27" y="47"/>
                    </a:cubicBezTo>
                    <a:cubicBezTo>
                      <a:pt x="27" y="47"/>
                      <a:pt x="27" y="47"/>
                      <a:pt x="27" y="47"/>
                    </a:cubicBezTo>
                    <a:close/>
                    <a:moveTo>
                      <a:pt x="27" y="44"/>
                    </a:moveTo>
                    <a:cubicBezTo>
                      <a:pt x="27" y="44"/>
                      <a:pt x="27" y="44"/>
                      <a:pt x="27" y="44"/>
                    </a:cubicBezTo>
                    <a:cubicBezTo>
                      <a:pt x="27" y="44"/>
                      <a:pt x="27" y="44"/>
                      <a:pt x="27" y="44"/>
                    </a:cubicBezTo>
                    <a:cubicBezTo>
                      <a:pt x="27" y="44"/>
                      <a:pt x="27" y="44"/>
                      <a:pt x="27" y="44"/>
                    </a:cubicBezTo>
                    <a:cubicBezTo>
                      <a:pt x="27" y="44"/>
                      <a:pt x="27" y="44"/>
                      <a:pt x="27" y="44"/>
                    </a:cubicBezTo>
                    <a:close/>
                    <a:moveTo>
                      <a:pt x="25" y="39"/>
                    </a:moveTo>
                    <a:cubicBezTo>
                      <a:pt x="25" y="39"/>
                      <a:pt x="25" y="39"/>
                      <a:pt x="25" y="39"/>
                    </a:cubicBezTo>
                    <a:cubicBezTo>
                      <a:pt x="25" y="39"/>
                      <a:pt x="25" y="39"/>
                      <a:pt x="25" y="39"/>
                    </a:cubicBezTo>
                    <a:cubicBezTo>
                      <a:pt x="25" y="39"/>
                      <a:pt x="25" y="39"/>
                      <a:pt x="25" y="39"/>
                    </a:cubicBezTo>
                    <a:close/>
                    <a:moveTo>
                      <a:pt x="34" y="35"/>
                    </a:moveTo>
                    <a:cubicBezTo>
                      <a:pt x="34" y="35"/>
                      <a:pt x="34" y="35"/>
                      <a:pt x="34" y="35"/>
                    </a:cubicBezTo>
                    <a:cubicBezTo>
                      <a:pt x="34" y="35"/>
                      <a:pt x="34" y="35"/>
                      <a:pt x="34" y="35"/>
                    </a:cubicBezTo>
                    <a:cubicBezTo>
                      <a:pt x="34" y="35"/>
                      <a:pt x="34" y="35"/>
                      <a:pt x="34" y="35"/>
                    </a:cubicBezTo>
                    <a:close/>
                    <a:moveTo>
                      <a:pt x="34" y="31"/>
                    </a:moveTo>
                    <a:cubicBezTo>
                      <a:pt x="34" y="31"/>
                      <a:pt x="34" y="31"/>
                      <a:pt x="34" y="31"/>
                    </a:cubicBezTo>
                    <a:cubicBezTo>
                      <a:pt x="34" y="31"/>
                      <a:pt x="34" y="31"/>
                      <a:pt x="34" y="31"/>
                    </a:cubicBezTo>
                    <a:close/>
                    <a:moveTo>
                      <a:pt x="19" y="31"/>
                    </a:moveTo>
                    <a:cubicBezTo>
                      <a:pt x="19" y="31"/>
                      <a:pt x="19" y="31"/>
                      <a:pt x="19" y="31"/>
                    </a:cubicBezTo>
                    <a:cubicBezTo>
                      <a:pt x="19" y="31"/>
                      <a:pt x="19" y="31"/>
                      <a:pt x="19" y="31"/>
                    </a:cubicBezTo>
                    <a:close/>
                    <a:moveTo>
                      <a:pt x="33" y="30"/>
                    </a:moveTo>
                    <a:cubicBezTo>
                      <a:pt x="33" y="30"/>
                      <a:pt x="33" y="30"/>
                      <a:pt x="33" y="30"/>
                    </a:cubicBezTo>
                    <a:cubicBezTo>
                      <a:pt x="33" y="30"/>
                      <a:pt x="33" y="30"/>
                      <a:pt x="33" y="30"/>
                    </a:cubicBezTo>
                    <a:close/>
                    <a:moveTo>
                      <a:pt x="25" y="30"/>
                    </a:moveTo>
                    <a:cubicBezTo>
                      <a:pt x="25" y="30"/>
                      <a:pt x="25" y="30"/>
                      <a:pt x="25" y="30"/>
                    </a:cubicBezTo>
                    <a:cubicBezTo>
                      <a:pt x="25" y="30"/>
                      <a:pt x="25" y="30"/>
                      <a:pt x="25" y="30"/>
                    </a:cubicBezTo>
                    <a:cubicBezTo>
                      <a:pt x="25" y="30"/>
                      <a:pt x="25" y="30"/>
                      <a:pt x="25" y="30"/>
                    </a:cubicBezTo>
                    <a:cubicBezTo>
                      <a:pt x="25" y="30"/>
                      <a:pt x="25" y="30"/>
                      <a:pt x="25" y="30"/>
                    </a:cubicBezTo>
                    <a:close/>
                    <a:moveTo>
                      <a:pt x="45" y="30"/>
                    </a:moveTo>
                    <a:cubicBezTo>
                      <a:pt x="45" y="30"/>
                      <a:pt x="45" y="30"/>
                      <a:pt x="45" y="30"/>
                    </a:cubicBezTo>
                    <a:cubicBezTo>
                      <a:pt x="45" y="30"/>
                      <a:pt x="45" y="30"/>
                      <a:pt x="45" y="30"/>
                    </a:cubicBezTo>
                    <a:cubicBezTo>
                      <a:pt x="45" y="30"/>
                      <a:pt x="45" y="30"/>
                      <a:pt x="45" y="30"/>
                    </a:cubicBezTo>
                    <a:close/>
                    <a:moveTo>
                      <a:pt x="23" y="27"/>
                    </a:moveTo>
                    <a:cubicBezTo>
                      <a:pt x="23" y="27"/>
                      <a:pt x="23" y="27"/>
                      <a:pt x="23" y="27"/>
                    </a:cubicBezTo>
                    <a:cubicBezTo>
                      <a:pt x="23" y="27"/>
                      <a:pt x="23" y="27"/>
                      <a:pt x="23" y="27"/>
                    </a:cubicBezTo>
                    <a:cubicBezTo>
                      <a:pt x="23" y="27"/>
                      <a:pt x="23" y="27"/>
                      <a:pt x="23" y="27"/>
                    </a:cubicBezTo>
                    <a:close/>
                    <a:moveTo>
                      <a:pt x="10" y="25"/>
                    </a:moveTo>
                    <a:cubicBezTo>
                      <a:pt x="10" y="25"/>
                      <a:pt x="10" y="25"/>
                      <a:pt x="10" y="25"/>
                    </a:cubicBezTo>
                    <a:cubicBezTo>
                      <a:pt x="10" y="25"/>
                      <a:pt x="10" y="25"/>
                      <a:pt x="10" y="25"/>
                    </a:cubicBezTo>
                    <a:cubicBezTo>
                      <a:pt x="10" y="25"/>
                      <a:pt x="10" y="25"/>
                      <a:pt x="10" y="25"/>
                    </a:cubicBezTo>
                    <a:close/>
                    <a:moveTo>
                      <a:pt x="67" y="20"/>
                    </a:moveTo>
                    <a:cubicBezTo>
                      <a:pt x="66" y="20"/>
                      <a:pt x="66" y="20"/>
                      <a:pt x="66" y="20"/>
                    </a:cubicBezTo>
                    <a:cubicBezTo>
                      <a:pt x="66" y="20"/>
                      <a:pt x="67" y="20"/>
                      <a:pt x="67" y="20"/>
                    </a:cubicBezTo>
                    <a:close/>
                    <a:moveTo>
                      <a:pt x="81" y="16"/>
                    </a:moveTo>
                    <a:cubicBezTo>
                      <a:pt x="81" y="16"/>
                      <a:pt x="81" y="16"/>
                      <a:pt x="81" y="16"/>
                    </a:cubicBezTo>
                    <a:close/>
                    <a:moveTo>
                      <a:pt x="87" y="14"/>
                    </a:moveTo>
                    <a:cubicBezTo>
                      <a:pt x="87" y="14"/>
                      <a:pt x="87" y="14"/>
                      <a:pt x="87" y="14"/>
                    </a:cubicBezTo>
                    <a:cubicBezTo>
                      <a:pt x="87" y="14"/>
                      <a:pt x="87" y="14"/>
                      <a:pt x="87" y="14"/>
                    </a:cubicBezTo>
                    <a:cubicBezTo>
                      <a:pt x="87" y="15"/>
                      <a:pt x="87" y="15"/>
                      <a:pt x="87" y="15"/>
                    </a:cubicBezTo>
                    <a:cubicBezTo>
                      <a:pt x="87" y="15"/>
                      <a:pt x="87" y="15"/>
                      <a:pt x="87" y="15"/>
                    </a:cubicBezTo>
                    <a:cubicBezTo>
                      <a:pt x="87" y="15"/>
                      <a:pt x="88" y="15"/>
                      <a:pt x="88" y="15"/>
                    </a:cubicBezTo>
                    <a:cubicBezTo>
                      <a:pt x="88" y="15"/>
                      <a:pt x="88" y="15"/>
                      <a:pt x="88" y="15"/>
                    </a:cubicBezTo>
                    <a:cubicBezTo>
                      <a:pt x="88" y="15"/>
                      <a:pt x="88" y="15"/>
                      <a:pt x="88" y="15"/>
                    </a:cubicBezTo>
                    <a:cubicBezTo>
                      <a:pt x="88" y="15"/>
                      <a:pt x="88" y="15"/>
                      <a:pt x="88" y="15"/>
                    </a:cubicBezTo>
                    <a:cubicBezTo>
                      <a:pt x="88" y="15"/>
                      <a:pt x="88" y="15"/>
                      <a:pt x="88" y="15"/>
                    </a:cubicBezTo>
                    <a:cubicBezTo>
                      <a:pt x="88" y="15"/>
                      <a:pt x="88" y="15"/>
                      <a:pt x="88" y="15"/>
                    </a:cubicBezTo>
                    <a:cubicBezTo>
                      <a:pt x="88" y="15"/>
                      <a:pt x="88" y="15"/>
                      <a:pt x="88" y="14"/>
                    </a:cubicBezTo>
                    <a:cubicBezTo>
                      <a:pt x="88" y="14"/>
                      <a:pt x="88" y="14"/>
                      <a:pt x="88" y="14"/>
                    </a:cubicBezTo>
                    <a:cubicBezTo>
                      <a:pt x="87" y="14"/>
                      <a:pt x="87" y="14"/>
                      <a:pt x="87" y="14"/>
                    </a:cubicBezTo>
                    <a:cubicBezTo>
                      <a:pt x="87" y="14"/>
                      <a:pt x="87" y="14"/>
                      <a:pt x="87" y="14"/>
                    </a:cubicBezTo>
                    <a:cubicBezTo>
                      <a:pt x="87" y="14"/>
                      <a:pt x="87" y="14"/>
                      <a:pt x="87" y="14"/>
                    </a:cubicBezTo>
                    <a:close/>
                    <a:moveTo>
                      <a:pt x="88" y="13"/>
                    </a:moveTo>
                    <a:cubicBezTo>
                      <a:pt x="88" y="13"/>
                      <a:pt x="88" y="13"/>
                      <a:pt x="88" y="13"/>
                    </a:cubicBezTo>
                    <a:cubicBezTo>
                      <a:pt x="88" y="13"/>
                      <a:pt x="88" y="13"/>
                      <a:pt x="88" y="13"/>
                    </a:cubicBezTo>
                    <a:close/>
                    <a:moveTo>
                      <a:pt x="72" y="11"/>
                    </a:moveTo>
                    <a:cubicBezTo>
                      <a:pt x="72" y="11"/>
                      <a:pt x="72" y="11"/>
                      <a:pt x="72" y="11"/>
                    </a:cubicBezTo>
                    <a:cubicBezTo>
                      <a:pt x="72" y="11"/>
                      <a:pt x="72" y="11"/>
                      <a:pt x="72" y="11"/>
                    </a:cubicBezTo>
                    <a:cubicBezTo>
                      <a:pt x="72" y="11"/>
                      <a:pt x="72" y="11"/>
                      <a:pt x="72" y="11"/>
                    </a:cubicBezTo>
                    <a:cubicBezTo>
                      <a:pt x="72" y="11"/>
                      <a:pt x="72" y="11"/>
                      <a:pt x="72" y="11"/>
                    </a:cubicBezTo>
                    <a:cubicBezTo>
                      <a:pt x="72" y="11"/>
                      <a:pt x="72" y="11"/>
                      <a:pt x="72" y="11"/>
                    </a:cubicBezTo>
                    <a:close/>
                    <a:moveTo>
                      <a:pt x="109" y="8"/>
                    </a:moveTo>
                    <a:cubicBezTo>
                      <a:pt x="109" y="8"/>
                      <a:pt x="109" y="8"/>
                      <a:pt x="109" y="8"/>
                    </a:cubicBezTo>
                    <a:cubicBezTo>
                      <a:pt x="109" y="8"/>
                      <a:pt x="109" y="8"/>
                      <a:pt x="109" y="8"/>
                    </a:cubicBezTo>
                    <a:cubicBezTo>
                      <a:pt x="109" y="8"/>
                      <a:pt x="109" y="8"/>
                      <a:pt x="109" y="8"/>
                    </a:cubicBezTo>
                    <a:cubicBezTo>
                      <a:pt x="109" y="8"/>
                      <a:pt x="109" y="8"/>
                      <a:pt x="109" y="8"/>
                    </a:cubicBezTo>
                    <a:close/>
                    <a:moveTo>
                      <a:pt x="109" y="7"/>
                    </a:moveTo>
                    <a:cubicBezTo>
                      <a:pt x="109" y="7"/>
                      <a:pt x="109" y="7"/>
                      <a:pt x="109" y="7"/>
                    </a:cubicBezTo>
                    <a:cubicBezTo>
                      <a:pt x="109" y="7"/>
                      <a:pt x="109" y="7"/>
                      <a:pt x="109" y="7"/>
                    </a:cubicBezTo>
                    <a:close/>
                    <a:moveTo>
                      <a:pt x="56" y="27"/>
                    </a:moveTo>
                    <a:cubicBezTo>
                      <a:pt x="56" y="27"/>
                      <a:pt x="56" y="27"/>
                      <a:pt x="56" y="27"/>
                    </a:cubicBezTo>
                    <a:cubicBezTo>
                      <a:pt x="56" y="27"/>
                      <a:pt x="56" y="27"/>
                      <a:pt x="56" y="27"/>
                    </a:cubicBezTo>
                    <a:cubicBezTo>
                      <a:pt x="56" y="27"/>
                      <a:pt x="56" y="27"/>
                      <a:pt x="5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i$ļíḑé">
                <a:extLst>
                  <a:ext uri="{FF2B5EF4-FFF2-40B4-BE49-F238E27FC236}">
                    <a16:creationId xmlns:a16="http://schemas.microsoft.com/office/drawing/2014/main" id="{C885CB45-609F-47F3-A14F-684F4C89B14F}"/>
                  </a:ext>
                </a:extLst>
              </p:cNvPr>
              <p:cNvSpPr/>
              <p:nvPr/>
            </p:nvSpPr>
            <p:spPr bwMode="auto">
              <a:xfrm>
                <a:off x="10895165" y="6853240"/>
                <a:ext cx="39378" cy="48883"/>
              </a:xfrm>
              <a:custGeom>
                <a:avLst/>
                <a:gdLst>
                  <a:gd name="T0" fmla="*/ 10 w 14"/>
                  <a:gd name="T1" fmla="*/ 17 h 17"/>
                  <a:gd name="T2" fmla="*/ 0 w 14"/>
                  <a:gd name="T3" fmla="*/ 13 h 17"/>
                  <a:gd name="T4" fmla="*/ 3 w 14"/>
                  <a:gd name="T5" fmla="*/ 11 h 17"/>
                  <a:gd name="T6" fmla="*/ 5 w 14"/>
                  <a:gd name="T7" fmla="*/ 2 h 17"/>
                  <a:gd name="T8" fmla="*/ 4 w 14"/>
                  <a:gd name="T9" fmla="*/ 0 h 17"/>
                  <a:gd name="T10" fmla="*/ 14 w 14"/>
                  <a:gd name="T11" fmla="*/ 1 h 17"/>
                  <a:gd name="T12" fmla="*/ 13 w 14"/>
                  <a:gd name="T13" fmla="*/ 8 h 17"/>
                  <a:gd name="T14" fmla="*/ 12 w 14"/>
                  <a:gd name="T15" fmla="*/ 14 h 17"/>
                  <a:gd name="T16" fmla="*/ 10 w 14"/>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0" y="17"/>
                    </a:moveTo>
                    <a:cubicBezTo>
                      <a:pt x="0" y="13"/>
                      <a:pt x="0" y="13"/>
                      <a:pt x="0" y="13"/>
                    </a:cubicBezTo>
                    <a:cubicBezTo>
                      <a:pt x="3" y="11"/>
                      <a:pt x="3" y="11"/>
                      <a:pt x="3" y="11"/>
                    </a:cubicBezTo>
                    <a:cubicBezTo>
                      <a:pt x="4" y="8"/>
                      <a:pt x="5" y="5"/>
                      <a:pt x="5" y="2"/>
                    </a:cubicBezTo>
                    <a:cubicBezTo>
                      <a:pt x="4" y="0"/>
                      <a:pt x="4" y="0"/>
                      <a:pt x="4" y="0"/>
                    </a:cubicBezTo>
                    <a:cubicBezTo>
                      <a:pt x="14" y="1"/>
                      <a:pt x="14" y="1"/>
                      <a:pt x="14" y="1"/>
                    </a:cubicBezTo>
                    <a:cubicBezTo>
                      <a:pt x="14" y="4"/>
                      <a:pt x="14" y="6"/>
                      <a:pt x="13" y="8"/>
                    </a:cubicBezTo>
                    <a:cubicBezTo>
                      <a:pt x="13" y="11"/>
                      <a:pt x="12" y="14"/>
                      <a:pt x="12" y="14"/>
                    </a:cubicBezTo>
                    <a:cubicBezTo>
                      <a:pt x="12" y="14"/>
                      <a:pt x="11" y="16"/>
                      <a:pt x="1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ísļïḑe">
                <a:extLst>
                  <a:ext uri="{FF2B5EF4-FFF2-40B4-BE49-F238E27FC236}">
                    <a16:creationId xmlns:a16="http://schemas.microsoft.com/office/drawing/2014/main" id="{1EF2834B-565C-4728-A309-FDFF4AAC94C0}"/>
                  </a:ext>
                </a:extLst>
              </p:cNvPr>
              <p:cNvSpPr/>
              <p:nvPr/>
            </p:nvSpPr>
            <p:spPr bwMode="auto">
              <a:xfrm>
                <a:off x="10827272" y="7033837"/>
                <a:ext cx="29873" cy="54315"/>
              </a:xfrm>
              <a:custGeom>
                <a:avLst/>
                <a:gdLst>
                  <a:gd name="T0" fmla="*/ 11 w 11"/>
                  <a:gd name="T1" fmla="*/ 18 h 19"/>
                  <a:gd name="T2" fmla="*/ 2 w 11"/>
                  <a:gd name="T3" fmla="*/ 19 h 19"/>
                  <a:gd name="T4" fmla="*/ 2 w 11"/>
                  <a:gd name="T5" fmla="*/ 17 h 19"/>
                  <a:gd name="T6" fmla="*/ 2 w 11"/>
                  <a:gd name="T7" fmla="*/ 0 h 19"/>
                  <a:gd name="T8" fmla="*/ 11 w 11"/>
                  <a:gd name="T9" fmla="*/ 1 h 19"/>
                  <a:gd name="T10" fmla="*/ 11 w 11"/>
                  <a:gd name="T11" fmla="*/ 2 h 19"/>
                  <a:gd name="T12" fmla="*/ 10 w 11"/>
                  <a:gd name="T13" fmla="*/ 10 h 19"/>
                  <a:gd name="T14" fmla="*/ 11 w 11"/>
                  <a:gd name="T15" fmla="*/ 18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9">
                    <a:moveTo>
                      <a:pt x="11" y="18"/>
                    </a:moveTo>
                    <a:cubicBezTo>
                      <a:pt x="2" y="19"/>
                      <a:pt x="2" y="19"/>
                      <a:pt x="2" y="19"/>
                    </a:cubicBezTo>
                    <a:cubicBezTo>
                      <a:pt x="2" y="19"/>
                      <a:pt x="2" y="18"/>
                      <a:pt x="2" y="17"/>
                    </a:cubicBezTo>
                    <a:cubicBezTo>
                      <a:pt x="0" y="11"/>
                      <a:pt x="1" y="6"/>
                      <a:pt x="2" y="0"/>
                    </a:cubicBezTo>
                    <a:cubicBezTo>
                      <a:pt x="11" y="1"/>
                      <a:pt x="11" y="1"/>
                      <a:pt x="11" y="1"/>
                    </a:cubicBezTo>
                    <a:cubicBezTo>
                      <a:pt x="11" y="1"/>
                      <a:pt x="11" y="2"/>
                      <a:pt x="11" y="2"/>
                    </a:cubicBezTo>
                    <a:cubicBezTo>
                      <a:pt x="10" y="6"/>
                      <a:pt x="10" y="10"/>
                      <a:pt x="10" y="10"/>
                    </a:cubicBezTo>
                    <a:cubicBezTo>
                      <a:pt x="10" y="10"/>
                      <a:pt x="10" y="15"/>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îṡḷiḍe">
                <a:extLst>
                  <a:ext uri="{FF2B5EF4-FFF2-40B4-BE49-F238E27FC236}">
                    <a16:creationId xmlns:a16="http://schemas.microsoft.com/office/drawing/2014/main" id="{F3B54EE2-F205-4268-8EF6-69547AE799ED}"/>
                  </a:ext>
                </a:extLst>
              </p:cNvPr>
              <p:cNvSpPr/>
              <p:nvPr/>
            </p:nvSpPr>
            <p:spPr bwMode="auto">
              <a:xfrm>
                <a:off x="11126002" y="7012111"/>
                <a:ext cx="50241" cy="52957"/>
              </a:xfrm>
              <a:custGeom>
                <a:avLst/>
                <a:gdLst>
                  <a:gd name="T0" fmla="*/ 0 w 37"/>
                  <a:gd name="T1" fmla="*/ 27 h 39"/>
                  <a:gd name="T2" fmla="*/ 15 w 37"/>
                  <a:gd name="T3" fmla="*/ 39 h 39"/>
                  <a:gd name="T4" fmla="*/ 37 w 37"/>
                  <a:gd name="T5" fmla="*/ 14 h 39"/>
                  <a:gd name="T6" fmla="*/ 23 w 37"/>
                  <a:gd name="T7" fmla="*/ 0 h 39"/>
                  <a:gd name="T8" fmla="*/ 0 w 37"/>
                  <a:gd name="T9" fmla="*/ 27 h 39"/>
                  <a:gd name="T10" fmla="*/ 0 w 37"/>
                  <a:gd name="T11" fmla="*/ 27 h 39"/>
                </a:gdLst>
                <a:ahLst/>
                <a:cxnLst>
                  <a:cxn ang="0">
                    <a:pos x="T0" y="T1"/>
                  </a:cxn>
                  <a:cxn ang="0">
                    <a:pos x="T2" y="T3"/>
                  </a:cxn>
                  <a:cxn ang="0">
                    <a:pos x="T4" y="T5"/>
                  </a:cxn>
                  <a:cxn ang="0">
                    <a:pos x="T6" y="T7"/>
                  </a:cxn>
                  <a:cxn ang="0">
                    <a:pos x="T8" y="T9"/>
                  </a:cxn>
                  <a:cxn ang="0">
                    <a:pos x="T10" y="T11"/>
                  </a:cxn>
                </a:cxnLst>
                <a:rect l="0" t="0" r="r" b="b"/>
                <a:pathLst>
                  <a:path w="37" h="39">
                    <a:moveTo>
                      <a:pt x="0" y="27"/>
                    </a:moveTo>
                    <a:lnTo>
                      <a:pt x="15" y="39"/>
                    </a:lnTo>
                    <a:lnTo>
                      <a:pt x="37" y="14"/>
                    </a:lnTo>
                    <a:lnTo>
                      <a:pt x="23" y="0"/>
                    </a:lnTo>
                    <a:lnTo>
                      <a:pt x="0" y="27"/>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ïṣľïḓe">
                <a:extLst>
                  <a:ext uri="{FF2B5EF4-FFF2-40B4-BE49-F238E27FC236}">
                    <a16:creationId xmlns:a16="http://schemas.microsoft.com/office/drawing/2014/main" id="{F631DC5A-C784-4A37-BB4C-901AA90D3753}"/>
                  </a:ext>
                </a:extLst>
              </p:cNvPr>
              <p:cNvSpPr/>
              <p:nvPr/>
            </p:nvSpPr>
            <p:spPr bwMode="auto">
              <a:xfrm>
                <a:off x="11126002" y="7012111"/>
                <a:ext cx="42094" cy="47526"/>
              </a:xfrm>
              <a:custGeom>
                <a:avLst/>
                <a:gdLst>
                  <a:gd name="T0" fmla="*/ 0 w 31"/>
                  <a:gd name="T1" fmla="*/ 27 h 35"/>
                  <a:gd name="T2" fmla="*/ 6 w 31"/>
                  <a:gd name="T3" fmla="*/ 35 h 35"/>
                  <a:gd name="T4" fmla="*/ 31 w 31"/>
                  <a:gd name="T5" fmla="*/ 8 h 35"/>
                  <a:gd name="T6" fmla="*/ 23 w 31"/>
                  <a:gd name="T7" fmla="*/ 0 h 35"/>
                  <a:gd name="T8" fmla="*/ 0 w 31"/>
                  <a:gd name="T9" fmla="*/ 27 h 35"/>
                  <a:gd name="T10" fmla="*/ 0 w 31"/>
                  <a:gd name="T11" fmla="*/ 27 h 35"/>
                </a:gdLst>
                <a:ahLst/>
                <a:cxnLst>
                  <a:cxn ang="0">
                    <a:pos x="T0" y="T1"/>
                  </a:cxn>
                  <a:cxn ang="0">
                    <a:pos x="T2" y="T3"/>
                  </a:cxn>
                  <a:cxn ang="0">
                    <a:pos x="T4" y="T5"/>
                  </a:cxn>
                  <a:cxn ang="0">
                    <a:pos x="T6" y="T7"/>
                  </a:cxn>
                  <a:cxn ang="0">
                    <a:pos x="T8" y="T9"/>
                  </a:cxn>
                  <a:cxn ang="0">
                    <a:pos x="T10" y="T11"/>
                  </a:cxn>
                </a:cxnLst>
                <a:rect l="0" t="0" r="r" b="b"/>
                <a:pathLst>
                  <a:path w="31" h="35">
                    <a:moveTo>
                      <a:pt x="0" y="27"/>
                    </a:moveTo>
                    <a:lnTo>
                      <a:pt x="6" y="35"/>
                    </a:lnTo>
                    <a:lnTo>
                      <a:pt x="31" y="8"/>
                    </a:lnTo>
                    <a:lnTo>
                      <a:pt x="23" y="0"/>
                    </a:lnTo>
                    <a:lnTo>
                      <a:pt x="0" y="27"/>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íş1ïḑê">
                <a:extLst>
                  <a:ext uri="{FF2B5EF4-FFF2-40B4-BE49-F238E27FC236}">
                    <a16:creationId xmlns:a16="http://schemas.microsoft.com/office/drawing/2014/main" id="{D61F1E45-C539-4FFE-808C-31333C3CA0CB}"/>
                  </a:ext>
                </a:extLst>
              </p:cNvPr>
              <p:cNvSpPr/>
              <p:nvPr/>
            </p:nvSpPr>
            <p:spPr bwMode="auto">
              <a:xfrm>
                <a:off x="11249568" y="6709307"/>
                <a:ext cx="25800" cy="48883"/>
              </a:xfrm>
              <a:custGeom>
                <a:avLst/>
                <a:gdLst>
                  <a:gd name="T0" fmla="*/ 0 w 19"/>
                  <a:gd name="T1" fmla="*/ 36 h 36"/>
                  <a:gd name="T2" fmla="*/ 19 w 19"/>
                  <a:gd name="T3" fmla="*/ 36 h 36"/>
                  <a:gd name="T4" fmla="*/ 19 w 19"/>
                  <a:gd name="T5" fmla="*/ 0 h 36"/>
                  <a:gd name="T6" fmla="*/ 0 w 19"/>
                  <a:gd name="T7" fmla="*/ 0 h 36"/>
                  <a:gd name="T8" fmla="*/ 0 w 19"/>
                  <a:gd name="T9" fmla="*/ 36 h 36"/>
                  <a:gd name="T10" fmla="*/ 0 w 19"/>
                  <a:gd name="T11" fmla="*/ 36 h 36"/>
                </a:gdLst>
                <a:ahLst/>
                <a:cxnLst>
                  <a:cxn ang="0">
                    <a:pos x="T0" y="T1"/>
                  </a:cxn>
                  <a:cxn ang="0">
                    <a:pos x="T2" y="T3"/>
                  </a:cxn>
                  <a:cxn ang="0">
                    <a:pos x="T4" y="T5"/>
                  </a:cxn>
                  <a:cxn ang="0">
                    <a:pos x="T6" y="T7"/>
                  </a:cxn>
                  <a:cxn ang="0">
                    <a:pos x="T8" y="T9"/>
                  </a:cxn>
                  <a:cxn ang="0">
                    <a:pos x="T10" y="T11"/>
                  </a:cxn>
                </a:cxnLst>
                <a:rect l="0" t="0" r="r" b="b"/>
                <a:pathLst>
                  <a:path w="19" h="36">
                    <a:moveTo>
                      <a:pt x="0" y="36"/>
                    </a:moveTo>
                    <a:lnTo>
                      <a:pt x="19" y="36"/>
                    </a:lnTo>
                    <a:lnTo>
                      <a:pt x="19" y="0"/>
                    </a:lnTo>
                    <a:lnTo>
                      <a:pt x="0" y="0"/>
                    </a:lnTo>
                    <a:lnTo>
                      <a:pt x="0" y="36"/>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ïśľîḋe">
                <a:extLst>
                  <a:ext uri="{FF2B5EF4-FFF2-40B4-BE49-F238E27FC236}">
                    <a16:creationId xmlns:a16="http://schemas.microsoft.com/office/drawing/2014/main" id="{4E1A4A42-01E7-49D9-8631-63FA65CB4C81}"/>
                  </a:ext>
                </a:extLst>
              </p:cNvPr>
              <p:cNvSpPr/>
              <p:nvPr/>
            </p:nvSpPr>
            <p:spPr bwMode="auto">
              <a:xfrm>
                <a:off x="11249568" y="6709307"/>
                <a:ext cx="14937" cy="48883"/>
              </a:xfrm>
              <a:custGeom>
                <a:avLst/>
                <a:gdLst>
                  <a:gd name="T0" fmla="*/ 0 w 11"/>
                  <a:gd name="T1" fmla="*/ 36 h 36"/>
                  <a:gd name="T2" fmla="*/ 9 w 11"/>
                  <a:gd name="T3" fmla="*/ 36 h 36"/>
                  <a:gd name="T4" fmla="*/ 11 w 11"/>
                  <a:gd name="T5" fmla="*/ 0 h 36"/>
                  <a:gd name="T6" fmla="*/ 0 w 11"/>
                  <a:gd name="T7" fmla="*/ 0 h 36"/>
                  <a:gd name="T8" fmla="*/ 0 w 11"/>
                  <a:gd name="T9" fmla="*/ 36 h 36"/>
                  <a:gd name="T10" fmla="*/ 0 w 11"/>
                  <a:gd name="T11" fmla="*/ 36 h 36"/>
                </a:gdLst>
                <a:ahLst/>
                <a:cxnLst>
                  <a:cxn ang="0">
                    <a:pos x="T0" y="T1"/>
                  </a:cxn>
                  <a:cxn ang="0">
                    <a:pos x="T2" y="T3"/>
                  </a:cxn>
                  <a:cxn ang="0">
                    <a:pos x="T4" y="T5"/>
                  </a:cxn>
                  <a:cxn ang="0">
                    <a:pos x="T6" y="T7"/>
                  </a:cxn>
                  <a:cxn ang="0">
                    <a:pos x="T8" y="T9"/>
                  </a:cxn>
                  <a:cxn ang="0">
                    <a:pos x="T10" y="T11"/>
                  </a:cxn>
                </a:cxnLst>
                <a:rect l="0" t="0" r="r" b="b"/>
                <a:pathLst>
                  <a:path w="11" h="36">
                    <a:moveTo>
                      <a:pt x="0" y="36"/>
                    </a:moveTo>
                    <a:lnTo>
                      <a:pt x="9" y="36"/>
                    </a:lnTo>
                    <a:lnTo>
                      <a:pt x="11" y="0"/>
                    </a:lnTo>
                    <a:lnTo>
                      <a:pt x="0" y="0"/>
                    </a:lnTo>
                    <a:lnTo>
                      <a:pt x="0" y="36"/>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iŝḷïďe">
                <a:extLst>
                  <a:ext uri="{FF2B5EF4-FFF2-40B4-BE49-F238E27FC236}">
                    <a16:creationId xmlns:a16="http://schemas.microsoft.com/office/drawing/2014/main" id="{07871DA9-5850-4D01-A1B4-06981EDF0513}"/>
                  </a:ext>
                </a:extLst>
              </p:cNvPr>
              <p:cNvSpPr/>
              <p:nvPr/>
            </p:nvSpPr>
            <p:spPr bwMode="auto">
              <a:xfrm>
                <a:off x="11306599" y="6506986"/>
                <a:ext cx="28516" cy="52957"/>
              </a:xfrm>
              <a:custGeom>
                <a:avLst/>
                <a:gdLst>
                  <a:gd name="T0" fmla="*/ 0 w 21"/>
                  <a:gd name="T1" fmla="*/ 29 h 39"/>
                  <a:gd name="T2" fmla="*/ 15 w 21"/>
                  <a:gd name="T3" fmla="*/ 39 h 39"/>
                  <a:gd name="T4" fmla="*/ 21 w 21"/>
                  <a:gd name="T5" fmla="*/ 29 h 39"/>
                  <a:gd name="T6" fmla="*/ 21 w 21"/>
                  <a:gd name="T7" fmla="*/ 0 h 39"/>
                  <a:gd name="T8" fmla="*/ 0 w 21"/>
                  <a:gd name="T9" fmla="*/ 29 h 39"/>
                  <a:gd name="T10" fmla="*/ 0 w 21"/>
                  <a:gd name="T11" fmla="*/ 29 h 39"/>
                </a:gdLst>
                <a:ahLst/>
                <a:cxnLst>
                  <a:cxn ang="0">
                    <a:pos x="T0" y="T1"/>
                  </a:cxn>
                  <a:cxn ang="0">
                    <a:pos x="T2" y="T3"/>
                  </a:cxn>
                  <a:cxn ang="0">
                    <a:pos x="T4" y="T5"/>
                  </a:cxn>
                  <a:cxn ang="0">
                    <a:pos x="T6" y="T7"/>
                  </a:cxn>
                  <a:cxn ang="0">
                    <a:pos x="T8" y="T9"/>
                  </a:cxn>
                  <a:cxn ang="0">
                    <a:pos x="T10" y="T11"/>
                  </a:cxn>
                </a:cxnLst>
                <a:rect l="0" t="0" r="r" b="b"/>
                <a:pathLst>
                  <a:path w="21" h="39">
                    <a:moveTo>
                      <a:pt x="0" y="29"/>
                    </a:moveTo>
                    <a:lnTo>
                      <a:pt x="15" y="39"/>
                    </a:lnTo>
                    <a:lnTo>
                      <a:pt x="21" y="29"/>
                    </a:lnTo>
                    <a:lnTo>
                      <a:pt x="21" y="0"/>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îṥľíḋè">
                <a:extLst>
                  <a:ext uri="{FF2B5EF4-FFF2-40B4-BE49-F238E27FC236}">
                    <a16:creationId xmlns:a16="http://schemas.microsoft.com/office/drawing/2014/main" id="{6B0FB725-7C59-4248-B7CB-AD37AB308B09}"/>
                  </a:ext>
                </a:extLst>
              </p:cNvPr>
              <p:cNvSpPr/>
              <p:nvPr/>
            </p:nvSpPr>
            <p:spPr bwMode="auto">
              <a:xfrm>
                <a:off x="11306599" y="6506986"/>
                <a:ext cx="28516" cy="47526"/>
              </a:xfrm>
              <a:custGeom>
                <a:avLst/>
                <a:gdLst>
                  <a:gd name="T0" fmla="*/ 0 w 21"/>
                  <a:gd name="T1" fmla="*/ 29 h 35"/>
                  <a:gd name="T2" fmla="*/ 6 w 21"/>
                  <a:gd name="T3" fmla="*/ 35 h 35"/>
                  <a:gd name="T4" fmla="*/ 21 w 21"/>
                  <a:gd name="T5" fmla="*/ 14 h 35"/>
                  <a:gd name="T6" fmla="*/ 21 w 21"/>
                  <a:gd name="T7" fmla="*/ 0 h 35"/>
                  <a:gd name="T8" fmla="*/ 0 w 21"/>
                  <a:gd name="T9" fmla="*/ 29 h 35"/>
                  <a:gd name="T10" fmla="*/ 0 w 21"/>
                  <a:gd name="T11" fmla="*/ 29 h 35"/>
                </a:gdLst>
                <a:ahLst/>
                <a:cxnLst>
                  <a:cxn ang="0">
                    <a:pos x="T0" y="T1"/>
                  </a:cxn>
                  <a:cxn ang="0">
                    <a:pos x="T2" y="T3"/>
                  </a:cxn>
                  <a:cxn ang="0">
                    <a:pos x="T4" y="T5"/>
                  </a:cxn>
                  <a:cxn ang="0">
                    <a:pos x="T6" y="T7"/>
                  </a:cxn>
                  <a:cxn ang="0">
                    <a:pos x="T8" y="T9"/>
                  </a:cxn>
                  <a:cxn ang="0">
                    <a:pos x="T10" y="T11"/>
                  </a:cxn>
                </a:cxnLst>
                <a:rect l="0" t="0" r="r" b="b"/>
                <a:pathLst>
                  <a:path w="21" h="35">
                    <a:moveTo>
                      <a:pt x="0" y="29"/>
                    </a:moveTo>
                    <a:lnTo>
                      <a:pt x="6" y="35"/>
                    </a:lnTo>
                    <a:lnTo>
                      <a:pt x="21" y="14"/>
                    </a:lnTo>
                    <a:lnTo>
                      <a:pt x="21" y="0"/>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îṧ1ïḑè">
                <a:extLst>
                  <a:ext uri="{FF2B5EF4-FFF2-40B4-BE49-F238E27FC236}">
                    <a16:creationId xmlns:a16="http://schemas.microsoft.com/office/drawing/2014/main" id="{6D8F3C46-FD64-4B35-BB60-1740FCF879B2}"/>
                  </a:ext>
                </a:extLst>
              </p:cNvPr>
              <p:cNvSpPr/>
              <p:nvPr/>
            </p:nvSpPr>
            <p:spPr bwMode="auto">
              <a:xfrm>
                <a:off x="10908744" y="6855956"/>
                <a:ext cx="25800" cy="46167"/>
              </a:xfrm>
              <a:custGeom>
                <a:avLst/>
                <a:gdLst>
                  <a:gd name="T0" fmla="*/ 5 w 9"/>
                  <a:gd name="T1" fmla="*/ 16 h 16"/>
                  <a:gd name="T2" fmla="*/ 0 w 9"/>
                  <a:gd name="T3" fmla="*/ 14 h 16"/>
                  <a:gd name="T4" fmla="*/ 1 w 9"/>
                  <a:gd name="T5" fmla="*/ 13 h 16"/>
                  <a:gd name="T6" fmla="*/ 2 w 9"/>
                  <a:gd name="T7" fmla="*/ 11 h 16"/>
                  <a:gd name="T8" fmla="*/ 4 w 9"/>
                  <a:gd name="T9" fmla="*/ 0 h 16"/>
                  <a:gd name="T10" fmla="*/ 4 w 9"/>
                  <a:gd name="T11" fmla="*/ 0 h 16"/>
                  <a:gd name="T12" fmla="*/ 9 w 9"/>
                  <a:gd name="T13" fmla="*/ 0 h 16"/>
                  <a:gd name="T14" fmla="*/ 8 w 9"/>
                  <a:gd name="T15" fmla="*/ 7 h 16"/>
                  <a:gd name="T16" fmla="*/ 7 w 9"/>
                  <a:gd name="T17" fmla="*/ 13 h 16"/>
                  <a:gd name="T18" fmla="*/ 5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5" y="16"/>
                    </a:moveTo>
                    <a:cubicBezTo>
                      <a:pt x="0" y="14"/>
                      <a:pt x="0" y="14"/>
                      <a:pt x="0" y="14"/>
                    </a:cubicBezTo>
                    <a:cubicBezTo>
                      <a:pt x="1" y="13"/>
                      <a:pt x="1" y="13"/>
                      <a:pt x="1" y="13"/>
                    </a:cubicBezTo>
                    <a:cubicBezTo>
                      <a:pt x="2" y="12"/>
                      <a:pt x="2" y="11"/>
                      <a:pt x="2" y="11"/>
                    </a:cubicBezTo>
                    <a:cubicBezTo>
                      <a:pt x="4" y="7"/>
                      <a:pt x="4" y="4"/>
                      <a:pt x="4" y="0"/>
                    </a:cubicBezTo>
                    <a:cubicBezTo>
                      <a:pt x="4" y="0"/>
                      <a:pt x="4" y="0"/>
                      <a:pt x="4" y="0"/>
                    </a:cubicBezTo>
                    <a:cubicBezTo>
                      <a:pt x="9" y="0"/>
                      <a:pt x="9" y="0"/>
                      <a:pt x="9" y="0"/>
                    </a:cubicBezTo>
                    <a:cubicBezTo>
                      <a:pt x="9" y="3"/>
                      <a:pt x="9" y="5"/>
                      <a:pt x="8" y="7"/>
                    </a:cubicBezTo>
                    <a:cubicBezTo>
                      <a:pt x="8" y="10"/>
                      <a:pt x="7" y="13"/>
                      <a:pt x="7" y="13"/>
                    </a:cubicBezTo>
                    <a:cubicBezTo>
                      <a:pt x="7" y="13"/>
                      <a:pt x="6" y="15"/>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iṡľîďé">
                <a:extLst>
                  <a:ext uri="{FF2B5EF4-FFF2-40B4-BE49-F238E27FC236}">
                    <a16:creationId xmlns:a16="http://schemas.microsoft.com/office/drawing/2014/main" id="{797F0DA6-2FBC-4F6D-A733-D5932E62D8E6}"/>
                  </a:ext>
                </a:extLst>
              </p:cNvPr>
              <p:cNvSpPr/>
              <p:nvPr/>
            </p:nvSpPr>
            <p:spPr bwMode="auto">
              <a:xfrm>
                <a:off x="10843566" y="7033837"/>
                <a:ext cx="13579" cy="54315"/>
              </a:xfrm>
              <a:custGeom>
                <a:avLst/>
                <a:gdLst>
                  <a:gd name="T0" fmla="*/ 5 w 5"/>
                  <a:gd name="T1" fmla="*/ 18 h 19"/>
                  <a:gd name="T2" fmla="*/ 1 w 5"/>
                  <a:gd name="T3" fmla="*/ 19 h 19"/>
                  <a:gd name="T4" fmla="*/ 0 w 5"/>
                  <a:gd name="T5" fmla="*/ 14 h 19"/>
                  <a:gd name="T6" fmla="*/ 0 w 5"/>
                  <a:gd name="T7" fmla="*/ 10 h 19"/>
                  <a:gd name="T8" fmla="*/ 0 w 5"/>
                  <a:gd name="T9" fmla="*/ 6 h 19"/>
                  <a:gd name="T10" fmla="*/ 0 w 5"/>
                  <a:gd name="T11" fmla="*/ 0 h 19"/>
                  <a:gd name="T12" fmla="*/ 5 w 5"/>
                  <a:gd name="T13" fmla="*/ 1 h 19"/>
                  <a:gd name="T14" fmla="*/ 5 w 5"/>
                  <a:gd name="T15" fmla="*/ 2 h 19"/>
                  <a:gd name="T16" fmla="*/ 4 w 5"/>
                  <a:gd name="T17" fmla="*/ 10 h 19"/>
                  <a:gd name="T18" fmla="*/ 5 w 5"/>
                  <a:gd name="T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9">
                    <a:moveTo>
                      <a:pt x="5" y="18"/>
                    </a:moveTo>
                    <a:cubicBezTo>
                      <a:pt x="1" y="19"/>
                      <a:pt x="1" y="19"/>
                      <a:pt x="1" y="19"/>
                    </a:cubicBezTo>
                    <a:cubicBezTo>
                      <a:pt x="0" y="18"/>
                      <a:pt x="0" y="15"/>
                      <a:pt x="0" y="14"/>
                    </a:cubicBezTo>
                    <a:cubicBezTo>
                      <a:pt x="0" y="10"/>
                      <a:pt x="0" y="10"/>
                      <a:pt x="0" y="10"/>
                    </a:cubicBezTo>
                    <a:cubicBezTo>
                      <a:pt x="0" y="6"/>
                      <a:pt x="0" y="6"/>
                      <a:pt x="0" y="6"/>
                    </a:cubicBezTo>
                    <a:cubicBezTo>
                      <a:pt x="0" y="0"/>
                      <a:pt x="0" y="0"/>
                      <a:pt x="0" y="0"/>
                    </a:cubicBezTo>
                    <a:cubicBezTo>
                      <a:pt x="5" y="1"/>
                      <a:pt x="5" y="1"/>
                      <a:pt x="5" y="1"/>
                    </a:cubicBezTo>
                    <a:cubicBezTo>
                      <a:pt x="5" y="1"/>
                      <a:pt x="5" y="2"/>
                      <a:pt x="5" y="2"/>
                    </a:cubicBezTo>
                    <a:cubicBezTo>
                      <a:pt x="4" y="6"/>
                      <a:pt x="4" y="10"/>
                      <a:pt x="4" y="10"/>
                    </a:cubicBezTo>
                    <a:cubicBezTo>
                      <a:pt x="4" y="10"/>
                      <a:pt x="4" y="15"/>
                      <a:pt x="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îṩļîdè">
                <a:extLst>
                  <a:ext uri="{FF2B5EF4-FFF2-40B4-BE49-F238E27FC236}">
                    <a16:creationId xmlns:a16="http://schemas.microsoft.com/office/drawing/2014/main" id="{E12A4487-176A-467E-9276-A9B8E4D6C7A6}"/>
                  </a:ext>
                </a:extLst>
              </p:cNvPr>
              <p:cNvSpPr/>
              <p:nvPr/>
            </p:nvSpPr>
            <p:spPr bwMode="auto">
              <a:xfrm>
                <a:off x="11335114" y="6504269"/>
                <a:ext cx="2716" cy="2716"/>
              </a:xfrm>
              <a:custGeom>
                <a:avLst/>
                <a:gdLst>
                  <a:gd name="T0" fmla="*/ 0 w 2"/>
                  <a:gd name="T1" fmla="*/ 2 h 2"/>
                  <a:gd name="T2" fmla="*/ 0 w 2"/>
                  <a:gd name="T3" fmla="*/ 0 h 2"/>
                  <a:gd name="T4" fmla="*/ 2 w 2"/>
                  <a:gd name="T5" fmla="*/ 2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0"/>
                    </a:lnTo>
                    <a:lnTo>
                      <a:pt x="2" y="2"/>
                    </a:lnTo>
                    <a:lnTo>
                      <a:pt x="0" y="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ïş1îdé">
                <a:extLst>
                  <a:ext uri="{FF2B5EF4-FFF2-40B4-BE49-F238E27FC236}">
                    <a16:creationId xmlns:a16="http://schemas.microsoft.com/office/drawing/2014/main" id="{C522D66B-43E5-4B57-BEB4-C8AEBB3D4C9B}"/>
                  </a:ext>
                </a:extLst>
              </p:cNvPr>
              <p:cNvSpPr/>
              <p:nvPr/>
            </p:nvSpPr>
            <p:spPr bwMode="auto">
              <a:xfrm>
                <a:off x="11233274" y="6862746"/>
                <a:ext cx="42094" cy="52957"/>
              </a:xfrm>
              <a:custGeom>
                <a:avLst/>
                <a:gdLst>
                  <a:gd name="T0" fmla="*/ 0 w 15"/>
                  <a:gd name="T1" fmla="*/ 15 h 19"/>
                  <a:gd name="T2" fmla="*/ 8 w 15"/>
                  <a:gd name="T3" fmla="*/ 19 h 19"/>
                  <a:gd name="T4" fmla="*/ 8 w 15"/>
                  <a:gd name="T5" fmla="*/ 19 h 19"/>
                  <a:gd name="T6" fmla="*/ 11 w 15"/>
                  <a:gd name="T7" fmla="*/ 14 h 19"/>
                  <a:gd name="T8" fmla="*/ 15 w 15"/>
                  <a:gd name="T9" fmla="*/ 4 h 19"/>
                  <a:gd name="T10" fmla="*/ 15 w 15"/>
                  <a:gd name="T11" fmla="*/ 4 h 19"/>
                  <a:gd name="T12" fmla="*/ 8 w 15"/>
                  <a:gd name="T13" fmla="*/ 0 h 19"/>
                  <a:gd name="T14" fmla="*/ 4 w 15"/>
                  <a:gd name="T15" fmla="*/ 8 h 19"/>
                  <a:gd name="T16" fmla="*/ 0 w 15"/>
                  <a:gd name="T1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0" y="15"/>
                    </a:moveTo>
                    <a:cubicBezTo>
                      <a:pt x="8" y="19"/>
                      <a:pt x="8" y="19"/>
                      <a:pt x="8" y="19"/>
                    </a:cubicBezTo>
                    <a:cubicBezTo>
                      <a:pt x="8" y="19"/>
                      <a:pt x="8" y="19"/>
                      <a:pt x="8" y="19"/>
                    </a:cubicBezTo>
                    <a:cubicBezTo>
                      <a:pt x="9" y="17"/>
                      <a:pt x="10" y="16"/>
                      <a:pt x="11" y="14"/>
                    </a:cubicBezTo>
                    <a:cubicBezTo>
                      <a:pt x="12" y="11"/>
                      <a:pt x="14" y="7"/>
                      <a:pt x="15" y="4"/>
                    </a:cubicBezTo>
                    <a:cubicBezTo>
                      <a:pt x="15" y="4"/>
                      <a:pt x="15" y="4"/>
                      <a:pt x="15" y="4"/>
                    </a:cubicBezTo>
                    <a:cubicBezTo>
                      <a:pt x="8" y="0"/>
                      <a:pt x="8" y="0"/>
                      <a:pt x="8" y="0"/>
                    </a:cubicBezTo>
                    <a:cubicBezTo>
                      <a:pt x="7" y="2"/>
                      <a:pt x="5" y="6"/>
                      <a:pt x="4" y="8"/>
                    </a:cubicBezTo>
                    <a:cubicBezTo>
                      <a:pt x="4" y="9"/>
                      <a:pt x="1" y="13"/>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íşļíḋè">
                <a:extLst>
                  <a:ext uri="{FF2B5EF4-FFF2-40B4-BE49-F238E27FC236}">
                    <a16:creationId xmlns:a16="http://schemas.microsoft.com/office/drawing/2014/main" id="{EC9A0265-665A-4901-A12C-3B1337228B18}"/>
                  </a:ext>
                </a:extLst>
              </p:cNvPr>
              <p:cNvSpPr/>
              <p:nvPr/>
            </p:nvSpPr>
            <p:spPr bwMode="auto">
              <a:xfrm>
                <a:off x="11233274" y="6862746"/>
                <a:ext cx="33947" cy="47526"/>
              </a:xfrm>
              <a:custGeom>
                <a:avLst/>
                <a:gdLst>
                  <a:gd name="T0" fmla="*/ 0 w 12"/>
                  <a:gd name="T1" fmla="*/ 15 h 17"/>
                  <a:gd name="T2" fmla="*/ 4 w 12"/>
                  <a:gd name="T3" fmla="*/ 17 h 17"/>
                  <a:gd name="T4" fmla="*/ 4 w 12"/>
                  <a:gd name="T5" fmla="*/ 17 h 17"/>
                  <a:gd name="T6" fmla="*/ 7 w 12"/>
                  <a:gd name="T7" fmla="*/ 12 h 17"/>
                  <a:gd name="T8" fmla="*/ 11 w 12"/>
                  <a:gd name="T9" fmla="*/ 2 h 17"/>
                  <a:gd name="T10" fmla="*/ 12 w 12"/>
                  <a:gd name="T11" fmla="*/ 2 h 17"/>
                  <a:gd name="T12" fmla="*/ 8 w 12"/>
                  <a:gd name="T13" fmla="*/ 0 h 17"/>
                  <a:gd name="T14" fmla="*/ 4 w 12"/>
                  <a:gd name="T15" fmla="*/ 8 h 17"/>
                  <a:gd name="T16" fmla="*/ 0 w 12"/>
                  <a:gd name="T1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7">
                    <a:moveTo>
                      <a:pt x="0" y="15"/>
                    </a:moveTo>
                    <a:cubicBezTo>
                      <a:pt x="4" y="17"/>
                      <a:pt x="4" y="17"/>
                      <a:pt x="4" y="17"/>
                    </a:cubicBezTo>
                    <a:cubicBezTo>
                      <a:pt x="4" y="17"/>
                      <a:pt x="4" y="17"/>
                      <a:pt x="4" y="17"/>
                    </a:cubicBezTo>
                    <a:cubicBezTo>
                      <a:pt x="5" y="15"/>
                      <a:pt x="6" y="14"/>
                      <a:pt x="7" y="12"/>
                    </a:cubicBezTo>
                    <a:cubicBezTo>
                      <a:pt x="9" y="9"/>
                      <a:pt x="10" y="6"/>
                      <a:pt x="11" y="2"/>
                    </a:cubicBezTo>
                    <a:cubicBezTo>
                      <a:pt x="12" y="2"/>
                      <a:pt x="12" y="2"/>
                      <a:pt x="12" y="2"/>
                    </a:cubicBezTo>
                    <a:cubicBezTo>
                      <a:pt x="8" y="0"/>
                      <a:pt x="8" y="0"/>
                      <a:pt x="8" y="0"/>
                    </a:cubicBezTo>
                    <a:cubicBezTo>
                      <a:pt x="7" y="2"/>
                      <a:pt x="5" y="6"/>
                      <a:pt x="4" y="8"/>
                    </a:cubicBezTo>
                    <a:cubicBezTo>
                      <a:pt x="4" y="9"/>
                      <a:pt x="1" y="13"/>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îşḷîḋê">
                <a:extLst>
                  <a:ext uri="{FF2B5EF4-FFF2-40B4-BE49-F238E27FC236}">
                    <a16:creationId xmlns:a16="http://schemas.microsoft.com/office/drawing/2014/main" id="{E999D7E8-747E-4AE3-B653-8A721604C156}"/>
                  </a:ext>
                </a:extLst>
              </p:cNvPr>
              <p:cNvSpPr/>
              <p:nvPr/>
            </p:nvSpPr>
            <p:spPr bwMode="auto">
              <a:xfrm>
                <a:off x="10764811" y="6447239"/>
                <a:ext cx="89619" cy="65178"/>
              </a:xfrm>
              <a:custGeom>
                <a:avLst/>
                <a:gdLst>
                  <a:gd name="T0" fmla="*/ 29 w 32"/>
                  <a:gd name="T1" fmla="*/ 22 h 23"/>
                  <a:gd name="T2" fmla="*/ 27 w 32"/>
                  <a:gd name="T3" fmla="*/ 22 h 23"/>
                  <a:gd name="T4" fmla="*/ 24 w 32"/>
                  <a:gd name="T5" fmla="*/ 22 h 23"/>
                  <a:gd name="T6" fmla="*/ 19 w 32"/>
                  <a:gd name="T7" fmla="*/ 18 h 23"/>
                  <a:gd name="T8" fmla="*/ 19 w 32"/>
                  <a:gd name="T9" fmla="*/ 18 h 23"/>
                  <a:gd name="T10" fmla="*/ 18 w 32"/>
                  <a:gd name="T11" fmla="*/ 17 h 23"/>
                  <a:gd name="T12" fmla="*/ 16 w 32"/>
                  <a:gd name="T13" fmla="*/ 17 h 23"/>
                  <a:gd name="T14" fmla="*/ 16 w 32"/>
                  <a:gd name="T15" fmla="*/ 17 h 23"/>
                  <a:gd name="T16" fmla="*/ 15 w 32"/>
                  <a:gd name="T17" fmla="*/ 16 h 23"/>
                  <a:gd name="T18" fmla="*/ 14 w 32"/>
                  <a:gd name="T19" fmla="*/ 14 h 23"/>
                  <a:gd name="T20" fmla="*/ 14 w 32"/>
                  <a:gd name="T21" fmla="*/ 14 h 23"/>
                  <a:gd name="T22" fmla="*/ 14 w 32"/>
                  <a:gd name="T23" fmla="*/ 13 h 23"/>
                  <a:gd name="T24" fmla="*/ 14 w 32"/>
                  <a:gd name="T25" fmla="*/ 12 h 23"/>
                  <a:gd name="T26" fmla="*/ 13 w 32"/>
                  <a:gd name="T27" fmla="*/ 10 h 23"/>
                  <a:gd name="T28" fmla="*/ 13 w 32"/>
                  <a:gd name="T29" fmla="*/ 8 h 23"/>
                  <a:gd name="T30" fmla="*/ 16 w 32"/>
                  <a:gd name="T31" fmla="*/ 6 h 23"/>
                  <a:gd name="T32" fmla="*/ 15 w 32"/>
                  <a:gd name="T33" fmla="*/ 6 h 23"/>
                  <a:gd name="T34" fmla="*/ 14 w 32"/>
                  <a:gd name="T35" fmla="*/ 5 h 23"/>
                  <a:gd name="T36" fmla="*/ 14 w 32"/>
                  <a:gd name="T37" fmla="*/ 5 h 23"/>
                  <a:gd name="T38" fmla="*/ 14 w 32"/>
                  <a:gd name="T39" fmla="*/ 5 h 23"/>
                  <a:gd name="T40" fmla="*/ 14 w 32"/>
                  <a:gd name="T41" fmla="*/ 5 h 23"/>
                  <a:gd name="T42" fmla="*/ 14 w 32"/>
                  <a:gd name="T43" fmla="*/ 5 h 23"/>
                  <a:gd name="T44" fmla="*/ 12 w 32"/>
                  <a:gd name="T45" fmla="*/ 5 h 23"/>
                  <a:gd name="T46" fmla="*/ 9 w 32"/>
                  <a:gd name="T47" fmla="*/ 4 h 23"/>
                  <a:gd name="T48" fmla="*/ 8 w 32"/>
                  <a:gd name="T49" fmla="*/ 4 h 23"/>
                  <a:gd name="T50" fmla="*/ 1 w 32"/>
                  <a:gd name="T51" fmla="*/ 3 h 23"/>
                  <a:gd name="T52" fmla="*/ 1 w 32"/>
                  <a:gd name="T53" fmla="*/ 2 h 23"/>
                  <a:gd name="T54" fmla="*/ 1 w 32"/>
                  <a:gd name="T55" fmla="*/ 0 h 23"/>
                  <a:gd name="T56" fmla="*/ 1 w 32"/>
                  <a:gd name="T57" fmla="*/ 0 h 23"/>
                  <a:gd name="T58" fmla="*/ 8 w 32"/>
                  <a:gd name="T59" fmla="*/ 2 h 23"/>
                  <a:gd name="T60" fmla="*/ 11 w 32"/>
                  <a:gd name="T61" fmla="*/ 2 h 23"/>
                  <a:gd name="T62" fmla="*/ 12 w 32"/>
                  <a:gd name="T63" fmla="*/ 3 h 23"/>
                  <a:gd name="T64" fmla="*/ 15 w 32"/>
                  <a:gd name="T65" fmla="*/ 3 h 23"/>
                  <a:gd name="T66" fmla="*/ 18 w 32"/>
                  <a:gd name="T67" fmla="*/ 6 h 23"/>
                  <a:gd name="T68" fmla="*/ 15 w 32"/>
                  <a:gd name="T69" fmla="*/ 9 h 23"/>
                  <a:gd name="T70" fmla="*/ 15 w 32"/>
                  <a:gd name="T71" fmla="*/ 10 h 23"/>
                  <a:gd name="T72" fmla="*/ 16 w 32"/>
                  <a:gd name="T73" fmla="*/ 11 h 23"/>
                  <a:gd name="T74" fmla="*/ 16 w 32"/>
                  <a:gd name="T75" fmla="*/ 13 h 23"/>
                  <a:gd name="T76" fmla="*/ 16 w 32"/>
                  <a:gd name="T77" fmla="*/ 14 h 23"/>
                  <a:gd name="T78" fmla="*/ 17 w 32"/>
                  <a:gd name="T79" fmla="*/ 15 h 23"/>
                  <a:gd name="T80" fmla="*/ 17 w 32"/>
                  <a:gd name="T81" fmla="*/ 15 h 23"/>
                  <a:gd name="T82" fmla="*/ 18 w 32"/>
                  <a:gd name="T83" fmla="*/ 15 h 23"/>
                  <a:gd name="T84" fmla="*/ 19 w 32"/>
                  <a:gd name="T85" fmla="*/ 15 h 23"/>
                  <a:gd name="T86" fmla="*/ 21 w 32"/>
                  <a:gd name="T87" fmla="*/ 18 h 23"/>
                  <a:gd name="T88" fmla="*/ 21 w 32"/>
                  <a:gd name="T89" fmla="*/ 18 h 23"/>
                  <a:gd name="T90" fmla="*/ 22 w 32"/>
                  <a:gd name="T91" fmla="*/ 18 h 23"/>
                  <a:gd name="T92" fmla="*/ 24 w 32"/>
                  <a:gd name="T93" fmla="*/ 19 h 23"/>
                  <a:gd name="T94" fmla="*/ 27 w 32"/>
                  <a:gd name="T95" fmla="*/ 20 h 23"/>
                  <a:gd name="T96" fmla="*/ 29 w 32"/>
                  <a:gd name="T97" fmla="*/ 20 h 23"/>
                  <a:gd name="T98" fmla="*/ 32 w 32"/>
                  <a:gd name="T99" fmla="*/ 22 h 23"/>
                  <a:gd name="T100" fmla="*/ 30 w 32"/>
                  <a:gd name="T10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 h="23">
                    <a:moveTo>
                      <a:pt x="30" y="23"/>
                    </a:moveTo>
                    <a:cubicBezTo>
                      <a:pt x="29" y="22"/>
                      <a:pt x="29" y="22"/>
                      <a:pt x="29" y="22"/>
                    </a:cubicBezTo>
                    <a:cubicBezTo>
                      <a:pt x="29" y="22"/>
                      <a:pt x="29" y="22"/>
                      <a:pt x="29" y="22"/>
                    </a:cubicBezTo>
                    <a:cubicBezTo>
                      <a:pt x="28" y="22"/>
                      <a:pt x="28" y="22"/>
                      <a:pt x="27" y="22"/>
                    </a:cubicBezTo>
                    <a:cubicBezTo>
                      <a:pt x="27" y="22"/>
                      <a:pt x="27" y="22"/>
                      <a:pt x="27" y="22"/>
                    </a:cubicBezTo>
                    <a:cubicBezTo>
                      <a:pt x="26" y="22"/>
                      <a:pt x="25" y="22"/>
                      <a:pt x="24" y="22"/>
                    </a:cubicBezTo>
                    <a:cubicBezTo>
                      <a:pt x="24" y="22"/>
                      <a:pt x="24" y="22"/>
                      <a:pt x="24" y="22"/>
                    </a:cubicBezTo>
                    <a:cubicBezTo>
                      <a:pt x="22" y="21"/>
                      <a:pt x="19" y="20"/>
                      <a:pt x="19" y="18"/>
                    </a:cubicBezTo>
                    <a:cubicBezTo>
                      <a:pt x="19" y="18"/>
                      <a:pt x="19" y="18"/>
                      <a:pt x="19" y="18"/>
                    </a:cubicBezTo>
                    <a:cubicBezTo>
                      <a:pt x="19" y="18"/>
                      <a:pt x="19" y="18"/>
                      <a:pt x="19" y="18"/>
                    </a:cubicBezTo>
                    <a:cubicBezTo>
                      <a:pt x="19" y="18"/>
                      <a:pt x="19" y="18"/>
                      <a:pt x="19" y="18"/>
                    </a:cubicBezTo>
                    <a:cubicBezTo>
                      <a:pt x="18" y="18"/>
                      <a:pt x="18" y="18"/>
                      <a:pt x="18" y="17"/>
                    </a:cubicBezTo>
                    <a:cubicBezTo>
                      <a:pt x="18" y="17"/>
                      <a:pt x="18" y="17"/>
                      <a:pt x="18" y="17"/>
                    </a:cubicBezTo>
                    <a:cubicBezTo>
                      <a:pt x="17" y="17"/>
                      <a:pt x="17" y="17"/>
                      <a:pt x="16" y="17"/>
                    </a:cubicBezTo>
                    <a:cubicBezTo>
                      <a:pt x="16" y="17"/>
                      <a:pt x="16" y="17"/>
                      <a:pt x="16" y="17"/>
                    </a:cubicBezTo>
                    <a:cubicBezTo>
                      <a:pt x="16" y="17"/>
                      <a:pt x="16" y="17"/>
                      <a:pt x="16" y="17"/>
                    </a:cubicBezTo>
                    <a:cubicBezTo>
                      <a:pt x="16" y="17"/>
                      <a:pt x="16" y="17"/>
                      <a:pt x="16" y="17"/>
                    </a:cubicBezTo>
                    <a:cubicBezTo>
                      <a:pt x="16" y="16"/>
                      <a:pt x="16" y="16"/>
                      <a:pt x="15" y="16"/>
                    </a:cubicBezTo>
                    <a:cubicBezTo>
                      <a:pt x="15" y="16"/>
                      <a:pt x="15" y="16"/>
                      <a:pt x="15" y="16"/>
                    </a:cubicBezTo>
                    <a:cubicBezTo>
                      <a:pt x="15" y="16"/>
                      <a:pt x="14" y="16"/>
                      <a:pt x="14" y="14"/>
                    </a:cubicBezTo>
                    <a:cubicBezTo>
                      <a:pt x="14" y="14"/>
                      <a:pt x="14" y="14"/>
                      <a:pt x="14" y="14"/>
                    </a:cubicBezTo>
                    <a:cubicBezTo>
                      <a:pt x="14" y="14"/>
                      <a:pt x="14" y="14"/>
                      <a:pt x="14" y="14"/>
                    </a:cubicBezTo>
                    <a:cubicBezTo>
                      <a:pt x="14" y="14"/>
                      <a:pt x="14" y="14"/>
                      <a:pt x="14" y="14"/>
                    </a:cubicBezTo>
                    <a:cubicBezTo>
                      <a:pt x="14" y="13"/>
                      <a:pt x="14" y="13"/>
                      <a:pt x="14" y="13"/>
                    </a:cubicBezTo>
                    <a:cubicBezTo>
                      <a:pt x="14" y="13"/>
                      <a:pt x="14" y="13"/>
                      <a:pt x="14" y="13"/>
                    </a:cubicBezTo>
                    <a:cubicBezTo>
                      <a:pt x="14" y="13"/>
                      <a:pt x="14" y="13"/>
                      <a:pt x="14" y="12"/>
                    </a:cubicBezTo>
                    <a:cubicBezTo>
                      <a:pt x="14" y="12"/>
                      <a:pt x="14" y="12"/>
                      <a:pt x="14" y="12"/>
                    </a:cubicBezTo>
                    <a:cubicBezTo>
                      <a:pt x="13" y="11"/>
                      <a:pt x="13" y="11"/>
                      <a:pt x="13" y="10"/>
                    </a:cubicBezTo>
                    <a:cubicBezTo>
                      <a:pt x="13" y="10"/>
                      <a:pt x="13" y="10"/>
                      <a:pt x="13" y="10"/>
                    </a:cubicBezTo>
                    <a:cubicBezTo>
                      <a:pt x="13" y="9"/>
                      <a:pt x="13" y="8"/>
                      <a:pt x="13" y="8"/>
                    </a:cubicBezTo>
                    <a:cubicBezTo>
                      <a:pt x="13" y="8"/>
                      <a:pt x="13" y="8"/>
                      <a:pt x="13" y="8"/>
                    </a:cubicBezTo>
                    <a:cubicBezTo>
                      <a:pt x="15" y="7"/>
                      <a:pt x="16" y="6"/>
                      <a:pt x="16" y="6"/>
                    </a:cubicBezTo>
                    <a:cubicBezTo>
                      <a:pt x="16" y="6"/>
                      <a:pt x="16" y="6"/>
                      <a:pt x="16" y="6"/>
                    </a:cubicBezTo>
                    <a:cubicBezTo>
                      <a:pt x="15" y="6"/>
                      <a:pt x="16" y="6"/>
                      <a:pt x="15" y="6"/>
                    </a:cubicBezTo>
                    <a:cubicBezTo>
                      <a:pt x="15" y="6"/>
                      <a:pt x="15" y="6"/>
                      <a:pt x="15" y="6"/>
                    </a:cubicBezTo>
                    <a:cubicBezTo>
                      <a:pt x="15"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3" y="5"/>
                      <a:pt x="13" y="5"/>
                      <a:pt x="12" y="5"/>
                    </a:cubicBezTo>
                    <a:cubicBezTo>
                      <a:pt x="12" y="5"/>
                      <a:pt x="12" y="5"/>
                      <a:pt x="12" y="5"/>
                    </a:cubicBezTo>
                    <a:cubicBezTo>
                      <a:pt x="11" y="5"/>
                      <a:pt x="10" y="5"/>
                      <a:pt x="9" y="4"/>
                    </a:cubicBezTo>
                    <a:cubicBezTo>
                      <a:pt x="9" y="4"/>
                      <a:pt x="9" y="4"/>
                      <a:pt x="9" y="4"/>
                    </a:cubicBezTo>
                    <a:cubicBezTo>
                      <a:pt x="9" y="4"/>
                      <a:pt x="9" y="4"/>
                      <a:pt x="8" y="4"/>
                    </a:cubicBezTo>
                    <a:cubicBezTo>
                      <a:pt x="8" y="4"/>
                      <a:pt x="8" y="4"/>
                      <a:pt x="8" y="4"/>
                    </a:cubicBezTo>
                    <a:cubicBezTo>
                      <a:pt x="7" y="4"/>
                      <a:pt x="2" y="3"/>
                      <a:pt x="1" y="3"/>
                    </a:cubicBezTo>
                    <a:cubicBezTo>
                      <a:pt x="1" y="3"/>
                      <a:pt x="1" y="3"/>
                      <a:pt x="1" y="3"/>
                    </a:cubicBezTo>
                    <a:cubicBezTo>
                      <a:pt x="1" y="3"/>
                      <a:pt x="1" y="3"/>
                      <a:pt x="1" y="3"/>
                    </a:cubicBezTo>
                    <a:cubicBezTo>
                      <a:pt x="1" y="2"/>
                      <a:pt x="1" y="2"/>
                      <a:pt x="1" y="2"/>
                    </a:cubicBezTo>
                    <a:cubicBezTo>
                      <a:pt x="0" y="1"/>
                      <a:pt x="0" y="1"/>
                      <a:pt x="0" y="1"/>
                    </a:cubicBezTo>
                    <a:cubicBezTo>
                      <a:pt x="1" y="0"/>
                      <a:pt x="1" y="0"/>
                      <a:pt x="1" y="0"/>
                    </a:cubicBezTo>
                    <a:cubicBezTo>
                      <a:pt x="1" y="0"/>
                      <a:pt x="1" y="0"/>
                      <a:pt x="1" y="0"/>
                    </a:cubicBezTo>
                    <a:cubicBezTo>
                      <a:pt x="1" y="0"/>
                      <a:pt x="1" y="0"/>
                      <a:pt x="1" y="0"/>
                    </a:cubicBezTo>
                    <a:cubicBezTo>
                      <a:pt x="1" y="0"/>
                      <a:pt x="1" y="0"/>
                      <a:pt x="1" y="0"/>
                    </a:cubicBezTo>
                    <a:cubicBezTo>
                      <a:pt x="3" y="0"/>
                      <a:pt x="8" y="2"/>
                      <a:pt x="8" y="2"/>
                    </a:cubicBezTo>
                    <a:cubicBezTo>
                      <a:pt x="8" y="2"/>
                      <a:pt x="8" y="2"/>
                      <a:pt x="8" y="2"/>
                    </a:cubicBezTo>
                    <a:cubicBezTo>
                      <a:pt x="9" y="2"/>
                      <a:pt x="10" y="2"/>
                      <a:pt x="11" y="2"/>
                    </a:cubicBezTo>
                    <a:cubicBezTo>
                      <a:pt x="11" y="2"/>
                      <a:pt x="11" y="2"/>
                      <a:pt x="11" y="2"/>
                    </a:cubicBezTo>
                    <a:cubicBezTo>
                      <a:pt x="11" y="2"/>
                      <a:pt x="11" y="3"/>
                      <a:pt x="12" y="3"/>
                    </a:cubicBezTo>
                    <a:cubicBezTo>
                      <a:pt x="12" y="3"/>
                      <a:pt x="12" y="3"/>
                      <a:pt x="12" y="3"/>
                    </a:cubicBezTo>
                    <a:cubicBezTo>
                      <a:pt x="13" y="3"/>
                      <a:pt x="14" y="3"/>
                      <a:pt x="15" y="3"/>
                    </a:cubicBezTo>
                    <a:cubicBezTo>
                      <a:pt x="15" y="3"/>
                      <a:pt x="15" y="3"/>
                      <a:pt x="15" y="3"/>
                    </a:cubicBezTo>
                    <a:cubicBezTo>
                      <a:pt x="15" y="3"/>
                      <a:pt x="18" y="3"/>
                      <a:pt x="18" y="6"/>
                    </a:cubicBezTo>
                    <a:cubicBezTo>
                      <a:pt x="18" y="6"/>
                      <a:pt x="18" y="6"/>
                      <a:pt x="18" y="6"/>
                    </a:cubicBezTo>
                    <a:cubicBezTo>
                      <a:pt x="18" y="8"/>
                      <a:pt x="15" y="9"/>
                      <a:pt x="15" y="9"/>
                    </a:cubicBezTo>
                    <a:cubicBezTo>
                      <a:pt x="15" y="9"/>
                      <a:pt x="15" y="9"/>
                      <a:pt x="15" y="9"/>
                    </a:cubicBezTo>
                    <a:cubicBezTo>
                      <a:pt x="15" y="9"/>
                      <a:pt x="15" y="9"/>
                      <a:pt x="15" y="10"/>
                    </a:cubicBezTo>
                    <a:cubicBezTo>
                      <a:pt x="15" y="10"/>
                      <a:pt x="15" y="10"/>
                      <a:pt x="15" y="10"/>
                    </a:cubicBezTo>
                    <a:cubicBezTo>
                      <a:pt x="15" y="10"/>
                      <a:pt x="15" y="10"/>
                      <a:pt x="16" y="11"/>
                    </a:cubicBezTo>
                    <a:cubicBezTo>
                      <a:pt x="16" y="11"/>
                      <a:pt x="16" y="11"/>
                      <a:pt x="16" y="11"/>
                    </a:cubicBezTo>
                    <a:cubicBezTo>
                      <a:pt x="16" y="11"/>
                      <a:pt x="16" y="12"/>
                      <a:pt x="16" y="13"/>
                    </a:cubicBezTo>
                    <a:cubicBezTo>
                      <a:pt x="16" y="13"/>
                      <a:pt x="16" y="13"/>
                      <a:pt x="16" y="13"/>
                    </a:cubicBezTo>
                    <a:cubicBezTo>
                      <a:pt x="16" y="13"/>
                      <a:pt x="16" y="14"/>
                      <a:pt x="16" y="14"/>
                    </a:cubicBezTo>
                    <a:cubicBezTo>
                      <a:pt x="16" y="14"/>
                      <a:pt x="16" y="14"/>
                      <a:pt x="16" y="14"/>
                    </a:cubicBezTo>
                    <a:cubicBezTo>
                      <a:pt x="16" y="14"/>
                      <a:pt x="17" y="14"/>
                      <a:pt x="17" y="15"/>
                    </a:cubicBezTo>
                    <a:cubicBezTo>
                      <a:pt x="17" y="15"/>
                      <a:pt x="17" y="15"/>
                      <a:pt x="17" y="15"/>
                    </a:cubicBezTo>
                    <a:cubicBezTo>
                      <a:pt x="17" y="15"/>
                      <a:pt x="17" y="15"/>
                      <a:pt x="17" y="15"/>
                    </a:cubicBezTo>
                    <a:cubicBezTo>
                      <a:pt x="17" y="15"/>
                      <a:pt x="18" y="15"/>
                      <a:pt x="18" y="15"/>
                    </a:cubicBezTo>
                    <a:cubicBezTo>
                      <a:pt x="18" y="15"/>
                      <a:pt x="18" y="15"/>
                      <a:pt x="18" y="15"/>
                    </a:cubicBezTo>
                    <a:cubicBezTo>
                      <a:pt x="18" y="15"/>
                      <a:pt x="18" y="15"/>
                      <a:pt x="19" y="15"/>
                    </a:cubicBezTo>
                    <a:cubicBezTo>
                      <a:pt x="19" y="15"/>
                      <a:pt x="19" y="15"/>
                      <a:pt x="19" y="15"/>
                    </a:cubicBezTo>
                    <a:cubicBezTo>
                      <a:pt x="20" y="16"/>
                      <a:pt x="21" y="16"/>
                      <a:pt x="21" y="18"/>
                    </a:cubicBezTo>
                    <a:cubicBezTo>
                      <a:pt x="21" y="18"/>
                      <a:pt x="21" y="18"/>
                      <a:pt x="21" y="18"/>
                    </a:cubicBezTo>
                    <a:cubicBezTo>
                      <a:pt x="21" y="18"/>
                      <a:pt x="21" y="18"/>
                      <a:pt x="21" y="18"/>
                    </a:cubicBezTo>
                    <a:cubicBezTo>
                      <a:pt x="21" y="18"/>
                      <a:pt x="21" y="18"/>
                      <a:pt x="21" y="18"/>
                    </a:cubicBezTo>
                    <a:cubicBezTo>
                      <a:pt x="21" y="18"/>
                      <a:pt x="21" y="18"/>
                      <a:pt x="22" y="18"/>
                    </a:cubicBezTo>
                    <a:cubicBezTo>
                      <a:pt x="22" y="18"/>
                      <a:pt x="22" y="18"/>
                      <a:pt x="22" y="18"/>
                    </a:cubicBezTo>
                    <a:cubicBezTo>
                      <a:pt x="23" y="19"/>
                      <a:pt x="24" y="19"/>
                      <a:pt x="24" y="19"/>
                    </a:cubicBezTo>
                    <a:cubicBezTo>
                      <a:pt x="24" y="19"/>
                      <a:pt x="24" y="19"/>
                      <a:pt x="24" y="19"/>
                    </a:cubicBezTo>
                    <a:cubicBezTo>
                      <a:pt x="25" y="20"/>
                      <a:pt x="26" y="20"/>
                      <a:pt x="27" y="20"/>
                    </a:cubicBezTo>
                    <a:cubicBezTo>
                      <a:pt x="27" y="20"/>
                      <a:pt x="27" y="20"/>
                      <a:pt x="27" y="20"/>
                    </a:cubicBezTo>
                    <a:cubicBezTo>
                      <a:pt x="28" y="20"/>
                      <a:pt x="28" y="20"/>
                      <a:pt x="29" y="20"/>
                    </a:cubicBezTo>
                    <a:cubicBezTo>
                      <a:pt x="29" y="20"/>
                      <a:pt x="29" y="20"/>
                      <a:pt x="29" y="20"/>
                    </a:cubicBezTo>
                    <a:cubicBezTo>
                      <a:pt x="31" y="20"/>
                      <a:pt x="32" y="22"/>
                      <a:pt x="32" y="22"/>
                    </a:cubicBezTo>
                    <a:cubicBezTo>
                      <a:pt x="32" y="22"/>
                      <a:pt x="32" y="22"/>
                      <a:pt x="32" y="22"/>
                    </a:cubicBezTo>
                    <a:cubicBezTo>
                      <a:pt x="31" y="23"/>
                      <a:pt x="31" y="23"/>
                      <a:pt x="31" y="23"/>
                    </a:cubicBezTo>
                    <a:cubicBezTo>
                      <a:pt x="31" y="23"/>
                      <a:pt x="30" y="23"/>
                      <a:pt x="3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ïşḷïḑê">
                <a:extLst>
                  <a:ext uri="{FF2B5EF4-FFF2-40B4-BE49-F238E27FC236}">
                    <a16:creationId xmlns:a16="http://schemas.microsoft.com/office/drawing/2014/main" id="{363CE0AA-F29E-4274-91C3-BF03E21073BA}"/>
                  </a:ext>
                </a:extLst>
              </p:cNvPr>
              <p:cNvSpPr/>
              <p:nvPr/>
            </p:nvSpPr>
            <p:spPr bwMode="auto">
              <a:xfrm>
                <a:off x="10914175" y="6430945"/>
                <a:ext cx="70609" cy="131713"/>
              </a:xfrm>
              <a:custGeom>
                <a:avLst/>
                <a:gdLst>
                  <a:gd name="T0" fmla="*/ 0 w 25"/>
                  <a:gd name="T1" fmla="*/ 47 h 47"/>
                  <a:gd name="T2" fmla="*/ 4 w 25"/>
                  <a:gd name="T3" fmla="*/ 46 h 47"/>
                  <a:gd name="T4" fmla="*/ 9 w 25"/>
                  <a:gd name="T5" fmla="*/ 45 h 47"/>
                  <a:gd name="T6" fmla="*/ 12 w 25"/>
                  <a:gd name="T7" fmla="*/ 43 h 47"/>
                  <a:gd name="T8" fmla="*/ 9 w 25"/>
                  <a:gd name="T9" fmla="*/ 46 h 47"/>
                  <a:gd name="T10" fmla="*/ 4 w 25"/>
                  <a:gd name="T11" fmla="*/ 47 h 47"/>
                  <a:gd name="T12" fmla="*/ 0 w 25"/>
                  <a:gd name="T13" fmla="*/ 47 h 47"/>
                  <a:gd name="T14" fmla="*/ 0 w 25"/>
                  <a:gd name="T15" fmla="*/ 27 h 47"/>
                  <a:gd name="T16" fmla="*/ 1 w 25"/>
                  <a:gd name="T17" fmla="*/ 26 h 47"/>
                  <a:gd name="T18" fmla="*/ 2 w 25"/>
                  <a:gd name="T19" fmla="*/ 26 h 47"/>
                  <a:gd name="T20" fmla="*/ 2 w 25"/>
                  <a:gd name="T21" fmla="*/ 26 h 47"/>
                  <a:gd name="T22" fmla="*/ 4 w 25"/>
                  <a:gd name="T23" fmla="*/ 24 h 47"/>
                  <a:gd name="T24" fmla="*/ 6 w 25"/>
                  <a:gd name="T25" fmla="*/ 23 h 47"/>
                  <a:gd name="T26" fmla="*/ 7 w 25"/>
                  <a:gd name="T27" fmla="*/ 23 h 47"/>
                  <a:gd name="T28" fmla="*/ 8 w 25"/>
                  <a:gd name="T29" fmla="*/ 23 h 47"/>
                  <a:gd name="T30" fmla="*/ 8 w 25"/>
                  <a:gd name="T31" fmla="*/ 23 h 47"/>
                  <a:gd name="T32" fmla="*/ 8 w 25"/>
                  <a:gd name="T33" fmla="*/ 21 h 47"/>
                  <a:gd name="T34" fmla="*/ 9 w 25"/>
                  <a:gd name="T35" fmla="*/ 19 h 47"/>
                  <a:gd name="T36" fmla="*/ 10 w 25"/>
                  <a:gd name="T37" fmla="*/ 20 h 47"/>
                  <a:gd name="T38" fmla="*/ 12 w 25"/>
                  <a:gd name="T39" fmla="*/ 19 h 47"/>
                  <a:gd name="T40" fmla="*/ 13 w 25"/>
                  <a:gd name="T41" fmla="*/ 19 h 47"/>
                  <a:gd name="T42" fmla="*/ 12 w 25"/>
                  <a:gd name="T43" fmla="*/ 16 h 47"/>
                  <a:gd name="T44" fmla="*/ 16 w 25"/>
                  <a:gd name="T45" fmla="*/ 14 h 47"/>
                  <a:gd name="T46" fmla="*/ 17 w 25"/>
                  <a:gd name="T47" fmla="*/ 13 h 47"/>
                  <a:gd name="T48" fmla="*/ 18 w 25"/>
                  <a:gd name="T49" fmla="*/ 12 h 47"/>
                  <a:gd name="T50" fmla="*/ 21 w 25"/>
                  <a:gd name="T51" fmla="*/ 8 h 47"/>
                  <a:gd name="T52" fmla="*/ 21 w 25"/>
                  <a:gd name="T53" fmla="*/ 8 h 47"/>
                  <a:gd name="T54" fmla="*/ 21 w 25"/>
                  <a:gd name="T55" fmla="*/ 4 h 47"/>
                  <a:gd name="T56" fmla="*/ 22 w 25"/>
                  <a:gd name="T57" fmla="*/ 2 h 47"/>
                  <a:gd name="T58" fmla="*/ 24 w 25"/>
                  <a:gd name="T59" fmla="*/ 0 h 47"/>
                  <a:gd name="T60" fmla="*/ 25 w 25"/>
                  <a:gd name="T61" fmla="*/ 0 h 47"/>
                  <a:gd name="T62" fmla="*/ 23 w 25"/>
                  <a:gd name="T63" fmla="*/ 2 h 47"/>
                  <a:gd name="T64" fmla="*/ 22 w 25"/>
                  <a:gd name="T65" fmla="*/ 5 h 47"/>
                  <a:gd name="T66" fmla="*/ 22 w 25"/>
                  <a:gd name="T67" fmla="*/ 8 h 47"/>
                  <a:gd name="T68" fmla="*/ 22 w 25"/>
                  <a:gd name="T69" fmla="*/ 8 h 47"/>
                  <a:gd name="T70" fmla="*/ 18 w 25"/>
                  <a:gd name="T71" fmla="*/ 13 h 47"/>
                  <a:gd name="T72" fmla="*/ 18 w 25"/>
                  <a:gd name="T73" fmla="*/ 13 h 47"/>
                  <a:gd name="T74" fmla="*/ 16 w 25"/>
                  <a:gd name="T75" fmla="*/ 15 h 47"/>
                  <a:gd name="T76" fmla="*/ 13 w 25"/>
                  <a:gd name="T77" fmla="*/ 17 h 47"/>
                  <a:gd name="T78" fmla="*/ 14 w 25"/>
                  <a:gd name="T79" fmla="*/ 18 h 47"/>
                  <a:gd name="T80" fmla="*/ 14 w 25"/>
                  <a:gd name="T81" fmla="*/ 19 h 47"/>
                  <a:gd name="T82" fmla="*/ 11 w 25"/>
                  <a:gd name="T83" fmla="*/ 21 h 47"/>
                  <a:gd name="T84" fmla="*/ 9 w 25"/>
                  <a:gd name="T85" fmla="*/ 21 h 47"/>
                  <a:gd name="T86" fmla="*/ 9 w 25"/>
                  <a:gd name="T87" fmla="*/ 23 h 47"/>
                  <a:gd name="T88" fmla="*/ 9 w 25"/>
                  <a:gd name="T89" fmla="*/ 23 h 47"/>
                  <a:gd name="T90" fmla="*/ 7 w 25"/>
                  <a:gd name="T91" fmla="*/ 24 h 47"/>
                  <a:gd name="T92" fmla="*/ 6 w 25"/>
                  <a:gd name="T93" fmla="*/ 24 h 47"/>
                  <a:gd name="T94" fmla="*/ 6 w 25"/>
                  <a:gd name="T95" fmla="*/ 24 h 47"/>
                  <a:gd name="T96" fmla="*/ 4 w 25"/>
                  <a:gd name="T97" fmla="*/ 25 h 47"/>
                  <a:gd name="T98" fmla="*/ 4 w 25"/>
                  <a:gd name="T99" fmla="*/ 25 h 47"/>
                  <a:gd name="T100" fmla="*/ 2 w 25"/>
                  <a:gd name="T101" fmla="*/ 28 h 47"/>
                  <a:gd name="T102" fmla="*/ 1 w 25"/>
                  <a:gd name="T103" fmla="*/ 28 h 47"/>
                  <a:gd name="T104" fmla="*/ 1 w 25"/>
                  <a:gd name="T105"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 h="47">
                    <a:moveTo>
                      <a:pt x="4" y="47"/>
                    </a:moveTo>
                    <a:cubicBezTo>
                      <a:pt x="3" y="47"/>
                      <a:pt x="0" y="47"/>
                      <a:pt x="0" y="47"/>
                    </a:cubicBezTo>
                    <a:cubicBezTo>
                      <a:pt x="0" y="47"/>
                      <a:pt x="0" y="47"/>
                      <a:pt x="0" y="47"/>
                    </a:cubicBezTo>
                    <a:cubicBezTo>
                      <a:pt x="0" y="45"/>
                      <a:pt x="0" y="45"/>
                      <a:pt x="0" y="45"/>
                    </a:cubicBezTo>
                    <a:cubicBezTo>
                      <a:pt x="0" y="45"/>
                      <a:pt x="3" y="46"/>
                      <a:pt x="4" y="46"/>
                    </a:cubicBezTo>
                    <a:cubicBezTo>
                      <a:pt x="4" y="46"/>
                      <a:pt x="4" y="46"/>
                      <a:pt x="4" y="46"/>
                    </a:cubicBezTo>
                    <a:cubicBezTo>
                      <a:pt x="4" y="46"/>
                      <a:pt x="4" y="46"/>
                      <a:pt x="5" y="46"/>
                    </a:cubicBezTo>
                    <a:cubicBezTo>
                      <a:pt x="5" y="46"/>
                      <a:pt x="5" y="46"/>
                      <a:pt x="5" y="46"/>
                    </a:cubicBezTo>
                    <a:cubicBezTo>
                      <a:pt x="6" y="46"/>
                      <a:pt x="7" y="45"/>
                      <a:pt x="9" y="45"/>
                    </a:cubicBezTo>
                    <a:cubicBezTo>
                      <a:pt x="9" y="45"/>
                      <a:pt x="9" y="45"/>
                      <a:pt x="9" y="45"/>
                    </a:cubicBezTo>
                    <a:cubicBezTo>
                      <a:pt x="11" y="44"/>
                      <a:pt x="12" y="43"/>
                      <a:pt x="12" y="43"/>
                    </a:cubicBezTo>
                    <a:cubicBezTo>
                      <a:pt x="12" y="43"/>
                      <a:pt x="12" y="43"/>
                      <a:pt x="12" y="43"/>
                    </a:cubicBezTo>
                    <a:cubicBezTo>
                      <a:pt x="13" y="44"/>
                      <a:pt x="13" y="44"/>
                      <a:pt x="13" y="44"/>
                    </a:cubicBezTo>
                    <a:cubicBezTo>
                      <a:pt x="13" y="44"/>
                      <a:pt x="11" y="45"/>
                      <a:pt x="9" y="46"/>
                    </a:cubicBezTo>
                    <a:cubicBezTo>
                      <a:pt x="9" y="46"/>
                      <a:pt x="9" y="46"/>
                      <a:pt x="9" y="46"/>
                    </a:cubicBezTo>
                    <a:cubicBezTo>
                      <a:pt x="7" y="47"/>
                      <a:pt x="6" y="47"/>
                      <a:pt x="5" y="47"/>
                    </a:cubicBezTo>
                    <a:cubicBezTo>
                      <a:pt x="5" y="47"/>
                      <a:pt x="5" y="47"/>
                      <a:pt x="5" y="47"/>
                    </a:cubicBezTo>
                    <a:cubicBezTo>
                      <a:pt x="4" y="47"/>
                      <a:pt x="4" y="47"/>
                      <a:pt x="4" y="47"/>
                    </a:cubicBezTo>
                    <a:close/>
                    <a:moveTo>
                      <a:pt x="0" y="47"/>
                    </a:moveTo>
                    <a:cubicBezTo>
                      <a:pt x="0" y="47"/>
                      <a:pt x="0" y="47"/>
                      <a:pt x="0" y="47"/>
                    </a:cubicBezTo>
                    <a:cubicBezTo>
                      <a:pt x="0" y="47"/>
                      <a:pt x="0" y="47"/>
                      <a:pt x="0" y="47"/>
                    </a:cubicBezTo>
                    <a:cubicBezTo>
                      <a:pt x="0" y="47"/>
                      <a:pt x="0" y="47"/>
                      <a:pt x="0" y="47"/>
                    </a:cubicBezTo>
                    <a:cubicBezTo>
                      <a:pt x="0" y="47"/>
                      <a:pt x="0" y="47"/>
                      <a:pt x="0" y="47"/>
                    </a:cubicBezTo>
                    <a:close/>
                    <a:moveTo>
                      <a:pt x="0" y="27"/>
                    </a:moveTo>
                    <a:cubicBezTo>
                      <a:pt x="0" y="27"/>
                      <a:pt x="0" y="26"/>
                      <a:pt x="1" y="26"/>
                    </a:cubicBezTo>
                    <a:cubicBezTo>
                      <a:pt x="1" y="26"/>
                      <a:pt x="1" y="26"/>
                      <a:pt x="1" y="26"/>
                    </a:cubicBezTo>
                    <a:cubicBezTo>
                      <a:pt x="1" y="26"/>
                      <a:pt x="1" y="26"/>
                      <a:pt x="1" y="26"/>
                    </a:cubicBezTo>
                    <a:cubicBezTo>
                      <a:pt x="1" y="26"/>
                      <a:pt x="1" y="26"/>
                      <a:pt x="1" y="26"/>
                    </a:cubicBezTo>
                    <a:cubicBezTo>
                      <a:pt x="1"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5"/>
                      <a:pt x="3" y="24"/>
                      <a:pt x="4" y="24"/>
                    </a:cubicBezTo>
                    <a:cubicBezTo>
                      <a:pt x="4" y="24"/>
                      <a:pt x="4" y="24"/>
                      <a:pt x="4" y="24"/>
                    </a:cubicBezTo>
                    <a:cubicBezTo>
                      <a:pt x="5" y="24"/>
                      <a:pt x="5" y="24"/>
                      <a:pt x="5" y="24"/>
                    </a:cubicBezTo>
                    <a:cubicBezTo>
                      <a:pt x="5" y="24"/>
                      <a:pt x="5" y="24"/>
                      <a:pt x="5" y="24"/>
                    </a:cubicBezTo>
                    <a:cubicBezTo>
                      <a:pt x="5" y="23"/>
                      <a:pt x="6" y="23"/>
                      <a:pt x="6" y="23"/>
                    </a:cubicBezTo>
                    <a:cubicBezTo>
                      <a:pt x="6" y="23"/>
                      <a:pt x="6" y="23"/>
                      <a:pt x="6" y="23"/>
                    </a:cubicBezTo>
                    <a:cubicBezTo>
                      <a:pt x="7" y="23"/>
                      <a:pt x="7" y="23"/>
                      <a:pt x="7" y="23"/>
                    </a:cubicBezTo>
                    <a:cubicBezTo>
                      <a:pt x="7" y="23"/>
                      <a:pt x="7" y="23"/>
                      <a:pt x="7" y="23"/>
                    </a:cubicBezTo>
                    <a:cubicBezTo>
                      <a:pt x="7" y="23"/>
                      <a:pt x="7" y="23"/>
                      <a:pt x="7" y="23"/>
                    </a:cubicBezTo>
                    <a:cubicBezTo>
                      <a:pt x="7" y="23"/>
                      <a:pt x="7" y="23"/>
                      <a:pt x="7" y="23"/>
                    </a:cubicBezTo>
                    <a:cubicBezTo>
                      <a:pt x="8" y="23"/>
                      <a:pt x="8" y="23"/>
                      <a:pt x="8" y="23"/>
                    </a:cubicBezTo>
                    <a:cubicBezTo>
                      <a:pt x="8" y="23"/>
                      <a:pt x="8" y="23"/>
                      <a:pt x="8" y="23"/>
                    </a:cubicBezTo>
                    <a:cubicBezTo>
                      <a:pt x="8" y="23"/>
                      <a:pt x="8" y="23"/>
                      <a:pt x="8" y="23"/>
                    </a:cubicBezTo>
                    <a:cubicBezTo>
                      <a:pt x="8" y="23"/>
                      <a:pt x="8" y="23"/>
                      <a:pt x="8" y="23"/>
                    </a:cubicBezTo>
                    <a:cubicBezTo>
                      <a:pt x="8" y="23"/>
                      <a:pt x="8" y="23"/>
                      <a:pt x="8" y="23"/>
                    </a:cubicBezTo>
                    <a:cubicBezTo>
                      <a:pt x="8" y="22"/>
                      <a:pt x="8" y="21"/>
                      <a:pt x="8" y="21"/>
                    </a:cubicBezTo>
                    <a:cubicBezTo>
                      <a:pt x="8" y="21"/>
                      <a:pt x="8" y="21"/>
                      <a:pt x="8" y="21"/>
                    </a:cubicBezTo>
                    <a:cubicBezTo>
                      <a:pt x="8" y="20"/>
                      <a:pt x="8" y="20"/>
                      <a:pt x="8" y="20"/>
                    </a:cubicBezTo>
                    <a:cubicBezTo>
                      <a:pt x="8" y="20"/>
                      <a:pt x="8" y="20"/>
                      <a:pt x="8" y="20"/>
                    </a:cubicBezTo>
                    <a:cubicBezTo>
                      <a:pt x="8" y="20"/>
                      <a:pt x="8" y="19"/>
                      <a:pt x="9" y="19"/>
                    </a:cubicBezTo>
                    <a:cubicBezTo>
                      <a:pt x="9" y="19"/>
                      <a:pt x="9" y="19"/>
                      <a:pt x="9" y="19"/>
                    </a:cubicBezTo>
                    <a:cubicBezTo>
                      <a:pt x="9" y="19"/>
                      <a:pt x="9" y="20"/>
                      <a:pt x="10" y="20"/>
                    </a:cubicBezTo>
                    <a:cubicBezTo>
                      <a:pt x="10" y="20"/>
                      <a:pt x="10" y="20"/>
                      <a:pt x="10" y="20"/>
                    </a:cubicBezTo>
                    <a:cubicBezTo>
                      <a:pt x="10" y="20"/>
                      <a:pt x="10" y="20"/>
                      <a:pt x="11" y="20"/>
                    </a:cubicBezTo>
                    <a:cubicBezTo>
                      <a:pt x="11" y="20"/>
                      <a:pt x="11" y="20"/>
                      <a:pt x="11" y="20"/>
                    </a:cubicBezTo>
                    <a:cubicBezTo>
                      <a:pt x="11" y="20"/>
                      <a:pt x="12" y="20"/>
                      <a:pt x="12" y="19"/>
                    </a:cubicBezTo>
                    <a:cubicBezTo>
                      <a:pt x="12" y="19"/>
                      <a:pt x="12" y="19"/>
                      <a:pt x="12" y="19"/>
                    </a:cubicBezTo>
                    <a:cubicBezTo>
                      <a:pt x="12" y="19"/>
                      <a:pt x="13" y="19"/>
                      <a:pt x="13" y="19"/>
                    </a:cubicBezTo>
                    <a:cubicBezTo>
                      <a:pt x="13" y="19"/>
                      <a:pt x="13" y="19"/>
                      <a:pt x="13" y="19"/>
                    </a:cubicBezTo>
                    <a:cubicBezTo>
                      <a:pt x="12" y="18"/>
                      <a:pt x="12" y="18"/>
                      <a:pt x="12" y="17"/>
                    </a:cubicBezTo>
                    <a:cubicBezTo>
                      <a:pt x="12" y="17"/>
                      <a:pt x="12" y="17"/>
                      <a:pt x="12" y="17"/>
                    </a:cubicBezTo>
                    <a:cubicBezTo>
                      <a:pt x="12" y="17"/>
                      <a:pt x="12" y="16"/>
                      <a:pt x="12" y="16"/>
                    </a:cubicBezTo>
                    <a:cubicBezTo>
                      <a:pt x="12" y="16"/>
                      <a:pt x="12" y="16"/>
                      <a:pt x="12" y="16"/>
                    </a:cubicBezTo>
                    <a:cubicBezTo>
                      <a:pt x="13" y="15"/>
                      <a:pt x="15" y="14"/>
                      <a:pt x="16" y="14"/>
                    </a:cubicBezTo>
                    <a:cubicBezTo>
                      <a:pt x="16" y="14"/>
                      <a:pt x="16" y="14"/>
                      <a:pt x="16" y="14"/>
                    </a:cubicBezTo>
                    <a:cubicBezTo>
                      <a:pt x="17" y="14"/>
                      <a:pt x="16" y="14"/>
                      <a:pt x="17" y="13"/>
                    </a:cubicBezTo>
                    <a:cubicBezTo>
                      <a:pt x="17" y="13"/>
                      <a:pt x="17" y="13"/>
                      <a:pt x="17" y="13"/>
                    </a:cubicBezTo>
                    <a:cubicBezTo>
                      <a:pt x="17" y="13"/>
                      <a:pt x="17" y="13"/>
                      <a:pt x="17" y="13"/>
                    </a:cubicBezTo>
                    <a:cubicBezTo>
                      <a:pt x="17" y="13"/>
                      <a:pt x="17" y="13"/>
                      <a:pt x="17" y="13"/>
                    </a:cubicBezTo>
                    <a:cubicBezTo>
                      <a:pt x="17" y="12"/>
                      <a:pt x="18" y="12"/>
                      <a:pt x="18" y="12"/>
                    </a:cubicBezTo>
                    <a:cubicBezTo>
                      <a:pt x="18" y="12"/>
                      <a:pt x="18" y="12"/>
                      <a:pt x="18" y="12"/>
                    </a:cubicBezTo>
                    <a:cubicBezTo>
                      <a:pt x="19" y="12"/>
                      <a:pt x="19" y="12"/>
                      <a:pt x="20" y="11"/>
                    </a:cubicBezTo>
                    <a:cubicBezTo>
                      <a:pt x="20" y="11"/>
                      <a:pt x="20" y="11"/>
                      <a:pt x="20" y="11"/>
                    </a:cubicBezTo>
                    <a:cubicBezTo>
                      <a:pt x="20" y="10"/>
                      <a:pt x="21" y="9"/>
                      <a:pt x="21" y="8"/>
                    </a:cubicBezTo>
                    <a:cubicBezTo>
                      <a:pt x="21" y="8"/>
                      <a:pt x="21" y="8"/>
                      <a:pt x="21" y="8"/>
                    </a:cubicBezTo>
                    <a:cubicBezTo>
                      <a:pt x="21" y="8"/>
                      <a:pt x="21" y="8"/>
                      <a:pt x="21" y="8"/>
                    </a:cubicBezTo>
                    <a:cubicBezTo>
                      <a:pt x="21" y="8"/>
                      <a:pt x="21" y="8"/>
                      <a:pt x="21" y="8"/>
                    </a:cubicBezTo>
                    <a:cubicBezTo>
                      <a:pt x="21" y="7"/>
                      <a:pt x="20" y="6"/>
                      <a:pt x="20" y="5"/>
                    </a:cubicBezTo>
                    <a:cubicBezTo>
                      <a:pt x="20" y="5"/>
                      <a:pt x="20" y="5"/>
                      <a:pt x="20" y="5"/>
                    </a:cubicBezTo>
                    <a:cubicBezTo>
                      <a:pt x="20" y="5"/>
                      <a:pt x="20" y="5"/>
                      <a:pt x="21" y="4"/>
                    </a:cubicBezTo>
                    <a:cubicBezTo>
                      <a:pt x="21" y="4"/>
                      <a:pt x="21" y="4"/>
                      <a:pt x="21" y="4"/>
                    </a:cubicBezTo>
                    <a:cubicBezTo>
                      <a:pt x="21" y="3"/>
                      <a:pt x="22" y="2"/>
                      <a:pt x="22" y="2"/>
                    </a:cubicBezTo>
                    <a:cubicBezTo>
                      <a:pt x="22" y="2"/>
                      <a:pt x="22" y="2"/>
                      <a:pt x="22" y="2"/>
                    </a:cubicBezTo>
                    <a:cubicBezTo>
                      <a:pt x="22" y="1"/>
                      <a:pt x="23" y="1"/>
                      <a:pt x="24" y="0"/>
                    </a:cubicBezTo>
                    <a:cubicBezTo>
                      <a:pt x="24" y="0"/>
                      <a:pt x="24" y="0"/>
                      <a:pt x="24" y="0"/>
                    </a:cubicBezTo>
                    <a:cubicBezTo>
                      <a:pt x="24" y="0"/>
                      <a:pt x="24" y="0"/>
                      <a:pt x="24" y="0"/>
                    </a:cubicBezTo>
                    <a:cubicBezTo>
                      <a:pt x="24" y="0"/>
                      <a:pt x="24" y="0"/>
                      <a:pt x="24" y="0"/>
                    </a:cubicBezTo>
                    <a:cubicBezTo>
                      <a:pt x="24" y="0"/>
                      <a:pt x="24" y="0"/>
                      <a:pt x="24" y="0"/>
                    </a:cubicBezTo>
                    <a:cubicBezTo>
                      <a:pt x="25" y="0"/>
                      <a:pt x="25" y="0"/>
                      <a:pt x="25" y="0"/>
                    </a:cubicBezTo>
                    <a:cubicBezTo>
                      <a:pt x="25" y="1"/>
                      <a:pt x="25" y="1"/>
                      <a:pt x="24" y="2"/>
                    </a:cubicBezTo>
                    <a:cubicBezTo>
                      <a:pt x="24" y="2"/>
                      <a:pt x="24" y="2"/>
                      <a:pt x="24" y="2"/>
                    </a:cubicBezTo>
                    <a:cubicBezTo>
                      <a:pt x="24" y="2"/>
                      <a:pt x="23" y="2"/>
                      <a:pt x="23" y="2"/>
                    </a:cubicBezTo>
                    <a:cubicBezTo>
                      <a:pt x="23" y="2"/>
                      <a:pt x="23" y="2"/>
                      <a:pt x="23" y="2"/>
                    </a:cubicBezTo>
                    <a:cubicBezTo>
                      <a:pt x="23" y="3"/>
                      <a:pt x="22" y="4"/>
                      <a:pt x="22" y="5"/>
                    </a:cubicBezTo>
                    <a:cubicBezTo>
                      <a:pt x="22" y="5"/>
                      <a:pt x="22" y="5"/>
                      <a:pt x="22" y="5"/>
                    </a:cubicBezTo>
                    <a:cubicBezTo>
                      <a:pt x="22" y="5"/>
                      <a:pt x="22" y="5"/>
                      <a:pt x="22" y="5"/>
                    </a:cubicBezTo>
                    <a:cubicBezTo>
                      <a:pt x="22" y="5"/>
                      <a:pt x="22" y="5"/>
                      <a:pt x="22" y="5"/>
                    </a:cubicBezTo>
                    <a:cubicBezTo>
                      <a:pt x="22" y="6"/>
                      <a:pt x="22" y="7"/>
                      <a:pt x="22" y="8"/>
                    </a:cubicBezTo>
                    <a:cubicBezTo>
                      <a:pt x="22" y="8"/>
                      <a:pt x="22" y="8"/>
                      <a:pt x="22" y="8"/>
                    </a:cubicBezTo>
                    <a:cubicBezTo>
                      <a:pt x="22" y="8"/>
                      <a:pt x="22" y="8"/>
                      <a:pt x="22" y="8"/>
                    </a:cubicBezTo>
                    <a:cubicBezTo>
                      <a:pt x="22" y="8"/>
                      <a:pt x="22" y="8"/>
                      <a:pt x="22" y="8"/>
                    </a:cubicBezTo>
                    <a:cubicBezTo>
                      <a:pt x="22" y="10"/>
                      <a:pt x="21" y="11"/>
                      <a:pt x="21" y="12"/>
                    </a:cubicBezTo>
                    <a:cubicBezTo>
                      <a:pt x="21" y="12"/>
                      <a:pt x="21" y="12"/>
                      <a:pt x="21" y="12"/>
                    </a:cubicBezTo>
                    <a:cubicBezTo>
                      <a:pt x="20" y="12"/>
                      <a:pt x="20" y="13"/>
                      <a:pt x="18" y="13"/>
                    </a:cubicBezTo>
                    <a:cubicBezTo>
                      <a:pt x="18" y="13"/>
                      <a:pt x="18" y="13"/>
                      <a:pt x="18" y="13"/>
                    </a:cubicBezTo>
                    <a:cubicBezTo>
                      <a:pt x="18" y="13"/>
                      <a:pt x="18" y="13"/>
                      <a:pt x="18" y="13"/>
                    </a:cubicBezTo>
                    <a:cubicBezTo>
                      <a:pt x="18" y="13"/>
                      <a:pt x="18" y="13"/>
                      <a:pt x="18" y="13"/>
                    </a:cubicBezTo>
                    <a:cubicBezTo>
                      <a:pt x="18" y="13"/>
                      <a:pt x="18" y="14"/>
                      <a:pt x="18" y="14"/>
                    </a:cubicBezTo>
                    <a:cubicBezTo>
                      <a:pt x="18" y="14"/>
                      <a:pt x="18" y="14"/>
                      <a:pt x="18" y="14"/>
                    </a:cubicBezTo>
                    <a:cubicBezTo>
                      <a:pt x="18" y="14"/>
                      <a:pt x="17" y="15"/>
                      <a:pt x="16" y="15"/>
                    </a:cubicBezTo>
                    <a:cubicBezTo>
                      <a:pt x="16" y="15"/>
                      <a:pt x="16" y="15"/>
                      <a:pt x="16" y="15"/>
                    </a:cubicBezTo>
                    <a:cubicBezTo>
                      <a:pt x="16" y="15"/>
                      <a:pt x="14" y="16"/>
                      <a:pt x="13" y="17"/>
                    </a:cubicBezTo>
                    <a:cubicBezTo>
                      <a:pt x="13" y="17"/>
                      <a:pt x="13" y="17"/>
                      <a:pt x="13" y="17"/>
                    </a:cubicBezTo>
                    <a:cubicBezTo>
                      <a:pt x="13" y="17"/>
                      <a:pt x="13" y="17"/>
                      <a:pt x="13" y="17"/>
                    </a:cubicBezTo>
                    <a:cubicBezTo>
                      <a:pt x="13" y="17"/>
                      <a:pt x="13" y="17"/>
                      <a:pt x="13" y="17"/>
                    </a:cubicBezTo>
                    <a:cubicBezTo>
                      <a:pt x="13" y="17"/>
                      <a:pt x="13" y="18"/>
                      <a:pt x="14" y="18"/>
                    </a:cubicBezTo>
                    <a:cubicBezTo>
                      <a:pt x="14" y="18"/>
                      <a:pt x="14" y="18"/>
                      <a:pt x="14" y="18"/>
                    </a:cubicBezTo>
                    <a:cubicBezTo>
                      <a:pt x="14" y="18"/>
                      <a:pt x="14" y="18"/>
                      <a:pt x="14" y="19"/>
                    </a:cubicBezTo>
                    <a:cubicBezTo>
                      <a:pt x="14" y="19"/>
                      <a:pt x="14" y="19"/>
                      <a:pt x="14" y="19"/>
                    </a:cubicBezTo>
                    <a:cubicBezTo>
                      <a:pt x="14" y="20"/>
                      <a:pt x="13" y="20"/>
                      <a:pt x="13" y="20"/>
                    </a:cubicBezTo>
                    <a:cubicBezTo>
                      <a:pt x="13" y="20"/>
                      <a:pt x="13" y="20"/>
                      <a:pt x="13" y="20"/>
                    </a:cubicBezTo>
                    <a:cubicBezTo>
                      <a:pt x="12" y="21"/>
                      <a:pt x="11" y="21"/>
                      <a:pt x="11" y="21"/>
                    </a:cubicBezTo>
                    <a:cubicBezTo>
                      <a:pt x="11" y="21"/>
                      <a:pt x="11" y="21"/>
                      <a:pt x="11" y="21"/>
                    </a:cubicBezTo>
                    <a:cubicBezTo>
                      <a:pt x="10" y="21"/>
                      <a:pt x="10" y="21"/>
                      <a:pt x="9" y="21"/>
                    </a:cubicBezTo>
                    <a:cubicBezTo>
                      <a:pt x="9" y="21"/>
                      <a:pt x="9" y="21"/>
                      <a:pt x="9" y="21"/>
                    </a:cubicBezTo>
                    <a:cubicBezTo>
                      <a:pt x="9" y="21"/>
                      <a:pt x="9" y="21"/>
                      <a:pt x="9" y="21"/>
                    </a:cubicBezTo>
                    <a:cubicBezTo>
                      <a:pt x="9" y="21"/>
                      <a:pt x="9" y="21"/>
                      <a:pt x="9" y="21"/>
                    </a:cubicBezTo>
                    <a:cubicBezTo>
                      <a:pt x="9" y="21"/>
                      <a:pt x="9" y="22"/>
                      <a:pt x="9" y="23"/>
                    </a:cubicBezTo>
                    <a:cubicBezTo>
                      <a:pt x="9" y="23"/>
                      <a:pt x="9" y="23"/>
                      <a:pt x="9" y="23"/>
                    </a:cubicBezTo>
                    <a:cubicBezTo>
                      <a:pt x="9" y="23"/>
                      <a:pt x="9" y="23"/>
                      <a:pt x="9" y="23"/>
                    </a:cubicBezTo>
                    <a:cubicBezTo>
                      <a:pt x="9" y="23"/>
                      <a:pt x="9" y="23"/>
                      <a:pt x="9" y="23"/>
                    </a:cubicBezTo>
                    <a:cubicBezTo>
                      <a:pt x="9" y="24"/>
                      <a:pt x="8" y="24"/>
                      <a:pt x="7" y="24"/>
                    </a:cubicBezTo>
                    <a:cubicBezTo>
                      <a:pt x="7" y="24"/>
                      <a:pt x="7" y="24"/>
                      <a:pt x="7" y="24"/>
                    </a:cubicBezTo>
                    <a:cubicBezTo>
                      <a:pt x="7" y="24"/>
                      <a:pt x="7" y="24"/>
                      <a:pt x="7" y="24"/>
                    </a:cubicBezTo>
                    <a:cubicBezTo>
                      <a:pt x="7" y="24"/>
                      <a:pt x="7" y="24"/>
                      <a:pt x="7" y="24"/>
                    </a:cubicBezTo>
                    <a:cubicBezTo>
                      <a:pt x="7" y="24"/>
                      <a:pt x="7"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5"/>
                      <a:pt x="6" y="25"/>
                      <a:pt x="6" y="25"/>
                    </a:cubicBezTo>
                    <a:cubicBezTo>
                      <a:pt x="5" y="25"/>
                      <a:pt x="5" y="25"/>
                      <a:pt x="4" y="25"/>
                    </a:cubicBezTo>
                    <a:cubicBezTo>
                      <a:pt x="4" y="25"/>
                      <a:pt x="4" y="25"/>
                      <a:pt x="4" y="25"/>
                    </a:cubicBezTo>
                    <a:cubicBezTo>
                      <a:pt x="4" y="25"/>
                      <a:pt x="4" y="25"/>
                      <a:pt x="4" y="25"/>
                    </a:cubicBezTo>
                    <a:cubicBezTo>
                      <a:pt x="4" y="25"/>
                      <a:pt x="4" y="25"/>
                      <a:pt x="4" y="25"/>
                    </a:cubicBezTo>
                    <a:cubicBezTo>
                      <a:pt x="4" y="26"/>
                      <a:pt x="3" y="26"/>
                      <a:pt x="3" y="26"/>
                    </a:cubicBezTo>
                    <a:cubicBezTo>
                      <a:pt x="3" y="26"/>
                      <a:pt x="3" y="26"/>
                      <a:pt x="3" y="26"/>
                    </a:cubicBezTo>
                    <a:cubicBezTo>
                      <a:pt x="3" y="27"/>
                      <a:pt x="2" y="28"/>
                      <a:pt x="2" y="28"/>
                    </a:cubicBezTo>
                    <a:cubicBezTo>
                      <a:pt x="2" y="28"/>
                      <a:pt x="2" y="28"/>
                      <a:pt x="2" y="28"/>
                    </a:cubicBezTo>
                    <a:cubicBezTo>
                      <a:pt x="2" y="28"/>
                      <a:pt x="2" y="28"/>
                      <a:pt x="1" y="28"/>
                    </a:cubicBezTo>
                    <a:cubicBezTo>
                      <a:pt x="1" y="28"/>
                      <a:pt x="1" y="28"/>
                      <a:pt x="1" y="28"/>
                    </a:cubicBezTo>
                    <a:cubicBezTo>
                      <a:pt x="1" y="28"/>
                      <a:pt x="2" y="28"/>
                      <a:pt x="2" y="28"/>
                    </a:cubicBezTo>
                    <a:cubicBezTo>
                      <a:pt x="2" y="28"/>
                      <a:pt x="2" y="28"/>
                      <a:pt x="2" y="28"/>
                    </a:cubicBezTo>
                    <a:cubicBezTo>
                      <a:pt x="1" y="29"/>
                      <a:pt x="1" y="29"/>
                      <a:pt x="1" y="29"/>
                    </a:cubicBezTo>
                    <a:cubicBezTo>
                      <a:pt x="0" y="29"/>
                      <a:pt x="0" y="28"/>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îṩḷiḋè">
                <a:extLst>
                  <a:ext uri="{FF2B5EF4-FFF2-40B4-BE49-F238E27FC236}">
                    <a16:creationId xmlns:a16="http://schemas.microsoft.com/office/drawing/2014/main" id="{6E6C8079-8B69-4669-8407-0B4F07D08D6D}"/>
                  </a:ext>
                </a:extLst>
              </p:cNvPr>
              <p:cNvSpPr/>
              <p:nvPr/>
            </p:nvSpPr>
            <p:spPr bwMode="auto">
              <a:xfrm>
                <a:off x="10851713" y="6504269"/>
                <a:ext cx="486115" cy="681648"/>
              </a:xfrm>
              <a:custGeom>
                <a:avLst/>
                <a:gdLst>
                  <a:gd name="T0" fmla="*/ 55 w 172"/>
                  <a:gd name="T1" fmla="*/ 239 h 242"/>
                  <a:gd name="T2" fmla="*/ 63 w 172"/>
                  <a:gd name="T3" fmla="*/ 235 h 242"/>
                  <a:gd name="T4" fmla="*/ 63 w 172"/>
                  <a:gd name="T5" fmla="*/ 235 h 242"/>
                  <a:gd name="T6" fmla="*/ 56 w 172"/>
                  <a:gd name="T7" fmla="*/ 241 h 242"/>
                  <a:gd name="T8" fmla="*/ 47 w 172"/>
                  <a:gd name="T9" fmla="*/ 242 h 242"/>
                  <a:gd name="T10" fmla="*/ 47 w 172"/>
                  <a:gd name="T11" fmla="*/ 240 h 242"/>
                  <a:gd name="T12" fmla="*/ 0 w 172"/>
                  <a:gd name="T13" fmla="*/ 198 h 242"/>
                  <a:gd name="T14" fmla="*/ 1 w 172"/>
                  <a:gd name="T15" fmla="*/ 190 h 242"/>
                  <a:gd name="T16" fmla="*/ 1 w 172"/>
                  <a:gd name="T17" fmla="*/ 189 h 242"/>
                  <a:gd name="T18" fmla="*/ 3 w 172"/>
                  <a:gd name="T19" fmla="*/ 189 h 242"/>
                  <a:gd name="T20" fmla="*/ 3 w 172"/>
                  <a:gd name="T21" fmla="*/ 190 h 242"/>
                  <a:gd name="T22" fmla="*/ 2 w 172"/>
                  <a:gd name="T23" fmla="*/ 198 h 242"/>
                  <a:gd name="T24" fmla="*/ 2 w 172"/>
                  <a:gd name="T25" fmla="*/ 199 h 242"/>
                  <a:gd name="T26" fmla="*/ 3 w 172"/>
                  <a:gd name="T27" fmla="*/ 205 h 242"/>
                  <a:gd name="T28" fmla="*/ 0 w 172"/>
                  <a:gd name="T29" fmla="*/ 199 h 242"/>
                  <a:gd name="T30" fmla="*/ 107 w 172"/>
                  <a:gd name="T31" fmla="*/ 180 h 242"/>
                  <a:gd name="T32" fmla="*/ 98 w 172"/>
                  <a:gd name="T33" fmla="*/ 194 h 242"/>
                  <a:gd name="T34" fmla="*/ 134 w 172"/>
                  <a:gd name="T35" fmla="*/ 142 h 242"/>
                  <a:gd name="T36" fmla="*/ 138 w 172"/>
                  <a:gd name="T37" fmla="*/ 134 h 242"/>
                  <a:gd name="T38" fmla="*/ 142 w 172"/>
                  <a:gd name="T39" fmla="*/ 127 h 242"/>
                  <a:gd name="T40" fmla="*/ 140 w 172"/>
                  <a:gd name="T41" fmla="*/ 135 h 242"/>
                  <a:gd name="T42" fmla="*/ 136 w 172"/>
                  <a:gd name="T43" fmla="*/ 143 h 242"/>
                  <a:gd name="T44" fmla="*/ 134 w 172"/>
                  <a:gd name="T45" fmla="*/ 142 h 242"/>
                  <a:gd name="T46" fmla="*/ 26 w 172"/>
                  <a:gd name="T47" fmla="*/ 137 h 242"/>
                  <a:gd name="T48" fmla="*/ 27 w 172"/>
                  <a:gd name="T49" fmla="*/ 132 h 242"/>
                  <a:gd name="T50" fmla="*/ 28 w 172"/>
                  <a:gd name="T51" fmla="*/ 125 h 242"/>
                  <a:gd name="T52" fmla="*/ 30 w 172"/>
                  <a:gd name="T53" fmla="*/ 125 h 242"/>
                  <a:gd name="T54" fmla="*/ 29 w 172"/>
                  <a:gd name="T55" fmla="*/ 133 h 242"/>
                  <a:gd name="T56" fmla="*/ 27 w 172"/>
                  <a:gd name="T57" fmla="*/ 138 h 242"/>
                  <a:gd name="T58" fmla="*/ 25 w 172"/>
                  <a:gd name="T59" fmla="*/ 141 h 242"/>
                  <a:gd name="T60" fmla="*/ 139 w 172"/>
                  <a:gd name="T61" fmla="*/ 90 h 242"/>
                  <a:gd name="T62" fmla="*/ 142 w 172"/>
                  <a:gd name="T63" fmla="*/ 73 h 242"/>
                  <a:gd name="T64" fmla="*/ 139 w 172"/>
                  <a:gd name="T65" fmla="*/ 90 h 242"/>
                  <a:gd name="T66" fmla="*/ 17 w 172"/>
                  <a:gd name="T67" fmla="*/ 76 h 242"/>
                  <a:gd name="T68" fmla="*/ 15 w 172"/>
                  <a:gd name="T69" fmla="*/ 74 h 242"/>
                  <a:gd name="T70" fmla="*/ 17 w 172"/>
                  <a:gd name="T71" fmla="*/ 72 h 242"/>
                  <a:gd name="T72" fmla="*/ 19 w 172"/>
                  <a:gd name="T73" fmla="*/ 75 h 242"/>
                  <a:gd name="T74" fmla="*/ 23 w 172"/>
                  <a:gd name="T75" fmla="*/ 84 h 242"/>
                  <a:gd name="T76" fmla="*/ 24 w 172"/>
                  <a:gd name="T77" fmla="*/ 88 h 242"/>
                  <a:gd name="T78" fmla="*/ 21 w 172"/>
                  <a:gd name="T79" fmla="*/ 85 h 242"/>
                  <a:gd name="T80" fmla="*/ 147 w 172"/>
                  <a:gd name="T81" fmla="*/ 41 h 242"/>
                  <a:gd name="T82" fmla="*/ 150 w 172"/>
                  <a:gd name="T83" fmla="*/ 34 h 242"/>
                  <a:gd name="T84" fmla="*/ 152 w 172"/>
                  <a:gd name="T85" fmla="*/ 35 h 242"/>
                  <a:gd name="T86" fmla="*/ 149 w 172"/>
                  <a:gd name="T87" fmla="*/ 42 h 242"/>
                  <a:gd name="T88" fmla="*/ 145 w 172"/>
                  <a:gd name="T89" fmla="*/ 50 h 242"/>
                  <a:gd name="T90" fmla="*/ 160 w 172"/>
                  <a:gd name="T91" fmla="*/ 14 h 242"/>
                  <a:gd name="T92" fmla="*/ 172 w 172"/>
                  <a:gd name="T93" fmla="*/ 1 h 242"/>
                  <a:gd name="T94" fmla="*/ 160 w 172"/>
                  <a:gd name="T95" fmla="*/ 1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2" h="242">
                    <a:moveTo>
                      <a:pt x="47" y="240"/>
                    </a:moveTo>
                    <a:cubicBezTo>
                      <a:pt x="52" y="240"/>
                      <a:pt x="55" y="239"/>
                      <a:pt x="55" y="239"/>
                    </a:cubicBezTo>
                    <a:cubicBezTo>
                      <a:pt x="55" y="239"/>
                      <a:pt x="55" y="239"/>
                      <a:pt x="55" y="239"/>
                    </a:cubicBezTo>
                    <a:cubicBezTo>
                      <a:pt x="55" y="239"/>
                      <a:pt x="60" y="237"/>
                      <a:pt x="63" y="235"/>
                    </a:cubicBezTo>
                    <a:cubicBezTo>
                      <a:pt x="63" y="235"/>
                      <a:pt x="63" y="235"/>
                      <a:pt x="63" y="235"/>
                    </a:cubicBezTo>
                    <a:cubicBezTo>
                      <a:pt x="63" y="235"/>
                      <a:pt x="63" y="235"/>
                      <a:pt x="63" y="235"/>
                    </a:cubicBezTo>
                    <a:cubicBezTo>
                      <a:pt x="64" y="237"/>
                      <a:pt x="64" y="237"/>
                      <a:pt x="64" y="237"/>
                    </a:cubicBezTo>
                    <a:cubicBezTo>
                      <a:pt x="61" y="239"/>
                      <a:pt x="56" y="241"/>
                      <a:pt x="56" y="241"/>
                    </a:cubicBezTo>
                    <a:cubicBezTo>
                      <a:pt x="56" y="241"/>
                      <a:pt x="56" y="241"/>
                      <a:pt x="56" y="241"/>
                    </a:cubicBezTo>
                    <a:cubicBezTo>
                      <a:pt x="56" y="241"/>
                      <a:pt x="52" y="242"/>
                      <a:pt x="47" y="242"/>
                    </a:cubicBezTo>
                    <a:cubicBezTo>
                      <a:pt x="47" y="242"/>
                      <a:pt x="47" y="242"/>
                      <a:pt x="47" y="242"/>
                    </a:cubicBezTo>
                    <a:cubicBezTo>
                      <a:pt x="47" y="240"/>
                      <a:pt x="47" y="240"/>
                      <a:pt x="47" y="240"/>
                    </a:cubicBezTo>
                    <a:close/>
                    <a:moveTo>
                      <a:pt x="0" y="199"/>
                    </a:moveTo>
                    <a:cubicBezTo>
                      <a:pt x="0" y="198"/>
                      <a:pt x="0" y="198"/>
                      <a:pt x="0" y="198"/>
                    </a:cubicBezTo>
                    <a:cubicBezTo>
                      <a:pt x="0" y="198"/>
                      <a:pt x="0" y="198"/>
                      <a:pt x="0" y="198"/>
                    </a:cubicBezTo>
                    <a:cubicBezTo>
                      <a:pt x="0" y="198"/>
                      <a:pt x="0" y="194"/>
                      <a:pt x="1" y="190"/>
                    </a:cubicBezTo>
                    <a:cubicBezTo>
                      <a:pt x="1" y="190"/>
                      <a:pt x="1" y="190"/>
                      <a:pt x="1" y="190"/>
                    </a:cubicBezTo>
                    <a:cubicBezTo>
                      <a:pt x="1" y="189"/>
                      <a:pt x="1" y="189"/>
                      <a:pt x="1" y="189"/>
                    </a:cubicBezTo>
                    <a:cubicBezTo>
                      <a:pt x="1" y="189"/>
                      <a:pt x="1" y="189"/>
                      <a:pt x="1" y="189"/>
                    </a:cubicBezTo>
                    <a:cubicBezTo>
                      <a:pt x="3" y="189"/>
                      <a:pt x="3" y="189"/>
                      <a:pt x="3" y="189"/>
                    </a:cubicBezTo>
                    <a:cubicBezTo>
                      <a:pt x="3" y="189"/>
                      <a:pt x="3" y="190"/>
                      <a:pt x="3" y="190"/>
                    </a:cubicBezTo>
                    <a:cubicBezTo>
                      <a:pt x="3" y="190"/>
                      <a:pt x="3" y="190"/>
                      <a:pt x="3" y="190"/>
                    </a:cubicBezTo>
                    <a:cubicBezTo>
                      <a:pt x="2" y="194"/>
                      <a:pt x="2" y="198"/>
                      <a:pt x="2" y="198"/>
                    </a:cubicBezTo>
                    <a:cubicBezTo>
                      <a:pt x="2" y="198"/>
                      <a:pt x="2" y="198"/>
                      <a:pt x="2" y="198"/>
                    </a:cubicBezTo>
                    <a:cubicBezTo>
                      <a:pt x="2" y="198"/>
                      <a:pt x="2" y="198"/>
                      <a:pt x="2" y="199"/>
                    </a:cubicBezTo>
                    <a:cubicBezTo>
                      <a:pt x="2" y="199"/>
                      <a:pt x="2" y="199"/>
                      <a:pt x="2" y="199"/>
                    </a:cubicBezTo>
                    <a:cubicBezTo>
                      <a:pt x="2" y="200"/>
                      <a:pt x="2" y="204"/>
                      <a:pt x="3" y="205"/>
                    </a:cubicBezTo>
                    <a:cubicBezTo>
                      <a:pt x="3" y="205"/>
                      <a:pt x="3" y="205"/>
                      <a:pt x="3" y="205"/>
                    </a:cubicBezTo>
                    <a:cubicBezTo>
                      <a:pt x="1" y="206"/>
                      <a:pt x="1" y="206"/>
                      <a:pt x="1" y="206"/>
                    </a:cubicBezTo>
                    <a:cubicBezTo>
                      <a:pt x="0" y="204"/>
                      <a:pt x="0" y="201"/>
                      <a:pt x="0" y="199"/>
                    </a:cubicBezTo>
                    <a:close/>
                    <a:moveTo>
                      <a:pt x="96" y="193"/>
                    </a:moveTo>
                    <a:cubicBezTo>
                      <a:pt x="107" y="180"/>
                      <a:pt x="107" y="180"/>
                      <a:pt x="107" y="180"/>
                    </a:cubicBezTo>
                    <a:cubicBezTo>
                      <a:pt x="109" y="181"/>
                      <a:pt x="109" y="181"/>
                      <a:pt x="109" y="181"/>
                    </a:cubicBezTo>
                    <a:cubicBezTo>
                      <a:pt x="98" y="194"/>
                      <a:pt x="98" y="194"/>
                      <a:pt x="98" y="194"/>
                    </a:cubicBezTo>
                    <a:cubicBezTo>
                      <a:pt x="96" y="193"/>
                      <a:pt x="96" y="193"/>
                      <a:pt x="96" y="193"/>
                    </a:cubicBezTo>
                    <a:close/>
                    <a:moveTo>
                      <a:pt x="134" y="142"/>
                    </a:moveTo>
                    <a:cubicBezTo>
                      <a:pt x="135" y="140"/>
                      <a:pt x="138" y="136"/>
                      <a:pt x="138" y="134"/>
                    </a:cubicBezTo>
                    <a:cubicBezTo>
                      <a:pt x="138" y="134"/>
                      <a:pt x="138" y="134"/>
                      <a:pt x="138" y="134"/>
                    </a:cubicBezTo>
                    <a:cubicBezTo>
                      <a:pt x="139" y="133"/>
                      <a:pt x="141" y="128"/>
                      <a:pt x="142" y="127"/>
                    </a:cubicBezTo>
                    <a:cubicBezTo>
                      <a:pt x="142" y="127"/>
                      <a:pt x="142" y="127"/>
                      <a:pt x="142" y="127"/>
                    </a:cubicBezTo>
                    <a:cubicBezTo>
                      <a:pt x="144" y="127"/>
                      <a:pt x="144" y="127"/>
                      <a:pt x="144" y="127"/>
                    </a:cubicBezTo>
                    <a:cubicBezTo>
                      <a:pt x="143" y="129"/>
                      <a:pt x="141" y="134"/>
                      <a:pt x="140" y="135"/>
                    </a:cubicBezTo>
                    <a:cubicBezTo>
                      <a:pt x="140" y="135"/>
                      <a:pt x="140" y="135"/>
                      <a:pt x="140" y="135"/>
                    </a:cubicBezTo>
                    <a:cubicBezTo>
                      <a:pt x="140" y="137"/>
                      <a:pt x="137" y="141"/>
                      <a:pt x="136" y="143"/>
                    </a:cubicBezTo>
                    <a:cubicBezTo>
                      <a:pt x="136" y="143"/>
                      <a:pt x="136" y="143"/>
                      <a:pt x="136" y="143"/>
                    </a:cubicBezTo>
                    <a:cubicBezTo>
                      <a:pt x="134" y="142"/>
                      <a:pt x="134" y="142"/>
                      <a:pt x="134" y="142"/>
                    </a:cubicBezTo>
                    <a:close/>
                    <a:moveTo>
                      <a:pt x="24" y="140"/>
                    </a:moveTo>
                    <a:cubicBezTo>
                      <a:pt x="25" y="139"/>
                      <a:pt x="26" y="137"/>
                      <a:pt x="26" y="137"/>
                    </a:cubicBezTo>
                    <a:cubicBezTo>
                      <a:pt x="26" y="137"/>
                      <a:pt x="26" y="137"/>
                      <a:pt x="26" y="137"/>
                    </a:cubicBezTo>
                    <a:cubicBezTo>
                      <a:pt x="26" y="137"/>
                      <a:pt x="27" y="135"/>
                      <a:pt x="27" y="132"/>
                    </a:cubicBezTo>
                    <a:cubicBezTo>
                      <a:pt x="27" y="132"/>
                      <a:pt x="27" y="132"/>
                      <a:pt x="27" y="132"/>
                    </a:cubicBezTo>
                    <a:cubicBezTo>
                      <a:pt x="28" y="129"/>
                      <a:pt x="28" y="128"/>
                      <a:pt x="28" y="125"/>
                    </a:cubicBezTo>
                    <a:cubicBezTo>
                      <a:pt x="28" y="125"/>
                      <a:pt x="28" y="125"/>
                      <a:pt x="28" y="125"/>
                    </a:cubicBezTo>
                    <a:cubicBezTo>
                      <a:pt x="30" y="125"/>
                      <a:pt x="30" y="125"/>
                      <a:pt x="30" y="125"/>
                    </a:cubicBezTo>
                    <a:cubicBezTo>
                      <a:pt x="30" y="128"/>
                      <a:pt x="30" y="130"/>
                      <a:pt x="29" y="133"/>
                    </a:cubicBezTo>
                    <a:cubicBezTo>
                      <a:pt x="29" y="133"/>
                      <a:pt x="29" y="133"/>
                      <a:pt x="29" y="133"/>
                    </a:cubicBezTo>
                    <a:cubicBezTo>
                      <a:pt x="29" y="136"/>
                      <a:pt x="28" y="138"/>
                      <a:pt x="27" y="138"/>
                    </a:cubicBezTo>
                    <a:cubicBezTo>
                      <a:pt x="27" y="138"/>
                      <a:pt x="27" y="138"/>
                      <a:pt x="27" y="138"/>
                    </a:cubicBezTo>
                    <a:cubicBezTo>
                      <a:pt x="27" y="138"/>
                      <a:pt x="26" y="140"/>
                      <a:pt x="25" y="141"/>
                    </a:cubicBezTo>
                    <a:cubicBezTo>
                      <a:pt x="25" y="141"/>
                      <a:pt x="25" y="141"/>
                      <a:pt x="25" y="141"/>
                    </a:cubicBezTo>
                    <a:cubicBezTo>
                      <a:pt x="24" y="140"/>
                      <a:pt x="24" y="140"/>
                      <a:pt x="24" y="140"/>
                    </a:cubicBezTo>
                    <a:close/>
                    <a:moveTo>
                      <a:pt x="139" y="90"/>
                    </a:moveTo>
                    <a:cubicBezTo>
                      <a:pt x="140" y="73"/>
                      <a:pt x="140" y="73"/>
                      <a:pt x="140" y="73"/>
                    </a:cubicBezTo>
                    <a:cubicBezTo>
                      <a:pt x="142" y="73"/>
                      <a:pt x="142" y="73"/>
                      <a:pt x="142" y="73"/>
                    </a:cubicBezTo>
                    <a:cubicBezTo>
                      <a:pt x="142" y="90"/>
                      <a:pt x="142" y="90"/>
                      <a:pt x="142" y="90"/>
                    </a:cubicBezTo>
                    <a:cubicBezTo>
                      <a:pt x="139" y="90"/>
                      <a:pt x="139" y="90"/>
                      <a:pt x="139" y="90"/>
                    </a:cubicBezTo>
                    <a:close/>
                    <a:moveTo>
                      <a:pt x="21" y="85"/>
                    </a:moveTo>
                    <a:cubicBezTo>
                      <a:pt x="20" y="82"/>
                      <a:pt x="18" y="78"/>
                      <a:pt x="17" y="76"/>
                    </a:cubicBezTo>
                    <a:cubicBezTo>
                      <a:pt x="17" y="76"/>
                      <a:pt x="17" y="76"/>
                      <a:pt x="17" y="76"/>
                    </a:cubicBezTo>
                    <a:cubicBezTo>
                      <a:pt x="17" y="76"/>
                      <a:pt x="15" y="74"/>
                      <a:pt x="15" y="74"/>
                    </a:cubicBezTo>
                    <a:cubicBezTo>
                      <a:pt x="15" y="74"/>
                      <a:pt x="15" y="74"/>
                      <a:pt x="15" y="74"/>
                    </a:cubicBezTo>
                    <a:cubicBezTo>
                      <a:pt x="17" y="72"/>
                      <a:pt x="17" y="72"/>
                      <a:pt x="17" y="72"/>
                    </a:cubicBezTo>
                    <a:cubicBezTo>
                      <a:pt x="17" y="73"/>
                      <a:pt x="19" y="75"/>
                      <a:pt x="19" y="75"/>
                    </a:cubicBezTo>
                    <a:cubicBezTo>
                      <a:pt x="19" y="75"/>
                      <a:pt x="19" y="75"/>
                      <a:pt x="19" y="75"/>
                    </a:cubicBezTo>
                    <a:cubicBezTo>
                      <a:pt x="20" y="77"/>
                      <a:pt x="22" y="81"/>
                      <a:pt x="23" y="84"/>
                    </a:cubicBezTo>
                    <a:cubicBezTo>
                      <a:pt x="23" y="84"/>
                      <a:pt x="23" y="84"/>
                      <a:pt x="23" y="84"/>
                    </a:cubicBezTo>
                    <a:cubicBezTo>
                      <a:pt x="23" y="85"/>
                      <a:pt x="24" y="88"/>
                      <a:pt x="24" y="88"/>
                    </a:cubicBezTo>
                    <a:cubicBezTo>
                      <a:pt x="24" y="88"/>
                      <a:pt x="24" y="88"/>
                      <a:pt x="24" y="88"/>
                    </a:cubicBezTo>
                    <a:cubicBezTo>
                      <a:pt x="22" y="89"/>
                      <a:pt x="22" y="89"/>
                      <a:pt x="22" y="89"/>
                    </a:cubicBezTo>
                    <a:cubicBezTo>
                      <a:pt x="22" y="88"/>
                      <a:pt x="21" y="85"/>
                      <a:pt x="21" y="85"/>
                    </a:cubicBezTo>
                    <a:close/>
                    <a:moveTo>
                      <a:pt x="143" y="50"/>
                    </a:moveTo>
                    <a:cubicBezTo>
                      <a:pt x="143" y="50"/>
                      <a:pt x="145" y="43"/>
                      <a:pt x="147" y="41"/>
                    </a:cubicBezTo>
                    <a:cubicBezTo>
                      <a:pt x="147" y="41"/>
                      <a:pt x="147" y="41"/>
                      <a:pt x="147" y="41"/>
                    </a:cubicBezTo>
                    <a:cubicBezTo>
                      <a:pt x="148" y="39"/>
                      <a:pt x="150" y="35"/>
                      <a:pt x="150" y="34"/>
                    </a:cubicBezTo>
                    <a:cubicBezTo>
                      <a:pt x="150" y="34"/>
                      <a:pt x="150" y="34"/>
                      <a:pt x="150" y="34"/>
                    </a:cubicBezTo>
                    <a:cubicBezTo>
                      <a:pt x="152" y="35"/>
                      <a:pt x="152" y="35"/>
                      <a:pt x="152" y="35"/>
                    </a:cubicBezTo>
                    <a:cubicBezTo>
                      <a:pt x="152" y="36"/>
                      <a:pt x="150" y="40"/>
                      <a:pt x="149" y="42"/>
                    </a:cubicBezTo>
                    <a:cubicBezTo>
                      <a:pt x="149" y="42"/>
                      <a:pt x="149" y="42"/>
                      <a:pt x="149" y="42"/>
                    </a:cubicBezTo>
                    <a:cubicBezTo>
                      <a:pt x="148" y="44"/>
                      <a:pt x="145" y="50"/>
                      <a:pt x="145" y="50"/>
                    </a:cubicBezTo>
                    <a:cubicBezTo>
                      <a:pt x="145" y="50"/>
                      <a:pt x="145" y="50"/>
                      <a:pt x="145" y="50"/>
                    </a:cubicBezTo>
                    <a:cubicBezTo>
                      <a:pt x="143" y="50"/>
                      <a:pt x="143" y="50"/>
                      <a:pt x="143" y="50"/>
                    </a:cubicBezTo>
                    <a:close/>
                    <a:moveTo>
                      <a:pt x="160" y="14"/>
                    </a:moveTo>
                    <a:cubicBezTo>
                      <a:pt x="170" y="0"/>
                      <a:pt x="170" y="0"/>
                      <a:pt x="170" y="0"/>
                    </a:cubicBezTo>
                    <a:cubicBezTo>
                      <a:pt x="172" y="1"/>
                      <a:pt x="172" y="1"/>
                      <a:pt x="172" y="1"/>
                    </a:cubicBezTo>
                    <a:cubicBezTo>
                      <a:pt x="162" y="15"/>
                      <a:pt x="162" y="15"/>
                      <a:pt x="162" y="15"/>
                    </a:cubicBezTo>
                    <a:cubicBezTo>
                      <a:pt x="160" y="14"/>
                      <a:pt x="160" y="14"/>
                      <a:pt x="16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îSľiḑè">
                <a:extLst>
                  <a:ext uri="{FF2B5EF4-FFF2-40B4-BE49-F238E27FC236}">
                    <a16:creationId xmlns:a16="http://schemas.microsoft.com/office/drawing/2014/main" id="{AA5ACB07-8159-41D6-AC87-0EC5F29D1958}"/>
                  </a:ext>
                </a:extLst>
              </p:cNvPr>
              <p:cNvSpPr/>
              <p:nvPr/>
            </p:nvSpPr>
            <p:spPr bwMode="auto">
              <a:xfrm>
                <a:off x="11058109" y="6470322"/>
                <a:ext cx="23084" cy="217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íṧḷíḑé">
                <a:extLst>
                  <a:ext uri="{FF2B5EF4-FFF2-40B4-BE49-F238E27FC236}">
                    <a16:creationId xmlns:a16="http://schemas.microsoft.com/office/drawing/2014/main" id="{B17E7A20-CBE1-48D0-B6AE-4A914C2255E2}"/>
                  </a:ext>
                </a:extLst>
              </p:cNvPr>
              <p:cNvSpPr/>
              <p:nvPr/>
            </p:nvSpPr>
            <p:spPr bwMode="auto">
              <a:xfrm>
                <a:off x="11055393" y="6470322"/>
                <a:ext cx="28516" cy="25800"/>
              </a:xfrm>
              <a:custGeom>
                <a:avLst/>
                <a:gdLst>
                  <a:gd name="T0" fmla="*/ 0 w 10"/>
                  <a:gd name="T1" fmla="*/ 4 h 9"/>
                  <a:gd name="T2" fmla="*/ 5 w 10"/>
                  <a:gd name="T3" fmla="*/ 0 h 9"/>
                  <a:gd name="T4" fmla="*/ 5 w 10"/>
                  <a:gd name="T5" fmla="*/ 0 h 9"/>
                  <a:gd name="T6" fmla="*/ 5 w 10"/>
                  <a:gd name="T7" fmla="*/ 0 h 9"/>
                  <a:gd name="T8" fmla="*/ 5 w 10"/>
                  <a:gd name="T9" fmla="*/ 1 h 9"/>
                  <a:gd name="T10" fmla="*/ 2 w 10"/>
                  <a:gd name="T11" fmla="*/ 4 h 9"/>
                  <a:gd name="T12" fmla="*/ 2 w 10"/>
                  <a:gd name="T13" fmla="*/ 4 h 9"/>
                  <a:gd name="T14" fmla="*/ 5 w 10"/>
                  <a:gd name="T15" fmla="*/ 7 h 9"/>
                  <a:gd name="T16" fmla="*/ 5 w 10"/>
                  <a:gd name="T17" fmla="*/ 7 h 9"/>
                  <a:gd name="T18" fmla="*/ 8 w 10"/>
                  <a:gd name="T19" fmla="*/ 4 h 9"/>
                  <a:gd name="T20" fmla="*/ 8 w 10"/>
                  <a:gd name="T21" fmla="*/ 4 h 9"/>
                  <a:gd name="T22" fmla="*/ 5 w 10"/>
                  <a:gd name="T23" fmla="*/ 1 h 9"/>
                  <a:gd name="T24" fmla="*/ 5 w 10"/>
                  <a:gd name="T25" fmla="*/ 1 h 9"/>
                  <a:gd name="T26" fmla="*/ 5 w 10"/>
                  <a:gd name="T27" fmla="*/ 0 h 9"/>
                  <a:gd name="T28" fmla="*/ 5 w 10"/>
                  <a:gd name="T29" fmla="*/ 0 h 9"/>
                  <a:gd name="T30" fmla="*/ 10 w 10"/>
                  <a:gd name="T31" fmla="*/ 4 h 9"/>
                  <a:gd name="T32" fmla="*/ 10 w 10"/>
                  <a:gd name="T33" fmla="*/ 4 h 9"/>
                  <a:gd name="T34" fmla="*/ 5 w 10"/>
                  <a:gd name="T35" fmla="*/ 9 h 9"/>
                  <a:gd name="T36" fmla="*/ 5 w 10"/>
                  <a:gd name="T37" fmla="*/ 9 h 9"/>
                  <a:gd name="T38" fmla="*/ 0 w 10"/>
                  <a:gd name="T3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9">
                    <a:moveTo>
                      <a:pt x="0" y="4"/>
                    </a:moveTo>
                    <a:cubicBezTo>
                      <a:pt x="0" y="2"/>
                      <a:pt x="2" y="0"/>
                      <a:pt x="5" y="0"/>
                    </a:cubicBezTo>
                    <a:cubicBezTo>
                      <a:pt x="5" y="0"/>
                      <a:pt x="5" y="0"/>
                      <a:pt x="5" y="0"/>
                    </a:cubicBezTo>
                    <a:cubicBezTo>
                      <a:pt x="5" y="0"/>
                      <a:pt x="5" y="0"/>
                      <a:pt x="5" y="0"/>
                    </a:cubicBezTo>
                    <a:cubicBezTo>
                      <a:pt x="5" y="1"/>
                      <a:pt x="5" y="1"/>
                      <a:pt x="5" y="1"/>
                    </a:cubicBezTo>
                    <a:cubicBezTo>
                      <a:pt x="3" y="1"/>
                      <a:pt x="2" y="3"/>
                      <a:pt x="2" y="4"/>
                    </a:cubicBezTo>
                    <a:cubicBezTo>
                      <a:pt x="2" y="4"/>
                      <a:pt x="2" y="4"/>
                      <a:pt x="2" y="4"/>
                    </a:cubicBezTo>
                    <a:cubicBezTo>
                      <a:pt x="2" y="6"/>
                      <a:pt x="3" y="7"/>
                      <a:pt x="5" y="7"/>
                    </a:cubicBezTo>
                    <a:cubicBezTo>
                      <a:pt x="5" y="7"/>
                      <a:pt x="5" y="7"/>
                      <a:pt x="5" y="7"/>
                    </a:cubicBezTo>
                    <a:cubicBezTo>
                      <a:pt x="7" y="7"/>
                      <a:pt x="8" y="6"/>
                      <a:pt x="8" y="4"/>
                    </a:cubicBezTo>
                    <a:cubicBezTo>
                      <a:pt x="8" y="4"/>
                      <a:pt x="8" y="4"/>
                      <a:pt x="8" y="4"/>
                    </a:cubicBezTo>
                    <a:cubicBezTo>
                      <a:pt x="8" y="3"/>
                      <a:pt x="7" y="1"/>
                      <a:pt x="5" y="1"/>
                    </a:cubicBezTo>
                    <a:cubicBezTo>
                      <a:pt x="5" y="1"/>
                      <a:pt x="5" y="1"/>
                      <a:pt x="5" y="1"/>
                    </a:cubicBezTo>
                    <a:cubicBezTo>
                      <a:pt x="5" y="0"/>
                      <a:pt x="5" y="0"/>
                      <a:pt x="5" y="0"/>
                    </a:cubicBezTo>
                    <a:cubicBezTo>
                      <a:pt x="5" y="0"/>
                      <a:pt x="5" y="0"/>
                      <a:pt x="5" y="0"/>
                    </a:cubicBezTo>
                    <a:cubicBezTo>
                      <a:pt x="7" y="0"/>
                      <a:pt x="10" y="2"/>
                      <a:pt x="10" y="4"/>
                    </a:cubicBezTo>
                    <a:cubicBezTo>
                      <a:pt x="10" y="4"/>
                      <a:pt x="10" y="4"/>
                      <a:pt x="10" y="4"/>
                    </a:cubicBezTo>
                    <a:cubicBezTo>
                      <a:pt x="10" y="7"/>
                      <a:pt x="7" y="9"/>
                      <a:pt x="5" y="9"/>
                    </a:cubicBezTo>
                    <a:cubicBezTo>
                      <a:pt x="5" y="9"/>
                      <a:pt x="5" y="9"/>
                      <a:pt x="5" y="9"/>
                    </a:cubicBezTo>
                    <a:cubicBezTo>
                      <a:pt x="2" y="9"/>
                      <a:pt x="0" y="7"/>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ïṣ1iďê">
                <a:extLst>
                  <a:ext uri="{FF2B5EF4-FFF2-40B4-BE49-F238E27FC236}">
                    <a16:creationId xmlns:a16="http://schemas.microsoft.com/office/drawing/2014/main" id="{4A1D5A06-BC59-4D7F-9E17-34483AEA5020}"/>
                  </a:ext>
                </a:extLst>
              </p:cNvPr>
              <p:cNvSpPr/>
              <p:nvPr/>
            </p:nvSpPr>
            <p:spPr bwMode="auto">
              <a:xfrm>
                <a:off x="10925039" y="6557226"/>
                <a:ext cx="23084" cy="230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ïşlîḓe">
                <a:extLst>
                  <a:ext uri="{FF2B5EF4-FFF2-40B4-BE49-F238E27FC236}">
                    <a16:creationId xmlns:a16="http://schemas.microsoft.com/office/drawing/2014/main" id="{72B1D963-46CE-464E-8DE1-933EFA02AF96}"/>
                  </a:ext>
                </a:extLst>
              </p:cNvPr>
              <p:cNvSpPr/>
              <p:nvPr/>
            </p:nvSpPr>
            <p:spPr bwMode="auto">
              <a:xfrm>
                <a:off x="10925039" y="6557226"/>
                <a:ext cx="25800" cy="25800"/>
              </a:xfrm>
              <a:custGeom>
                <a:avLst/>
                <a:gdLst>
                  <a:gd name="T0" fmla="*/ 0 w 9"/>
                  <a:gd name="T1" fmla="*/ 4 h 9"/>
                  <a:gd name="T2" fmla="*/ 4 w 9"/>
                  <a:gd name="T3" fmla="*/ 0 h 9"/>
                  <a:gd name="T4" fmla="*/ 4 w 9"/>
                  <a:gd name="T5" fmla="*/ 0 h 9"/>
                  <a:gd name="T6" fmla="*/ 4 w 9"/>
                  <a:gd name="T7" fmla="*/ 0 h 9"/>
                  <a:gd name="T8" fmla="*/ 4 w 9"/>
                  <a:gd name="T9" fmla="*/ 1 h 9"/>
                  <a:gd name="T10" fmla="*/ 1 w 9"/>
                  <a:gd name="T11" fmla="*/ 4 h 9"/>
                  <a:gd name="T12" fmla="*/ 1 w 9"/>
                  <a:gd name="T13" fmla="*/ 4 h 9"/>
                  <a:gd name="T14" fmla="*/ 4 w 9"/>
                  <a:gd name="T15" fmla="*/ 7 h 9"/>
                  <a:gd name="T16" fmla="*/ 4 w 9"/>
                  <a:gd name="T17" fmla="*/ 7 h 9"/>
                  <a:gd name="T18" fmla="*/ 7 w 9"/>
                  <a:gd name="T19" fmla="*/ 4 h 9"/>
                  <a:gd name="T20" fmla="*/ 7 w 9"/>
                  <a:gd name="T21" fmla="*/ 4 h 9"/>
                  <a:gd name="T22" fmla="*/ 4 w 9"/>
                  <a:gd name="T23" fmla="*/ 1 h 9"/>
                  <a:gd name="T24" fmla="*/ 4 w 9"/>
                  <a:gd name="T25" fmla="*/ 1 h 9"/>
                  <a:gd name="T26" fmla="*/ 4 w 9"/>
                  <a:gd name="T27" fmla="*/ 0 h 9"/>
                  <a:gd name="T28" fmla="*/ 4 w 9"/>
                  <a:gd name="T29" fmla="*/ 0 h 9"/>
                  <a:gd name="T30" fmla="*/ 9 w 9"/>
                  <a:gd name="T31" fmla="*/ 4 h 9"/>
                  <a:gd name="T32" fmla="*/ 9 w 9"/>
                  <a:gd name="T33" fmla="*/ 4 h 9"/>
                  <a:gd name="T34" fmla="*/ 4 w 9"/>
                  <a:gd name="T35" fmla="*/ 9 h 9"/>
                  <a:gd name="T36" fmla="*/ 4 w 9"/>
                  <a:gd name="T37" fmla="*/ 9 h 9"/>
                  <a:gd name="T38" fmla="*/ 0 w 9"/>
                  <a:gd name="T3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9">
                    <a:moveTo>
                      <a:pt x="0" y="4"/>
                    </a:moveTo>
                    <a:cubicBezTo>
                      <a:pt x="0" y="2"/>
                      <a:pt x="2" y="0"/>
                      <a:pt x="4" y="0"/>
                    </a:cubicBezTo>
                    <a:cubicBezTo>
                      <a:pt x="4" y="0"/>
                      <a:pt x="4" y="0"/>
                      <a:pt x="4" y="0"/>
                    </a:cubicBezTo>
                    <a:cubicBezTo>
                      <a:pt x="4" y="0"/>
                      <a:pt x="4" y="0"/>
                      <a:pt x="4" y="0"/>
                    </a:cubicBezTo>
                    <a:cubicBezTo>
                      <a:pt x="4" y="1"/>
                      <a:pt x="4" y="1"/>
                      <a:pt x="4" y="1"/>
                    </a:cubicBezTo>
                    <a:cubicBezTo>
                      <a:pt x="3" y="1"/>
                      <a:pt x="1" y="3"/>
                      <a:pt x="1" y="4"/>
                    </a:cubicBezTo>
                    <a:cubicBezTo>
                      <a:pt x="1" y="4"/>
                      <a:pt x="1" y="4"/>
                      <a:pt x="1" y="4"/>
                    </a:cubicBezTo>
                    <a:cubicBezTo>
                      <a:pt x="1" y="6"/>
                      <a:pt x="3" y="7"/>
                      <a:pt x="4" y="7"/>
                    </a:cubicBezTo>
                    <a:cubicBezTo>
                      <a:pt x="4" y="7"/>
                      <a:pt x="4" y="7"/>
                      <a:pt x="4" y="7"/>
                    </a:cubicBezTo>
                    <a:cubicBezTo>
                      <a:pt x="6" y="7"/>
                      <a:pt x="7" y="6"/>
                      <a:pt x="7" y="4"/>
                    </a:cubicBezTo>
                    <a:cubicBezTo>
                      <a:pt x="7" y="4"/>
                      <a:pt x="7" y="4"/>
                      <a:pt x="7" y="4"/>
                    </a:cubicBezTo>
                    <a:cubicBezTo>
                      <a:pt x="7" y="3"/>
                      <a:pt x="6" y="1"/>
                      <a:pt x="4" y="1"/>
                    </a:cubicBezTo>
                    <a:cubicBezTo>
                      <a:pt x="4" y="1"/>
                      <a:pt x="4" y="1"/>
                      <a:pt x="4" y="1"/>
                    </a:cubicBezTo>
                    <a:cubicBezTo>
                      <a:pt x="4" y="0"/>
                      <a:pt x="4" y="0"/>
                      <a:pt x="4" y="0"/>
                    </a:cubicBezTo>
                    <a:cubicBezTo>
                      <a:pt x="4" y="0"/>
                      <a:pt x="4" y="0"/>
                      <a:pt x="4" y="0"/>
                    </a:cubicBezTo>
                    <a:cubicBezTo>
                      <a:pt x="7" y="0"/>
                      <a:pt x="9" y="2"/>
                      <a:pt x="9" y="4"/>
                    </a:cubicBezTo>
                    <a:cubicBezTo>
                      <a:pt x="9" y="4"/>
                      <a:pt x="9" y="4"/>
                      <a:pt x="9" y="4"/>
                    </a:cubicBezTo>
                    <a:cubicBezTo>
                      <a:pt x="9" y="7"/>
                      <a:pt x="7" y="9"/>
                      <a:pt x="4" y="9"/>
                    </a:cubicBezTo>
                    <a:cubicBezTo>
                      <a:pt x="4" y="9"/>
                      <a:pt x="4" y="9"/>
                      <a:pt x="4" y="9"/>
                    </a:cubicBezTo>
                    <a:cubicBezTo>
                      <a:pt x="2" y="9"/>
                      <a:pt x="0" y="7"/>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îšlidé">
                <a:extLst>
                  <a:ext uri="{FF2B5EF4-FFF2-40B4-BE49-F238E27FC236}">
                    <a16:creationId xmlns:a16="http://schemas.microsoft.com/office/drawing/2014/main" id="{CD176660-A118-4F0C-BC71-99F357B876C3}"/>
                  </a:ext>
                </a:extLst>
              </p:cNvPr>
              <p:cNvSpPr/>
              <p:nvPr/>
            </p:nvSpPr>
            <p:spPr bwMode="auto">
              <a:xfrm>
                <a:off x="10934544" y="6565373"/>
                <a:ext cx="5431" cy="95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ï$ḷiďe">
                <a:extLst>
                  <a:ext uri="{FF2B5EF4-FFF2-40B4-BE49-F238E27FC236}">
                    <a16:creationId xmlns:a16="http://schemas.microsoft.com/office/drawing/2014/main" id="{1CC573EE-82D4-476F-A283-9EF0F8C78D86}"/>
                  </a:ext>
                </a:extLst>
              </p:cNvPr>
              <p:cNvSpPr/>
              <p:nvPr/>
            </p:nvSpPr>
            <p:spPr bwMode="auto">
              <a:xfrm>
                <a:off x="11026878" y="6439092"/>
                <a:ext cx="23084" cy="230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ïṣlíḍè">
                <a:extLst>
                  <a:ext uri="{FF2B5EF4-FFF2-40B4-BE49-F238E27FC236}">
                    <a16:creationId xmlns:a16="http://schemas.microsoft.com/office/drawing/2014/main" id="{10FF43AC-D65D-4C28-A49A-9D4F01C5BF18}"/>
                  </a:ext>
                </a:extLst>
              </p:cNvPr>
              <p:cNvSpPr/>
              <p:nvPr/>
            </p:nvSpPr>
            <p:spPr bwMode="auto">
              <a:xfrm>
                <a:off x="11024163" y="6436377"/>
                <a:ext cx="28516" cy="25800"/>
              </a:xfrm>
              <a:custGeom>
                <a:avLst/>
                <a:gdLst>
                  <a:gd name="T0" fmla="*/ 0 w 10"/>
                  <a:gd name="T1" fmla="*/ 5 h 9"/>
                  <a:gd name="T2" fmla="*/ 5 w 10"/>
                  <a:gd name="T3" fmla="*/ 0 h 9"/>
                  <a:gd name="T4" fmla="*/ 5 w 10"/>
                  <a:gd name="T5" fmla="*/ 0 h 9"/>
                  <a:gd name="T6" fmla="*/ 5 w 10"/>
                  <a:gd name="T7" fmla="*/ 1 h 9"/>
                  <a:gd name="T8" fmla="*/ 5 w 10"/>
                  <a:gd name="T9" fmla="*/ 2 h 9"/>
                  <a:gd name="T10" fmla="*/ 2 w 10"/>
                  <a:gd name="T11" fmla="*/ 5 h 9"/>
                  <a:gd name="T12" fmla="*/ 2 w 10"/>
                  <a:gd name="T13" fmla="*/ 5 h 9"/>
                  <a:gd name="T14" fmla="*/ 5 w 10"/>
                  <a:gd name="T15" fmla="*/ 8 h 9"/>
                  <a:gd name="T16" fmla="*/ 5 w 10"/>
                  <a:gd name="T17" fmla="*/ 8 h 9"/>
                  <a:gd name="T18" fmla="*/ 8 w 10"/>
                  <a:gd name="T19" fmla="*/ 5 h 9"/>
                  <a:gd name="T20" fmla="*/ 8 w 10"/>
                  <a:gd name="T21" fmla="*/ 5 h 9"/>
                  <a:gd name="T22" fmla="*/ 5 w 10"/>
                  <a:gd name="T23" fmla="*/ 2 h 9"/>
                  <a:gd name="T24" fmla="*/ 5 w 10"/>
                  <a:gd name="T25" fmla="*/ 2 h 9"/>
                  <a:gd name="T26" fmla="*/ 5 w 10"/>
                  <a:gd name="T27" fmla="*/ 1 h 9"/>
                  <a:gd name="T28" fmla="*/ 5 w 10"/>
                  <a:gd name="T29" fmla="*/ 0 h 9"/>
                  <a:gd name="T30" fmla="*/ 10 w 10"/>
                  <a:gd name="T31" fmla="*/ 5 h 9"/>
                  <a:gd name="T32" fmla="*/ 10 w 10"/>
                  <a:gd name="T33" fmla="*/ 5 h 9"/>
                  <a:gd name="T34" fmla="*/ 5 w 10"/>
                  <a:gd name="T35" fmla="*/ 9 h 9"/>
                  <a:gd name="T36" fmla="*/ 5 w 10"/>
                  <a:gd name="T37" fmla="*/ 9 h 9"/>
                  <a:gd name="T38" fmla="*/ 0 w 10"/>
                  <a:gd name="T3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9">
                    <a:moveTo>
                      <a:pt x="0" y="5"/>
                    </a:moveTo>
                    <a:cubicBezTo>
                      <a:pt x="0" y="2"/>
                      <a:pt x="3" y="0"/>
                      <a:pt x="5" y="0"/>
                    </a:cubicBezTo>
                    <a:cubicBezTo>
                      <a:pt x="5" y="0"/>
                      <a:pt x="5" y="0"/>
                      <a:pt x="5" y="0"/>
                    </a:cubicBezTo>
                    <a:cubicBezTo>
                      <a:pt x="5" y="1"/>
                      <a:pt x="5" y="1"/>
                      <a:pt x="5" y="1"/>
                    </a:cubicBezTo>
                    <a:cubicBezTo>
                      <a:pt x="5" y="2"/>
                      <a:pt x="5" y="2"/>
                      <a:pt x="5" y="2"/>
                    </a:cubicBezTo>
                    <a:cubicBezTo>
                      <a:pt x="3" y="2"/>
                      <a:pt x="2" y="3"/>
                      <a:pt x="2" y="5"/>
                    </a:cubicBezTo>
                    <a:cubicBezTo>
                      <a:pt x="2" y="5"/>
                      <a:pt x="2" y="5"/>
                      <a:pt x="2" y="5"/>
                    </a:cubicBezTo>
                    <a:cubicBezTo>
                      <a:pt x="2" y="6"/>
                      <a:pt x="3" y="8"/>
                      <a:pt x="5" y="8"/>
                    </a:cubicBezTo>
                    <a:cubicBezTo>
                      <a:pt x="5" y="8"/>
                      <a:pt x="5" y="8"/>
                      <a:pt x="5" y="8"/>
                    </a:cubicBezTo>
                    <a:cubicBezTo>
                      <a:pt x="7" y="8"/>
                      <a:pt x="8" y="6"/>
                      <a:pt x="8" y="5"/>
                    </a:cubicBezTo>
                    <a:cubicBezTo>
                      <a:pt x="8" y="5"/>
                      <a:pt x="8" y="5"/>
                      <a:pt x="8" y="5"/>
                    </a:cubicBezTo>
                    <a:cubicBezTo>
                      <a:pt x="8" y="3"/>
                      <a:pt x="7" y="2"/>
                      <a:pt x="5" y="2"/>
                    </a:cubicBezTo>
                    <a:cubicBezTo>
                      <a:pt x="5" y="2"/>
                      <a:pt x="5" y="2"/>
                      <a:pt x="5" y="2"/>
                    </a:cubicBezTo>
                    <a:cubicBezTo>
                      <a:pt x="5" y="1"/>
                      <a:pt x="5" y="1"/>
                      <a:pt x="5" y="1"/>
                    </a:cubicBezTo>
                    <a:cubicBezTo>
                      <a:pt x="5" y="0"/>
                      <a:pt x="5" y="0"/>
                      <a:pt x="5" y="0"/>
                    </a:cubicBezTo>
                    <a:cubicBezTo>
                      <a:pt x="8" y="0"/>
                      <a:pt x="10" y="2"/>
                      <a:pt x="10" y="5"/>
                    </a:cubicBezTo>
                    <a:cubicBezTo>
                      <a:pt x="10" y="5"/>
                      <a:pt x="10" y="5"/>
                      <a:pt x="10" y="5"/>
                    </a:cubicBezTo>
                    <a:cubicBezTo>
                      <a:pt x="10" y="7"/>
                      <a:pt x="8" y="9"/>
                      <a:pt x="5" y="9"/>
                    </a:cubicBezTo>
                    <a:cubicBezTo>
                      <a:pt x="5" y="9"/>
                      <a:pt x="5" y="9"/>
                      <a:pt x="5" y="9"/>
                    </a:cubicBezTo>
                    <a:cubicBezTo>
                      <a:pt x="3" y="9"/>
                      <a:pt x="0"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iṩľiḋê">
                <a:extLst>
                  <a:ext uri="{FF2B5EF4-FFF2-40B4-BE49-F238E27FC236}">
                    <a16:creationId xmlns:a16="http://schemas.microsoft.com/office/drawing/2014/main" id="{DDBDB63A-2770-45BC-BF58-5336C177BA3E}"/>
                  </a:ext>
                </a:extLst>
              </p:cNvPr>
              <p:cNvSpPr/>
              <p:nvPr/>
            </p:nvSpPr>
            <p:spPr bwMode="auto">
              <a:xfrm>
                <a:off x="11035025" y="6447239"/>
                <a:ext cx="6790" cy="54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ïṡľïḍè">
                <a:extLst>
                  <a:ext uri="{FF2B5EF4-FFF2-40B4-BE49-F238E27FC236}">
                    <a16:creationId xmlns:a16="http://schemas.microsoft.com/office/drawing/2014/main" id="{C46433C7-09BD-44B9-B9D8-48AB58D20D3B}"/>
                  </a:ext>
                </a:extLst>
              </p:cNvPr>
              <p:cNvSpPr/>
              <p:nvPr/>
            </p:nvSpPr>
            <p:spPr bwMode="auto">
              <a:xfrm>
                <a:off x="10861219" y="6449955"/>
                <a:ext cx="19010" cy="230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iṧlíḍê">
                <a:extLst>
                  <a:ext uri="{FF2B5EF4-FFF2-40B4-BE49-F238E27FC236}">
                    <a16:creationId xmlns:a16="http://schemas.microsoft.com/office/drawing/2014/main" id="{1E8D4961-663E-45ED-9DD6-FC85EFDB306A}"/>
                  </a:ext>
                </a:extLst>
              </p:cNvPr>
              <p:cNvSpPr/>
              <p:nvPr/>
            </p:nvSpPr>
            <p:spPr bwMode="auto">
              <a:xfrm>
                <a:off x="10857145" y="6447239"/>
                <a:ext cx="25800" cy="25800"/>
              </a:xfrm>
              <a:custGeom>
                <a:avLst/>
                <a:gdLst>
                  <a:gd name="T0" fmla="*/ 0 w 9"/>
                  <a:gd name="T1" fmla="*/ 5 h 9"/>
                  <a:gd name="T2" fmla="*/ 4 w 9"/>
                  <a:gd name="T3" fmla="*/ 0 h 9"/>
                  <a:gd name="T4" fmla="*/ 4 w 9"/>
                  <a:gd name="T5" fmla="*/ 0 h 9"/>
                  <a:gd name="T6" fmla="*/ 4 w 9"/>
                  <a:gd name="T7" fmla="*/ 1 h 9"/>
                  <a:gd name="T8" fmla="*/ 4 w 9"/>
                  <a:gd name="T9" fmla="*/ 2 h 9"/>
                  <a:gd name="T10" fmla="*/ 1 w 9"/>
                  <a:gd name="T11" fmla="*/ 5 h 9"/>
                  <a:gd name="T12" fmla="*/ 1 w 9"/>
                  <a:gd name="T13" fmla="*/ 5 h 9"/>
                  <a:gd name="T14" fmla="*/ 4 w 9"/>
                  <a:gd name="T15" fmla="*/ 8 h 9"/>
                  <a:gd name="T16" fmla="*/ 4 w 9"/>
                  <a:gd name="T17" fmla="*/ 8 h 9"/>
                  <a:gd name="T18" fmla="*/ 7 w 9"/>
                  <a:gd name="T19" fmla="*/ 5 h 9"/>
                  <a:gd name="T20" fmla="*/ 7 w 9"/>
                  <a:gd name="T21" fmla="*/ 5 h 9"/>
                  <a:gd name="T22" fmla="*/ 4 w 9"/>
                  <a:gd name="T23" fmla="*/ 2 h 9"/>
                  <a:gd name="T24" fmla="*/ 4 w 9"/>
                  <a:gd name="T25" fmla="*/ 2 h 9"/>
                  <a:gd name="T26" fmla="*/ 4 w 9"/>
                  <a:gd name="T27" fmla="*/ 1 h 9"/>
                  <a:gd name="T28" fmla="*/ 4 w 9"/>
                  <a:gd name="T29" fmla="*/ 0 h 9"/>
                  <a:gd name="T30" fmla="*/ 9 w 9"/>
                  <a:gd name="T31" fmla="*/ 5 h 9"/>
                  <a:gd name="T32" fmla="*/ 9 w 9"/>
                  <a:gd name="T33" fmla="*/ 5 h 9"/>
                  <a:gd name="T34" fmla="*/ 4 w 9"/>
                  <a:gd name="T35" fmla="*/ 9 h 9"/>
                  <a:gd name="T36" fmla="*/ 4 w 9"/>
                  <a:gd name="T37" fmla="*/ 9 h 9"/>
                  <a:gd name="T38" fmla="*/ 0 w 9"/>
                  <a:gd name="T3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9">
                    <a:moveTo>
                      <a:pt x="0" y="5"/>
                    </a:moveTo>
                    <a:cubicBezTo>
                      <a:pt x="0" y="2"/>
                      <a:pt x="2" y="0"/>
                      <a:pt x="4" y="0"/>
                    </a:cubicBezTo>
                    <a:cubicBezTo>
                      <a:pt x="4" y="0"/>
                      <a:pt x="4" y="0"/>
                      <a:pt x="4" y="0"/>
                    </a:cubicBezTo>
                    <a:cubicBezTo>
                      <a:pt x="4" y="1"/>
                      <a:pt x="4" y="1"/>
                      <a:pt x="4" y="1"/>
                    </a:cubicBezTo>
                    <a:cubicBezTo>
                      <a:pt x="4" y="2"/>
                      <a:pt x="4" y="2"/>
                      <a:pt x="4" y="2"/>
                    </a:cubicBezTo>
                    <a:cubicBezTo>
                      <a:pt x="3" y="2"/>
                      <a:pt x="2" y="3"/>
                      <a:pt x="1" y="5"/>
                    </a:cubicBezTo>
                    <a:cubicBezTo>
                      <a:pt x="1" y="5"/>
                      <a:pt x="1" y="5"/>
                      <a:pt x="1" y="5"/>
                    </a:cubicBezTo>
                    <a:cubicBezTo>
                      <a:pt x="2" y="6"/>
                      <a:pt x="3" y="8"/>
                      <a:pt x="4" y="8"/>
                    </a:cubicBezTo>
                    <a:cubicBezTo>
                      <a:pt x="4" y="8"/>
                      <a:pt x="4" y="8"/>
                      <a:pt x="4" y="8"/>
                    </a:cubicBezTo>
                    <a:cubicBezTo>
                      <a:pt x="6" y="8"/>
                      <a:pt x="7" y="6"/>
                      <a:pt x="7" y="5"/>
                    </a:cubicBezTo>
                    <a:cubicBezTo>
                      <a:pt x="7" y="5"/>
                      <a:pt x="7" y="5"/>
                      <a:pt x="7" y="5"/>
                    </a:cubicBezTo>
                    <a:cubicBezTo>
                      <a:pt x="7" y="3"/>
                      <a:pt x="6" y="2"/>
                      <a:pt x="4" y="2"/>
                    </a:cubicBezTo>
                    <a:cubicBezTo>
                      <a:pt x="4" y="2"/>
                      <a:pt x="4" y="2"/>
                      <a:pt x="4" y="2"/>
                    </a:cubicBezTo>
                    <a:cubicBezTo>
                      <a:pt x="4" y="1"/>
                      <a:pt x="4" y="1"/>
                      <a:pt x="4" y="1"/>
                    </a:cubicBezTo>
                    <a:cubicBezTo>
                      <a:pt x="4" y="0"/>
                      <a:pt x="4" y="0"/>
                      <a:pt x="4" y="0"/>
                    </a:cubicBezTo>
                    <a:cubicBezTo>
                      <a:pt x="7" y="0"/>
                      <a:pt x="9" y="2"/>
                      <a:pt x="9" y="5"/>
                    </a:cubicBezTo>
                    <a:cubicBezTo>
                      <a:pt x="9" y="5"/>
                      <a:pt x="9" y="5"/>
                      <a:pt x="9" y="5"/>
                    </a:cubicBezTo>
                    <a:cubicBezTo>
                      <a:pt x="9" y="7"/>
                      <a:pt x="7" y="9"/>
                      <a:pt x="4" y="9"/>
                    </a:cubicBezTo>
                    <a:cubicBezTo>
                      <a:pt x="4" y="9"/>
                      <a:pt x="4" y="9"/>
                      <a:pt x="4" y="9"/>
                    </a:cubicBezTo>
                    <a:cubicBezTo>
                      <a:pt x="2" y="9"/>
                      <a:pt x="0"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ïSḷiḍè">
                <a:extLst>
                  <a:ext uri="{FF2B5EF4-FFF2-40B4-BE49-F238E27FC236}">
                    <a16:creationId xmlns:a16="http://schemas.microsoft.com/office/drawing/2014/main" id="{40962432-D235-41B2-B866-54EA39DF05BB}"/>
                  </a:ext>
                </a:extLst>
              </p:cNvPr>
              <p:cNvSpPr/>
              <p:nvPr/>
            </p:nvSpPr>
            <p:spPr bwMode="auto">
              <a:xfrm>
                <a:off x="10866650" y="6459460"/>
                <a:ext cx="8147" cy="54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ïṥḷïḍè">
                <a:extLst>
                  <a:ext uri="{FF2B5EF4-FFF2-40B4-BE49-F238E27FC236}">
                    <a16:creationId xmlns:a16="http://schemas.microsoft.com/office/drawing/2014/main" id="{B75C3276-D981-429F-A158-41921FD9B961}"/>
                  </a:ext>
                </a:extLst>
              </p:cNvPr>
              <p:cNvSpPr/>
              <p:nvPr/>
            </p:nvSpPr>
            <p:spPr bwMode="auto">
              <a:xfrm>
                <a:off x="11032310" y="6481186"/>
                <a:ext cx="20368" cy="203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îśļïḓè">
                <a:extLst>
                  <a:ext uri="{FF2B5EF4-FFF2-40B4-BE49-F238E27FC236}">
                    <a16:creationId xmlns:a16="http://schemas.microsoft.com/office/drawing/2014/main" id="{BFFCD105-EA50-4431-A98F-73076D1DCB12}"/>
                  </a:ext>
                </a:extLst>
              </p:cNvPr>
              <p:cNvSpPr/>
              <p:nvPr/>
            </p:nvSpPr>
            <p:spPr bwMode="auto">
              <a:xfrm>
                <a:off x="11029595" y="6478469"/>
                <a:ext cx="25800" cy="25800"/>
              </a:xfrm>
              <a:custGeom>
                <a:avLst/>
                <a:gdLst>
                  <a:gd name="T0" fmla="*/ 0 w 9"/>
                  <a:gd name="T1" fmla="*/ 4 h 9"/>
                  <a:gd name="T2" fmla="*/ 5 w 9"/>
                  <a:gd name="T3" fmla="*/ 0 h 9"/>
                  <a:gd name="T4" fmla="*/ 5 w 9"/>
                  <a:gd name="T5" fmla="*/ 0 h 9"/>
                  <a:gd name="T6" fmla="*/ 5 w 9"/>
                  <a:gd name="T7" fmla="*/ 1 h 9"/>
                  <a:gd name="T8" fmla="*/ 5 w 9"/>
                  <a:gd name="T9" fmla="*/ 1 h 9"/>
                  <a:gd name="T10" fmla="*/ 2 w 9"/>
                  <a:gd name="T11" fmla="*/ 4 h 9"/>
                  <a:gd name="T12" fmla="*/ 2 w 9"/>
                  <a:gd name="T13" fmla="*/ 4 h 9"/>
                  <a:gd name="T14" fmla="*/ 5 w 9"/>
                  <a:gd name="T15" fmla="*/ 7 h 9"/>
                  <a:gd name="T16" fmla="*/ 5 w 9"/>
                  <a:gd name="T17" fmla="*/ 7 h 9"/>
                  <a:gd name="T18" fmla="*/ 7 w 9"/>
                  <a:gd name="T19" fmla="*/ 4 h 9"/>
                  <a:gd name="T20" fmla="*/ 7 w 9"/>
                  <a:gd name="T21" fmla="*/ 4 h 9"/>
                  <a:gd name="T22" fmla="*/ 5 w 9"/>
                  <a:gd name="T23" fmla="*/ 1 h 9"/>
                  <a:gd name="T24" fmla="*/ 5 w 9"/>
                  <a:gd name="T25" fmla="*/ 1 h 9"/>
                  <a:gd name="T26" fmla="*/ 5 w 9"/>
                  <a:gd name="T27" fmla="*/ 1 h 9"/>
                  <a:gd name="T28" fmla="*/ 5 w 9"/>
                  <a:gd name="T29" fmla="*/ 0 h 9"/>
                  <a:gd name="T30" fmla="*/ 9 w 9"/>
                  <a:gd name="T31" fmla="*/ 4 h 9"/>
                  <a:gd name="T32" fmla="*/ 9 w 9"/>
                  <a:gd name="T33" fmla="*/ 4 h 9"/>
                  <a:gd name="T34" fmla="*/ 5 w 9"/>
                  <a:gd name="T35" fmla="*/ 9 h 9"/>
                  <a:gd name="T36" fmla="*/ 5 w 9"/>
                  <a:gd name="T37" fmla="*/ 9 h 9"/>
                  <a:gd name="T38" fmla="*/ 0 w 9"/>
                  <a:gd name="T3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9">
                    <a:moveTo>
                      <a:pt x="0" y="4"/>
                    </a:moveTo>
                    <a:cubicBezTo>
                      <a:pt x="0" y="2"/>
                      <a:pt x="2" y="0"/>
                      <a:pt x="5" y="0"/>
                    </a:cubicBezTo>
                    <a:cubicBezTo>
                      <a:pt x="5" y="0"/>
                      <a:pt x="5" y="0"/>
                      <a:pt x="5" y="0"/>
                    </a:cubicBezTo>
                    <a:cubicBezTo>
                      <a:pt x="5" y="1"/>
                      <a:pt x="5" y="1"/>
                      <a:pt x="5" y="1"/>
                    </a:cubicBezTo>
                    <a:cubicBezTo>
                      <a:pt x="5" y="1"/>
                      <a:pt x="5" y="1"/>
                      <a:pt x="5" y="1"/>
                    </a:cubicBezTo>
                    <a:cubicBezTo>
                      <a:pt x="3" y="1"/>
                      <a:pt x="2" y="3"/>
                      <a:pt x="2" y="4"/>
                    </a:cubicBezTo>
                    <a:cubicBezTo>
                      <a:pt x="2" y="4"/>
                      <a:pt x="2" y="4"/>
                      <a:pt x="2" y="4"/>
                    </a:cubicBezTo>
                    <a:cubicBezTo>
                      <a:pt x="2" y="6"/>
                      <a:pt x="3" y="7"/>
                      <a:pt x="5" y="7"/>
                    </a:cubicBezTo>
                    <a:cubicBezTo>
                      <a:pt x="5" y="7"/>
                      <a:pt x="5" y="7"/>
                      <a:pt x="5" y="7"/>
                    </a:cubicBezTo>
                    <a:cubicBezTo>
                      <a:pt x="6" y="7"/>
                      <a:pt x="7" y="6"/>
                      <a:pt x="7" y="4"/>
                    </a:cubicBezTo>
                    <a:cubicBezTo>
                      <a:pt x="7" y="4"/>
                      <a:pt x="7" y="4"/>
                      <a:pt x="7" y="4"/>
                    </a:cubicBezTo>
                    <a:cubicBezTo>
                      <a:pt x="7" y="3"/>
                      <a:pt x="6" y="1"/>
                      <a:pt x="5" y="1"/>
                    </a:cubicBezTo>
                    <a:cubicBezTo>
                      <a:pt x="5" y="1"/>
                      <a:pt x="5" y="1"/>
                      <a:pt x="5" y="1"/>
                    </a:cubicBezTo>
                    <a:cubicBezTo>
                      <a:pt x="5" y="1"/>
                      <a:pt x="5" y="1"/>
                      <a:pt x="5" y="1"/>
                    </a:cubicBezTo>
                    <a:cubicBezTo>
                      <a:pt x="5" y="0"/>
                      <a:pt x="5" y="0"/>
                      <a:pt x="5" y="0"/>
                    </a:cubicBezTo>
                    <a:cubicBezTo>
                      <a:pt x="7" y="0"/>
                      <a:pt x="9" y="2"/>
                      <a:pt x="9" y="4"/>
                    </a:cubicBezTo>
                    <a:cubicBezTo>
                      <a:pt x="9" y="4"/>
                      <a:pt x="9" y="4"/>
                      <a:pt x="9" y="4"/>
                    </a:cubicBezTo>
                    <a:cubicBezTo>
                      <a:pt x="9" y="7"/>
                      <a:pt x="7" y="9"/>
                      <a:pt x="5" y="9"/>
                    </a:cubicBezTo>
                    <a:cubicBezTo>
                      <a:pt x="5" y="9"/>
                      <a:pt x="5" y="9"/>
                      <a:pt x="5" y="9"/>
                    </a:cubicBezTo>
                    <a:cubicBezTo>
                      <a:pt x="2" y="9"/>
                      <a:pt x="0" y="7"/>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îṡļíḍé">
                <a:extLst>
                  <a:ext uri="{FF2B5EF4-FFF2-40B4-BE49-F238E27FC236}">
                    <a16:creationId xmlns:a16="http://schemas.microsoft.com/office/drawing/2014/main" id="{07CD5550-725C-4EAB-BD71-4590A552BFFF}"/>
                  </a:ext>
                </a:extLst>
              </p:cNvPr>
              <p:cNvSpPr/>
              <p:nvPr/>
            </p:nvSpPr>
            <p:spPr bwMode="auto">
              <a:xfrm>
                <a:off x="11039099" y="6486617"/>
                <a:ext cx="8147" cy="95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i$ḷíďe">
                <a:extLst>
                  <a:ext uri="{FF2B5EF4-FFF2-40B4-BE49-F238E27FC236}">
                    <a16:creationId xmlns:a16="http://schemas.microsoft.com/office/drawing/2014/main" id="{41470F74-D4AB-422E-B8C5-BE99225106CE}"/>
                  </a:ext>
                </a:extLst>
              </p:cNvPr>
              <p:cNvSpPr/>
              <p:nvPr/>
            </p:nvSpPr>
            <p:spPr bwMode="auto">
              <a:xfrm>
                <a:off x="11066256" y="6478469"/>
                <a:ext cx="5431" cy="54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ïṡlîḑè">
                <a:extLst>
                  <a:ext uri="{FF2B5EF4-FFF2-40B4-BE49-F238E27FC236}">
                    <a16:creationId xmlns:a16="http://schemas.microsoft.com/office/drawing/2014/main" id="{83E13EE5-0CCF-4A7C-AB3B-26AB798460C6}"/>
                  </a:ext>
                </a:extLst>
              </p:cNvPr>
              <p:cNvSpPr/>
              <p:nvPr/>
            </p:nvSpPr>
            <p:spPr bwMode="auto">
              <a:xfrm>
                <a:off x="10764811" y="6428230"/>
                <a:ext cx="573019" cy="856813"/>
              </a:xfrm>
              <a:custGeom>
                <a:avLst/>
                <a:gdLst>
                  <a:gd name="T0" fmla="*/ 0 w 422"/>
                  <a:gd name="T1" fmla="*/ 631 h 631"/>
                  <a:gd name="T2" fmla="*/ 0 w 422"/>
                  <a:gd name="T3" fmla="*/ 0 h 631"/>
                  <a:gd name="T4" fmla="*/ 39 w 422"/>
                  <a:gd name="T5" fmla="*/ 0 h 631"/>
                  <a:gd name="T6" fmla="*/ 39 w 422"/>
                  <a:gd name="T7" fmla="*/ 2 h 631"/>
                  <a:gd name="T8" fmla="*/ 39 w 422"/>
                  <a:gd name="T9" fmla="*/ 2 h 631"/>
                  <a:gd name="T10" fmla="*/ 2 w 422"/>
                  <a:gd name="T11" fmla="*/ 2 h 631"/>
                  <a:gd name="T12" fmla="*/ 2 w 422"/>
                  <a:gd name="T13" fmla="*/ 629 h 631"/>
                  <a:gd name="T14" fmla="*/ 420 w 422"/>
                  <a:gd name="T15" fmla="*/ 629 h 631"/>
                  <a:gd name="T16" fmla="*/ 420 w 422"/>
                  <a:gd name="T17" fmla="*/ 2 h 631"/>
                  <a:gd name="T18" fmla="*/ 39 w 422"/>
                  <a:gd name="T19" fmla="*/ 2 h 631"/>
                  <a:gd name="T20" fmla="*/ 39 w 422"/>
                  <a:gd name="T21" fmla="*/ 2 h 631"/>
                  <a:gd name="T22" fmla="*/ 39 w 422"/>
                  <a:gd name="T23" fmla="*/ 0 h 631"/>
                  <a:gd name="T24" fmla="*/ 422 w 422"/>
                  <a:gd name="T25" fmla="*/ 0 h 631"/>
                  <a:gd name="T26" fmla="*/ 422 w 422"/>
                  <a:gd name="T27" fmla="*/ 631 h 631"/>
                  <a:gd name="T28" fmla="*/ 0 w 422"/>
                  <a:gd name="T29" fmla="*/ 631 h 631"/>
                  <a:gd name="T30" fmla="*/ 0 w 422"/>
                  <a:gd name="T31" fmla="*/ 631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2" h="631">
                    <a:moveTo>
                      <a:pt x="0" y="631"/>
                    </a:moveTo>
                    <a:lnTo>
                      <a:pt x="0" y="0"/>
                    </a:lnTo>
                    <a:lnTo>
                      <a:pt x="39" y="0"/>
                    </a:lnTo>
                    <a:lnTo>
                      <a:pt x="39" y="2"/>
                    </a:lnTo>
                    <a:lnTo>
                      <a:pt x="39" y="2"/>
                    </a:lnTo>
                    <a:lnTo>
                      <a:pt x="2" y="2"/>
                    </a:lnTo>
                    <a:lnTo>
                      <a:pt x="2" y="629"/>
                    </a:lnTo>
                    <a:lnTo>
                      <a:pt x="420" y="629"/>
                    </a:lnTo>
                    <a:lnTo>
                      <a:pt x="420" y="2"/>
                    </a:lnTo>
                    <a:lnTo>
                      <a:pt x="39" y="2"/>
                    </a:lnTo>
                    <a:lnTo>
                      <a:pt x="39" y="2"/>
                    </a:lnTo>
                    <a:lnTo>
                      <a:pt x="39" y="0"/>
                    </a:lnTo>
                    <a:lnTo>
                      <a:pt x="422" y="0"/>
                    </a:lnTo>
                    <a:lnTo>
                      <a:pt x="422" y="631"/>
                    </a:lnTo>
                    <a:lnTo>
                      <a:pt x="0" y="631"/>
                    </a:lnTo>
                    <a:lnTo>
                      <a:pt x="0" y="631"/>
                    </a:lnTo>
                    <a:close/>
                  </a:path>
                </a:pathLst>
              </a:custGeom>
              <a:grpFill/>
              <a:ln w="9525">
                <a:solidFill>
                  <a:schemeClr val="tx2">
                    <a:lumMod val="40000"/>
                    <a:lumOff val="60000"/>
                  </a:schemeClr>
                </a:solidFill>
                <a:round/>
                <a:headEnd/>
                <a:tailEnd/>
              </a:ln>
            </p:spPr>
            <p:txBody>
              <a:bodyPr anchor="ctr"/>
              <a:lstStyle/>
              <a:p>
                <a:pPr algn="ctr"/>
                <a:endParaRPr/>
              </a:p>
            </p:txBody>
          </p:sp>
        </p:grpSp>
      </p:grpSp>
      <p:sp>
        <p:nvSpPr>
          <p:cNvPr id="303" name="矩形 302"/>
          <p:cNvSpPr/>
          <p:nvPr/>
        </p:nvSpPr>
        <p:spPr>
          <a:xfrm>
            <a:off x="357739" y="1596214"/>
            <a:ext cx="5763815" cy="3585597"/>
          </a:xfrm>
          <a:prstGeom prst="rect">
            <a:avLst/>
          </a:prstGeom>
        </p:spPr>
        <p:txBody>
          <a:bodyPr wrap="square">
            <a:spAutoFit/>
          </a:bodyPr>
          <a:lstStyle/>
          <a:p>
            <a:pPr algn="just">
              <a:spcAft>
                <a:spcPts val="600"/>
              </a:spcAft>
            </a:pPr>
            <a:r>
              <a:rPr lang="en-US" altLang="zh-CN" sz="2400" b="1" dirty="0">
                <a:solidFill>
                  <a:srgbClr val="1C6856"/>
                </a:solidFill>
              </a:rPr>
              <a:t>State Grid Corporation of China (SGCC) </a:t>
            </a:r>
          </a:p>
          <a:p>
            <a:pPr marL="285750" indent="-285750" algn="just">
              <a:buFont typeface="Arial" panose="020B0604020202020204" pitchFamily="34" charset="0"/>
              <a:buChar char="•"/>
            </a:pPr>
            <a:r>
              <a:rPr lang="en-US" altLang="zh-CN" dirty="0">
                <a:solidFill>
                  <a:schemeClr val="tx1">
                    <a:lumMod val="75000"/>
                    <a:lumOff val="25000"/>
                  </a:schemeClr>
                </a:solidFill>
              </a:rPr>
              <a:t>The world's </a:t>
            </a:r>
            <a:r>
              <a:rPr lang="en-US" altLang="zh-CN" b="1" dirty="0"/>
              <a:t>largest </a:t>
            </a:r>
            <a:r>
              <a:rPr lang="en-US" altLang="zh-CN">
                <a:solidFill>
                  <a:schemeClr val="tx1">
                    <a:lumMod val="75000"/>
                    <a:lumOff val="25000"/>
                  </a:schemeClr>
                </a:solidFill>
              </a:rPr>
              <a:t>utility, and supplies </a:t>
            </a:r>
            <a:r>
              <a:rPr lang="en-US" altLang="zh-CN" dirty="0">
                <a:solidFill>
                  <a:schemeClr val="tx1">
                    <a:lumMod val="75000"/>
                    <a:lumOff val="25000"/>
                  </a:schemeClr>
                </a:solidFill>
              </a:rPr>
              <a:t>power to </a:t>
            </a:r>
            <a:r>
              <a:rPr lang="en-US" altLang="zh-CN" b="1" dirty="0"/>
              <a:t>1.1 </a:t>
            </a:r>
            <a:r>
              <a:rPr lang="en-US" altLang="zh-CN" dirty="0">
                <a:solidFill>
                  <a:schemeClr val="tx1">
                    <a:lumMod val="75000"/>
                    <a:lumOff val="25000"/>
                  </a:schemeClr>
                </a:solidFill>
              </a:rPr>
              <a:t>billion population with service area covering 88% of Chinese territory. </a:t>
            </a:r>
          </a:p>
          <a:p>
            <a:pPr marL="285750" indent="-285750" algn="just">
              <a:buFont typeface="Arial" panose="020B0604020202020204" pitchFamily="34" charset="0"/>
              <a:buChar char="•"/>
            </a:pPr>
            <a:r>
              <a:rPr lang="en-US" altLang="zh-CN" dirty="0">
                <a:solidFill>
                  <a:schemeClr val="tx1">
                    <a:lumMod val="75000"/>
                    <a:lumOff val="25000"/>
                  </a:schemeClr>
                </a:solidFill>
              </a:rPr>
              <a:t>Ranking </a:t>
            </a:r>
            <a:r>
              <a:rPr lang="en-US" altLang="zh-CN" b="1" dirty="0"/>
              <a:t>3rd</a:t>
            </a:r>
            <a:r>
              <a:rPr lang="en-US" altLang="zh-CN" dirty="0">
                <a:solidFill>
                  <a:schemeClr val="tx1">
                    <a:lumMod val="75000"/>
                    <a:lumOff val="25000"/>
                  </a:schemeClr>
                </a:solidFill>
              </a:rPr>
              <a:t> on Fortune Global 500 with a total revenue of 530 billion USD.</a:t>
            </a:r>
          </a:p>
          <a:p>
            <a:pPr marL="285750" indent="-285750" algn="just">
              <a:buFont typeface="Arial" panose="020B0604020202020204" pitchFamily="34" charset="0"/>
              <a:buChar char="•"/>
            </a:pPr>
            <a:r>
              <a:rPr lang="en-US" altLang="zh-CN" dirty="0">
                <a:solidFill>
                  <a:schemeClr val="tx1">
                    <a:lumMod val="75000"/>
                    <a:lumOff val="25000"/>
                  </a:schemeClr>
                </a:solidFill>
              </a:rPr>
              <a:t>Operates backbone energy networks in </a:t>
            </a:r>
            <a:r>
              <a:rPr lang="en-US" altLang="zh-CN" b="1" dirty="0"/>
              <a:t>9</a:t>
            </a:r>
            <a:r>
              <a:rPr lang="en-US" altLang="zh-CN" dirty="0">
                <a:solidFill>
                  <a:schemeClr val="tx1">
                    <a:lumMod val="75000"/>
                    <a:lumOff val="25000"/>
                  </a:schemeClr>
                </a:solidFill>
              </a:rPr>
              <a:t> countries and regions. </a:t>
            </a:r>
          </a:p>
          <a:p>
            <a:pPr marL="285750" indent="-285750" algn="just">
              <a:buFont typeface="Arial" panose="020B0604020202020204" pitchFamily="34" charset="0"/>
              <a:buChar char="•"/>
            </a:pPr>
            <a:r>
              <a:rPr lang="en-US" altLang="zh-CN" dirty="0">
                <a:solidFill>
                  <a:schemeClr val="tx1">
                    <a:lumMod val="75000"/>
                    <a:lumOff val="25000"/>
                  </a:schemeClr>
                </a:solidFill>
              </a:rPr>
              <a:t>Transformation(converting) capacity is </a:t>
            </a:r>
            <a:r>
              <a:rPr lang="en-US" altLang="zh-CN" b="1" dirty="0"/>
              <a:t>5.23 </a:t>
            </a:r>
            <a:r>
              <a:rPr lang="en-US" altLang="zh-CN" dirty="0">
                <a:solidFill>
                  <a:schemeClr val="tx1">
                    <a:lumMod val="75000"/>
                    <a:lumOff val="25000"/>
                  </a:schemeClr>
                </a:solidFill>
              </a:rPr>
              <a:t>TVA(TW).</a:t>
            </a:r>
          </a:p>
          <a:p>
            <a:pPr marL="285750" indent="-285750" algn="just">
              <a:buFont typeface="Arial" panose="020B0604020202020204" pitchFamily="34" charset="0"/>
              <a:buChar char="•"/>
            </a:pPr>
            <a:r>
              <a:rPr lang="en-US" altLang="zh-CN" dirty="0">
                <a:solidFill>
                  <a:schemeClr val="tx1">
                    <a:lumMod val="75000"/>
                    <a:lumOff val="25000"/>
                  </a:schemeClr>
                </a:solidFill>
              </a:rPr>
              <a:t>Length of transmission lines is </a:t>
            </a:r>
            <a:r>
              <a:rPr lang="en-US" altLang="zh-CN" b="1" dirty="0"/>
              <a:t>1.142</a:t>
            </a:r>
            <a:r>
              <a:rPr lang="en-US" altLang="zh-CN" b="1" dirty="0">
                <a:solidFill>
                  <a:schemeClr val="tx1">
                    <a:lumMod val="75000"/>
                    <a:lumOff val="25000"/>
                  </a:schemeClr>
                </a:solidFill>
              </a:rPr>
              <a:t> </a:t>
            </a:r>
            <a:r>
              <a:rPr lang="en-US" altLang="zh-CN" dirty="0">
                <a:solidFill>
                  <a:schemeClr val="tx1">
                    <a:lumMod val="75000"/>
                    <a:lumOff val="25000"/>
                  </a:schemeClr>
                </a:solidFill>
              </a:rPr>
              <a:t>million km.</a:t>
            </a:r>
          </a:p>
          <a:p>
            <a:pPr marL="285750" indent="-285750" algn="just">
              <a:buFont typeface="Arial" panose="020B0604020202020204" pitchFamily="34" charset="0"/>
              <a:buChar char="•"/>
            </a:pPr>
            <a:endParaRPr lang="zh-CN" altLang="en-US" dirty="0"/>
          </a:p>
          <a:p>
            <a:pPr marL="742950" lvl="1" indent="-285750" algn="just">
              <a:buFont typeface="Arial" panose="020B0604020202020204" pitchFamily="34" charset="0"/>
              <a:buChar char="•"/>
            </a:pPr>
            <a:endParaRPr lang="en-US" altLang="zh-CN" dirty="0">
              <a:solidFill>
                <a:schemeClr val="bg1">
                  <a:lumMod val="50000"/>
                </a:schemeClr>
              </a:solidFill>
            </a:endParaRPr>
          </a:p>
        </p:txBody>
      </p:sp>
      <p:sp>
        <p:nvSpPr>
          <p:cNvPr id="3" name="矩形 2"/>
          <p:cNvSpPr/>
          <p:nvPr/>
        </p:nvSpPr>
        <p:spPr>
          <a:xfrm>
            <a:off x="4758" y="6268115"/>
            <a:ext cx="6500241" cy="400110"/>
          </a:xfrm>
          <a:prstGeom prst="rect">
            <a:avLst/>
          </a:prstGeom>
        </p:spPr>
        <p:txBody>
          <a:bodyPr wrap="none">
            <a:spAutoFit/>
          </a:bodyPr>
          <a:lstStyle/>
          <a:p>
            <a:pPr algn="ctr"/>
            <a:r>
              <a:rPr lang="en-US" altLang="zh-CN" sz="2000" b="1" dirty="0">
                <a:solidFill>
                  <a:schemeClr val="bg1"/>
                </a:solidFill>
              </a:rPr>
              <a:t>SGCC Sustainable Development with Green and Low-carbon</a:t>
            </a:r>
            <a:endParaRPr lang="zh-CN" altLang="en-US" sz="2000" b="1" dirty="0">
              <a:solidFill>
                <a:schemeClr val="bg1"/>
              </a:solidFill>
            </a:endParaRPr>
          </a:p>
        </p:txBody>
      </p:sp>
      <p:graphicFrame>
        <p:nvGraphicFramePr>
          <p:cNvPr id="8" name="图表 7"/>
          <p:cNvGraphicFramePr/>
          <p:nvPr>
            <p:extLst>
              <p:ext uri="{D42A27DB-BD31-4B8C-83A1-F6EECF244321}">
                <p14:modId xmlns:p14="http://schemas.microsoft.com/office/powerpoint/2010/main" val="3224193135"/>
              </p:ext>
            </p:extLst>
          </p:nvPr>
        </p:nvGraphicFramePr>
        <p:xfrm>
          <a:off x="497269" y="4529903"/>
          <a:ext cx="5609650" cy="1801357"/>
        </p:xfrm>
        <a:graphic>
          <a:graphicData uri="http://schemas.openxmlformats.org/drawingml/2006/chart">
            <c:chart xmlns:c="http://schemas.openxmlformats.org/drawingml/2006/chart" xmlns:r="http://schemas.openxmlformats.org/officeDocument/2006/relationships" r:id="rId5"/>
          </a:graphicData>
        </a:graphic>
      </p:graphicFrame>
      <p:grpSp>
        <p:nvGrpSpPr>
          <p:cNvPr id="272" name="组合 271"/>
          <p:cNvGrpSpPr/>
          <p:nvPr/>
        </p:nvGrpSpPr>
        <p:grpSpPr>
          <a:xfrm>
            <a:off x="7869425" y="2855099"/>
            <a:ext cx="3085947" cy="2527643"/>
            <a:chOff x="4209090" y="1970193"/>
            <a:chExt cx="4317979" cy="3536778"/>
          </a:xfrm>
        </p:grpSpPr>
        <p:grpSp>
          <p:nvGrpSpPr>
            <p:cNvPr id="273" name="组合 272"/>
            <p:cNvGrpSpPr/>
            <p:nvPr/>
          </p:nvGrpSpPr>
          <p:grpSpPr>
            <a:xfrm>
              <a:off x="7870152" y="2170545"/>
              <a:ext cx="368684" cy="1292322"/>
              <a:chOff x="7870152" y="2170545"/>
              <a:chExt cx="368684" cy="1292322"/>
            </a:xfrm>
          </p:grpSpPr>
          <p:cxnSp>
            <p:nvCxnSpPr>
              <p:cNvPr id="343" name="直接连接符 342"/>
              <p:cNvCxnSpPr/>
              <p:nvPr/>
            </p:nvCxnSpPr>
            <p:spPr>
              <a:xfrm flipH="1">
                <a:off x="7870152" y="2170545"/>
                <a:ext cx="368684" cy="649240"/>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p:nvPr/>
            </p:nvCxnSpPr>
            <p:spPr>
              <a:xfrm>
                <a:off x="7870152" y="2819785"/>
                <a:ext cx="0" cy="490682"/>
              </a:xfrm>
              <a:prstGeom prst="line">
                <a:avLst/>
              </a:prstGeom>
              <a:ln w="19050">
                <a:solidFill>
                  <a:srgbClr val="017072"/>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p:nvPr/>
            </p:nvCxnSpPr>
            <p:spPr>
              <a:xfrm flipH="1" flipV="1">
                <a:off x="7870152" y="3310467"/>
                <a:ext cx="184342" cy="152400"/>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grpSp>
        <p:grpSp>
          <p:nvGrpSpPr>
            <p:cNvPr id="274" name="组合 273"/>
            <p:cNvGrpSpPr/>
            <p:nvPr/>
          </p:nvGrpSpPr>
          <p:grpSpPr>
            <a:xfrm>
              <a:off x="7715250" y="2063750"/>
              <a:ext cx="523586" cy="2199265"/>
              <a:chOff x="7715250" y="2063750"/>
              <a:chExt cx="523586" cy="2199265"/>
            </a:xfrm>
          </p:grpSpPr>
          <p:cxnSp>
            <p:nvCxnSpPr>
              <p:cNvPr id="340" name="直接连接符 339"/>
              <p:cNvCxnSpPr/>
              <p:nvPr/>
            </p:nvCxnSpPr>
            <p:spPr>
              <a:xfrm>
                <a:off x="7715250" y="2063750"/>
                <a:ext cx="88900" cy="756035"/>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p:nvPr/>
            </p:nvCxnSpPr>
            <p:spPr>
              <a:xfrm>
                <a:off x="7804150" y="2819785"/>
                <a:ext cx="0" cy="914015"/>
              </a:xfrm>
              <a:prstGeom prst="line">
                <a:avLst/>
              </a:prstGeom>
              <a:ln w="19050">
                <a:solidFill>
                  <a:srgbClr val="017072"/>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p:nvPr/>
            </p:nvCxnSpPr>
            <p:spPr>
              <a:xfrm flipH="1" flipV="1">
                <a:off x="7804150" y="3724951"/>
                <a:ext cx="434686" cy="538064"/>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grpSp>
        <p:grpSp>
          <p:nvGrpSpPr>
            <p:cNvPr id="275" name="组合 274"/>
            <p:cNvGrpSpPr/>
            <p:nvPr/>
          </p:nvGrpSpPr>
          <p:grpSpPr>
            <a:xfrm>
              <a:off x="7656849" y="2309091"/>
              <a:ext cx="464801" cy="1483687"/>
              <a:chOff x="7656849" y="2309091"/>
              <a:chExt cx="464801" cy="1483687"/>
            </a:xfrm>
          </p:grpSpPr>
          <p:cxnSp>
            <p:nvCxnSpPr>
              <p:cNvPr id="334" name="直接连接符 333"/>
              <p:cNvCxnSpPr/>
              <p:nvPr/>
            </p:nvCxnSpPr>
            <p:spPr>
              <a:xfrm>
                <a:off x="7656849" y="2309091"/>
                <a:ext cx="44450" cy="275359"/>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p:nvPr/>
            </p:nvCxnSpPr>
            <p:spPr>
              <a:xfrm>
                <a:off x="7701299" y="2621660"/>
                <a:ext cx="36850" cy="396250"/>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p:nvPr/>
            </p:nvCxnSpPr>
            <p:spPr>
              <a:xfrm>
                <a:off x="7738149" y="2990320"/>
                <a:ext cx="21551" cy="165630"/>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p:nvPr/>
            </p:nvCxnSpPr>
            <p:spPr>
              <a:xfrm flipH="1">
                <a:off x="7755851" y="3159125"/>
                <a:ext cx="3849" cy="396250"/>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nvCxnSpPr>
            <p:spPr>
              <a:xfrm>
                <a:off x="7755851" y="3527425"/>
                <a:ext cx="365799" cy="4839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p:nvPr/>
            </p:nvCxnSpPr>
            <p:spPr>
              <a:xfrm flipH="1">
                <a:off x="8054494" y="3575820"/>
                <a:ext cx="53781" cy="216958"/>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grpSp>
        <p:cxnSp>
          <p:nvCxnSpPr>
            <p:cNvPr id="276" name="直接连接符 275"/>
            <p:cNvCxnSpPr/>
            <p:nvPr/>
          </p:nvCxnSpPr>
          <p:spPr>
            <a:xfrm>
              <a:off x="7747001" y="3626187"/>
              <a:ext cx="301624" cy="137377"/>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277" name="直接连接符 276"/>
            <p:cNvCxnSpPr/>
            <p:nvPr/>
          </p:nvCxnSpPr>
          <p:spPr>
            <a:xfrm>
              <a:off x="7506568" y="2819785"/>
              <a:ext cx="128729" cy="33616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p:nvPr/>
          </p:nvCxnSpPr>
          <p:spPr>
            <a:xfrm>
              <a:off x="6913901" y="2974302"/>
              <a:ext cx="603057" cy="137198"/>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79" name="直接连接符 278"/>
            <p:cNvCxnSpPr/>
            <p:nvPr/>
          </p:nvCxnSpPr>
          <p:spPr>
            <a:xfrm>
              <a:off x="7502621" y="3118500"/>
              <a:ext cx="154228" cy="27590"/>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a:xfrm>
              <a:off x="7631161" y="3138680"/>
              <a:ext cx="142876" cy="980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7175694" y="3031211"/>
              <a:ext cx="839063" cy="1238202"/>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flipH="1">
              <a:off x="7131244" y="3721051"/>
              <a:ext cx="9524" cy="48856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6761212" y="3357250"/>
              <a:ext cx="370032" cy="105617"/>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flipV="1">
              <a:off x="7122587" y="3386546"/>
              <a:ext cx="387734" cy="59459"/>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flipV="1">
              <a:off x="7502621" y="3134652"/>
              <a:ext cx="140664" cy="243429"/>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flipH="1" flipV="1">
              <a:off x="7502620" y="3372764"/>
              <a:ext cx="250344" cy="153852"/>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7501130" y="3372860"/>
              <a:ext cx="116706" cy="451982"/>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7621684" y="3825621"/>
              <a:ext cx="248468" cy="34627"/>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flipV="1">
              <a:off x="7852280" y="3779853"/>
              <a:ext cx="222262" cy="90764"/>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flipH="1" flipV="1">
              <a:off x="6623197" y="3462867"/>
              <a:ext cx="1129767" cy="163320"/>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p:nvPr/>
          </p:nvCxnSpPr>
          <p:spPr>
            <a:xfrm>
              <a:off x="6335860" y="3320559"/>
              <a:ext cx="284303" cy="142308"/>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flipH="1">
              <a:off x="7096441" y="4193478"/>
              <a:ext cx="39565" cy="34670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02" name="直接连接符 301"/>
            <p:cNvCxnSpPr/>
            <p:nvPr/>
          </p:nvCxnSpPr>
          <p:spPr>
            <a:xfrm flipV="1">
              <a:off x="7141013" y="4091960"/>
              <a:ext cx="174334" cy="108311"/>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a:off x="7088486" y="4531782"/>
              <a:ext cx="358266" cy="134262"/>
            </a:xfrm>
            <a:prstGeom prst="line">
              <a:avLst/>
            </a:prstGeom>
            <a:ln w="19050">
              <a:solidFill>
                <a:srgbClr val="00B050"/>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p:nvPr/>
          </p:nvCxnSpPr>
          <p:spPr>
            <a:xfrm flipV="1">
              <a:off x="7720012" y="4258017"/>
              <a:ext cx="301481" cy="28377"/>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p:nvPr/>
          </p:nvCxnSpPr>
          <p:spPr>
            <a:xfrm>
              <a:off x="8011769" y="4269414"/>
              <a:ext cx="311205" cy="9236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09" name="直接连接符 308"/>
            <p:cNvCxnSpPr/>
            <p:nvPr/>
          </p:nvCxnSpPr>
          <p:spPr>
            <a:xfrm>
              <a:off x="8303526" y="4352350"/>
              <a:ext cx="120807" cy="4520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p:nvPr/>
          </p:nvCxnSpPr>
          <p:spPr>
            <a:xfrm>
              <a:off x="8406262" y="4397555"/>
              <a:ext cx="120807" cy="4520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flipH="1">
              <a:off x="8363929" y="4441882"/>
              <a:ext cx="154672" cy="159751"/>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flipH="1">
              <a:off x="8238836" y="4601633"/>
              <a:ext cx="125093" cy="7987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flipH="1" flipV="1">
              <a:off x="8011769" y="4521530"/>
              <a:ext cx="234975" cy="157654"/>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14" name="直接连接符 313"/>
            <p:cNvCxnSpPr/>
            <p:nvPr/>
          </p:nvCxnSpPr>
          <p:spPr>
            <a:xfrm flipH="1" flipV="1">
              <a:off x="7703776" y="4301756"/>
              <a:ext cx="317717" cy="225789"/>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15" name="直接连接符 314"/>
            <p:cNvCxnSpPr/>
            <p:nvPr/>
          </p:nvCxnSpPr>
          <p:spPr>
            <a:xfrm flipH="1">
              <a:off x="8225964" y="4681508"/>
              <a:ext cx="18743" cy="144371"/>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p:nvPr/>
          </p:nvCxnSpPr>
          <p:spPr>
            <a:xfrm flipH="1">
              <a:off x="8205395" y="4838792"/>
              <a:ext cx="18744" cy="215808"/>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17" name="直接连接符 316"/>
            <p:cNvCxnSpPr/>
            <p:nvPr/>
          </p:nvCxnSpPr>
          <p:spPr>
            <a:xfrm flipH="1">
              <a:off x="8121650" y="5083067"/>
              <a:ext cx="78360" cy="423904"/>
            </a:xfrm>
            <a:prstGeom prst="line">
              <a:avLst/>
            </a:prstGeom>
            <a:ln w="19050">
              <a:solidFill>
                <a:srgbClr val="00B05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8" name="直接连接符 317"/>
            <p:cNvCxnSpPr/>
            <p:nvPr/>
          </p:nvCxnSpPr>
          <p:spPr>
            <a:xfrm flipV="1">
              <a:off x="7169870" y="4983842"/>
              <a:ext cx="604167" cy="105329"/>
            </a:xfrm>
            <a:prstGeom prst="line">
              <a:avLst/>
            </a:prstGeom>
            <a:ln w="19050">
              <a:solidFill>
                <a:srgbClr val="00B050"/>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9" name="直接连接符 318"/>
            <p:cNvCxnSpPr/>
            <p:nvPr/>
          </p:nvCxnSpPr>
          <p:spPr>
            <a:xfrm>
              <a:off x="4837642" y="2273878"/>
              <a:ext cx="1498218" cy="1301942"/>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20" name="直接连接符 319"/>
            <p:cNvCxnSpPr/>
            <p:nvPr/>
          </p:nvCxnSpPr>
          <p:spPr>
            <a:xfrm flipH="1" flipV="1">
              <a:off x="6318437" y="3561631"/>
              <a:ext cx="1099223" cy="350354"/>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4209090" y="1970193"/>
              <a:ext cx="2136677" cy="1793371"/>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flipH="1" flipV="1">
              <a:off x="6345767" y="3765825"/>
              <a:ext cx="1678420" cy="776106"/>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flipH="1" flipV="1">
              <a:off x="6785264" y="3368003"/>
              <a:ext cx="672133" cy="1296233"/>
            </a:xfrm>
            <a:prstGeom prst="line">
              <a:avLst/>
            </a:prstGeom>
            <a:ln w="19050">
              <a:solidFill>
                <a:srgbClr val="017072"/>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6346012" y="3449019"/>
              <a:ext cx="386717" cy="642941"/>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5330144" y="3646632"/>
              <a:ext cx="1982906" cy="425402"/>
            </a:xfrm>
            <a:prstGeom prst="line">
              <a:avLst/>
            </a:prstGeom>
            <a:ln w="19050">
              <a:solidFill>
                <a:srgbClr val="01707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flipH="1" flipV="1">
              <a:off x="6732729" y="4099100"/>
              <a:ext cx="1631200" cy="705786"/>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flipH="1">
              <a:off x="5562315" y="4527863"/>
              <a:ext cx="2801614" cy="311904"/>
            </a:xfrm>
            <a:prstGeom prst="line">
              <a:avLst/>
            </a:prstGeom>
            <a:ln w="19050">
              <a:solidFill>
                <a:srgbClr val="01707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a:xfrm flipH="1">
              <a:off x="5675087" y="4559888"/>
              <a:ext cx="2826798" cy="401155"/>
            </a:xfrm>
            <a:prstGeom prst="line">
              <a:avLst/>
            </a:prstGeom>
            <a:ln w="19050">
              <a:solidFill>
                <a:srgbClr val="01707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a:off x="5675087" y="4943758"/>
              <a:ext cx="2077877" cy="110842"/>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flipH="1">
              <a:off x="7733125" y="4943758"/>
              <a:ext cx="396131" cy="119578"/>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a:xfrm>
              <a:off x="5584311" y="5064456"/>
              <a:ext cx="2077877" cy="110842"/>
            </a:xfrm>
            <a:prstGeom prst="line">
              <a:avLst/>
            </a:prstGeom>
            <a:ln w="19050">
              <a:solidFill>
                <a:srgbClr val="017072"/>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2" name="直接连接符 331"/>
            <p:cNvCxnSpPr/>
            <p:nvPr/>
          </p:nvCxnSpPr>
          <p:spPr>
            <a:xfrm>
              <a:off x="5211600" y="2916473"/>
              <a:ext cx="1903690" cy="2276111"/>
            </a:xfrm>
            <a:prstGeom prst="line">
              <a:avLst/>
            </a:prstGeom>
            <a:ln w="19050">
              <a:solidFill>
                <a:srgbClr val="01707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3" name="直接连接符 332"/>
            <p:cNvCxnSpPr/>
            <p:nvPr/>
          </p:nvCxnSpPr>
          <p:spPr>
            <a:xfrm flipV="1">
              <a:off x="5549261" y="4252009"/>
              <a:ext cx="2462508" cy="990771"/>
            </a:xfrm>
            <a:prstGeom prst="line">
              <a:avLst/>
            </a:prstGeom>
            <a:ln w="19050">
              <a:solidFill>
                <a:srgbClr val="017072"/>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93" name="组合 292"/>
          <p:cNvGrpSpPr/>
          <p:nvPr/>
        </p:nvGrpSpPr>
        <p:grpSpPr>
          <a:xfrm>
            <a:off x="6640141" y="2375154"/>
            <a:ext cx="5134259" cy="3576410"/>
            <a:chOff x="6593365" y="2397183"/>
            <a:chExt cx="4818332" cy="3356342"/>
          </a:xfrm>
        </p:grpSpPr>
        <p:sp>
          <p:nvSpPr>
            <p:cNvPr id="292" name="矩形 291"/>
            <p:cNvSpPr/>
            <p:nvPr/>
          </p:nvSpPr>
          <p:spPr>
            <a:xfrm>
              <a:off x="10273244" y="2397183"/>
              <a:ext cx="1138453" cy="307777"/>
            </a:xfrm>
            <a:prstGeom prst="rect">
              <a:avLst/>
            </a:prstGeom>
          </p:spPr>
          <p:txBody>
            <a:bodyPr wrap="none">
              <a:spAutoFit/>
            </a:bodyPr>
            <a:lstStyle/>
            <a:p>
              <a:r>
                <a:rPr lang="en-US" altLang="zh-CN" sz="1400" b="1" dirty="0">
                  <a:solidFill>
                    <a:srgbClr val="1C6856"/>
                  </a:solidFill>
                  <a:latin typeface="tahoma" panose="020B0604030504040204" pitchFamily="34" charset="0"/>
                </a:rPr>
                <a:t>Northeast </a:t>
              </a:r>
              <a:endParaRPr lang="zh-CN" altLang="en-US" sz="1400" dirty="0">
                <a:solidFill>
                  <a:srgbClr val="1C6856"/>
                </a:solidFill>
              </a:endParaRPr>
            </a:p>
          </p:txBody>
        </p:sp>
        <p:sp>
          <p:nvSpPr>
            <p:cNvPr id="294" name="矩形 293"/>
            <p:cNvSpPr/>
            <p:nvPr/>
          </p:nvSpPr>
          <p:spPr>
            <a:xfrm>
              <a:off x="10493188" y="4566519"/>
              <a:ext cx="570990" cy="307777"/>
            </a:xfrm>
            <a:prstGeom prst="rect">
              <a:avLst/>
            </a:prstGeom>
          </p:spPr>
          <p:txBody>
            <a:bodyPr wrap="none">
              <a:spAutoFit/>
            </a:bodyPr>
            <a:lstStyle/>
            <a:p>
              <a:r>
                <a:rPr lang="en-US" altLang="zh-CN" sz="1400" b="1" dirty="0">
                  <a:solidFill>
                    <a:srgbClr val="1C6856"/>
                  </a:solidFill>
                  <a:latin typeface="tahoma" panose="020B0604030504040204" pitchFamily="34" charset="0"/>
                </a:rPr>
                <a:t>East</a:t>
              </a:r>
              <a:endParaRPr lang="zh-CN" altLang="en-US" sz="1400" dirty="0">
                <a:solidFill>
                  <a:srgbClr val="1C6856"/>
                </a:solidFill>
              </a:endParaRPr>
            </a:p>
          </p:txBody>
        </p:sp>
        <p:sp>
          <p:nvSpPr>
            <p:cNvPr id="295" name="矩形 294"/>
            <p:cNvSpPr/>
            <p:nvPr/>
          </p:nvSpPr>
          <p:spPr>
            <a:xfrm>
              <a:off x="8879389" y="3377382"/>
              <a:ext cx="702436" cy="307777"/>
            </a:xfrm>
            <a:prstGeom prst="rect">
              <a:avLst/>
            </a:prstGeom>
          </p:spPr>
          <p:txBody>
            <a:bodyPr wrap="none">
              <a:spAutoFit/>
            </a:bodyPr>
            <a:lstStyle/>
            <a:p>
              <a:r>
                <a:rPr lang="en-US" altLang="zh-CN" sz="1400" b="1" dirty="0">
                  <a:solidFill>
                    <a:srgbClr val="1C6856"/>
                  </a:solidFill>
                  <a:latin typeface="tahoma" panose="020B0604030504040204" pitchFamily="34" charset="0"/>
                </a:rPr>
                <a:t>North</a:t>
              </a:r>
              <a:endParaRPr lang="zh-CN" altLang="en-US" sz="1400" dirty="0">
                <a:solidFill>
                  <a:srgbClr val="1C6856"/>
                </a:solidFill>
              </a:endParaRPr>
            </a:p>
          </p:txBody>
        </p:sp>
        <p:sp>
          <p:nvSpPr>
            <p:cNvPr id="296" name="矩形 295"/>
            <p:cNvSpPr/>
            <p:nvPr/>
          </p:nvSpPr>
          <p:spPr>
            <a:xfrm>
              <a:off x="8903821" y="4345629"/>
              <a:ext cx="843501" cy="307777"/>
            </a:xfrm>
            <a:prstGeom prst="rect">
              <a:avLst/>
            </a:prstGeom>
          </p:spPr>
          <p:txBody>
            <a:bodyPr wrap="none">
              <a:spAutoFit/>
            </a:bodyPr>
            <a:lstStyle/>
            <a:p>
              <a:r>
                <a:rPr lang="en-US" altLang="zh-CN" sz="1400" b="1" dirty="0">
                  <a:solidFill>
                    <a:srgbClr val="1C6856"/>
                  </a:solidFill>
                  <a:latin typeface="tahoma" panose="020B0604030504040204" pitchFamily="34" charset="0"/>
                </a:rPr>
                <a:t>Central</a:t>
              </a:r>
              <a:endParaRPr lang="zh-CN" altLang="en-US" sz="1400" dirty="0">
                <a:solidFill>
                  <a:srgbClr val="1C6856"/>
                </a:solidFill>
              </a:endParaRPr>
            </a:p>
          </p:txBody>
        </p:sp>
        <p:sp>
          <p:nvSpPr>
            <p:cNvPr id="297" name="矩形 296"/>
            <p:cNvSpPr/>
            <p:nvPr/>
          </p:nvSpPr>
          <p:spPr>
            <a:xfrm>
              <a:off x="6951263" y="4390587"/>
              <a:ext cx="1204176" cy="307777"/>
            </a:xfrm>
            <a:prstGeom prst="rect">
              <a:avLst/>
            </a:prstGeom>
          </p:spPr>
          <p:txBody>
            <a:bodyPr wrap="none">
              <a:spAutoFit/>
            </a:bodyPr>
            <a:lstStyle/>
            <a:p>
              <a:r>
                <a:rPr lang="en-US" altLang="zh-CN" sz="1400" b="1" dirty="0">
                  <a:solidFill>
                    <a:srgbClr val="1C6856"/>
                  </a:solidFill>
                  <a:latin typeface="tahoma" panose="020B0604030504040204" pitchFamily="34" charset="0"/>
                </a:rPr>
                <a:t>Southwest </a:t>
              </a:r>
              <a:endParaRPr lang="zh-CN" altLang="en-US" sz="1400" dirty="0">
                <a:solidFill>
                  <a:srgbClr val="1C6856"/>
                </a:solidFill>
              </a:endParaRPr>
            </a:p>
          </p:txBody>
        </p:sp>
        <p:sp>
          <p:nvSpPr>
            <p:cNvPr id="298" name="矩形 297"/>
            <p:cNvSpPr/>
            <p:nvPr/>
          </p:nvSpPr>
          <p:spPr>
            <a:xfrm>
              <a:off x="6593365" y="2967199"/>
              <a:ext cx="1138453" cy="307777"/>
            </a:xfrm>
            <a:prstGeom prst="rect">
              <a:avLst/>
            </a:prstGeom>
          </p:spPr>
          <p:txBody>
            <a:bodyPr wrap="none">
              <a:spAutoFit/>
            </a:bodyPr>
            <a:lstStyle/>
            <a:p>
              <a:r>
                <a:rPr lang="en-US" altLang="zh-CN" sz="1400" b="1" dirty="0">
                  <a:solidFill>
                    <a:srgbClr val="1C6856"/>
                  </a:solidFill>
                  <a:latin typeface="tahoma" panose="020B0604030504040204" pitchFamily="34" charset="0"/>
                </a:rPr>
                <a:t>Northwest</a:t>
              </a:r>
              <a:endParaRPr lang="zh-CN" altLang="en-US" sz="1400" dirty="0">
                <a:solidFill>
                  <a:srgbClr val="1C6856"/>
                </a:solidFill>
              </a:endParaRPr>
            </a:p>
          </p:txBody>
        </p:sp>
        <p:sp>
          <p:nvSpPr>
            <p:cNvPr id="299" name="矩形 298"/>
            <p:cNvSpPr/>
            <p:nvPr/>
          </p:nvSpPr>
          <p:spPr>
            <a:xfrm>
              <a:off x="9018557" y="5445748"/>
              <a:ext cx="715260" cy="307777"/>
            </a:xfrm>
            <a:prstGeom prst="rect">
              <a:avLst/>
            </a:prstGeom>
          </p:spPr>
          <p:txBody>
            <a:bodyPr wrap="none">
              <a:spAutoFit/>
            </a:bodyPr>
            <a:lstStyle/>
            <a:p>
              <a:r>
                <a:rPr lang="en-US" altLang="zh-CN" sz="1400" b="1" dirty="0">
                  <a:solidFill>
                    <a:srgbClr val="1C6856"/>
                  </a:solidFill>
                  <a:latin typeface="tahoma" panose="020B0604030504040204" pitchFamily="34" charset="0"/>
                </a:rPr>
                <a:t>South</a:t>
              </a:r>
              <a:endParaRPr lang="zh-CN" altLang="en-US" sz="1400" b="1" dirty="0">
                <a:solidFill>
                  <a:srgbClr val="1C6856"/>
                </a:solidFill>
                <a:latin typeface="tahoma" panose="020B0604030504040204" pitchFamily="34" charset="0"/>
              </a:endParaRPr>
            </a:p>
          </p:txBody>
        </p:sp>
      </p:grpSp>
      <p:sp>
        <p:nvSpPr>
          <p:cNvPr id="346" name="矩形 345"/>
          <p:cNvSpPr/>
          <p:nvPr/>
        </p:nvSpPr>
        <p:spPr>
          <a:xfrm>
            <a:off x="9738257" y="6104133"/>
            <a:ext cx="2142422" cy="276999"/>
          </a:xfrm>
          <a:prstGeom prst="rect">
            <a:avLst/>
          </a:prstGeom>
        </p:spPr>
        <p:txBody>
          <a:bodyPr wrap="square">
            <a:spAutoFit/>
          </a:bodyPr>
          <a:lstStyle/>
          <a:p>
            <a:r>
              <a:rPr lang="en-US" altLang="zh-CN" sz="1200" dirty="0">
                <a:solidFill>
                  <a:srgbClr val="1C6856"/>
                </a:solidFill>
              </a:rPr>
              <a:t>UHV AC in operation</a:t>
            </a:r>
          </a:p>
        </p:txBody>
      </p:sp>
      <p:sp>
        <p:nvSpPr>
          <p:cNvPr id="347" name="矩形 346"/>
          <p:cNvSpPr/>
          <p:nvPr/>
        </p:nvSpPr>
        <p:spPr>
          <a:xfrm>
            <a:off x="9738257" y="6387486"/>
            <a:ext cx="2142422" cy="276999"/>
          </a:xfrm>
          <a:prstGeom prst="rect">
            <a:avLst/>
          </a:prstGeom>
        </p:spPr>
        <p:txBody>
          <a:bodyPr wrap="square">
            <a:spAutoFit/>
          </a:bodyPr>
          <a:lstStyle/>
          <a:p>
            <a:r>
              <a:rPr lang="en-US" altLang="zh-CN" sz="1200" dirty="0">
                <a:solidFill>
                  <a:srgbClr val="1C6856"/>
                </a:solidFill>
              </a:rPr>
              <a:t>UHV DC in operation</a:t>
            </a:r>
          </a:p>
        </p:txBody>
      </p:sp>
      <p:sp>
        <p:nvSpPr>
          <p:cNvPr id="348" name="矩形 347"/>
          <p:cNvSpPr/>
          <p:nvPr/>
        </p:nvSpPr>
        <p:spPr>
          <a:xfrm>
            <a:off x="6667849" y="6098246"/>
            <a:ext cx="2142422" cy="276999"/>
          </a:xfrm>
          <a:prstGeom prst="rect">
            <a:avLst/>
          </a:prstGeom>
        </p:spPr>
        <p:txBody>
          <a:bodyPr wrap="square">
            <a:spAutoFit/>
          </a:bodyPr>
          <a:lstStyle/>
          <a:p>
            <a:r>
              <a:rPr lang="en-US" altLang="zh-CN" sz="1200" dirty="0">
                <a:solidFill>
                  <a:srgbClr val="1C6856"/>
                </a:solidFill>
              </a:rPr>
              <a:t>UHV AC under constriction</a:t>
            </a:r>
          </a:p>
        </p:txBody>
      </p:sp>
      <p:sp>
        <p:nvSpPr>
          <p:cNvPr id="349" name="矩形 348"/>
          <p:cNvSpPr/>
          <p:nvPr/>
        </p:nvSpPr>
        <p:spPr>
          <a:xfrm>
            <a:off x="6667849" y="6381598"/>
            <a:ext cx="2142422" cy="276999"/>
          </a:xfrm>
          <a:prstGeom prst="rect">
            <a:avLst/>
          </a:prstGeom>
        </p:spPr>
        <p:txBody>
          <a:bodyPr wrap="square">
            <a:spAutoFit/>
          </a:bodyPr>
          <a:lstStyle/>
          <a:p>
            <a:r>
              <a:rPr lang="en-US" altLang="zh-CN" sz="1200" dirty="0">
                <a:solidFill>
                  <a:srgbClr val="1C6856"/>
                </a:solidFill>
              </a:rPr>
              <a:t>UHV DC under constriction</a:t>
            </a:r>
          </a:p>
        </p:txBody>
      </p:sp>
      <p:cxnSp>
        <p:nvCxnSpPr>
          <p:cNvPr id="415" name="直接连接符 414"/>
          <p:cNvCxnSpPr/>
          <p:nvPr/>
        </p:nvCxnSpPr>
        <p:spPr>
          <a:xfrm flipV="1">
            <a:off x="11378525" y="6269520"/>
            <a:ext cx="297693" cy="1"/>
          </a:xfrm>
          <a:prstGeom prst="line">
            <a:avLst/>
          </a:prstGeom>
          <a:ln w="19050">
            <a:solidFill>
              <a:srgbClr val="00D25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6" name="直接连接符 415"/>
          <p:cNvCxnSpPr/>
          <p:nvPr/>
        </p:nvCxnSpPr>
        <p:spPr>
          <a:xfrm flipV="1">
            <a:off x="11378525" y="6549927"/>
            <a:ext cx="297693" cy="1"/>
          </a:xfrm>
          <a:prstGeom prst="line">
            <a:avLst/>
          </a:prstGeom>
          <a:ln w="19050">
            <a:solidFill>
              <a:srgbClr val="01707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7" name="直接连接符 416"/>
          <p:cNvCxnSpPr/>
          <p:nvPr/>
        </p:nvCxnSpPr>
        <p:spPr>
          <a:xfrm flipV="1">
            <a:off x="8736951" y="6273028"/>
            <a:ext cx="297693" cy="1"/>
          </a:xfrm>
          <a:prstGeom prst="line">
            <a:avLst/>
          </a:prstGeom>
          <a:ln w="19050">
            <a:solidFill>
              <a:srgbClr val="00D25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8" name="直接连接符 417"/>
          <p:cNvCxnSpPr/>
          <p:nvPr/>
        </p:nvCxnSpPr>
        <p:spPr>
          <a:xfrm flipV="1">
            <a:off x="8736951" y="6553435"/>
            <a:ext cx="297693" cy="1"/>
          </a:xfrm>
          <a:prstGeom prst="line">
            <a:avLst/>
          </a:prstGeom>
          <a:ln w="19050">
            <a:solidFill>
              <a:srgbClr val="01707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170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 name="Picture 4" descr="https://gimg2.baidu.com/image_search/src=http%3A%2F%2Fpic.vjshi.com%2F2016-12-01%2F07abfd5a0cf9912c83293b8c3172e903%2F00002.jpg%3Fx-oss-process%3Dstyle%2Fwatermark&amp;refer=http%3A%2F%2Fpic.vjshi.com&amp;app=2002&amp;size=f9999,10000&amp;q=a80&amp;n=0&amp;g=0n&amp;fmt=jpeg?sec=1640399212&amp;t=dbef35e3502fc37e8eef09e6cf34140c"/>
          <p:cNvPicPr>
            <a:picLocks noChangeAspect="1" noChangeArrowheads="1"/>
          </p:cNvPicPr>
          <p:nvPr/>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555"/>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08" name="矩形 307"/>
          <p:cNvSpPr/>
          <p:nvPr/>
        </p:nvSpPr>
        <p:spPr>
          <a:xfrm>
            <a:off x="0" y="0"/>
            <a:ext cx="12192000" cy="6888701"/>
          </a:xfrm>
          <a:prstGeom prst="rect">
            <a:avLst/>
          </a:prstGeom>
          <a:gradFill flip="none" rotWithShape="1">
            <a:gsLst>
              <a:gs pos="0">
                <a:srgbClr val="309992">
                  <a:alpha val="80000"/>
                </a:srgbClr>
              </a:gs>
              <a:gs pos="50000">
                <a:srgbClr val="98CCC9"/>
              </a:gs>
              <a:gs pos="89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a:stretch>
            <a:fillRect/>
          </a:stretch>
        </p:blipFill>
        <p:spPr>
          <a:xfrm>
            <a:off x="9718402" y="193689"/>
            <a:ext cx="1987958" cy="716678"/>
          </a:xfrm>
          <a:prstGeom prst="rect">
            <a:avLst/>
          </a:prstGeom>
        </p:spPr>
      </p:pic>
      <p:sp>
        <p:nvSpPr>
          <p:cNvPr id="11" name="矩形 10"/>
          <p:cNvSpPr/>
          <p:nvPr/>
        </p:nvSpPr>
        <p:spPr>
          <a:xfrm>
            <a:off x="68704" y="317365"/>
            <a:ext cx="11027698" cy="584775"/>
          </a:xfrm>
          <a:prstGeom prst="rect">
            <a:avLst/>
          </a:prstGeom>
        </p:spPr>
        <p:txBody>
          <a:bodyPr wrap="square">
            <a:spAutoFit/>
          </a:bodyPr>
          <a:lstStyle/>
          <a:p>
            <a:r>
              <a:rPr lang="en-US" altLang="zh-CN" sz="3200" b="1" dirty="0">
                <a:solidFill>
                  <a:srgbClr val="0B6A68"/>
                </a:solidFill>
                <a:latin typeface="Arial" panose="020B0604020202020204" pitchFamily="34" charset="0"/>
                <a:ea typeface="Times New Roman" panose="02020603050405020304" pitchFamily="18" charset="0"/>
                <a:cs typeface="Times New Roman" panose="02020603050405020304" pitchFamily="18" charset="0"/>
              </a:rPr>
              <a:t>Justification on differential protection backup</a:t>
            </a:r>
            <a:endParaRPr lang="en-US" altLang="zh-CN" sz="3200" b="1" baseline="30000" dirty="0">
              <a:solidFill>
                <a:srgbClr val="0B6A68"/>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6" name="矩形 5"/>
          <p:cNvSpPr/>
          <p:nvPr/>
        </p:nvSpPr>
        <p:spPr>
          <a:xfrm>
            <a:off x="0" y="1087660"/>
            <a:ext cx="11184556" cy="436340"/>
          </a:xfrm>
          <a:prstGeom prst="rect">
            <a:avLst/>
          </a:prstGeom>
          <a:solidFill>
            <a:srgbClr val="1B6E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608066" y="1087660"/>
            <a:ext cx="583933" cy="436340"/>
          </a:xfrm>
          <a:prstGeom prst="rect">
            <a:avLst/>
          </a:prstGeom>
          <a:solidFill>
            <a:srgbClr val="1B6E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43405" y="1599433"/>
            <a:ext cx="6530347" cy="2082621"/>
          </a:xfrm>
          <a:prstGeom prst="rect">
            <a:avLst/>
          </a:prstGeom>
        </p:spPr>
        <p:txBody>
          <a:bodyPr wrap="square">
            <a:spAutoFit/>
          </a:bodyPr>
          <a:lstStyle/>
          <a:p>
            <a:pPr marL="342900" lvl="1" indent="-342900" algn="just">
              <a:spcBef>
                <a:spcPts val="1000"/>
              </a:spcBef>
              <a:spcAft>
                <a:spcPts val="800"/>
              </a:spcAft>
              <a:buFont typeface="Arial" panose="020B0604020202020204" pitchFamily="34" charset="0"/>
              <a:buChar char="■"/>
            </a:pPr>
            <a:r>
              <a:rPr lang="en-US" altLang="zh-CN" sz="2000" b="1" dirty="0">
                <a:solidFill>
                  <a:srgbClr val="017072"/>
                </a:solidFill>
                <a:latin typeface="Arial" panose="020B0604020202020204" pitchFamily="34" charset="0"/>
                <a:cs typeface="Times New Roman" panose="02020603050405020304" pitchFamily="18" charset="0"/>
              </a:rPr>
              <a:t>Differential protection </a:t>
            </a:r>
          </a:p>
          <a:p>
            <a:pPr marL="742950" lvl="2" indent="-285750" algn="just">
              <a:spcAft>
                <a:spcPts val="800"/>
              </a:spcAft>
              <a:buFont typeface="Arial" panose="020B0604020202020204" pitchFamily="34" charset="0"/>
              <a:buChar char="•"/>
            </a:pPr>
            <a:r>
              <a:rPr lang="en-US" altLang="zh-CN" sz="1600" dirty="0">
                <a:solidFill>
                  <a:schemeClr val="tx1">
                    <a:lumMod val="75000"/>
                    <a:lumOff val="25000"/>
                  </a:schemeClr>
                </a:solidFill>
              </a:rPr>
              <a:t>Differential protection is used to </a:t>
            </a:r>
            <a:r>
              <a:rPr lang="en-US" altLang="zh-CN" sz="1600" b="1" dirty="0"/>
              <a:t>protect the power line </a:t>
            </a:r>
            <a:r>
              <a:rPr lang="en-US" altLang="zh-CN" sz="1600" dirty="0">
                <a:solidFill>
                  <a:schemeClr val="tx1">
                    <a:lumMod val="75000"/>
                    <a:lumOff val="25000"/>
                  </a:schemeClr>
                </a:solidFill>
              </a:rPr>
              <a:t>from being burnt down and any secondary damages a fireball blaze on the power line can cause.</a:t>
            </a:r>
          </a:p>
          <a:p>
            <a:pPr marL="742950" lvl="2" indent="-285750" algn="just">
              <a:spcAft>
                <a:spcPts val="800"/>
              </a:spcAft>
              <a:buFont typeface="Arial" panose="020B0604020202020204" pitchFamily="34" charset="0"/>
              <a:buChar char="•"/>
            </a:pPr>
            <a:r>
              <a:rPr lang="en-US" altLang="zh-CN" sz="1600" dirty="0">
                <a:solidFill>
                  <a:schemeClr val="tx1">
                    <a:lumMod val="75000"/>
                    <a:lumOff val="25000"/>
                  </a:schemeClr>
                </a:solidFill>
              </a:rPr>
              <a:t>The mechanism of line current differential protection follows the Kirchhoff's current law, which is that the sum of currents at a junction of a circuit equals to zero.</a:t>
            </a:r>
          </a:p>
        </p:txBody>
      </p:sp>
      <p:sp>
        <p:nvSpPr>
          <p:cNvPr id="236" name="矩形 235"/>
          <p:cNvSpPr/>
          <p:nvPr/>
        </p:nvSpPr>
        <p:spPr>
          <a:xfrm>
            <a:off x="450658" y="3642696"/>
            <a:ext cx="6530346" cy="2923877"/>
          </a:xfrm>
          <a:prstGeom prst="rect">
            <a:avLst/>
          </a:prstGeom>
        </p:spPr>
        <p:txBody>
          <a:bodyPr wrap="square">
            <a:spAutoFit/>
          </a:bodyPr>
          <a:lstStyle/>
          <a:p>
            <a:pPr marL="342900" indent="-342900" algn="just">
              <a:spcAft>
                <a:spcPts val="800"/>
              </a:spcAft>
              <a:buFont typeface="Arial" panose="020B0604020202020204" pitchFamily="34" charset="0"/>
              <a:buChar char="■"/>
            </a:pPr>
            <a:r>
              <a:rPr lang="en-US" altLang="zh-CN" sz="2000" b="1" dirty="0">
                <a:solidFill>
                  <a:srgbClr val="017072"/>
                </a:solidFill>
                <a:latin typeface="Arial" panose="020B0604020202020204" pitchFamily="34" charset="0"/>
                <a:cs typeface="Times New Roman" panose="02020603050405020304" pitchFamily="18" charset="0"/>
              </a:rPr>
              <a:t>5G back up for differential protection</a:t>
            </a:r>
          </a:p>
          <a:p>
            <a:pPr marL="742950" lvl="2" indent="-285750" algn="just">
              <a:spcAft>
                <a:spcPts val="800"/>
              </a:spcAft>
              <a:buFont typeface="Arial" panose="020B0604020202020204" pitchFamily="34" charset="0"/>
              <a:buChar char="•"/>
            </a:pPr>
            <a:r>
              <a:rPr lang="en-US" altLang="zh-CN" sz="1600" dirty="0">
                <a:solidFill>
                  <a:schemeClr val="tx1">
                    <a:lumMod val="75000"/>
                    <a:lumOff val="25000"/>
                  </a:schemeClr>
                </a:solidFill>
              </a:rPr>
              <a:t>Traditional differential protection is usually in an 1+1(even 1+N)</a:t>
            </a:r>
            <a:r>
              <a:rPr lang="zh-CN" altLang="en-US" sz="1600" dirty="0">
                <a:solidFill>
                  <a:schemeClr val="tx1">
                    <a:lumMod val="75000"/>
                    <a:lumOff val="25000"/>
                  </a:schemeClr>
                </a:solidFill>
              </a:rPr>
              <a:t> </a:t>
            </a:r>
            <a:r>
              <a:rPr lang="en-US" altLang="zh-CN" sz="1600" dirty="0">
                <a:solidFill>
                  <a:schemeClr val="tx1">
                    <a:lumMod val="75000"/>
                    <a:lumOff val="25000"/>
                  </a:schemeClr>
                </a:solidFill>
              </a:rPr>
              <a:t>backup mode via optical fiber. Optical fiber always brings very </a:t>
            </a:r>
            <a:r>
              <a:rPr lang="en-US" altLang="zh-CN" sz="1600" b="1" dirty="0"/>
              <a:t>high cost</a:t>
            </a:r>
            <a:r>
              <a:rPr lang="en-US" altLang="zh-CN" sz="1600" dirty="0"/>
              <a:t> </a:t>
            </a:r>
            <a:r>
              <a:rPr lang="en-US" altLang="zh-CN" sz="1600" dirty="0">
                <a:solidFill>
                  <a:schemeClr val="tx1">
                    <a:lumMod val="75000"/>
                    <a:lumOff val="25000"/>
                  </a:schemeClr>
                </a:solidFill>
              </a:rPr>
              <a:t>and faces </a:t>
            </a:r>
            <a:r>
              <a:rPr lang="en-US" altLang="zh-CN" sz="1600" b="1" dirty="0"/>
              <a:t>great construction difficulty</a:t>
            </a:r>
            <a:r>
              <a:rPr lang="en-US" altLang="zh-CN" sz="1600" b="1" dirty="0">
                <a:solidFill>
                  <a:schemeClr val="tx1">
                    <a:lumMod val="75000"/>
                    <a:lumOff val="25000"/>
                  </a:schemeClr>
                </a:solidFill>
              </a:rPr>
              <a:t> </a:t>
            </a:r>
            <a:r>
              <a:rPr lang="en-US" altLang="zh-CN" sz="1600" dirty="0">
                <a:solidFill>
                  <a:schemeClr val="tx1">
                    <a:lumMod val="75000"/>
                    <a:lumOff val="25000"/>
                  </a:schemeClr>
                </a:solidFill>
              </a:rPr>
              <a:t>in some areas, this lead to a very low penetration rate.</a:t>
            </a:r>
          </a:p>
          <a:p>
            <a:pPr marL="742950" lvl="2" indent="-285750" algn="just">
              <a:spcAft>
                <a:spcPts val="800"/>
              </a:spcAft>
              <a:buFont typeface="Arial" panose="020B0604020202020204" pitchFamily="34" charset="0"/>
              <a:buChar char="•"/>
            </a:pPr>
            <a:r>
              <a:rPr lang="en-US" altLang="zh-CN" sz="1600" b="1" dirty="0"/>
              <a:t>5G NR backup </a:t>
            </a:r>
            <a:r>
              <a:rPr lang="en-US" altLang="zh-CN" sz="1600" dirty="0">
                <a:solidFill>
                  <a:schemeClr val="tx1">
                    <a:lumMod val="75000"/>
                    <a:lumOff val="25000"/>
                  </a:schemeClr>
                </a:solidFill>
              </a:rPr>
              <a:t>mode for differential protection can potentially resolve the issues of optical fiber, and also resolve the concern from grid customers on wireless transmission robustness and is aligned with the differential protection devices which are traditionally equipped by 1+1 or 1+N backup modes.</a:t>
            </a:r>
          </a:p>
        </p:txBody>
      </p:sp>
      <p:sp>
        <p:nvSpPr>
          <p:cNvPr id="493" name="圆角矩形 492"/>
          <p:cNvSpPr/>
          <p:nvPr/>
        </p:nvSpPr>
        <p:spPr>
          <a:xfrm>
            <a:off x="7184375" y="5057350"/>
            <a:ext cx="4711497" cy="1437915"/>
          </a:xfrm>
          <a:prstGeom prst="roundRect">
            <a:avLst>
              <a:gd name="adj" fmla="val 8772"/>
            </a:avLst>
          </a:prstGeom>
          <a:solidFill>
            <a:schemeClr val="bg1">
              <a:alpha val="20000"/>
            </a:schemeClr>
          </a:solidFill>
          <a:ln>
            <a:noFill/>
          </a:ln>
          <a:effectLst>
            <a:outerShdw blurRad="63500" sx="101000" sy="101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17072"/>
              </a:solidFill>
              <a:latin typeface="微软雅黑" panose="020B0503020204020204" pitchFamily="34" charset="-122"/>
              <a:ea typeface="微软雅黑" panose="020B0503020204020204" pitchFamily="34" charset="-122"/>
            </a:endParaRPr>
          </a:p>
        </p:txBody>
      </p:sp>
      <p:sp>
        <p:nvSpPr>
          <p:cNvPr id="494" name="圆角矩形 493"/>
          <p:cNvSpPr/>
          <p:nvPr/>
        </p:nvSpPr>
        <p:spPr>
          <a:xfrm>
            <a:off x="7184376" y="3536505"/>
            <a:ext cx="4711497" cy="1437915"/>
          </a:xfrm>
          <a:prstGeom prst="roundRect">
            <a:avLst>
              <a:gd name="adj" fmla="val 8772"/>
            </a:avLst>
          </a:prstGeom>
          <a:solidFill>
            <a:schemeClr val="bg1">
              <a:alpha val="20000"/>
            </a:schemeClr>
          </a:solidFill>
          <a:ln>
            <a:noFill/>
          </a:ln>
          <a:effectLst>
            <a:outerShdw blurRad="63500" sx="101000" sy="101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387" name="图片 386"/>
          <p:cNvPicPr>
            <a:picLocks noChangeAspect="1"/>
          </p:cNvPicPr>
          <p:nvPr/>
        </p:nvPicPr>
        <p:blipFill>
          <a:blip r:embed="rId4" cstate="print">
            <a:duotone>
              <a:prstClr val="black"/>
              <a:schemeClr val="bg1">
                <a:tint val="45000"/>
                <a:satMod val="400000"/>
              </a:schemeClr>
            </a:duotone>
            <a:extLst>
              <a:ext uri="{28A0092B-C50C-407E-A947-70E740481C1C}">
                <a14:useLocalDpi xmlns:a14="http://schemas.microsoft.com/office/drawing/2010/main" val="0"/>
              </a:ext>
            </a:extLst>
          </a:blip>
          <a:stretch>
            <a:fillRect/>
          </a:stretch>
        </p:blipFill>
        <p:spPr>
          <a:xfrm>
            <a:off x="8229557" y="3900253"/>
            <a:ext cx="347574" cy="311344"/>
          </a:xfrm>
          <a:prstGeom prst="rect">
            <a:avLst/>
          </a:prstGeom>
        </p:spPr>
      </p:pic>
      <p:sp>
        <p:nvSpPr>
          <p:cNvPr id="388" name="文本框 387"/>
          <p:cNvSpPr txBox="1"/>
          <p:nvPr/>
        </p:nvSpPr>
        <p:spPr>
          <a:xfrm>
            <a:off x="8093804" y="4212692"/>
            <a:ext cx="619080" cy="400110"/>
          </a:xfrm>
          <a:prstGeom prst="rect">
            <a:avLst/>
          </a:prstGeom>
          <a:noFill/>
        </p:spPr>
        <p:txBody>
          <a:bodyPr wrap="none" rtlCol="0">
            <a:spAutoFit/>
          </a:bodyPr>
          <a:lstStyle/>
          <a:p>
            <a:pPr algn="ctr"/>
            <a:r>
              <a:rPr lang="en-US" altLang="zh-CN" sz="1000" dirty="0" err="1">
                <a:solidFill>
                  <a:srgbClr val="017072"/>
                </a:solidFill>
              </a:rPr>
              <a:t>Relay_a</a:t>
            </a:r>
            <a:r>
              <a:rPr lang="en-US" altLang="zh-CN" sz="1000" dirty="0">
                <a:solidFill>
                  <a:srgbClr val="017072"/>
                </a:solidFill>
              </a:rPr>
              <a:t> </a:t>
            </a:r>
          </a:p>
          <a:p>
            <a:pPr algn="ctr"/>
            <a:r>
              <a:rPr lang="en-US" altLang="zh-CN" sz="1000" dirty="0">
                <a:solidFill>
                  <a:srgbClr val="017072"/>
                </a:solidFill>
              </a:rPr>
              <a:t>(main)</a:t>
            </a:r>
            <a:endParaRPr lang="zh-CN" altLang="en-US" sz="1000" dirty="0">
              <a:solidFill>
                <a:srgbClr val="017072"/>
              </a:solidFill>
            </a:endParaRPr>
          </a:p>
        </p:txBody>
      </p:sp>
      <p:pic>
        <p:nvPicPr>
          <p:cNvPr id="389" name="图片 388"/>
          <p:cNvPicPr>
            <a:picLocks noChangeAspect="1"/>
          </p:cNvPicPr>
          <p:nvPr/>
        </p:nvPicPr>
        <p:blipFill>
          <a:blip r:embed="rId5" cstate="print">
            <a:duotone>
              <a:prstClr val="black"/>
              <a:schemeClr val="bg1">
                <a:tint val="45000"/>
                <a:satMod val="400000"/>
              </a:schemeClr>
            </a:duotone>
            <a:extLst>
              <a:ext uri="{28A0092B-C50C-407E-A947-70E740481C1C}">
                <a14:useLocalDpi xmlns:a14="http://schemas.microsoft.com/office/drawing/2010/main" val="0"/>
              </a:ext>
            </a:extLst>
          </a:blip>
          <a:stretch>
            <a:fillRect/>
          </a:stretch>
        </p:blipFill>
        <p:spPr>
          <a:xfrm>
            <a:off x="7561344" y="3952986"/>
            <a:ext cx="229836" cy="205879"/>
          </a:xfrm>
          <a:prstGeom prst="rect">
            <a:avLst/>
          </a:prstGeom>
        </p:spPr>
      </p:pic>
      <p:sp>
        <p:nvSpPr>
          <p:cNvPr id="390" name="文本框 389"/>
          <p:cNvSpPr txBox="1"/>
          <p:nvPr/>
        </p:nvSpPr>
        <p:spPr>
          <a:xfrm>
            <a:off x="7343479" y="4175800"/>
            <a:ext cx="665567" cy="400110"/>
          </a:xfrm>
          <a:prstGeom prst="rect">
            <a:avLst/>
          </a:prstGeom>
          <a:noFill/>
        </p:spPr>
        <p:txBody>
          <a:bodyPr wrap="none" rtlCol="0">
            <a:spAutoFit/>
          </a:bodyPr>
          <a:lstStyle/>
          <a:p>
            <a:pPr algn="ctr"/>
            <a:r>
              <a:rPr lang="en-US" altLang="zh-CN" sz="1000" dirty="0" err="1">
                <a:solidFill>
                  <a:srgbClr val="017072"/>
                </a:solidFill>
              </a:rPr>
              <a:t>Relay_a</a:t>
            </a:r>
            <a:r>
              <a:rPr lang="en-US" altLang="zh-CN" sz="1000" dirty="0">
                <a:solidFill>
                  <a:srgbClr val="017072"/>
                </a:solidFill>
              </a:rPr>
              <a:t>’</a:t>
            </a:r>
          </a:p>
          <a:p>
            <a:pPr algn="ctr"/>
            <a:r>
              <a:rPr lang="en-US" altLang="zh-CN" sz="1000" dirty="0">
                <a:solidFill>
                  <a:srgbClr val="017072"/>
                </a:solidFill>
              </a:rPr>
              <a:t>(back up)</a:t>
            </a:r>
            <a:endParaRPr lang="zh-CN" altLang="en-US" sz="1000" dirty="0">
              <a:solidFill>
                <a:srgbClr val="017072"/>
              </a:solidFill>
            </a:endParaRPr>
          </a:p>
        </p:txBody>
      </p:sp>
      <p:cxnSp>
        <p:nvCxnSpPr>
          <p:cNvPr id="391" name="直接连接符 390"/>
          <p:cNvCxnSpPr/>
          <p:nvPr/>
        </p:nvCxnSpPr>
        <p:spPr>
          <a:xfrm flipH="1">
            <a:off x="7791180" y="4055925"/>
            <a:ext cx="438377" cy="1"/>
          </a:xfrm>
          <a:prstGeom prst="line">
            <a:avLst/>
          </a:prstGeom>
          <a:ln>
            <a:solidFill>
              <a:srgbClr val="01707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78" name="图片 377"/>
          <p:cNvPicPr>
            <a:picLocks noChangeAspect="1"/>
          </p:cNvPicPr>
          <p:nvPr/>
        </p:nvPicPr>
        <p:blipFill>
          <a:blip r:embed="rId4" cstate="print">
            <a:duotone>
              <a:prstClr val="black"/>
              <a:schemeClr val="bg1">
                <a:tint val="45000"/>
                <a:satMod val="400000"/>
              </a:schemeClr>
            </a:duotone>
            <a:extLst>
              <a:ext uri="{28A0092B-C50C-407E-A947-70E740481C1C}">
                <a14:useLocalDpi xmlns:a14="http://schemas.microsoft.com/office/drawing/2010/main" val="0"/>
              </a:ext>
            </a:extLst>
          </a:blip>
          <a:stretch>
            <a:fillRect/>
          </a:stretch>
        </p:blipFill>
        <p:spPr>
          <a:xfrm flipH="1">
            <a:off x="10454679" y="3900253"/>
            <a:ext cx="356126" cy="311344"/>
          </a:xfrm>
          <a:prstGeom prst="rect">
            <a:avLst/>
          </a:prstGeom>
        </p:spPr>
      </p:pic>
      <p:sp>
        <p:nvSpPr>
          <p:cNvPr id="379" name="文本框 378"/>
          <p:cNvSpPr txBox="1"/>
          <p:nvPr/>
        </p:nvSpPr>
        <p:spPr>
          <a:xfrm flipH="1">
            <a:off x="10319996" y="4184727"/>
            <a:ext cx="625492" cy="400110"/>
          </a:xfrm>
          <a:prstGeom prst="rect">
            <a:avLst/>
          </a:prstGeom>
          <a:noFill/>
        </p:spPr>
        <p:txBody>
          <a:bodyPr wrap="none" rtlCol="0">
            <a:spAutoFit/>
          </a:bodyPr>
          <a:lstStyle/>
          <a:p>
            <a:pPr algn="ctr"/>
            <a:r>
              <a:rPr lang="en-US" altLang="zh-CN" sz="1000" dirty="0" err="1">
                <a:solidFill>
                  <a:srgbClr val="017072"/>
                </a:solidFill>
              </a:rPr>
              <a:t>Relay_b</a:t>
            </a:r>
            <a:r>
              <a:rPr lang="en-US" altLang="zh-CN" sz="1000" dirty="0">
                <a:solidFill>
                  <a:srgbClr val="017072"/>
                </a:solidFill>
              </a:rPr>
              <a:t> </a:t>
            </a:r>
          </a:p>
          <a:p>
            <a:pPr algn="ctr"/>
            <a:r>
              <a:rPr lang="en-US" altLang="zh-CN" sz="1000" dirty="0">
                <a:solidFill>
                  <a:srgbClr val="017072"/>
                </a:solidFill>
              </a:rPr>
              <a:t>(main)</a:t>
            </a:r>
            <a:endParaRPr lang="zh-CN" altLang="en-US" sz="1000" dirty="0">
              <a:solidFill>
                <a:srgbClr val="017072"/>
              </a:solidFill>
            </a:endParaRPr>
          </a:p>
        </p:txBody>
      </p:sp>
      <p:pic>
        <p:nvPicPr>
          <p:cNvPr id="380" name="图片 379"/>
          <p:cNvPicPr>
            <a:picLocks noChangeAspect="1"/>
          </p:cNvPicPr>
          <p:nvPr/>
        </p:nvPicPr>
        <p:blipFill>
          <a:blip r:embed="rId5"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flipH="1">
            <a:off x="11253386" y="3952986"/>
            <a:ext cx="235492" cy="205879"/>
          </a:xfrm>
          <a:prstGeom prst="rect">
            <a:avLst/>
          </a:prstGeom>
        </p:spPr>
      </p:pic>
      <p:sp>
        <p:nvSpPr>
          <p:cNvPr id="381" name="文本框 380"/>
          <p:cNvSpPr txBox="1"/>
          <p:nvPr/>
        </p:nvSpPr>
        <p:spPr>
          <a:xfrm flipH="1">
            <a:off x="11038349" y="4184727"/>
            <a:ext cx="665567" cy="400110"/>
          </a:xfrm>
          <a:prstGeom prst="rect">
            <a:avLst/>
          </a:prstGeom>
          <a:noFill/>
        </p:spPr>
        <p:txBody>
          <a:bodyPr wrap="none" rtlCol="0">
            <a:spAutoFit/>
          </a:bodyPr>
          <a:lstStyle/>
          <a:p>
            <a:pPr algn="ctr"/>
            <a:r>
              <a:rPr lang="en-US" altLang="zh-CN" sz="1000" dirty="0">
                <a:solidFill>
                  <a:srgbClr val="017072"/>
                </a:solidFill>
              </a:rPr>
              <a:t>Relay_b’ </a:t>
            </a:r>
          </a:p>
          <a:p>
            <a:pPr algn="ctr"/>
            <a:r>
              <a:rPr lang="en-US" altLang="zh-CN" sz="1000" dirty="0">
                <a:solidFill>
                  <a:srgbClr val="017072"/>
                </a:solidFill>
              </a:rPr>
              <a:t>(back up)</a:t>
            </a:r>
            <a:endParaRPr lang="zh-CN" altLang="en-US" sz="1000" dirty="0">
              <a:solidFill>
                <a:srgbClr val="017072"/>
              </a:solidFill>
            </a:endParaRPr>
          </a:p>
        </p:txBody>
      </p:sp>
      <p:cxnSp>
        <p:nvCxnSpPr>
          <p:cNvPr id="382" name="直接连接符 381"/>
          <p:cNvCxnSpPr/>
          <p:nvPr/>
        </p:nvCxnSpPr>
        <p:spPr>
          <a:xfrm>
            <a:off x="10810805" y="4055925"/>
            <a:ext cx="442581" cy="1"/>
          </a:xfrm>
          <a:prstGeom prst="line">
            <a:avLst/>
          </a:prstGeom>
          <a:ln>
            <a:solidFill>
              <a:srgbClr val="01707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3" name="肘形连接符 382"/>
          <p:cNvCxnSpPr>
            <a:stCxn id="387" idx="0"/>
            <a:endCxn id="378" idx="0"/>
          </p:cNvCxnSpPr>
          <p:nvPr/>
        </p:nvCxnSpPr>
        <p:spPr>
          <a:xfrm rot="5400000" flipH="1" flipV="1">
            <a:off x="9518043" y="2785554"/>
            <a:ext cx="12700" cy="2229398"/>
          </a:xfrm>
          <a:prstGeom prst="bentConnector3">
            <a:avLst>
              <a:gd name="adj1" fmla="val 1700000"/>
            </a:avLst>
          </a:prstGeom>
          <a:ln w="19050">
            <a:solidFill>
              <a:srgbClr val="017072"/>
            </a:solidFill>
            <a:prstDash val="dash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4" name="文本框 383"/>
          <p:cNvSpPr txBox="1"/>
          <p:nvPr/>
        </p:nvSpPr>
        <p:spPr>
          <a:xfrm>
            <a:off x="8890751" y="3640914"/>
            <a:ext cx="1301959" cy="246221"/>
          </a:xfrm>
          <a:prstGeom prst="rect">
            <a:avLst/>
          </a:prstGeom>
          <a:noFill/>
        </p:spPr>
        <p:txBody>
          <a:bodyPr wrap="none" rtlCol="0">
            <a:spAutoFit/>
          </a:bodyPr>
          <a:lstStyle/>
          <a:p>
            <a:r>
              <a:rPr lang="en-US" altLang="zh-CN" sz="1000" dirty="0">
                <a:solidFill>
                  <a:srgbClr val="017072"/>
                </a:solidFill>
              </a:rPr>
              <a:t>Back up optical fiber  </a:t>
            </a:r>
            <a:endParaRPr lang="zh-CN" altLang="en-US" sz="1000" dirty="0">
              <a:solidFill>
                <a:srgbClr val="017072"/>
              </a:solidFill>
            </a:endParaRPr>
          </a:p>
        </p:txBody>
      </p:sp>
      <p:cxnSp>
        <p:nvCxnSpPr>
          <p:cNvPr id="385" name="直接箭头连接符 384"/>
          <p:cNvCxnSpPr/>
          <p:nvPr/>
        </p:nvCxnSpPr>
        <p:spPr>
          <a:xfrm>
            <a:off x="8577131" y="4055925"/>
            <a:ext cx="1877548" cy="0"/>
          </a:xfrm>
          <a:prstGeom prst="straightConnector1">
            <a:avLst/>
          </a:prstGeom>
          <a:ln w="19050">
            <a:solidFill>
              <a:srgbClr val="01707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6" name="文本框 385"/>
          <p:cNvSpPr txBox="1"/>
          <p:nvPr/>
        </p:nvSpPr>
        <p:spPr>
          <a:xfrm>
            <a:off x="8963288" y="4049816"/>
            <a:ext cx="1132041" cy="246221"/>
          </a:xfrm>
          <a:prstGeom prst="rect">
            <a:avLst/>
          </a:prstGeom>
          <a:noFill/>
        </p:spPr>
        <p:txBody>
          <a:bodyPr wrap="none" rtlCol="0">
            <a:spAutoFit/>
          </a:bodyPr>
          <a:lstStyle/>
          <a:p>
            <a:r>
              <a:rPr lang="en-US" altLang="zh-CN" sz="1000" dirty="0">
                <a:solidFill>
                  <a:srgbClr val="017072"/>
                </a:solidFill>
              </a:rPr>
              <a:t>Main optical fiber </a:t>
            </a:r>
            <a:endParaRPr lang="zh-CN" altLang="en-US" sz="1000" dirty="0">
              <a:solidFill>
                <a:srgbClr val="017072"/>
              </a:solidFill>
            </a:endParaRPr>
          </a:p>
        </p:txBody>
      </p:sp>
      <p:sp>
        <p:nvSpPr>
          <p:cNvPr id="237" name="矩形 236"/>
          <p:cNvSpPr/>
          <p:nvPr/>
        </p:nvSpPr>
        <p:spPr>
          <a:xfrm>
            <a:off x="7935408" y="4681929"/>
            <a:ext cx="3160994" cy="276999"/>
          </a:xfrm>
          <a:prstGeom prst="rect">
            <a:avLst/>
          </a:prstGeom>
        </p:spPr>
        <p:txBody>
          <a:bodyPr wrap="none">
            <a:spAutoFit/>
          </a:bodyPr>
          <a:lstStyle/>
          <a:p>
            <a:r>
              <a:rPr lang="en-GB" altLang="zh-CN" sz="1200" dirty="0">
                <a:solidFill>
                  <a:srgbClr val="017072"/>
                </a:solidFill>
                <a:latin typeface="Arial" panose="020B0604020202020204" pitchFamily="34" charset="0"/>
                <a:ea typeface="宋体" panose="02010600030101010101" pitchFamily="2" charset="-122"/>
                <a:cs typeface="Arial" panose="020B0604020202020204" pitchFamily="34" charset="0"/>
              </a:rPr>
              <a:t>Traditional back up for differential protection</a:t>
            </a:r>
            <a:endParaRPr lang="zh-CN" altLang="en-US" sz="1200" dirty="0">
              <a:solidFill>
                <a:srgbClr val="017072"/>
              </a:solidFill>
              <a:latin typeface="Arial" panose="020B0604020202020204" pitchFamily="34" charset="0"/>
              <a:cs typeface="Arial" panose="020B0604020202020204" pitchFamily="34" charset="0"/>
            </a:endParaRPr>
          </a:p>
        </p:txBody>
      </p:sp>
      <p:grpSp>
        <p:nvGrpSpPr>
          <p:cNvPr id="238" name="组合 237"/>
          <p:cNvGrpSpPr/>
          <p:nvPr/>
        </p:nvGrpSpPr>
        <p:grpSpPr>
          <a:xfrm>
            <a:off x="7184376" y="5050724"/>
            <a:ext cx="4711497" cy="1276266"/>
            <a:chOff x="7200165" y="3463374"/>
            <a:chExt cx="4868963" cy="1415620"/>
          </a:xfrm>
        </p:grpSpPr>
        <p:grpSp>
          <p:nvGrpSpPr>
            <p:cNvPr id="442" name="组合 441"/>
            <p:cNvGrpSpPr/>
            <p:nvPr/>
          </p:nvGrpSpPr>
          <p:grpSpPr>
            <a:xfrm flipH="1">
              <a:off x="7879186" y="3618893"/>
              <a:ext cx="615883" cy="942334"/>
              <a:chOff x="3662752" y="3784151"/>
              <a:chExt cx="1027950" cy="1556824"/>
            </a:xfrm>
          </p:grpSpPr>
          <p:cxnSp>
            <p:nvCxnSpPr>
              <p:cNvPr id="488" name="直接箭头连接符 487"/>
              <p:cNvCxnSpPr/>
              <p:nvPr/>
            </p:nvCxnSpPr>
            <p:spPr>
              <a:xfrm flipH="1" flipV="1">
                <a:off x="3671264" y="3784151"/>
                <a:ext cx="1019438" cy="1556824"/>
              </a:xfrm>
              <a:prstGeom prst="straightConnector1">
                <a:avLst/>
              </a:prstGeom>
              <a:ln w="12700">
                <a:solidFill>
                  <a:schemeClr val="tx1">
                    <a:lumMod val="50000"/>
                    <a:lumOff val="50000"/>
                  </a:schemeClr>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9" name="直接箭头连接符 488"/>
              <p:cNvCxnSpPr/>
              <p:nvPr/>
            </p:nvCxnSpPr>
            <p:spPr>
              <a:xfrm flipH="1" flipV="1">
                <a:off x="3662752" y="5206002"/>
                <a:ext cx="1014525" cy="134654"/>
              </a:xfrm>
              <a:prstGeom prst="straightConnector1">
                <a:avLst/>
              </a:prstGeom>
              <a:ln w="12700">
                <a:solidFill>
                  <a:schemeClr val="tx1">
                    <a:lumMod val="50000"/>
                    <a:lumOff val="50000"/>
                  </a:schemeClr>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pic>
          <p:nvPicPr>
            <p:cNvPr id="486" name="图片 485"/>
            <p:cNvPicPr>
              <a:picLocks noChangeAspect="1"/>
            </p:cNvPicPr>
            <p:nvPr/>
          </p:nvPicPr>
          <p:blipFill>
            <a:blip r:embed="rId6" cstate="hq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8481429" y="3463374"/>
              <a:ext cx="319743" cy="286415"/>
            </a:xfrm>
            <a:prstGeom prst="rect">
              <a:avLst/>
            </a:prstGeom>
          </p:spPr>
        </p:pic>
        <p:sp>
          <p:nvSpPr>
            <p:cNvPr id="487" name="文本框 486"/>
            <p:cNvSpPr txBox="1"/>
            <p:nvPr/>
          </p:nvSpPr>
          <p:spPr>
            <a:xfrm>
              <a:off x="8432358" y="3669263"/>
              <a:ext cx="423514" cy="246221"/>
            </a:xfrm>
            <a:prstGeom prst="rect">
              <a:avLst/>
            </a:prstGeom>
            <a:noFill/>
          </p:spPr>
          <p:txBody>
            <a:bodyPr wrap="none" rtlCol="0">
              <a:spAutoFit/>
            </a:bodyPr>
            <a:lstStyle/>
            <a:p>
              <a:pPr algn="ctr"/>
              <a:r>
                <a:rPr lang="en-US" altLang="zh-CN" sz="1000" dirty="0">
                  <a:solidFill>
                    <a:srgbClr val="017072"/>
                  </a:solidFill>
                </a:rPr>
                <a:t>UE 1</a:t>
              </a:r>
              <a:endParaRPr lang="zh-CN" altLang="en-US" sz="1000" dirty="0">
                <a:solidFill>
                  <a:srgbClr val="017072"/>
                </a:solidFill>
              </a:endParaRPr>
            </a:p>
          </p:txBody>
        </p:sp>
        <p:pic>
          <p:nvPicPr>
            <p:cNvPr id="484" name="图片 483"/>
            <p:cNvPicPr>
              <a:picLocks noChangeAspect="1"/>
            </p:cNvPicPr>
            <p:nvPr/>
          </p:nvPicPr>
          <p:blipFill>
            <a:blip r:embed="rId6" cstate="hq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8486454" y="4324012"/>
              <a:ext cx="319742" cy="286414"/>
            </a:xfrm>
            <a:prstGeom prst="rect">
              <a:avLst/>
            </a:prstGeom>
          </p:spPr>
        </p:pic>
        <p:sp>
          <p:nvSpPr>
            <p:cNvPr id="485" name="文本框 484"/>
            <p:cNvSpPr txBox="1"/>
            <p:nvPr/>
          </p:nvSpPr>
          <p:spPr>
            <a:xfrm>
              <a:off x="8174328" y="4512887"/>
              <a:ext cx="936475" cy="246221"/>
            </a:xfrm>
            <a:prstGeom prst="rect">
              <a:avLst/>
            </a:prstGeom>
            <a:noFill/>
          </p:spPr>
          <p:txBody>
            <a:bodyPr wrap="none" rtlCol="0">
              <a:spAutoFit/>
            </a:bodyPr>
            <a:lstStyle/>
            <a:p>
              <a:pPr algn="ctr"/>
              <a:r>
                <a:rPr lang="en-US" altLang="zh-CN" sz="1000" dirty="0">
                  <a:solidFill>
                    <a:srgbClr val="017072"/>
                  </a:solidFill>
                </a:rPr>
                <a:t>UE1’ (back up)</a:t>
              </a:r>
            </a:p>
          </p:txBody>
        </p:sp>
        <p:pic>
          <p:nvPicPr>
            <p:cNvPr id="479" name="图片 478"/>
            <p:cNvPicPr>
              <a:picLocks noChangeAspect="1"/>
            </p:cNvPicPr>
            <p:nvPr/>
          </p:nvPicPr>
          <p:blipFill>
            <a:blip r:embed="rId4" cstate="hq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7650060" y="3927250"/>
              <a:ext cx="275847" cy="247094"/>
            </a:xfrm>
            <a:prstGeom prst="rect">
              <a:avLst/>
            </a:prstGeom>
          </p:spPr>
        </p:pic>
        <p:pic>
          <p:nvPicPr>
            <p:cNvPr id="481" name="图片 480"/>
            <p:cNvPicPr>
              <a:picLocks noChangeAspect="1"/>
            </p:cNvPicPr>
            <p:nvPr/>
          </p:nvPicPr>
          <p:blipFill>
            <a:blip r:embed="rId5" cstate="hq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7696781" y="4467218"/>
              <a:ext cx="182406" cy="163393"/>
            </a:xfrm>
            <a:prstGeom prst="rect">
              <a:avLst/>
            </a:prstGeom>
          </p:spPr>
        </p:pic>
        <p:sp>
          <p:nvSpPr>
            <p:cNvPr id="482" name="文本框 481"/>
            <p:cNvSpPr txBox="1"/>
            <p:nvPr/>
          </p:nvSpPr>
          <p:spPr>
            <a:xfrm>
              <a:off x="7200165" y="4632771"/>
              <a:ext cx="1103187" cy="246221"/>
            </a:xfrm>
            <a:prstGeom prst="rect">
              <a:avLst/>
            </a:prstGeom>
            <a:noFill/>
          </p:spPr>
          <p:txBody>
            <a:bodyPr wrap="none" rtlCol="0">
              <a:spAutoFit/>
            </a:bodyPr>
            <a:lstStyle/>
            <a:p>
              <a:pPr algn="ctr"/>
              <a:r>
                <a:rPr lang="en-US" altLang="zh-CN" sz="1000" dirty="0">
                  <a:solidFill>
                    <a:srgbClr val="017072"/>
                  </a:solidFill>
                </a:rPr>
                <a:t>Relay_a’(back up)</a:t>
              </a:r>
              <a:endParaRPr lang="zh-CN" altLang="en-US" sz="1000" dirty="0">
                <a:solidFill>
                  <a:srgbClr val="017072"/>
                </a:solidFill>
              </a:endParaRPr>
            </a:p>
          </p:txBody>
        </p:sp>
        <p:cxnSp>
          <p:nvCxnSpPr>
            <p:cNvPr id="483" name="直接连接符 482"/>
            <p:cNvCxnSpPr>
              <a:stCxn id="480" idx="0"/>
            </p:cNvCxnSpPr>
            <p:nvPr/>
          </p:nvCxnSpPr>
          <p:spPr>
            <a:xfrm>
              <a:off x="7785501" y="4084525"/>
              <a:ext cx="2482" cy="382693"/>
            </a:xfrm>
            <a:prstGeom prst="line">
              <a:avLst/>
            </a:prstGeom>
            <a:ln>
              <a:solidFill>
                <a:srgbClr val="A2E2D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6" name="直接箭头连接符 445"/>
            <p:cNvCxnSpPr>
              <a:stCxn id="479" idx="3"/>
              <a:endCxn id="486" idx="1"/>
            </p:cNvCxnSpPr>
            <p:nvPr/>
          </p:nvCxnSpPr>
          <p:spPr>
            <a:xfrm flipV="1">
              <a:off x="7925903" y="3606582"/>
              <a:ext cx="555524" cy="444216"/>
            </a:xfrm>
            <a:prstGeom prst="straightConnector1">
              <a:avLst/>
            </a:prstGeom>
            <a:ln w="12700">
              <a:solidFill>
                <a:srgbClr val="01707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7" name="直接箭头连接符 446"/>
            <p:cNvCxnSpPr>
              <a:stCxn id="479" idx="3"/>
              <a:endCxn id="484" idx="1"/>
            </p:cNvCxnSpPr>
            <p:nvPr/>
          </p:nvCxnSpPr>
          <p:spPr>
            <a:xfrm>
              <a:off x="7925903" y="4050798"/>
              <a:ext cx="560554" cy="416421"/>
            </a:xfrm>
            <a:prstGeom prst="straightConnector1">
              <a:avLst/>
            </a:prstGeom>
            <a:ln w="12700">
              <a:solidFill>
                <a:srgbClr val="01707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48" name="组合 447">
              <a:extLst>
                <a:ext uri="{FF2B5EF4-FFF2-40B4-BE49-F238E27FC236}">
                  <a16:creationId xmlns:a16="http://schemas.microsoft.com/office/drawing/2014/main" id="{2A9E1A12-AEB4-4F83-8696-A1D277FB5E26}"/>
                </a:ext>
              </a:extLst>
            </p:cNvPr>
            <p:cNvGrpSpPr/>
            <p:nvPr/>
          </p:nvGrpSpPr>
          <p:grpSpPr>
            <a:xfrm>
              <a:off x="9484971" y="3757287"/>
              <a:ext cx="320349" cy="596545"/>
              <a:chOff x="6608516" y="2303923"/>
              <a:chExt cx="1314803" cy="2733294"/>
            </a:xfrm>
            <a:solidFill>
              <a:srgbClr val="017072"/>
            </a:solidFill>
            <a:effectLst>
              <a:reflection blurRad="6350" stA="40000" endPos="7000" dir="5400000" sy="-100000" algn="bl" rotWithShape="0"/>
            </a:effectLst>
          </p:grpSpPr>
          <p:sp>
            <p:nvSpPr>
              <p:cNvPr id="469" name="Freeform 5">
                <a:extLst>
                  <a:ext uri="{FF2B5EF4-FFF2-40B4-BE49-F238E27FC236}">
                    <a16:creationId xmlns:a16="http://schemas.microsoft.com/office/drawing/2014/main" id="{948BC9DC-0F0E-48F9-A808-CF59EE822849}"/>
                  </a:ext>
                </a:extLst>
              </p:cNvPr>
              <p:cNvSpPr>
                <a:spLocks noEditPoints="1"/>
              </p:cNvSpPr>
              <p:nvPr/>
            </p:nvSpPr>
            <p:spPr bwMode="auto">
              <a:xfrm>
                <a:off x="6783248" y="2542609"/>
                <a:ext cx="965336" cy="2494608"/>
              </a:xfrm>
              <a:custGeom>
                <a:avLst/>
                <a:gdLst>
                  <a:gd name="T0" fmla="*/ 971 w 1030"/>
                  <a:gd name="T1" fmla="*/ 2360 h 2662"/>
                  <a:gd name="T2" fmla="*/ 971 w 1030"/>
                  <a:gd name="T3" fmla="*/ 2358 h 2662"/>
                  <a:gd name="T4" fmla="*/ 840 w 1030"/>
                  <a:gd name="T5" fmla="*/ 1715 h 2662"/>
                  <a:gd name="T6" fmla="*/ 749 w 1030"/>
                  <a:gd name="T7" fmla="*/ 1269 h 2662"/>
                  <a:gd name="T8" fmla="*/ 682 w 1030"/>
                  <a:gd name="T9" fmla="*/ 948 h 2662"/>
                  <a:gd name="T10" fmla="*/ 663 w 1030"/>
                  <a:gd name="T11" fmla="*/ 150 h 2662"/>
                  <a:gd name="T12" fmla="*/ 363 w 1030"/>
                  <a:gd name="T13" fmla="*/ 150 h 2662"/>
                  <a:gd name="T14" fmla="*/ 389 w 1030"/>
                  <a:gd name="T15" fmla="*/ 732 h 2662"/>
                  <a:gd name="T16" fmla="*/ 345 w 1030"/>
                  <a:gd name="T17" fmla="*/ 948 h 2662"/>
                  <a:gd name="T18" fmla="*/ 345 w 1030"/>
                  <a:gd name="T19" fmla="*/ 948 h 2662"/>
                  <a:gd name="T20" fmla="*/ 345 w 1030"/>
                  <a:gd name="T21" fmla="*/ 948 h 2662"/>
                  <a:gd name="T22" fmla="*/ 18 w 1030"/>
                  <a:gd name="T23" fmla="*/ 2654 h 2662"/>
                  <a:gd name="T24" fmla="*/ 94 w 1030"/>
                  <a:gd name="T25" fmla="*/ 2380 h 2662"/>
                  <a:gd name="T26" fmla="*/ 989 w 1030"/>
                  <a:gd name="T27" fmla="*/ 2646 h 2662"/>
                  <a:gd name="T28" fmla="*/ 1012 w 1030"/>
                  <a:gd name="T29" fmla="*/ 2661 h 2662"/>
                  <a:gd name="T30" fmla="*/ 714 w 1030"/>
                  <a:gd name="T31" fmla="*/ 1307 h 2662"/>
                  <a:gd name="T32" fmla="*/ 544 w 1030"/>
                  <a:gd name="T33" fmla="*/ 1456 h 2662"/>
                  <a:gd name="T34" fmla="*/ 513 w 1030"/>
                  <a:gd name="T35" fmla="*/ 1429 h 2662"/>
                  <a:gd name="T36" fmla="*/ 668 w 1030"/>
                  <a:gd name="T37" fmla="*/ 1295 h 2662"/>
                  <a:gd name="T38" fmla="*/ 357 w 1030"/>
                  <a:gd name="T39" fmla="*/ 1252 h 2662"/>
                  <a:gd name="T40" fmla="*/ 678 w 1030"/>
                  <a:gd name="T41" fmla="*/ 1252 h 2662"/>
                  <a:gd name="T42" fmla="*/ 483 w 1030"/>
                  <a:gd name="T43" fmla="*/ 1456 h 2662"/>
                  <a:gd name="T44" fmla="*/ 315 w 1030"/>
                  <a:gd name="T45" fmla="*/ 1312 h 2662"/>
                  <a:gd name="T46" fmla="*/ 514 w 1030"/>
                  <a:gd name="T47" fmla="*/ 1482 h 2662"/>
                  <a:gd name="T48" fmla="*/ 265 w 1030"/>
                  <a:gd name="T49" fmla="*/ 1699 h 2662"/>
                  <a:gd name="T50" fmla="*/ 545 w 1030"/>
                  <a:gd name="T51" fmla="*/ 1084 h 2662"/>
                  <a:gd name="T52" fmla="*/ 696 w 1030"/>
                  <a:gd name="T53" fmla="*/ 1215 h 2662"/>
                  <a:gd name="T54" fmla="*/ 610 w 1030"/>
                  <a:gd name="T55" fmla="*/ 972 h 2662"/>
                  <a:gd name="T56" fmla="*/ 417 w 1030"/>
                  <a:gd name="T57" fmla="*/ 972 h 2662"/>
                  <a:gd name="T58" fmla="*/ 419 w 1030"/>
                  <a:gd name="T59" fmla="*/ 932 h 2662"/>
                  <a:gd name="T60" fmla="*/ 608 w 1030"/>
                  <a:gd name="T61" fmla="*/ 932 h 2662"/>
                  <a:gd name="T62" fmla="*/ 631 w 1030"/>
                  <a:gd name="T63" fmla="*/ 899 h 2662"/>
                  <a:gd name="T64" fmla="*/ 605 w 1030"/>
                  <a:gd name="T65" fmla="*/ 773 h 2662"/>
                  <a:gd name="T66" fmla="*/ 631 w 1030"/>
                  <a:gd name="T67" fmla="*/ 899 h 2662"/>
                  <a:gd name="T68" fmla="*/ 463 w 1030"/>
                  <a:gd name="T69" fmla="*/ 756 h 2662"/>
                  <a:gd name="T70" fmla="*/ 513 w 1030"/>
                  <a:gd name="T71" fmla="*/ 799 h 2662"/>
                  <a:gd name="T72" fmla="*/ 395 w 1030"/>
                  <a:gd name="T73" fmla="*/ 899 h 2662"/>
                  <a:gd name="T74" fmla="*/ 482 w 1030"/>
                  <a:gd name="T75" fmla="*/ 825 h 2662"/>
                  <a:gd name="T76" fmla="*/ 333 w 1030"/>
                  <a:gd name="T77" fmla="*/ 1220 h 2662"/>
                  <a:gd name="T78" fmla="*/ 485 w 1030"/>
                  <a:gd name="T79" fmla="*/ 1084 h 2662"/>
                  <a:gd name="T80" fmla="*/ 113 w 1030"/>
                  <a:gd name="T81" fmla="*/ 2306 h 2662"/>
                  <a:gd name="T82" fmla="*/ 486 w 1030"/>
                  <a:gd name="T83" fmla="*/ 1983 h 2662"/>
                  <a:gd name="T84" fmla="*/ 767 w 1030"/>
                  <a:gd name="T85" fmla="*/ 1739 h 2662"/>
                  <a:gd name="T86" fmla="*/ 265 w 1030"/>
                  <a:gd name="T87" fmla="*/ 1739 h 2662"/>
                  <a:gd name="T88" fmla="*/ 919 w 1030"/>
                  <a:gd name="T89" fmla="*/ 2306 h 2662"/>
                  <a:gd name="T90" fmla="*/ 807 w 1030"/>
                  <a:gd name="T91" fmla="*/ 1757 h 2662"/>
                  <a:gd name="T92" fmla="*/ 513 w 1030"/>
                  <a:gd name="T93" fmla="*/ 322 h 2662"/>
                  <a:gd name="T94" fmla="*/ 433 w 1030"/>
                  <a:gd name="T95" fmla="*/ 716 h 2662"/>
                  <a:gd name="T96" fmla="*/ 897 w 1030"/>
                  <a:gd name="T97" fmla="*/ 2340 h 2662"/>
                  <a:gd name="T98" fmla="*/ 516 w 1030"/>
                  <a:gd name="T99" fmla="*/ 2009 h 2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30" h="2662">
                    <a:moveTo>
                      <a:pt x="1028" y="2638"/>
                    </a:moveTo>
                    <a:cubicBezTo>
                      <a:pt x="971" y="2360"/>
                      <a:pt x="971" y="2360"/>
                      <a:pt x="971" y="2360"/>
                    </a:cubicBezTo>
                    <a:cubicBezTo>
                      <a:pt x="971" y="2359"/>
                      <a:pt x="971" y="2359"/>
                      <a:pt x="971" y="2359"/>
                    </a:cubicBezTo>
                    <a:cubicBezTo>
                      <a:pt x="971" y="2359"/>
                      <a:pt x="971" y="2359"/>
                      <a:pt x="971" y="2358"/>
                    </a:cubicBezTo>
                    <a:cubicBezTo>
                      <a:pt x="971" y="2358"/>
                      <a:pt x="971" y="2357"/>
                      <a:pt x="970" y="2356"/>
                    </a:cubicBezTo>
                    <a:cubicBezTo>
                      <a:pt x="840" y="1715"/>
                      <a:pt x="840" y="1715"/>
                      <a:pt x="840" y="1715"/>
                    </a:cubicBezTo>
                    <a:cubicBezTo>
                      <a:pt x="750" y="1271"/>
                      <a:pt x="750" y="1271"/>
                      <a:pt x="750" y="1271"/>
                    </a:cubicBezTo>
                    <a:cubicBezTo>
                      <a:pt x="750" y="1270"/>
                      <a:pt x="750" y="1270"/>
                      <a:pt x="749" y="1269"/>
                    </a:cubicBezTo>
                    <a:cubicBezTo>
                      <a:pt x="749" y="1269"/>
                      <a:pt x="749" y="1269"/>
                      <a:pt x="749" y="1268"/>
                    </a:cubicBezTo>
                    <a:cubicBezTo>
                      <a:pt x="682" y="948"/>
                      <a:pt x="682" y="948"/>
                      <a:pt x="682" y="948"/>
                    </a:cubicBezTo>
                    <a:cubicBezTo>
                      <a:pt x="548" y="296"/>
                      <a:pt x="548" y="296"/>
                      <a:pt x="548" y="296"/>
                    </a:cubicBezTo>
                    <a:cubicBezTo>
                      <a:pt x="614" y="280"/>
                      <a:pt x="663" y="221"/>
                      <a:pt x="663" y="150"/>
                    </a:cubicBezTo>
                    <a:cubicBezTo>
                      <a:pt x="663" y="67"/>
                      <a:pt x="596" y="0"/>
                      <a:pt x="513" y="0"/>
                    </a:cubicBezTo>
                    <a:cubicBezTo>
                      <a:pt x="430" y="0"/>
                      <a:pt x="363" y="67"/>
                      <a:pt x="363" y="150"/>
                    </a:cubicBezTo>
                    <a:cubicBezTo>
                      <a:pt x="363" y="220"/>
                      <a:pt x="412" y="279"/>
                      <a:pt x="477" y="296"/>
                    </a:cubicBezTo>
                    <a:cubicBezTo>
                      <a:pt x="389" y="732"/>
                      <a:pt x="389" y="732"/>
                      <a:pt x="389" y="732"/>
                    </a:cubicBezTo>
                    <a:cubicBezTo>
                      <a:pt x="389" y="732"/>
                      <a:pt x="389" y="732"/>
                      <a:pt x="389" y="732"/>
                    </a:cubicBezTo>
                    <a:cubicBezTo>
                      <a:pt x="345" y="948"/>
                      <a:pt x="345" y="948"/>
                      <a:pt x="345" y="948"/>
                    </a:cubicBezTo>
                    <a:cubicBezTo>
                      <a:pt x="345" y="948"/>
                      <a:pt x="345" y="948"/>
                      <a:pt x="345" y="948"/>
                    </a:cubicBezTo>
                    <a:cubicBezTo>
                      <a:pt x="345" y="948"/>
                      <a:pt x="345" y="948"/>
                      <a:pt x="345" y="948"/>
                    </a:cubicBezTo>
                    <a:cubicBezTo>
                      <a:pt x="345" y="948"/>
                      <a:pt x="345" y="948"/>
                      <a:pt x="345" y="948"/>
                    </a:cubicBezTo>
                    <a:cubicBezTo>
                      <a:pt x="345" y="948"/>
                      <a:pt x="345" y="948"/>
                      <a:pt x="345" y="948"/>
                    </a:cubicBezTo>
                    <a:cubicBezTo>
                      <a:pt x="2" y="2631"/>
                      <a:pt x="2" y="2631"/>
                      <a:pt x="2" y="2631"/>
                    </a:cubicBezTo>
                    <a:cubicBezTo>
                      <a:pt x="0" y="2641"/>
                      <a:pt x="7" y="2652"/>
                      <a:pt x="18" y="2654"/>
                    </a:cubicBezTo>
                    <a:cubicBezTo>
                      <a:pt x="29" y="2656"/>
                      <a:pt x="39" y="2649"/>
                      <a:pt x="41" y="2639"/>
                    </a:cubicBezTo>
                    <a:cubicBezTo>
                      <a:pt x="94" y="2380"/>
                      <a:pt x="94" y="2380"/>
                      <a:pt x="94" y="2380"/>
                    </a:cubicBezTo>
                    <a:cubicBezTo>
                      <a:pt x="934" y="2380"/>
                      <a:pt x="934" y="2380"/>
                      <a:pt x="934" y="2380"/>
                    </a:cubicBezTo>
                    <a:cubicBezTo>
                      <a:pt x="989" y="2646"/>
                      <a:pt x="989" y="2646"/>
                      <a:pt x="989" y="2646"/>
                    </a:cubicBezTo>
                    <a:cubicBezTo>
                      <a:pt x="990" y="2655"/>
                      <a:pt x="999" y="2662"/>
                      <a:pt x="1008" y="2662"/>
                    </a:cubicBezTo>
                    <a:cubicBezTo>
                      <a:pt x="1009" y="2662"/>
                      <a:pt x="1011" y="2662"/>
                      <a:pt x="1012" y="2661"/>
                    </a:cubicBezTo>
                    <a:cubicBezTo>
                      <a:pt x="1023" y="2659"/>
                      <a:pt x="1030" y="2649"/>
                      <a:pt x="1028" y="2638"/>
                    </a:cubicBezTo>
                    <a:close/>
                    <a:moveTo>
                      <a:pt x="714" y="1307"/>
                    </a:moveTo>
                    <a:cubicBezTo>
                      <a:pt x="788" y="1664"/>
                      <a:pt x="788" y="1664"/>
                      <a:pt x="788" y="1664"/>
                    </a:cubicBezTo>
                    <a:cubicBezTo>
                      <a:pt x="544" y="1456"/>
                      <a:pt x="544" y="1456"/>
                      <a:pt x="544" y="1456"/>
                    </a:cubicBezTo>
                    <a:lnTo>
                      <a:pt x="714" y="1307"/>
                    </a:lnTo>
                    <a:close/>
                    <a:moveTo>
                      <a:pt x="513" y="1429"/>
                    </a:moveTo>
                    <a:cubicBezTo>
                      <a:pt x="356" y="1295"/>
                      <a:pt x="356" y="1295"/>
                      <a:pt x="356" y="1295"/>
                    </a:cubicBezTo>
                    <a:cubicBezTo>
                      <a:pt x="668" y="1295"/>
                      <a:pt x="668" y="1295"/>
                      <a:pt x="668" y="1295"/>
                    </a:cubicBezTo>
                    <a:lnTo>
                      <a:pt x="513" y="1429"/>
                    </a:lnTo>
                    <a:close/>
                    <a:moveTo>
                      <a:pt x="357" y="1252"/>
                    </a:moveTo>
                    <a:cubicBezTo>
                      <a:pt x="515" y="1111"/>
                      <a:pt x="515" y="1111"/>
                      <a:pt x="515" y="1111"/>
                    </a:cubicBezTo>
                    <a:cubicBezTo>
                      <a:pt x="678" y="1252"/>
                      <a:pt x="678" y="1252"/>
                      <a:pt x="678" y="1252"/>
                    </a:cubicBezTo>
                    <a:lnTo>
                      <a:pt x="357" y="1252"/>
                    </a:lnTo>
                    <a:close/>
                    <a:moveTo>
                      <a:pt x="483" y="1456"/>
                    </a:moveTo>
                    <a:cubicBezTo>
                      <a:pt x="243" y="1665"/>
                      <a:pt x="243" y="1665"/>
                      <a:pt x="243" y="1665"/>
                    </a:cubicBezTo>
                    <a:cubicBezTo>
                      <a:pt x="315" y="1312"/>
                      <a:pt x="315" y="1312"/>
                      <a:pt x="315" y="1312"/>
                    </a:cubicBezTo>
                    <a:lnTo>
                      <a:pt x="483" y="1456"/>
                    </a:lnTo>
                    <a:close/>
                    <a:moveTo>
                      <a:pt x="514" y="1482"/>
                    </a:moveTo>
                    <a:cubicBezTo>
                      <a:pt x="767" y="1699"/>
                      <a:pt x="767" y="1699"/>
                      <a:pt x="767" y="1699"/>
                    </a:cubicBezTo>
                    <a:cubicBezTo>
                      <a:pt x="265" y="1699"/>
                      <a:pt x="265" y="1699"/>
                      <a:pt x="265" y="1699"/>
                    </a:cubicBezTo>
                    <a:lnTo>
                      <a:pt x="514" y="1482"/>
                    </a:lnTo>
                    <a:close/>
                    <a:moveTo>
                      <a:pt x="545" y="1084"/>
                    </a:moveTo>
                    <a:cubicBezTo>
                      <a:pt x="650" y="990"/>
                      <a:pt x="650" y="990"/>
                      <a:pt x="650" y="990"/>
                    </a:cubicBezTo>
                    <a:cubicBezTo>
                      <a:pt x="696" y="1215"/>
                      <a:pt x="696" y="1215"/>
                      <a:pt x="696" y="1215"/>
                    </a:cubicBezTo>
                    <a:lnTo>
                      <a:pt x="545" y="1084"/>
                    </a:lnTo>
                    <a:close/>
                    <a:moveTo>
                      <a:pt x="610" y="972"/>
                    </a:moveTo>
                    <a:cubicBezTo>
                      <a:pt x="515" y="1057"/>
                      <a:pt x="515" y="1057"/>
                      <a:pt x="515" y="1057"/>
                    </a:cubicBezTo>
                    <a:cubicBezTo>
                      <a:pt x="417" y="972"/>
                      <a:pt x="417" y="972"/>
                      <a:pt x="417" y="972"/>
                    </a:cubicBezTo>
                    <a:lnTo>
                      <a:pt x="610" y="972"/>
                    </a:lnTo>
                    <a:close/>
                    <a:moveTo>
                      <a:pt x="419" y="932"/>
                    </a:moveTo>
                    <a:cubicBezTo>
                      <a:pt x="513" y="852"/>
                      <a:pt x="513" y="852"/>
                      <a:pt x="513" y="852"/>
                    </a:cubicBezTo>
                    <a:cubicBezTo>
                      <a:pt x="608" y="932"/>
                      <a:pt x="608" y="932"/>
                      <a:pt x="608" y="932"/>
                    </a:cubicBezTo>
                    <a:lnTo>
                      <a:pt x="419" y="932"/>
                    </a:lnTo>
                    <a:close/>
                    <a:moveTo>
                      <a:pt x="631" y="899"/>
                    </a:moveTo>
                    <a:cubicBezTo>
                      <a:pt x="544" y="825"/>
                      <a:pt x="544" y="825"/>
                      <a:pt x="544" y="825"/>
                    </a:cubicBezTo>
                    <a:cubicBezTo>
                      <a:pt x="605" y="773"/>
                      <a:pt x="605" y="773"/>
                      <a:pt x="605" y="773"/>
                    </a:cubicBezTo>
                    <a:cubicBezTo>
                      <a:pt x="620" y="847"/>
                      <a:pt x="620" y="847"/>
                      <a:pt x="620" y="847"/>
                    </a:cubicBezTo>
                    <a:lnTo>
                      <a:pt x="631" y="899"/>
                    </a:lnTo>
                    <a:close/>
                    <a:moveTo>
                      <a:pt x="513" y="799"/>
                    </a:moveTo>
                    <a:cubicBezTo>
                      <a:pt x="463" y="756"/>
                      <a:pt x="463" y="756"/>
                      <a:pt x="463" y="756"/>
                    </a:cubicBezTo>
                    <a:cubicBezTo>
                      <a:pt x="564" y="756"/>
                      <a:pt x="564" y="756"/>
                      <a:pt x="564" y="756"/>
                    </a:cubicBezTo>
                    <a:lnTo>
                      <a:pt x="513" y="799"/>
                    </a:lnTo>
                    <a:close/>
                    <a:moveTo>
                      <a:pt x="482" y="825"/>
                    </a:moveTo>
                    <a:cubicBezTo>
                      <a:pt x="395" y="899"/>
                      <a:pt x="395" y="899"/>
                      <a:pt x="395" y="899"/>
                    </a:cubicBezTo>
                    <a:cubicBezTo>
                      <a:pt x="421" y="773"/>
                      <a:pt x="421" y="773"/>
                      <a:pt x="421" y="773"/>
                    </a:cubicBezTo>
                    <a:lnTo>
                      <a:pt x="482" y="825"/>
                    </a:lnTo>
                    <a:close/>
                    <a:moveTo>
                      <a:pt x="485" y="1084"/>
                    </a:moveTo>
                    <a:cubicBezTo>
                      <a:pt x="333" y="1220"/>
                      <a:pt x="333" y="1220"/>
                      <a:pt x="333" y="1220"/>
                    </a:cubicBezTo>
                    <a:cubicBezTo>
                      <a:pt x="377" y="990"/>
                      <a:pt x="377" y="990"/>
                      <a:pt x="377" y="990"/>
                    </a:cubicBezTo>
                    <a:lnTo>
                      <a:pt x="485" y="1084"/>
                    </a:lnTo>
                    <a:close/>
                    <a:moveTo>
                      <a:pt x="486" y="1983"/>
                    </a:moveTo>
                    <a:cubicBezTo>
                      <a:pt x="113" y="2306"/>
                      <a:pt x="113" y="2306"/>
                      <a:pt x="113" y="2306"/>
                    </a:cubicBezTo>
                    <a:cubicBezTo>
                      <a:pt x="224" y="1757"/>
                      <a:pt x="224" y="1757"/>
                      <a:pt x="224" y="1757"/>
                    </a:cubicBezTo>
                    <a:lnTo>
                      <a:pt x="486" y="1983"/>
                    </a:lnTo>
                    <a:close/>
                    <a:moveTo>
                      <a:pt x="265" y="1739"/>
                    </a:moveTo>
                    <a:cubicBezTo>
                      <a:pt x="767" y="1739"/>
                      <a:pt x="767" y="1739"/>
                      <a:pt x="767" y="1739"/>
                    </a:cubicBezTo>
                    <a:cubicBezTo>
                      <a:pt x="516" y="1956"/>
                      <a:pt x="516" y="1956"/>
                      <a:pt x="516" y="1956"/>
                    </a:cubicBezTo>
                    <a:lnTo>
                      <a:pt x="265" y="1739"/>
                    </a:lnTo>
                    <a:close/>
                    <a:moveTo>
                      <a:pt x="807" y="1757"/>
                    </a:moveTo>
                    <a:cubicBezTo>
                      <a:pt x="919" y="2306"/>
                      <a:pt x="919" y="2306"/>
                      <a:pt x="919" y="2306"/>
                    </a:cubicBezTo>
                    <a:cubicBezTo>
                      <a:pt x="547" y="1983"/>
                      <a:pt x="547" y="1983"/>
                      <a:pt x="547" y="1983"/>
                    </a:cubicBezTo>
                    <a:lnTo>
                      <a:pt x="807" y="1757"/>
                    </a:lnTo>
                    <a:close/>
                    <a:moveTo>
                      <a:pt x="433" y="716"/>
                    </a:moveTo>
                    <a:cubicBezTo>
                      <a:pt x="513" y="322"/>
                      <a:pt x="513" y="322"/>
                      <a:pt x="513" y="322"/>
                    </a:cubicBezTo>
                    <a:cubicBezTo>
                      <a:pt x="594" y="716"/>
                      <a:pt x="594" y="716"/>
                      <a:pt x="594" y="716"/>
                    </a:cubicBezTo>
                    <a:lnTo>
                      <a:pt x="433" y="716"/>
                    </a:lnTo>
                    <a:close/>
                    <a:moveTo>
                      <a:pt x="516" y="2009"/>
                    </a:moveTo>
                    <a:cubicBezTo>
                      <a:pt x="897" y="2340"/>
                      <a:pt x="897" y="2340"/>
                      <a:pt x="897" y="2340"/>
                    </a:cubicBezTo>
                    <a:cubicBezTo>
                      <a:pt x="135" y="2340"/>
                      <a:pt x="135" y="2340"/>
                      <a:pt x="135" y="2340"/>
                    </a:cubicBezTo>
                    <a:lnTo>
                      <a:pt x="516" y="20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017072"/>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470" name="组合 469">
                <a:extLst>
                  <a:ext uri="{FF2B5EF4-FFF2-40B4-BE49-F238E27FC236}">
                    <a16:creationId xmlns:a16="http://schemas.microsoft.com/office/drawing/2014/main" id="{8C068167-4B49-4144-B396-9E4A6A848D35}"/>
                  </a:ext>
                </a:extLst>
              </p:cNvPr>
              <p:cNvGrpSpPr/>
              <p:nvPr/>
            </p:nvGrpSpPr>
            <p:grpSpPr>
              <a:xfrm>
                <a:off x="6947294" y="2529975"/>
                <a:ext cx="637246" cy="339809"/>
                <a:chOff x="6939913" y="2529975"/>
                <a:chExt cx="637246" cy="339809"/>
              </a:xfrm>
              <a:grpFill/>
            </p:grpSpPr>
            <p:sp>
              <p:nvSpPr>
                <p:cNvPr id="477" name="Freeform 6">
                  <a:extLst>
                    <a:ext uri="{FF2B5EF4-FFF2-40B4-BE49-F238E27FC236}">
                      <a16:creationId xmlns:a16="http://schemas.microsoft.com/office/drawing/2014/main" id="{68E9A27A-ED7B-48FB-8762-CD83FD1E4FCE}"/>
                    </a:ext>
                  </a:extLst>
                </p:cNvPr>
                <p:cNvSpPr>
                  <a:spLocks/>
                </p:cNvSpPr>
                <p:nvPr/>
              </p:nvSpPr>
              <p:spPr bwMode="auto">
                <a:xfrm>
                  <a:off x="7437431" y="2529975"/>
                  <a:ext cx="139728" cy="339809"/>
                </a:xfrm>
                <a:custGeom>
                  <a:avLst/>
                  <a:gdLst>
                    <a:gd name="T0" fmla="*/ 120 w 288"/>
                    <a:gd name="T1" fmla="*/ 33 h 701"/>
                    <a:gd name="T2" fmla="*/ 98 w 288"/>
                    <a:gd name="T3" fmla="*/ 11 h 701"/>
                    <a:gd name="T4" fmla="*/ 69 w 288"/>
                    <a:gd name="T5" fmla="*/ 0 h 701"/>
                    <a:gd name="T6" fmla="*/ 38 w 288"/>
                    <a:gd name="T7" fmla="*/ 14 h 701"/>
                    <a:gd name="T8" fmla="*/ 27 w 288"/>
                    <a:gd name="T9" fmla="*/ 45 h 701"/>
                    <a:gd name="T10" fmla="*/ 41 w 288"/>
                    <a:gd name="T11" fmla="*/ 74 h 701"/>
                    <a:gd name="T12" fmla="*/ 58 w 288"/>
                    <a:gd name="T13" fmla="*/ 91 h 701"/>
                    <a:gd name="T14" fmla="*/ 32 w 288"/>
                    <a:gd name="T15" fmla="*/ 611 h 701"/>
                    <a:gd name="T16" fmla="*/ 16 w 288"/>
                    <a:gd name="T17" fmla="*/ 626 h 701"/>
                    <a:gd name="T18" fmla="*/ 1 w 288"/>
                    <a:gd name="T19" fmla="*/ 655 h 701"/>
                    <a:gd name="T20" fmla="*/ 11 w 288"/>
                    <a:gd name="T21" fmla="*/ 686 h 701"/>
                    <a:gd name="T22" fmla="*/ 13 w 288"/>
                    <a:gd name="T23" fmla="*/ 688 h 701"/>
                    <a:gd name="T24" fmla="*/ 43 w 288"/>
                    <a:gd name="T25" fmla="*/ 701 h 701"/>
                    <a:gd name="T26" fmla="*/ 71 w 288"/>
                    <a:gd name="T27" fmla="*/ 691 h 701"/>
                    <a:gd name="T28" fmla="*/ 91 w 288"/>
                    <a:gd name="T29" fmla="*/ 672 h 701"/>
                    <a:gd name="T30" fmla="*/ 120 w 288"/>
                    <a:gd name="T31" fmla="*/ 33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8" h="701">
                      <a:moveTo>
                        <a:pt x="120" y="33"/>
                      </a:moveTo>
                      <a:cubicBezTo>
                        <a:pt x="113" y="25"/>
                        <a:pt x="105" y="18"/>
                        <a:pt x="98" y="11"/>
                      </a:cubicBezTo>
                      <a:cubicBezTo>
                        <a:pt x="90" y="4"/>
                        <a:pt x="80" y="0"/>
                        <a:pt x="69" y="0"/>
                      </a:cubicBezTo>
                      <a:cubicBezTo>
                        <a:pt x="57" y="0"/>
                        <a:pt x="46" y="5"/>
                        <a:pt x="38" y="14"/>
                      </a:cubicBezTo>
                      <a:cubicBezTo>
                        <a:pt x="30" y="23"/>
                        <a:pt x="26" y="33"/>
                        <a:pt x="27" y="45"/>
                      </a:cubicBezTo>
                      <a:cubicBezTo>
                        <a:pt x="27" y="56"/>
                        <a:pt x="32" y="66"/>
                        <a:pt x="41" y="74"/>
                      </a:cubicBezTo>
                      <a:cubicBezTo>
                        <a:pt x="47" y="79"/>
                        <a:pt x="53" y="85"/>
                        <a:pt x="58" y="91"/>
                      </a:cubicBezTo>
                      <a:cubicBezTo>
                        <a:pt x="195" y="234"/>
                        <a:pt x="183" y="467"/>
                        <a:pt x="32" y="611"/>
                      </a:cubicBezTo>
                      <a:cubicBezTo>
                        <a:pt x="27" y="616"/>
                        <a:pt x="21" y="621"/>
                        <a:pt x="16" y="626"/>
                      </a:cubicBezTo>
                      <a:cubicBezTo>
                        <a:pt x="7" y="633"/>
                        <a:pt x="2" y="644"/>
                        <a:pt x="1" y="655"/>
                      </a:cubicBezTo>
                      <a:cubicBezTo>
                        <a:pt x="0" y="666"/>
                        <a:pt x="4" y="677"/>
                        <a:pt x="11" y="686"/>
                      </a:cubicBezTo>
                      <a:cubicBezTo>
                        <a:pt x="12" y="686"/>
                        <a:pt x="12" y="687"/>
                        <a:pt x="13" y="688"/>
                      </a:cubicBezTo>
                      <a:cubicBezTo>
                        <a:pt x="21" y="696"/>
                        <a:pt x="32" y="701"/>
                        <a:pt x="43" y="701"/>
                      </a:cubicBezTo>
                      <a:cubicBezTo>
                        <a:pt x="50" y="701"/>
                        <a:pt x="61" y="699"/>
                        <a:pt x="71" y="691"/>
                      </a:cubicBezTo>
                      <a:cubicBezTo>
                        <a:pt x="78" y="685"/>
                        <a:pt x="84" y="679"/>
                        <a:pt x="91" y="672"/>
                      </a:cubicBezTo>
                      <a:cubicBezTo>
                        <a:pt x="275" y="496"/>
                        <a:pt x="288" y="209"/>
                        <a:pt x="12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17072"/>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8" name="Freeform 9">
                  <a:extLst>
                    <a:ext uri="{FF2B5EF4-FFF2-40B4-BE49-F238E27FC236}">
                      <a16:creationId xmlns:a16="http://schemas.microsoft.com/office/drawing/2014/main" id="{B208FD06-8CD3-44AB-9038-50FF978B12C0}"/>
                    </a:ext>
                  </a:extLst>
                </p:cNvPr>
                <p:cNvSpPr>
                  <a:spLocks/>
                </p:cNvSpPr>
                <p:nvPr/>
              </p:nvSpPr>
              <p:spPr bwMode="auto">
                <a:xfrm>
                  <a:off x="6939913" y="2529975"/>
                  <a:ext cx="139728" cy="339809"/>
                </a:xfrm>
                <a:custGeom>
                  <a:avLst/>
                  <a:gdLst>
                    <a:gd name="T0" fmla="*/ 168 w 288"/>
                    <a:gd name="T1" fmla="*/ 33 h 701"/>
                    <a:gd name="T2" fmla="*/ 190 w 288"/>
                    <a:gd name="T3" fmla="*/ 11 h 701"/>
                    <a:gd name="T4" fmla="*/ 219 w 288"/>
                    <a:gd name="T5" fmla="*/ 0 h 701"/>
                    <a:gd name="T6" fmla="*/ 250 w 288"/>
                    <a:gd name="T7" fmla="*/ 14 h 701"/>
                    <a:gd name="T8" fmla="*/ 261 w 288"/>
                    <a:gd name="T9" fmla="*/ 45 h 701"/>
                    <a:gd name="T10" fmla="*/ 247 w 288"/>
                    <a:gd name="T11" fmla="*/ 74 h 701"/>
                    <a:gd name="T12" fmla="*/ 230 w 288"/>
                    <a:gd name="T13" fmla="*/ 91 h 701"/>
                    <a:gd name="T14" fmla="*/ 256 w 288"/>
                    <a:gd name="T15" fmla="*/ 611 h 701"/>
                    <a:gd name="T16" fmla="*/ 272 w 288"/>
                    <a:gd name="T17" fmla="*/ 626 h 701"/>
                    <a:gd name="T18" fmla="*/ 287 w 288"/>
                    <a:gd name="T19" fmla="*/ 655 h 701"/>
                    <a:gd name="T20" fmla="*/ 277 w 288"/>
                    <a:gd name="T21" fmla="*/ 686 h 701"/>
                    <a:gd name="T22" fmla="*/ 275 w 288"/>
                    <a:gd name="T23" fmla="*/ 688 h 701"/>
                    <a:gd name="T24" fmla="*/ 245 w 288"/>
                    <a:gd name="T25" fmla="*/ 701 h 701"/>
                    <a:gd name="T26" fmla="*/ 217 w 288"/>
                    <a:gd name="T27" fmla="*/ 691 h 701"/>
                    <a:gd name="T28" fmla="*/ 197 w 288"/>
                    <a:gd name="T29" fmla="*/ 672 h 701"/>
                    <a:gd name="T30" fmla="*/ 168 w 288"/>
                    <a:gd name="T31" fmla="*/ 33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8" h="701">
                      <a:moveTo>
                        <a:pt x="168" y="33"/>
                      </a:moveTo>
                      <a:cubicBezTo>
                        <a:pt x="175" y="25"/>
                        <a:pt x="183" y="18"/>
                        <a:pt x="190" y="11"/>
                      </a:cubicBezTo>
                      <a:cubicBezTo>
                        <a:pt x="198" y="4"/>
                        <a:pt x="208" y="0"/>
                        <a:pt x="219" y="0"/>
                      </a:cubicBezTo>
                      <a:cubicBezTo>
                        <a:pt x="231" y="0"/>
                        <a:pt x="242" y="5"/>
                        <a:pt x="250" y="14"/>
                      </a:cubicBezTo>
                      <a:cubicBezTo>
                        <a:pt x="258" y="23"/>
                        <a:pt x="262" y="33"/>
                        <a:pt x="261" y="45"/>
                      </a:cubicBezTo>
                      <a:cubicBezTo>
                        <a:pt x="261" y="56"/>
                        <a:pt x="256" y="66"/>
                        <a:pt x="247" y="74"/>
                      </a:cubicBezTo>
                      <a:cubicBezTo>
                        <a:pt x="241" y="79"/>
                        <a:pt x="235" y="85"/>
                        <a:pt x="230" y="91"/>
                      </a:cubicBezTo>
                      <a:cubicBezTo>
                        <a:pt x="93" y="234"/>
                        <a:pt x="105" y="467"/>
                        <a:pt x="256" y="611"/>
                      </a:cubicBezTo>
                      <a:cubicBezTo>
                        <a:pt x="261" y="616"/>
                        <a:pt x="267" y="621"/>
                        <a:pt x="272" y="626"/>
                      </a:cubicBezTo>
                      <a:cubicBezTo>
                        <a:pt x="281" y="633"/>
                        <a:pt x="286" y="644"/>
                        <a:pt x="287" y="655"/>
                      </a:cubicBezTo>
                      <a:cubicBezTo>
                        <a:pt x="288" y="666"/>
                        <a:pt x="284" y="677"/>
                        <a:pt x="277" y="686"/>
                      </a:cubicBezTo>
                      <a:cubicBezTo>
                        <a:pt x="276" y="686"/>
                        <a:pt x="276" y="687"/>
                        <a:pt x="275" y="688"/>
                      </a:cubicBezTo>
                      <a:cubicBezTo>
                        <a:pt x="267" y="696"/>
                        <a:pt x="256" y="701"/>
                        <a:pt x="245" y="701"/>
                      </a:cubicBezTo>
                      <a:cubicBezTo>
                        <a:pt x="238" y="701"/>
                        <a:pt x="227" y="699"/>
                        <a:pt x="217" y="691"/>
                      </a:cubicBezTo>
                      <a:cubicBezTo>
                        <a:pt x="210" y="685"/>
                        <a:pt x="204" y="679"/>
                        <a:pt x="197" y="672"/>
                      </a:cubicBezTo>
                      <a:cubicBezTo>
                        <a:pt x="13" y="496"/>
                        <a:pt x="0" y="209"/>
                        <a:pt x="168"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17072"/>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471" name="组合 470">
                <a:extLst>
                  <a:ext uri="{FF2B5EF4-FFF2-40B4-BE49-F238E27FC236}">
                    <a16:creationId xmlns:a16="http://schemas.microsoft.com/office/drawing/2014/main" id="{BEB8A494-9EE7-4227-A96F-BC2910B20934}"/>
                  </a:ext>
                </a:extLst>
              </p:cNvPr>
              <p:cNvGrpSpPr/>
              <p:nvPr/>
            </p:nvGrpSpPr>
            <p:grpSpPr>
              <a:xfrm>
                <a:off x="6742164" y="2415852"/>
                <a:ext cx="1047506" cy="572812"/>
                <a:chOff x="6743855" y="2415852"/>
                <a:chExt cx="1047506" cy="572812"/>
              </a:xfrm>
              <a:grpFill/>
            </p:grpSpPr>
            <p:sp>
              <p:nvSpPr>
                <p:cNvPr id="475" name="Freeform 7">
                  <a:extLst>
                    <a:ext uri="{FF2B5EF4-FFF2-40B4-BE49-F238E27FC236}">
                      <a16:creationId xmlns:a16="http://schemas.microsoft.com/office/drawing/2014/main" id="{B0A0AE33-2854-4596-8AA2-E290604F5C0E}"/>
                    </a:ext>
                  </a:extLst>
                </p:cNvPr>
                <p:cNvSpPr>
                  <a:spLocks/>
                </p:cNvSpPr>
                <p:nvPr/>
              </p:nvSpPr>
              <p:spPr bwMode="auto">
                <a:xfrm>
                  <a:off x="7584329" y="2415852"/>
                  <a:ext cx="207032" cy="572812"/>
                </a:xfrm>
                <a:custGeom>
                  <a:avLst/>
                  <a:gdLst>
                    <a:gd name="T0" fmla="*/ 121 w 427"/>
                    <a:gd name="T1" fmla="*/ 14 h 1181"/>
                    <a:gd name="T2" fmla="*/ 90 w 427"/>
                    <a:gd name="T3" fmla="*/ 0 h 1181"/>
                    <a:gd name="T4" fmla="*/ 61 w 427"/>
                    <a:gd name="T5" fmla="*/ 12 h 1181"/>
                    <a:gd name="T6" fmla="*/ 59 w 427"/>
                    <a:gd name="T7" fmla="*/ 72 h 1181"/>
                    <a:gd name="T8" fmla="*/ 253 w 427"/>
                    <a:gd name="T9" fmla="*/ 592 h 1181"/>
                    <a:gd name="T10" fmla="*/ 18 w 427"/>
                    <a:gd name="T11" fmla="*/ 1108 h 1181"/>
                    <a:gd name="T12" fmla="*/ 16 w 427"/>
                    <a:gd name="T13" fmla="*/ 1168 h 1181"/>
                    <a:gd name="T14" fmla="*/ 47 w 427"/>
                    <a:gd name="T15" fmla="*/ 1181 h 1181"/>
                    <a:gd name="T16" fmla="*/ 76 w 427"/>
                    <a:gd name="T17" fmla="*/ 1170 h 1181"/>
                    <a:gd name="T18" fmla="*/ 121 w 427"/>
                    <a:gd name="T19" fmla="*/ 14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1181">
                      <a:moveTo>
                        <a:pt x="121" y="14"/>
                      </a:moveTo>
                      <a:cubicBezTo>
                        <a:pt x="113" y="5"/>
                        <a:pt x="102" y="0"/>
                        <a:pt x="90" y="0"/>
                      </a:cubicBezTo>
                      <a:cubicBezTo>
                        <a:pt x="79" y="0"/>
                        <a:pt x="69" y="5"/>
                        <a:pt x="61" y="12"/>
                      </a:cubicBezTo>
                      <a:cubicBezTo>
                        <a:pt x="44" y="28"/>
                        <a:pt x="43" y="55"/>
                        <a:pt x="59" y="72"/>
                      </a:cubicBezTo>
                      <a:cubicBezTo>
                        <a:pt x="192" y="211"/>
                        <a:pt x="261" y="396"/>
                        <a:pt x="253" y="592"/>
                      </a:cubicBezTo>
                      <a:cubicBezTo>
                        <a:pt x="245" y="788"/>
                        <a:pt x="161" y="971"/>
                        <a:pt x="18" y="1108"/>
                      </a:cubicBezTo>
                      <a:cubicBezTo>
                        <a:pt x="1" y="1124"/>
                        <a:pt x="0" y="1151"/>
                        <a:pt x="16" y="1168"/>
                      </a:cubicBezTo>
                      <a:cubicBezTo>
                        <a:pt x="24" y="1177"/>
                        <a:pt x="35" y="1181"/>
                        <a:pt x="47" y="1181"/>
                      </a:cubicBezTo>
                      <a:cubicBezTo>
                        <a:pt x="58" y="1181"/>
                        <a:pt x="68" y="1177"/>
                        <a:pt x="76" y="1170"/>
                      </a:cubicBezTo>
                      <a:cubicBezTo>
                        <a:pt x="407" y="854"/>
                        <a:pt x="427" y="335"/>
                        <a:pt x="12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17072"/>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6" name="Freeform 10">
                  <a:extLst>
                    <a:ext uri="{FF2B5EF4-FFF2-40B4-BE49-F238E27FC236}">
                      <a16:creationId xmlns:a16="http://schemas.microsoft.com/office/drawing/2014/main" id="{EE9B7F80-304B-4D6A-AD01-3F435E499289}"/>
                    </a:ext>
                  </a:extLst>
                </p:cNvPr>
                <p:cNvSpPr>
                  <a:spLocks/>
                </p:cNvSpPr>
                <p:nvPr/>
              </p:nvSpPr>
              <p:spPr bwMode="auto">
                <a:xfrm>
                  <a:off x="6743855" y="2415852"/>
                  <a:ext cx="207397" cy="572812"/>
                </a:xfrm>
                <a:custGeom>
                  <a:avLst/>
                  <a:gdLst>
                    <a:gd name="T0" fmla="*/ 306 w 427"/>
                    <a:gd name="T1" fmla="*/ 14 h 1181"/>
                    <a:gd name="T2" fmla="*/ 337 w 427"/>
                    <a:gd name="T3" fmla="*/ 0 h 1181"/>
                    <a:gd name="T4" fmla="*/ 366 w 427"/>
                    <a:gd name="T5" fmla="*/ 12 h 1181"/>
                    <a:gd name="T6" fmla="*/ 368 w 427"/>
                    <a:gd name="T7" fmla="*/ 72 h 1181"/>
                    <a:gd name="T8" fmla="*/ 174 w 427"/>
                    <a:gd name="T9" fmla="*/ 592 h 1181"/>
                    <a:gd name="T10" fmla="*/ 409 w 427"/>
                    <a:gd name="T11" fmla="*/ 1108 h 1181"/>
                    <a:gd name="T12" fmla="*/ 411 w 427"/>
                    <a:gd name="T13" fmla="*/ 1168 h 1181"/>
                    <a:gd name="T14" fmla="*/ 380 w 427"/>
                    <a:gd name="T15" fmla="*/ 1181 h 1181"/>
                    <a:gd name="T16" fmla="*/ 351 w 427"/>
                    <a:gd name="T17" fmla="*/ 1170 h 1181"/>
                    <a:gd name="T18" fmla="*/ 306 w 427"/>
                    <a:gd name="T19" fmla="*/ 14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1181">
                      <a:moveTo>
                        <a:pt x="306" y="14"/>
                      </a:moveTo>
                      <a:cubicBezTo>
                        <a:pt x="314" y="5"/>
                        <a:pt x="325" y="0"/>
                        <a:pt x="337" y="0"/>
                      </a:cubicBezTo>
                      <a:cubicBezTo>
                        <a:pt x="348" y="0"/>
                        <a:pt x="358" y="5"/>
                        <a:pt x="366" y="12"/>
                      </a:cubicBezTo>
                      <a:cubicBezTo>
                        <a:pt x="383" y="28"/>
                        <a:pt x="384" y="55"/>
                        <a:pt x="368" y="72"/>
                      </a:cubicBezTo>
                      <a:cubicBezTo>
                        <a:pt x="235" y="211"/>
                        <a:pt x="166" y="396"/>
                        <a:pt x="174" y="592"/>
                      </a:cubicBezTo>
                      <a:cubicBezTo>
                        <a:pt x="182" y="788"/>
                        <a:pt x="266" y="971"/>
                        <a:pt x="409" y="1108"/>
                      </a:cubicBezTo>
                      <a:cubicBezTo>
                        <a:pt x="426" y="1124"/>
                        <a:pt x="427" y="1151"/>
                        <a:pt x="411" y="1168"/>
                      </a:cubicBezTo>
                      <a:cubicBezTo>
                        <a:pt x="403" y="1177"/>
                        <a:pt x="392" y="1181"/>
                        <a:pt x="380" y="1181"/>
                      </a:cubicBezTo>
                      <a:cubicBezTo>
                        <a:pt x="369" y="1181"/>
                        <a:pt x="359" y="1177"/>
                        <a:pt x="351" y="1170"/>
                      </a:cubicBezTo>
                      <a:cubicBezTo>
                        <a:pt x="20" y="854"/>
                        <a:pt x="0" y="335"/>
                        <a:pt x="30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17072"/>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472" name="组合 471">
                <a:extLst>
                  <a:ext uri="{FF2B5EF4-FFF2-40B4-BE49-F238E27FC236}">
                    <a16:creationId xmlns:a16="http://schemas.microsoft.com/office/drawing/2014/main" id="{84DB6D08-440E-4090-8737-9CB1712BBA13}"/>
                  </a:ext>
                </a:extLst>
              </p:cNvPr>
              <p:cNvGrpSpPr/>
              <p:nvPr/>
            </p:nvGrpSpPr>
            <p:grpSpPr>
              <a:xfrm>
                <a:off x="6608516" y="2303923"/>
                <a:ext cx="1314803" cy="804350"/>
                <a:chOff x="6608516" y="2303923"/>
                <a:chExt cx="1314803" cy="804350"/>
              </a:xfrm>
              <a:grpFill/>
            </p:grpSpPr>
            <p:sp>
              <p:nvSpPr>
                <p:cNvPr id="473" name="Freeform 8">
                  <a:extLst>
                    <a:ext uri="{FF2B5EF4-FFF2-40B4-BE49-F238E27FC236}">
                      <a16:creationId xmlns:a16="http://schemas.microsoft.com/office/drawing/2014/main" id="{9F38325C-0A9B-40EF-93E6-F4D5E96573A3}"/>
                    </a:ext>
                  </a:extLst>
                </p:cNvPr>
                <p:cNvSpPr>
                  <a:spLocks/>
                </p:cNvSpPr>
                <p:nvPr/>
              </p:nvSpPr>
              <p:spPr bwMode="auto">
                <a:xfrm>
                  <a:off x="7696901" y="2303923"/>
                  <a:ext cx="226418" cy="804350"/>
                </a:xfrm>
                <a:custGeom>
                  <a:avLst/>
                  <a:gdLst>
                    <a:gd name="T0" fmla="*/ 124 w 467"/>
                    <a:gd name="T1" fmla="*/ 13 h 1659"/>
                    <a:gd name="T2" fmla="*/ 93 w 467"/>
                    <a:gd name="T3" fmla="*/ 0 h 1659"/>
                    <a:gd name="T4" fmla="*/ 64 w 467"/>
                    <a:gd name="T5" fmla="*/ 12 h 1659"/>
                    <a:gd name="T6" fmla="*/ 51 w 467"/>
                    <a:gd name="T7" fmla="*/ 42 h 1659"/>
                    <a:gd name="T8" fmla="*/ 63 w 467"/>
                    <a:gd name="T9" fmla="*/ 72 h 1659"/>
                    <a:gd name="T10" fmla="*/ 13 w 467"/>
                    <a:gd name="T11" fmla="*/ 1586 h 1659"/>
                    <a:gd name="T12" fmla="*/ 0 w 467"/>
                    <a:gd name="T13" fmla="*/ 1615 h 1659"/>
                    <a:gd name="T14" fmla="*/ 12 w 467"/>
                    <a:gd name="T15" fmla="*/ 1646 h 1659"/>
                    <a:gd name="T16" fmla="*/ 43 w 467"/>
                    <a:gd name="T17" fmla="*/ 1659 h 1659"/>
                    <a:gd name="T18" fmla="*/ 43 w 467"/>
                    <a:gd name="T19" fmla="*/ 1659 h 1659"/>
                    <a:gd name="T20" fmla="*/ 72 w 467"/>
                    <a:gd name="T21" fmla="*/ 1647 h 1659"/>
                    <a:gd name="T22" fmla="*/ 436 w 467"/>
                    <a:gd name="T23" fmla="*/ 836 h 1659"/>
                    <a:gd name="T24" fmla="*/ 124 w 467"/>
                    <a:gd name="T25" fmla="*/ 13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7" h="1659">
                      <a:moveTo>
                        <a:pt x="124" y="13"/>
                      </a:moveTo>
                      <a:cubicBezTo>
                        <a:pt x="116" y="5"/>
                        <a:pt x="105" y="0"/>
                        <a:pt x="93" y="0"/>
                      </a:cubicBezTo>
                      <a:cubicBezTo>
                        <a:pt x="82" y="0"/>
                        <a:pt x="72" y="4"/>
                        <a:pt x="64" y="12"/>
                      </a:cubicBezTo>
                      <a:cubicBezTo>
                        <a:pt x="56" y="20"/>
                        <a:pt x="51" y="30"/>
                        <a:pt x="51" y="42"/>
                      </a:cubicBezTo>
                      <a:cubicBezTo>
                        <a:pt x="51" y="53"/>
                        <a:pt x="55" y="64"/>
                        <a:pt x="63" y="72"/>
                      </a:cubicBezTo>
                      <a:cubicBezTo>
                        <a:pt x="467" y="495"/>
                        <a:pt x="445" y="1174"/>
                        <a:pt x="13" y="1586"/>
                      </a:cubicBezTo>
                      <a:cubicBezTo>
                        <a:pt x="5" y="1593"/>
                        <a:pt x="1" y="1604"/>
                        <a:pt x="0" y="1615"/>
                      </a:cubicBezTo>
                      <a:cubicBezTo>
                        <a:pt x="0" y="1627"/>
                        <a:pt x="4" y="1637"/>
                        <a:pt x="12" y="1646"/>
                      </a:cubicBezTo>
                      <a:cubicBezTo>
                        <a:pt x="20" y="1654"/>
                        <a:pt x="31" y="1659"/>
                        <a:pt x="43" y="1659"/>
                      </a:cubicBezTo>
                      <a:cubicBezTo>
                        <a:pt x="43" y="1659"/>
                        <a:pt x="43" y="1659"/>
                        <a:pt x="43" y="1659"/>
                      </a:cubicBezTo>
                      <a:cubicBezTo>
                        <a:pt x="54" y="1659"/>
                        <a:pt x="64" y="1654"/>
                        <a:pt x="72" y="1647"/>
                      </a:cubicBezTo>
                      <a:cubicBezTo>
                        <a:pt x="297" y="1432"/>
                        <a:pt x="427" y="1144"/>
                        <a:pt x="436" y="836"/>
                      </a:cubicBezTo>
                      <a:cubicBezTo>
                        <a:pt x="446" y="527"/>
                        <a:pt x="335" y="235"/>
                        <a:pt x="12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17072"/>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4" name="Freeform 11">
                  <a:extLst>
                    <a:ext uri="{FF2B5EF4-FFF2-40B4-BE49-F238E27FC236}">
                      <a16:creationId xmlns:a16="http://schemas.microsoft.com/office/drawing/2014/main" id="{6D7A5634-5174-400B-9B8B-2F5116E7CB03}"/>
                    </a:ext>
                  </a:extLst>
                </p:cNvPr>
                <p:cNvSpPr>
                  <a:spLocks/>
                </p:cNvSpPr>
                <p:nvPr/>
              </p:nvSpPr>
              <p:spPr bwMode="auto">
                <a:xfrm>
                  <a:off x="6608516" y="2303923"/>
                  <a:ext cx="226784" cy="804350"/>
                </a:xfrm>
                <a:custGeom>
                  <a:avLst/>
                  <a:gdLst>
                    <a:gd name="T0" fmla="*/ 343 w 467"/>
                    <a:gd name="T1" fmla="*/ 13 h 1659"/>
                    <a:gd name="T2" fmla="*/ 374 w 467"/>
                    <a:gd name="T3" fmla="*/ 0 h 1659"/>
                    <a:gd name="T4" fmla="*/ 403 w 467"/>
                    <a:gd name="T5" fmla="*/ 12 h 1659"/>
                    <a:gd name="T6" fmla="*/ 416 w 467"/>
                    <a:gd name="T7" fmla="*/ 42 h 1659"/>
                    <a:gd name="T8" fmla="*/ 404 w 467"/>
                    <a:gd name="T9" fmla="*/ 72 h 1659"/>
                    <a:gd name="T10" fmla="*/ 454 w 467"/>
                    <a:gd name="T11" fmla="*/ 1586 h 1659"/>
                    <a:gd name="T12" fmla="*/ 467 w 467"/>
                    <a:gd name="T13" fmla="*/ 1615 h 1659"/>
                    <a:gd name="T14" fmla="*/ 455 w 467"/>
                    <a:gd name="T15" fmla="*/ 1646 h 1659"/>
                    <a:gd name="T16" fmla="*/ 424 w 467"/>
                    <a:gd name="T17" fmla="*/ 1659 h 1659"/>
                    <a:gd name="T18" fmla="*/ 424 w 467"/>
                    <a:gd name="T19" fmla="*/ 1659 h 1659"/>
                    <a:gd name="T20" fmla="*/ 395 w 467"/>
                    <a:gd name="T21" fmla="*/ 1647 h 1659"/>
                    <a:gd name="T22" fmla="*/ 31 w 467"/>
                    <a:gd name="T23" fmla="*/ 836 h 1659"/>
                    <a:gd name="T24" fmla="*/ 343 w 467"/>
                    <a:gd name="T25" fmla="*/ 13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7" h="1659">
                      <a:moveTo>
                        <a:pt x="343" y="13"/>
                      </a:moveTo>
                      <a:cubicBezTo>
                        <a:pt x="351" y="5"/>
                        <a:pt x="362" y="0"/>
                        <a:pt x="374" y="0"/>
                      </a:cubicBezTo>
                      <a:cubicBezTo>
                        <a:pt x="385" y="0"/>
                        <a:pt x="395" y="4"/>
                        <a:pt x="403" y="12"/>
                      </a:cubicBezTo>
                      <a:cubicBezTo>
                        <a:pt x="411" y="20"/>
                        <a:pt x="416" y="30"/>
                        <a:pt x="416" y="42"/>
                      </a:cubicBezTo>
                      <a:cubicBezTo>
                        <a:pt x="416" y="53"/>
                        <a:pt x="412" y="64"/>
                        <a:pt x="404" y="72"/>
                      </a:cubicBezTo>
                      <a:cubicBezTo>
                        <a:pt x="0" y="495"/>
                        <a:pt x="22" y="1174"/>
                        <a:pt x="454" y="1586"/>
                      </a:cubicBezTo>
                      <a:cubicBezTo>
                        <a:pt x="462" y="1593"/>
                        <a:pt x="466" y="1604"/>
                        <a:pt x="467" y="1615"/>
                      </a:cubicBezTo>
                      <a:cubicBezTo>
                        <a:pt x="467" y="1627"/>
                        <a:pt x="463" y="1637"/>
                        <a:pt x="455" y="1646"/>
                      </a:cubicBezTo>
                      <a:cubicBezTo>
                        <a:pt x="447" y="1654"/>
                        <a:pt x="436" y="1659"/>
                        <a:pt x="424" y="1659"/>
                      </a:cubicBezTo>
                      <a:cubicBezTo>
                        <a:pt x="424" y="1659"/>
                        <a:pt x="424" y="1659"/>
                        <a:pt x="424" y="1659"/>
                      </a:cubicBezTo>
                      <a:cubicBezTo>
                        <a:pt x="413" y="1659"/>
                        <a:pt x="403" y="1654"/>
                        <a:pt x="395" y="1647"/>
                      </a:cubicBezTo>
                      <a:cubicBezTo>
                        <a:pt x="170" y="1432"/>
                        <a:pt x="40" y="1144"/>
                        <a:pt x="31" y="836"/>
                      </a:cubicBezTo>
                      <a:cubicBezTo>
                        <a:pt x="21" y="527"/>
                        <a:pt x="132" y="235"/>
                        <a:pt x="34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17072"/>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cxnSp>
          <p:nvCxnSpPr>
            <p:cNvPr id="449" name="直接箭头连接符 448"/>
            <p:cNvCxnSpPr>
              <a:stCxn id="486" idx="3"/>
            </p:cNvCxnSpPr>
            <p:nvPr/>
          </p:nvCxnSpPr>
          <p:spPr>
            <a:xfrm>
              <a:off x="8801170" y="3606582"/>
              <a:ext cx="693812" cy="429302"/>
            </a:xfrm>
            <a:prstGeom prst="straightConnector1">
              <a:avLst/>
            </a:prstGeom>
            <a:ln>
              <a:solidFill>
                <a:srgbClr val="01707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0" name="直接箭头连接符 449"/>
            <p:cNvCxnSpPr>
              <a:stCxn id="484" idx="3"/>
            </p:cNvCxnSpPr>
            <p:nvPr/>
          </p:nvCxnSpPr>
          <p:spPr>
            <a:xfrm flipV="1">
              <a:off x="8806199" y="4032651"/>
              <a:ext cx="682440" cy="434568"/>
            </a:xfrm>
            <a:prstGeom prst="straightConnector1">
              <a:avLst/>
            </a:prstGeom>
            <a:ln>
              <a:solidFill>
                <a:srgbClr val="01707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51" name="椭圆 450"/>
            <p:cNvSpPr/>
            <p:nvPr/>
          </p:nvSpPr>
          <p:spPr>
            <a:xfrm>
              <a:off x="8215385" y="3559650"/>
              <a:ext cx="209494" cy="983661"/>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rgbClr val="017072"/>
                </a:solidFill>
              </a:endParaRPr>
            </a:p>
          </p:txBody>
        </p:sp>
        <p:sp>
          <p:nvSpPr>
            <p:cNvPr id="452" name="文本框 451"/>
            <p:cNvSpPr txBox="1"/>
            <p:nvPr/>
          </p:nvSpPr>
          <p:spPr>
            <a:xfrm>
              <a:off x="9355703" y="4344390"/>
              <a:ext cx="574196" cy="246221"/>
            </a:xfrm>
            <a:prstGeom prst="rect">
              <a:avLst/>
            </a:prstGeom>
            <a:noFill/>
          </p:spPr>
          <p:txBody>
            <a:bodyPr wrap="none" rtlCol="0">
              <a:spAutoFit/>
            </a:bodyPr>
            <a:lstStyle/>
            <a:p>
              <a:pPr algn="ctr"/>
              <a:r>
                <a:rPr lang="en-US" altLang="zh-CN" sz="1000" dirty="0">
                  <a:solidFill>
                    <a:srgbClr val="017072"/>
                  </a:solidFill>
                </a:rPr>
                <a:t>5G </a:t>
              </a:r>
              <a:r>
                <a:rPr lang="en-US" altLang="zh-CN" sz="1000" dirty="0" err="1">
                  <a:solidFill>
                    <a:srgbClr val="017072"/>
                  </a:solidFill>
                </a:rPr>
                <a:t>gNB</a:t>
              </a:r>
              <a:endParaRPr lang="zh-CN" altLang="en-US" sz="1000" dirty="0">
                <a:solidFill>
                  <a:srgbClr val="017072"/>
                </a:solidFill>
              </a:endParaRPr>
            </a:p>
          </p:txBody>
        </p:sp>
        <p:pic>
          <p:nvPicPr>
            <p:cNvPr id="453" name="图片 452"/>
            <p:cNvPicPr>
              <a:picLocks noChangeAspect="1"/>
            </p:cNvPicPr>
            <p:nvPr/>
          </p:nvPicPr>
          <p:blipFill>
            <a:blip r:embed="rId6"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flipH="1">
              <a:off x="10488617" y="3463375"/>
              <a:ext cx="327610" cy="286415"/>
            </a:xfrm>
            <a:prstGeom prst="rect">
              <a:avLst/>
            </a:prstGeom>
          </p:spPr>
        </p:pic>
        <p:sp>
          <p:nvSpPr>
            <p:cNvPr id="454" name="文本框 453"/>
            <p:cNvSpPr txBox="1"/>
            <p:nvPr/>
          </p:nvSpPr>
          <p:spPr>
            <a:xfrm flipH="1">
              <a:off x="10430157" y="3674508"/>
              <a:ext cx="423514" cy="246221"/>
            </a:xfrm>
            <a:prstGeom prst="rect">
              <a:avLst/>
            </a:prstGeom>
            <a:noFill/>
          </p:spPr>
          <p:txBody>
            <a:bodyPr wrap="none" rtlCol="0">
              <a:spAutoFit/>
            </a:bodyPr>
            <a:lstStyle/>
            <a:p>
              <a:pPr algn="ctr"/>
              <a:r>
                <a:rPr lang="en-US" altLang="zh-CN" sz="1000" dirty="0">
                  <a:solidFill>
                    <a:srgbClr val="017072"/>
                  </a:solidFill>
                </a:rPr>
                <a:t>UE 2</a:t>
              </a:r>
              <a:endParaRPr lang="zh-CN" altLang="en-US" sz="1000" dirty="0">
                <a:solidFill>
                  <a:srgbClr val="017072"/>
                </a:solidFill>
              </a:endParaRPr>
            </a:p>
          </p:txBody>
        </p:sp>
        <p:pic>
          <p:nvPicPr>
            <p:cNvPr id="455" name="图片 454"/>
            <p:cNvPicPr>
              <a:picLocks noChangeAspect="1"/>
            </p:cNvPicPr>
            <p:nvPr/>
          </p:nvPicPr>
          <p:blipFill>
            <a:blip r:embed="rId6"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flipH="1">
              <a:off x="10483465" y="4324011"/>
              <a:ext cx="327609" cy="286414"/>
            </a:xfrm>
            <a:prstGeom prst="rect">
              <a:avLst/>
            </a:prstGeom>
          </p:spPr>
        </p:pic>
        <p:sp>
          <p:nvSpPr>
            <p:cNvPr id="456" name="文本框 455"/>
            <p:cNvSpPr txBox="1"/>
            <p:nvPr/>
          </p:nvSpPr>
          <p:spPr>
            <a:xfrm flipH="1">
              <a:off x="10171441" y="4503043"/>
              <a:ext cx="936475" cy="246221"/>
            </a:xfrm>
            <a:prstGeom prst="rect">
              <a:avLst/>
            </a:prstGeom>
            <a:noFill/>
          </p:spPr>
          <p:txBody>
            <a:bodyPr wrap="none" rtlCol="0">
              <a:spAutoFit/>
            </a:bodyPr>
            <a:lstStyle/>
            <a:p>
              <a:pPr algn="ctr"/>
              <a:r>
                <a:rPr lang="en-US" altLang="zh-CN" sz="1000" dirty="0">
                  <a:solidFill>
                    <a:srgbClr val="017072"/>
                  </a:solidFill>
                </a:rPr>
                <a:t>UE2’ (back up)</a:t>
              </a:r>
            </a:p>
          </p:txBody>
        </p:sp>
        <p:pic>
          <p:nvPicPr>
            <p:cNvPr id="457" name="图片 456"/>
            <p:cNvPicPr>
              <a:picLocks noChangeAspect="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flipH="1">
              <a:off x="11385414" y="3927252"/>
              <a:ext cx="282634" cy="247094"/>
            </a:xfrm>
            <a:prstGeom prst="rect">
              <a:avLst/>
            </a:prstGeom>
          </p:spPr>
        </p:pic>
        <p:pic>
          <p:nvPicPr>
            <p:cNvPr id="459" name="图片 458"/>
            <p:cNvPicPr>
              <a:picLocks noChangeAspect="1"/>
            </p:cNvPicPr>
            <p:nvPr/>
          </p:nvPicPr>
          <p:blipFill>
            <a:blip r:embed="rId5"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flipH="1">
              <a:off x="11416875" y="4467220"/>
              <a:ext cx="186894" cy="163393"/>
            </a:xfrm>
            <a:prstGeom prst="rect">
              <a:avLst/>
            </a:prstGeom>
          </p:spPr>
        </p:pic>
        <p:sp>
          <p:nvSpPr>
            <p:cNvPr id="460" name="文本框 459"/>
            <p:cNvSpPr txBox="1"/>
            <p:nvPr/>
          </p:nvSpPr>
          <p:spPr>
            <a:xfrm flipH="1">
              <a:off x="10930675" y="4632773"/>
              <a:ext cx="1138453" cy="246221"/>
            </a:xfrm>
            <a:prstGeom prst="rect">
              <a:avLst/>
            </a:prstGeom>
            <a:noFill/>
          </p:spPr>
          <p:txBody>
            <a:bodyPr wrap="none" rtlCol="0">
              <a:spAutoFit/>
            </a:bodyPr>
            <a:lstStyle/>
            <a:p>
              <a:pPr algn="ctr"/>
              <a:r>
                <a:rPr lang="en-US" altLang="zh-CN" sz="1000" dirty="0">
                  <a:solidFill>
                    <a:srgbClr val="017072"/>
                  </a:solidFill>
                </a:rPr>
                <a:t>Relay_b’ (back up)</a:t>
              </a:r>
              <a:endParaRPr lang="zh-CN" altLang="en-US" sz="1000" dirty="0">
                <a:solidFill>
                  <a:srgbClr val="017072"/>
                </a:solidFill>
              </a:endParaRPr>
            </a:p>
          </p:txBody>
        </p:sp>
        <p:cxnSp>
          <p:nvCxnSpPr>
            <p:cNvPr id="461" name="直接连接符 460"/>
            <p:cNvCxnSpPr>
              <a:stCxn id="458" idx="0"/>
            </p:cNvCxnSpPr>
            <p:nvPr/>
          </p:nvCxnSpPr>
          <p:spPr>
            <a:xfrm>
              <a:off x="11506191" y="4154155"/>
              <a:ext cx="286" cy="310906"/>
            </a:xfrm>
            <a:prstGeom prst="line">
              <a:avLst/>
            </a:prstGeom>
            <a:ln>
              <a:solidFill>
                <a:srgbClr val="A2E2D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2" name="直接箭头连接符 461"/>
            <p:cNvCxnSpPr>
              <a:stCxn id="457" idx="3"/>
              <a:endCxn id="453" idx="1"/>
            </p:cNvCxnSpPr>
            <p:nvPr/>
          </p:nvCxnSpPr>
          <p:spPr>
            <a:xfrm flipH="1" flipV="1">
              <a:off x="10816227" y="3606582"/>
              <a:ext cx="569187" cy="444216"/>
            </a:xfrm>
            <a:prstGeom prst="straightConnector1">
              <a:avLst/>
            </a:prstGeom>
            <a:ln w="12700">
              <a:solidFill>
                <a:srgbClr val="01707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3" name="直接箭头连接符 462"/>
            <p:cNvCxnSpPr>
              <a:stCxn id="457" idx="3"/>
              <a:endCxn id="455" idx="1"/>
            </p:cNvCxnSpPr>
            <p:nvPr/>
          </p:nvCxnSpPr>
          <p:spPr>
            <a:xfrm flipH="1">
              <a:off x="10811074" y="4050798"/>
              <a:ext cx="574345" cy="416421"/>
            </a:xfrm>
            <a:prstGeom prst="straightConnector1">
              <a:avLst/>
            </a:prstGeom>
            <a:ln w="12700">
              <a:solidFill>
                <a:srgbClr val="017072"/>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4" name="直接箭头连接符 463"/>
            <p:cNvCxnSpPr>
              <a:stCxn id="453" idx="3"/>
            </p:cNvCxnSpPr>
            <p:nvPr/>
          </p:nvCxnSpPr>
          <p:spPr>
            <a:xfrm flipH="1">
              <a:off x="9777736" y="3606582"/>
              <a:ext cx="710882" cy="429302"/>
            </a:xfrm>
            <a:prstGeom prst="straightConnector1">
              <a:avLst/>
            </a:prstGeom>
            <a:ln>
              <a:solidFill>
                <a:srgbClr val="01707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5" name="直接箭头连接符 464"/>
            <p:cNvCxnSpPr>
              <a:stCxn id="455" idx="3"/>
            </p:cNvCxnSpPr>
            <p:nvPr/>
          </p:nvCxnSpPr>
          <p:spPr>
            <a:xfrm flipH="1" flipV="1">
              <a:off x="9784234" y="4032651"/>
              <a:ext cx="699231" cy="434568"/>
            </a:xfrm>
            <a:prstGeom prst="straightConnector1">
              <a:avLst/>
            </a:prstGeom>
            <a:ln>
              <a:solidFill>
                <a:srgbClr val="01707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6" name="直接箭头连接符 465"/>
            <p:cNvCxnSpPr>
              <a:stCxn id="459" idx="3"/>
              <a:endCxn id="453" idx="1"/>
            </p:cNvCxnSpPr>
            <p:nvPr/>
          </p:nvCxnSpPr>
          <p:spPr>
            <a:xfrm flipH="1" flipV="1">
              <a:off x="10816227" y="3606582"/>
              <a:ext cx="600647" cy="942335"/>
            </a:xfrm>
            <a:prstGeom prst="straightConnector1">
              <a:avLst/>
            </a:prstGeom>
            <a:ln w="12700">
              <a:solidFill>
                <a:schemeClr val="tx1">
                  <a:lumMod val="50000"/>
                  <a:lumOff val="50000"/>
                </a:schemeClr>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7" name="直接箭头连接符 466"/>
            <p:cNvCxnSpPr>
              <a:endCxn id="455" idx="1"/>
            </p:cNvCxnSpPr>
            <p:nvPr/>
          </p:nvCxnSpPr>
          <p:spPr>
            <a:xfrm flipH="1" flipV="1">
              <a:off x="10811074" y="4467218"/>
              <a:ext cx="614084" cy="81505"/>
            </a:xfrm>
            <a:prstGeom prst="straightConnector1">
              <a:avLst/>
            </a:prstGeom>
            <a:ln w="12700">
              <a:solidFill>
                <a:schemeClr val="tx1">
                  <a:lumMod val="50000"/>
                  <a:lumOff val="50000"/>
                </a:schemeClr>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68" name="文本框 467"/>
            <p:cNvSpPr txBox="1"/>
            <p:nvPr/>
          </p:nvSpPr>
          <p:spPr>
            <a:xfrm>
              <a:off x="7897603" y="3797690"/>
              <a:ext cx="790112" cy="452926"/>
            </a:xfrm>
            <a:prstGeom prst="rect">
              <a:avLst/>
            </a:prstGeom>
            <a:noFill/>
          </p:spPr>
          <p:txBody>
            <a:bodyPr wrap="square" rtlCol="0">
              <a:spAutoFit/>
            </a:bodyPr>
            <a:lstStyle/>
            <a:p>
              <a:pPr algn="ctr"/>
              <a:r>
                <a:rPr lang="en-US" altLang="zh-CN" sz="600" b="1" dirty="0">
                  <a:solidFill>
                    <a:srgbClr val="017072"/>
                  </a:solidFill>
                </a:rPr>
                <a:t>Line current information sampling</a:t>
              </a:r>
            </a:p>
          </p:txBody>
        </p:sp>
        <p:sp>
          <p:nvSpPr>
            <p:cNvPr id="480" name="文本框 479"/>
            <p:cNvSpPr txBox="1"/>
            <p:nvPr/>
          </p:nvSpPr>
          <p:spPr>
            <a:xfrm>
              <a:off x="7307645" y="4084525"/>
              <a:ext cx="955711" cy="246221"/>
            </a:xfrm>
            <a:prstGeom prst="rect">
              <a:avLst/>
            </a:prstGeom>
            <a:noFill/>
          </p:spPr>
          <p:txBody>
            <a:bodyPr wrap="none" rtlCol="0">
              <a:spAutoFit/>
            </a:bodyPr>
            <a:lstStyle/>
            <a:p>
              <a:pPr algn="ctr"/>
              <a:r>
                <a:rPr lang="en-US" altLang="zh-CN" sz="1000" dirty="0">
                  <a:solidFill>
                    <a:srgbClr val="017072"/>
                  </a:solidFill>
                </a:rPr>
                <a:t>Relay_a (main)</a:t>
              </a:r>
              <a:endParaRPr lang="zh-CN" altLang="en-US" sz="1000" dirty="0">
                <a:solidFill>
                  <a:srgbClr val="017072"/>
                </a:solidFill>
              </a:endParaRPr>
            </a:p>
          </p:txBody>
        </p:sp>
        <p:sp>
          <p:nvSpPr>
            <p:cNvPr id="458" name="文本框 457"/>
            <p:cNvSpPr txBox="1"/>
            <p:nvPr/>
          </p:nvSpPr>
          <p:spPr>
            <a:xfrm flipH="1">
              <a:off x="11025130" y="4154155"/>
              <a:ext cx="962123" cy="246221"/>
            </a:xfrm>
            <a:prstGeom prst="rect">
              <a:avLst/>
            </a:prstGeom>
            <a:noFill/>
          </p:spPr>
          <p:txBody>
            <a:bodyPr wrap="none" rtlCol="0">
              <a:spAutoFit/>
            </a:bodyPr>
            <a:lstStyle/>
            <a:p>
              <a:pPr algn="ctr"/>
              <a:r>
                <a:rPr lang="en-US" altLang="zh-CN" sz="1000" dirty="0">
                  <a:solidFill>
                    <a:srgbClr val="017072"/>
                  </a:solidFill>
                </a:rPr>
                <a:t>Relay_b (main)</a:t>
              </a:r>
              <a:endParaRPr lang="zh-CN" altLang="en-US" sz="1000" dirty="0">
                <a:solidFill>
                  <a:srgbClr val="017072"/>
                </a:solidFill>
              </a:endParaRPr>
            </a:p>
          </p:txBody>
        </p:sp>
      </p:grpSp>
      <p:sp>
        <p:nvSpPr>
          <p:cNvPr id="495" name="矩形 494"/>
          <p:cNvSpPr/>
          <p:nvPr/>
        </p:nvSpPr>
        <p:spPr>
          <a:xfrm>
            <a:off x="8211651" y="6271904"/>
            <a:ext cx="2656946" cy="276999"/>
          </a:xfrm>
          <a:prstGeom prst="rect">
            <a:avLst/>
          </a:prstGeom>
        </p:spPr>
        <p:txBody>
          <a:bodyPr wrap="none">
            <a:spAutoFit/>
          </a:bodyPr>
          <a:lstStyle/>
          <a:p>
            <a:r>
              <a:rPr lang="en-GB" altLang="zh-CN" sz="1200" dirty="0">
                <a:solidFill>
                  <a:srgbClr val="017072"/>
                </a:solidFill>
                <a:latin typeface="Arial" panose="020B0604020202020204" pitchFamily="34" charset="0"/>
                <a:ea typeface="宋体" panose="02010600030101010101" pitchFamily="2" charset="-122"/>
                <a:cs typeface="Arial" panose="020B0604020202020204" pitchFamily="34" charset="0"/>
              </a:rPr>
              <a:t>5G back up for differential protection</a:t>
            </a:r>
            <a:endParaRPr lang="zh-CN" altLang="en-US" sz="1200" dirty="0">
              <a:solidFill>
                <a:srgbClr val="017072"/>
              </a:solidFill>
              <a:latin typeface="Arial" panose="020B0604020202020204" pitchFamily="34" charset="0"/>
              <a:cs typeface="Arial" panose="020B0604020202020204" pitchFamily="34" charset="0"/>
            </a:endParaRPr>
          </a:p>
        </p:txBody>
      </p:sp>
      <p:sp>
        <p:nvSpPr>
          <p:cNvPr id="108" name="圆角矩形 107"/>
          <p:cNvSpPr/>
          <p:nvPr/>
        </p:nvSpPr>
        <p:spPr>
          <a:xfrm>
            <a:off x="7184375" y="1840154"/>
            <a:ext cx="4711497" cy="1626553"/>
          </a:xfrm>
          <a:prstGeom prst="roundRect">
            <a:avLst>
              <a:gd name="adj" fmla="val 8772"/>
            </a:avLst>
          </a:prstGeom>
          <a:solidFill>
            <a:schemeClr val="bg1">
              <a:alpha val="20000"/>
            </a:schemeClr>
          </a:solidFill>
          <a:ln>
            <a:noFill/>
          </a:ln>
          <a:effectLst>
            <a:outerShdw blurRad="63500" sx="101000" sy="101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7439410" y="1989110"/>
            <a:ext cx="4255302" cy="1132931"/>
            <a:chOff x="2623931" y="1946484"/>
            <a:chExt cx="8875642" cy="2363049"/>
          </a:xfrm>
        </p:grpSpPr>
        <p:cxnSp>
          <p:nvCxnSpPr>
            <p:cNvPr id="110" name="直接连接符 109"/>
            <p:cNvCxnSpPr/>
            <p:nvPr/>
          </p:nvCxnSpPr>
          <p:spPr>
            <a:xfrm>
              <a:off x="2623931" y="2156791"/>
              <a:ext cx="0" cy="636104"/>
            </a:xfrm>
            <a:prstGeom prst="line">
              <a:avLst/>
            </a:prstGeom>
            <a:ln w="28575">
              <a:solidFill>
                <a:srgbClr val="017072"/>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2623931" y="2474843"/>
              <a:ext cx="1510747" cy="0"/>
            </a:xfrm>
            <a:prstGeom prst="line">
              <a:avLst/>
            </a:prstGeom>
            <a:ln w="28575">
              <a:solidFill>
                <a:srgbClr val="017072"/>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4124739" y="2156791"/>
              <a:ext cx="308113" cy="318052"/>
            </a:xfrm>
            <a:prstGeom prst="line">
              <a:avLst/>
            </a:prstGeom>
            <a:ln w="28575">
              <a:solidFill>
                <a:srgbClr val="017072"/>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4422912" y="2474843"/>
              <a:ext cx="1510747" cy="0"/>
            </a:xfrm>
            <a:prstGeom prst="line">
              <a:avLst/>
            </a:prstGeom>
            <a:ln w="28575">
              <a:solidFill>
                <a:srgbClr val="01707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4" name="椭圆 113"/>
            <p:cNvSpPr/>
            <p:nvPr/>
          </p:nvSpPr>
          <p:spPr>
            <a:xfrm>
              <a:off x="5178285" y="2236304"/>
              <a:ext cx="477078" cy="47707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1C6856"/>
                </a:solidFill>
              </a:endParaRPr>
            </a:p>
          </p:txBody>
        </p:sp>
        <p:cxnSp>
          <p:nvCxnSpPr>
            <p:cNvPr id="115" name="直接连接符 114"/>
            <p:cNvCxnSpPr/>
            <p:nvPr/>
          </p:nvCxnSpPr>
          <p:spPr>
            <a:xfrm>
              <a:off x="5913782" y="2474843"/>
              <a:ext cx="2445027" cy="0"/>
            </a:xfrm>
            <a:prstGeom prst="line">
              <a:avLst/>
            </a:prstGeom>
            <a:ln w="28575">
              <a:solidFill>
                <a:srgbClr val="01707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H="1">
              <a:off x="8358809" y="2474843"/>
              <a:ext cx="1272208" cy="0"/>
            </a:xfrm>
            <a:prstGeom prst="line">
              <a:avLst/>
            </a:prstGeom>
            <a:ln w="28575">
              <a:solidFill>
                <a:srgbClr val="01707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7" name="椭圆 116"/>
            <p:cNvSpPr/>
            <p:nvPr/>
          </p:nvSpPr>
          <p:spPr>
            <a:xfrm>
              <a:off x="8617228" y="2236304"/>
              <a:ext cx="477078" cy="47707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1C6856"/>
                </a:solidFill>
              </a:endParaRPr>
            </a:p>
          </p:txBody>
        </p:sp>
        <p:cxnSp>
          <p:nvCxnSpPr>
            <p:cNvPr id="118" name="直接连接符 117"/>
            <p:cNvCxnSpPr/>
            <p:nvPr/>
          </p:nvCxnSpPr>
          <p:spPr>
            <a:xfrm flipH="1">
              <a:off x="9631017" y="2156790"/>
              <a:ext cx="258419" cy="318053"/>
            </a:xfrm>
            <a:prstGeom prst="line">
              <a:avLst/>
            </a:prstGeom>
            <a:ln w="28575">
              <a:solidFill>
                <a:srgbClr val="017072"/>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9988826" y="2474843"/>
              <a:ext cx="1510747" cy="0"/>
            </a:xfrm>
            <a:prstGeom prst="line">
              <a:avLst/>
            </a:prstGeom>
            <a:ln w="28575">
              <a:solidFill>
                <a:srgbClr val="017072"/>
              </a:solidFill>
            </a:ln>
          </p:spPr>
          <p:style>
            <a:lnRef idx="1">
              <a:schemeClr val="accent1"/>
            </a:lnRef>
            <a:fillRef idx="0">
              <a:schemeClr val="accent1"/>
            </a:fillRef>
            <a:effectRef idx="0">
              <a:schemeClr val="accent1"/>
            </a:effectRef>
            <a:fontRef idx="minor">
              <a:schemeClr val="tx1"/>
            </a:fontRef>
          </p:style>
        </p:cxnSp>
        <p:sp>
          <p:nvSpPr>
            <p:cNvPr id="120" name="十字形 119"/>
            <p:cNvSpPr/>
            <p:nvPr/>
          </p:nvSpPr>
          <p:spPr>
            <a:xfrm rot="2704024">
              <a:off x="4010546" y="2342708"/>
              <a:ext cx="262690" cy="264270"/>
            </a:xfrm>
            <a:prstGeom prst="plus">
              <a:avLst>
                <a:gd name="adj" fmla="val 50000"/>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1C6856"/>
                </a:solidFill>
              </a:endParaRPr>
            </a:p>
          </p:txBody>
        </p:sp>
        <p:sp>
          <p:nvSpPr>
            <p:cNvPr id="121" name="十字形 120"/>
            <p:cNvSpPr/>
            <p:nvPr/>
          </p:nvSpPr>
          <p:spPr>
            <a:xfrm rot="2704024">
              <a:off x="9857481" y="2342708"/>
              <a:ext cx="262690" cy="264270"/>
            </a:xfrm>
            <a:prstGeom prst="plus">
              <a:avLst>
                <a:gd name="adj" fmla="val 50000"/>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1C6856"/>
                </a:solidFill>
              </a:endParaRPr>
            </a:p>
          </p:txBody>
        </p:sp>
        <p:cxnSp>
          <p:nvCxnSpPr>
            <p:cNvPr id="122" name="直接连接符 121"/>
            <p:cNvCxnSpPr/>
            <p:nvPr/>
          </p:nvCxnSpPr>
          <p:spPr>
            <a:xfrm>
              <a:off x="11499573" y="2156791"/>
              <a:ext cx="0" cy="636104"/>
            </a:xfrm>
            <a:prstGeom prst="line">
              <a:avLst/>
            </a:prstGeom>
            <a:ln w="28575">
              <a:solidFill>
                <a:srgbClr val="017072"/>
              </a:solidFill>
            </a:ln>
          </p:spPr>
          <p:style>
            <a:lnRef idx="1">
              <a:schemeClr val="accent1"/>
            </a:lnRef>
            <a:fillRef idx="0">
              <a:schemeClr val="accent1"/>
            </a:fillRef>
            <a:effectRef idx="0">
              <a:schemeClr val="accent1"/>
            </a:effectRef>
            <a:fontRef idx="minor">
              <a:schemeClr val="tx1"/>
            </a:fontRef>
          </p:style>
        </p:cxnSp>
        <p:sp>
          <p:nvSpPr>
            <p:cNvPr id="123" name="矩形 122"/>
            <p:cNvSpPr/>
            <p:nvPr/>
          </p:nvSpPr>
          <p:spPr>
            <a:xfrm>
              <a:off x="4987310" y="3818467"/>
              <a:ext cx="858058" cy="49106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dirty="0">
                <a:solidFill>
                  <a:srgbClr val="1C6856"/>
                </a:solidFill>
              </a:endParaRPr>
            </a:p>
          </p:txBody>
        </p:sp>
        <p:sp>
          <p:nvSpPr>
            <p:cNvPr id="124" name="矩形 123"/>
            <p:cNvSpPr/>
            <p:nvPr/>
          </p:nvSpPr>
          <p:spPr>
            <a:xfrm>
              <a:off x="8454119" y="3818467"/>
              <a:ext cx="790677" cy="49106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dirty="0">
                <a:solidFill>
                  <a:srgbClr val="1C6856"/>
                </a:solidFill>
              </a:endParaRPr>
            </a:p>
          </p:txBody>
        </p:sp>
        <p:cxnSp>
          <p:nvCxnSpPr>
            <p:cNvPr id="125" name="肘形连接符 124"/>
            <p:cNvCxnSpPr>
              <a:endCxn id="123" idx="1"/>
            </p:cNvCxnSpPr>
            <p:nvPr/>
          </p:nvCxnSpPr>
          <p:spPr>
            <a:xfrm rot="16200000" flipH="1">
              <a:off x="3766415" y="2843106"/>
              <a:ext cx="1589159" cy="852631"/>
            </a:xfrm>
            <a:prstGeom prst="bentConnector2">
              <a:avLst/>
            </a:prstGeom>
            <a:ln w="28575">
              <a:solidFill>
                <a:srgbClr val="017072"/>
              </a:solidFill>
              <a:prstDash val="dash"/>
            </a:ln>
          </p:spPr>
          <p:style>
            <a:lnRef idx="1">
              <a:schemeClr val="accent1"/>
            </a:lnRef>
            <a:fillRef idx="0">
              <a:schemeClr val="accent1"/>
            </a:fillRef>
            <a:effectRef idx="0">
              <a:schemeClr val="accent1"/>
            </a:effectRef>
            <a:fontRef idx="minor">
              <a:schemeClr val="tx1"/>
            </a:fontRef>
          </p:style>
        </p:cxnSp>
        <p:cxnSp>
          <p:nvCxnSpPr>
            <p:cNvPr id="126" name="肘形连接符 125"/>
            <p:cNvCxnSpPr>
              <a:stCxn id="124" idx="3"/>
            </p:cNvCxnSpPr>
            <p:nvPr/>
          </p:nvCxnSpPr>
          <p:spPr>
            <a:xfrm flipV="1">
              <a:off x="9244796" y="2471346"/>
              <a:ext cx="744028" cy="1592654"/>
            </a:xfrm>
            <a:prstGeom prst="bentConnector2">
              <a:avLst/>
            </a:prstGeom>
            <a:ln w="28575">
              <a:solidFill>
                <a:srgbClr val="017072"/>
              </a:solidFill>
              <a:prstDash val="dash"/>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4" idx="4"/>
              <a:endCxn id="123" idx="0"/>
            </p:cNvCxnSpPr>
            <p:nvPr/>
          </p:nvCxnSpPr>
          <p:spPr>
            <a:xfrm flipH="1">
              <a:off x="5416339" y="2713381"/>
              <a:ext cx="484" cy="1105086"/>
            </a:xfrm>
            <a:prstGeom prst="line">
              <a:avLst/>
            </a:prstGeom>
            <a:ln w="28575">
              <a:solidFill>
                <a:srgbClr val="01707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8855767" y="2715130"/>
              <a:ext cx="0" cy="1105085"/>
            </a:xfrm>
            <a:prstGeom prst="line">
              <a:avLst/>
            </a:prstGeom>
            <a:ln w="28575">
              <a:solidFill>
                <a:srgbClr val="01707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9" name="矩形 128"/>
            <p:cNvSpPr/>
            <p:nvPr/>
          </p:nvSpPr>
          <p:spPr>
            <a:xfrm>
              <a:off x="3061733" y="2079872"/>
              <a:ext cx="679405" cy="481466"/>
            </a:xfrm>
            <a:prstGeom prst="rect">
              <a:avLst/>
            </a:prstGeom>
          </p:spPr>
          <p:txBody>
            <a:bodyPr wrap="none">
              <a:spAutoFit/>
            </a:bodyPr>
            <a:lstStyle/>
            <a:p>
              <a:pPr algn="ctr"/>
              <a:r>
                <a:rPr lang="en-US" altLang="zh-CN" sz="900" dirty="0" err="1">
                  <a:solidFill>
                    <a:srgbClr val="1C6856"/>
                  </a:solidFill>
                </a:rPr>
                <a:t>I_a</a:t>
              </a:r>
              <a:endParaRPr lang="zh-CN" altLang="en-US" sz="900" dirty="0">
                <a:solidFill>
                  <a:srgbClr val="1C6856"/>
                </a:solidFill>
              </a:endParaRPr>
            </a:p>
          </p:txBody>
        </p:sp>
        <p:sp>
          <p:nvSpPr>
            <p:cNvPr id="130" name="矩形 129"/>
            <p:cNvSpPr/>
            <p:nvPr/>
          </p:nvSpPr>
          <p:spPr>
            <a:xfrm>
              <a:off x="10362091" y="2079872"/>
              <a:ext cx="692777" cy="481466"/>
            </a:xfrm>
            <a:prstGeom prst="rect">
              <a:avLst/>
            </a:prstGeom>
          </p:spPr>
          <p:txBody>
            <a:bodyPr wrap="none">
              <a:spAutoFit/>
            </a:bodyPr>
            <a:lstStyle/>
            <a:p>
              <a:pPr algn="ctr"/>
              <a:r>
                <a:rPr lang="en-US" altLang="zh-CN" sz="900" dirty="0" err="1">
                  <a:solidFill>
                    <a:srgbClr val="1C6856"/>
                  </a:solidFill>
                </a:rPr>
                <a:t>I_b</a:t>
              </a:r>
              <a:endParaRPr lang="zh-CN" altLang="en-US" sz="900" dirty="0">
                <a:solidFill>
                  <a:srgbClr val="1C6856"/>
                </a:solidFill>
              </a:endParaRPr>
            </a:p>
          </p:txBody>
        </p:sp>
        <p:cxnSp>
          <p:nvCxnSpPr>
            <p:cNvPr id="131" name="直接箭头连接符 130"/>
            <p:cNvCxnSpPr/>
            <p:nvPr/>
          </p:nvCxnSpPr>
          <p:spPr>
            <a:xfrm>
              <a:off x="3167235" y="2079872"/>
              <a:ext cx="41204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2" name="直接箭头连接符 131"/>
            <p:cNvCxnSpPr/>
            <p:nvPr/>
          </p:nvCxnSpPr>
          <p:spPr>
            <a:xfrm>
              <a:off x="10523089" y="2079872"/>
              <a:ext cx="37078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3" name="矩形 132"/>
            <p:cNvSpPr/>
            <p:nvPr/>
          </p:nvSpPr>
          <p:spPr>
            <a:xfrm>
              <a:off x="6441951" y="1946484"/>
              <a:ext cx="1425008" cy="481466"/>
            </a:xfrm>
            <a:prstGeom prst="rect">
              <a:avLst/>
            </a:prstGeom>
          </p:spPr>
          <p:txBody>
            <a:bodyPr wrap="none">
              <a:spAutoFit/>
            </a:bodyPr>
            <a:lstStyle/>
            <a:p>
              <a:pPr algn="ctr"/>
              <a:r>
                <a:rPr lang="en-US" altLang="zh-CN" sz="900" dirty="0">
                  <a:solidFill>
                    <a:srgbClr val="1C6856"/>
                  </a:solidFill>
                </a:rPr>
                <a:t>Power line</a:t>
              </a:r>
              <a:endParaRPr lang="zh-CN" altLang="en-US" sz="900" dirty="0">
                <a:solidFill>
                  <a:srgbClr val="1C6856"/>
                </a:solidFill>
              </a:endParaRPr>
            </a:p>
          </p:txBody>
        </p:sp>
        <p:sp>
          <p:nvSpPr>
            <p:cNvPr id="134" name="矩形 133"/>
            <p:cNvSpPr/>
            <p:nvPr/>
          </p:nvSpPr>
          <p:spPr>
            <a:xfrm>
              <a:off x="5399880" y="2584857"/>
              <a:ext cx="629252" cy="481466"/>
            </a:xfrm>
            <a:prstGeom prst="rect">
              <a:avLst/>
            </a:prstGeom>
          </p:spPr>
          <p:txBody>
            <a:bodyPr wrap="none">
              <a:spAutoFit/>
            </a:bodyPr>
            <a:lstStyle/>
            <a:p>
              <a:pPr algn="ctr"/>
              <a:r>
                <a:rPr lang="en-US" altLang="zh-CN" sz="900" dirty="0">
                  <a:solidFill>
                    <a:srgbClr val="1C6856"/>
                  </a:solidFill>
                </a:rPr>
                <a:t>CT</a:t>
              </a:r>
              <a:endParaRPr lang="zh-CN" altLang="en-US" sz="900" dirty="0">
                <a:solidFill>
                  <a:srgbClr val="1C6856"/>
                </a:solidFill>
              </a:endParaRPr>
            </a:p>
          </p:txBody>
        </p:sp>
        <p:sp>
          <p:nvSpPr>
            <p:cNvPr id="135" name="矩形 134"/>
            <p:cNvSpPr/>
            <p:nvPr/>
          </p:nvSpPr>
          <p:spPr>
            <a:xfrm>
              <a:off x="8227013" y="2584857"/>
              <a:ext cx="629252" cy="481466"/>
            </a:xfrm>
            <a:prstGeom prst="rect">
              <a:avLst/>
            </a:prstGeom>
          </p:spPr>
          <p:txBody>
            <a:bodyPr wrap="none">
              <a:spAutoFit/>
            </a:bodyPr>
            <a:lstStyle/>
            <a:p>
              <a:pPr algn="ctr"/>
              <a:r>
                <a:rPr lang="en-US" altLang="zh-CN" sz="900" dirty="0">
                  <a:solidFill>
                    <a:srgbClr val="1C6856"/>
                  </a:solidFill>
                </a:rPr>
                <a:t>CT</a:t>
              </a:r>
              <a:endParaRPr lang="zh-CN" altLang="en-US" sz="900" dirty="0">
                <a:solidFill>
                  <a:srgbClr val="1C6856"/>
                </a:solidFill>
              </a:endParaRPr>
            </a:p>
          </p:txBody>
        </p:sp>
        <p:cxnSp>
          <p:nvCxnSpPr>
            <p:cNvPr id="136" name="直接连接符 135"/>
            <p:cNvCxnSpPr/>
            <p:nvPr/>
          </p:nvCxnSpPr>
          <p:spPr>
            <a:xfrm>
              <a:off x="5823199" y="4064001"/>
              <a:ext cx="475976" cy="0"/>
            </a:xfrm>
            <a:prstGeom prst="line">
              <a:avLst/>
            </a:prstGeom>
            <a:ln>
              <a:solidFill>
                <a:srgbClr val="017072"/>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6059009" y="3904974"/>
              <a:ext cx="0" cy="318053"/>
            </a:xfrm>
            <a:prstGeom prst="line">
              <a:avLst/>
            </a:prstGeom>
            <a:ln>
              <a:solidFill>
                <a:srgbClr val="017072"/>
              </a:solidFill>
            </a:ln>
          </p:spPr>
          <p:style>
            <a:lnRef idx="1">
              <a:schemeClr val="accent1"/>
            </a:lnRef>
            <a:fillRef idx="0">
              <a:schemeClr val="accent1"/>
            </a:fillRef>
            <a:effectRef idx="0">
              <a:schemeClr val="accent1"/>
            </a:effectRef>
            <a:fontRef idx="minor">
              <a:schemeClr val="tx1"/>
            </a:fontRef>
          </p:style>
        </p:cxnSp>
        <p:sp>
          <p:nvSpPr>
            <p:cNvPr id="138" name="矩形 137"/>
            <p:cNvSpPr/>
            <p:nvPr/>
          </p:nvSpPr>
          <p:spPr>
            <a:xfrm>
              <a:off x="5917301" y="3770022"/>
              <a:ext cx="572410" cy="385173"/>
            </a:xfrm>
            <a:prstGeom prst="rect">
              <a:avLst/>
            </a:prstGeom>
          </p:spPr>
          <p:txBody>
            <a:bodyPr wrap="none">
              <a:spAutoFit/>
            </a:bodyPr>
            <a:lstStyle/>
            <a:p>
              <a:pPr algn="ctr"/>
              <a:r>
                <a:rPr lang="en-US" altLang="zh-CN" sz="600" dirty="0" err="1">
                  <a:solidFill>
                    <a:srgbClr val="1C6856"/>
                  </a:solidFill>
                </a:rPr>
                <a:t>Uu</a:t>
              </a:r>
              <a:endParaRPr lang="zh-CN" altLang="en-US" sz="600" dirty="0">
                <a:solidFill>
                  <a:srgbClr val="1C6856"/>
                </a:solidFill>
              </a:endParaRPr>
            </a:p>
          </p:txBody>
        </p:sp>
        <p:cxnSp>
          <p:nvCxnSpPr>
            <p:cNvPr id="139" name="直接连接符 138"/>
            <p:cNvCxnSpPr/>
            <p:nvPr/>
          </p:nvCxnSpPr>
          <p:spPr>
            <a:xfrm>
              <a:off x="7989117" y="4064001"/>
              <a:ext cx="475976" cy="0"/>
            </a:xfrm>
            <a:prstGeom prst="line">
              <a:avLst/>
            </a:prstGeom>
            <a:ln>
              <a:solidFill>
                <a:srgbClr val="017072"/>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8248115" y="3904974"/>
              <a:ext cx="0" cy="318053"/>
            </a:xfrm>
            <a:prstGeom prst="line">
              <a:avLst/>
            </a:prstGeom>
            <a:ln>
              <a:solidFill>
                <a:srgbClr val="017072"/>
              </a:solidFill>
            </a:ln>
          </p:spPr>
          <p:style>
            <a:lnRef idx="1">
              <a:schemeClr val="accent1"/>
            </a:lnRef>
            <a:fillRef idx="0">
              <a:schemeClr val="accent1"/>
            </a:fillRef>
            <a:effectRef idx="0">
              <a:schemeClr val="accent1"/>
            </a:effectRef>
            <a:fontRef idx="minor">
              <a:schemeClr val="tx1"/>
            </a:fontRef>
          </p:style>
        </p:cxnSp>
        <p:sp>
          <p:nvSpPr>
            <p:cNvPr id="141" name="矩形 140"/>
            <p:cNvSpPr/>
            <p:nvPr/>
          </p:nvSpPr>
          <p:spPr>
            <a:xfrm>
              <a:off x="7809170" y="3770022"/>
              <a:ext cx="572410" cy="385173"/>
            </a:xfrm>
            <a:prstGeom prst="rect">
              <a:avLst/>
            </a:prstGeom>
          </p:spPr>
          <p:txBody>
            <a:bodyPr wrap="none">
              <a:spAutoFit/>
            </a:bodyPr>
            <a:lstStyle/>
            <a:p>
              <a:pPr algn="ctr"/>
              <a:r>
                <a:rPr lang="en-US" altLang="zh-CN" sz="600" dirty="0" err="1">
                  <a:solidFill>
                    <a:srgbClr val="1C6856"/>
                  </a:solidFill>
                </a:rPr>
                <a:t>Uu</a:t>
              </a:r>
              <a:endParaRPr lang="zh-CN" altLang="en-US" sz="600" dirty="0">
                <a:solidFill>
                  <a:srgbClr val="1C6856"/>
                </a:solidFill>
              </a:endParaRPr>
            </a:p>
          </p:txBody>
        </p:sp>
        <p:sp>
          <p:nvSpPr>
            <p:cNvPr id="142" name="矩形 141"/>
            <p:cNvSpPr/>
            <p:nvPr/>
          </p:nvSpPr>
          <p:spPr>
            <a:xfrm>
              <a:off x="3233866" y="2659507"/>
              <a:ext cx="896733" cy="481466"/>
            </a:xfrm>
            <a:prstGeom prst="rect">
              <a:avLst/>
            </a:prstGeom>
          </p:spPr>
          <p:txBody>
            <a:bodyPr wrap="none">
              <a:spAutoFit/>
            </a:bodyPr>
            <a:lstStyle/>
            <a:p>
              <a:pPr algn="ctr"/>
              <a:r>
                <a:rPr lang="en-US" altLang="zh-CN" sz="900" dirty="0">
                  <a:solidFill>
                    <a:srgbClr val="1C6856"/>
                  </a:solidFill>
                </a:rPr>
                <a:t>XCBR</a:t>
              </a:r>
              <a:endParaRPr lang="zh-CN" altLang="en-US" sz="900" dirty="0">
                <a:solidFill>
                  <a:srgbClr val="1C6856"/>
                </a:solidFill>
              </a:endParaRPr>
            </a:p>
          </p:txBody>
        </p:sp>
        <p:sp>
          <p:nvSpPr>
            <p:cNvPr id="143" name="矩形 142"/>
            <p:cNvSpPr/>
            <p:nvPr/>
          </p:nvSpPr>
          <p:spPr>
            <a:xfrm>
              <a:off x="10020304" y="2713383"/>
              <a:ext cx="896733" cy="481466"/>
            </a:xfrm>
            <a:prstGeom prst="rect">
              <a:avLst/>
            </a:prstGeom>
          </p:spPr>
          <p:txBody>
            <a:bodyPr wrap="none">
              <a:spAutoFit/>
            </a:bodyPr>
            <a:lstStyle/>
            <a:p>
              <a:pPr algn="ctr"/>
              <a:r>
                <a:rPr lang="en-US" altLang="zh-CN" sz="900" dirty="0">
                  <a:solidFill>
                    <a:srgbClr val="1C6856"/>
                  </a:solidFill>
                </a:rPr>
                <a:t>XCBR</a:t>
              </a:r>
              <a:endParaRPr lang="zh-CN" altLang="en-US" sz="900" dirty="0">
                <a:solidFill>
                  <a:srgbClr val="1C6856"/>
                </a:solidFill>
              </a:endParaRPr>
            </a:p>
          </p:txBody>
        </p:sp>
        <p:sp>
          <p:nvSpPr>
            <p:cNvPr id="152" name="矩形 151"/>
            <p:cNvSpPr/>
            <p:nvPr/>
          </p:nvSpPr>
          <p:spPr>
            <a:xfrm>
              <a:off x="5376234" y="3203137"/>
              <a:ext cx="732899" cy="481466"/>
            </a:xfrm>
            <a:prstGeom prst="rect">
              <a:avLst/>
            </a:prstGeom>
          </p:spPr>
          <p:txBody>
            <a:bodyPr wrap="none">
              <a:spAutoFit/>
            </a:bodyPr>
            <a:lstStyle/>
            <a:p>
              <a:pPr algn="ctr"/>
              <a:r>
                <a:rPr lang="en-US" altLang="zh-CN" sz="900" dirty="0" err="1">
                  <a:solidFill>
                    <a:srgbClr val="1C6856"/>
                  </a:solidFill>
                </a:rPr>
                <a:t>I_a</a:t>
              </a:r>
              <a:r>
                <a:rPr lang="zh-CN" altLang="en-US" sz="900" dirty="0">
                  <a:solidFill>
                    <a:srgbClr val="1C6856"/>
                  </a:solidFill>
                </a:rPr>
                <a:t>’</a:t>
              </a:r>
            </a:p>
          </p:txBody>
        </p:sp>
        <p:cxnSp>
          <p:nvCxnSpPr>
            <p:cNvPr id="153" name="直接箭头连接符 152"/>
            <p:cNvCxnSpPr/>
            <p:nvPr/>
          </p:nvCxnSpPr>
          <p:spPr>
            <a:xfrm>
              <a:off x="5508483" y="3203137"/>
              <a:ext cx="41204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4" name="矩形 153"/>
            <p:cNvSpPr/>
            <p:nvPr/>
          </p:nvSpPr>
          <p:spPr>
            <a:xfrm>
              <a:off x="8180421" y="3170418"/>
              <a:ext cx="746273" cy="481466"/>
            </a:xfrm>
            <a:prstGeom prst="rect">
              <a:avLst/>
            </a:prstGeom>
          </p:spPr>
          <p:txBody>
            <a:bodyPr wrap="none">
              <a:spAutoFit/>
            </a:bodyPr>
            <a:lstStyle/>
            <a:p>
              <a:pPr algn="ctr"/>
              <a:r>
                <a:rPr lang="en-US" altLang="zh-CN" sz="900" dirty="0" err="1">
                  <a:solidFill>
                    <a:srgbClr val="1C6856"/>
                  </a:solidFill>
                </a:rPr>
                <a:t>I_b</a:t>
              </a:r>
              <a:r>
                <a:rPr lang="zh-CN" altLang="en-US" sz="900" dirty="0">
                  <a:solidFill>
                    <a:srgbClr val="1C6856"/>
                  </a:solidFill>
                </a:rPr>
                <a:t>’</a:t>
              </a:r>
            </a:p>
          </p:txBody>
        </p:sp>
        <p:cxnSp>
          <p:nvCxnSpPr>
            <p:cNvPr id="155" name="直接箭头连接符 154"/>
            <p:cNvCxnSpPr/>
            <p:nvPr/>
          </p:nvCxnSpPr>
          <p:spPr>
            <a:xfrm>
              <a:off x="8319357" y="3170418"/>
              <a:ext cx="41204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8521551" y="2898758"/>
            <a:ext cx="513281" cy="215444"/>
          </a:xfrm>
          <a:prstGeom prst="rect">
            <a:avLst/>
          </a:prstGeom>
        </p:spPr>
        <p:txBody>
          <a:bodyPr wrap="none">
            <a:spAutoFit/>
          </a:bodyPr>
          <a:lstStyle/>
          <a:p>
            <a:pPr algn="ctr"/>
            <a:r>
              <a:rPr lang="en-US" altLang="zh-CN" sz="800" dirty="0" err="1">
                <a:solidFill>
                  <a:srgbClr val="1C6856"/>
                </a:solidFill>
              </a:rPr>
              <a:t>Relay_a</a:t>
            </a:r>
            <a:endParaRPr lang="zh-CN" altLang="en-US" sz="800" dirty="0">
              <a:solidFill>
                <a:srgbClr val="1C6856"/>
              </a:solidFill>
            </a:endParaRPr>
          </a:p>
        </p:txBody>
      </p:sp>
      <p:sp>
        <p:nvSpPr>
          <p:cNvPr id="15" name="矩形 14"/>
          <p:cNvSpPr/>
          <p:nvPr/>
        </p:nvSpPr>
        <p:spPr>
          <a:xfrm>
            <a:off x="10176233" y="2900177"/>
            <a:ext cx="518091" cy="215444"/>
          </a:xfrm>
          <a:prstGeom prst="rect">
            <a:avLst/>
          </a:prstGeom>
        </p:spPr>
        <p:txBody>
          <a:bodyPr wrap="none">
            <a:spAutoFit/>
          </a:bodyPr>
          <a:lstStyle/>
          <a:p>
            <a:pPr algn="ctr"/>
            <a:r>
              <a:rPr lang="en-US" altLang="zh-CN" sz="800" dirty="0" err="1">
                <a:solidFill>
                  <a:srgbClr val="1C6856"/>
                </a:solidFill>
              </a:rPr>
              <a:t>Relay_b</a:t>
            </a:r>
            <a:endParaRPr lang="zh-CN" altLang="en-US" sz="800" dirty="0">
              <a:solidFill>
                <a:srgbClr val="1C6856"/>
              </a:solidFill>
            </a:endParaRPr>
          </a:p>
        </p:txBody>
      </p:sp>
      <p:sp>
        <p:nvSpPr>
          <p:cNvPr id="156" name="矩形 155"/>
          <p:cNvSpPr/>
          <p:nvPr/>
        </p:nvSpPr>
        <p:spPr>
          <a:xfrm>
            <a:off x="7578259" y="3161055"/>
            <a:ext cx="4191019" cy="276999"/>
          </a:xfrm>
          <a:prstGeom prst="rect">
            <a:avLst/>
          </a:prstGeom>
        </p:spPr>
        <p:txBody>
          <a:bodyPr wrap="none">
            <a:spAutoFit/>
          </a:bodyPr>
          <a:lstStyle/>
          <a:p>
            <a:r>
              <a:rPr lang="en-GB" altLang="zh-CN" sz="1200" dirty="0">
                <a:solidFill>
                  <a:srgbClr val="017072"/>
                </a:solidFill>
                <a:latin typeface="Arial" panose="020B0604020202020204" pitchFamily="34" charset="0"/>
                <a:ea typeface="宋体" panose="02010600030101010101" pitchFamily="2" charset="-122"/>
                <a:cs typeface="Arial" panose="020B0604020202020204" pitchFamily="34" charset="0"/>
              </a:rPr>
              <a:t>Line Current Differential Protection by two protection relays</a:t>
            </a:r>
            <a:endParaRPr lang="zh-CN" altLang="en-US" sz="1200" dirty="0">
              <a:solidFill>
                <a:srgbClr val="017072"/>
              </a:solidFill>
              <a:latin typeface="Arial" panose="020B0604020202020204" pitchFamily="34" charset="0"/>
              <a:cs typeface="Arial" panose="020B0604020202020204" pitchFamily="34" charset="0"/>
            </a:endParaRPr>
          </a:p>
        </p:txBody>
      </p:sp>
      <p:sp>
        <p:nvSpPr>
          <p:cNvPr id="144" name="文本框 143"/>
          <p:cNvSpPr txBox="1"/>
          <p:nvPr/>
        </p:nvSpPr>
        <p:spPr>
          <a:xfrm>
            <a:off x="357573" y="6497323"/>
            <a:ext cx="9178988" cy="307777"/>
          </a:xfrm>
          <a:prstGeom prst="rect">
            <a:avLst/>
          </a:prstGeom>
          <a:noFill/>
        </p:spPr>
        <p:txBody>
          <a:bodyPr wrap="none" rtlCol="0">
            <a:spAutoFit/>
          </a:bodyPr>
          <a:lstStyle/>
          <a:p>
            <a:r>
              <a:rPr lang="en-US" altLang="zh-CN" sz="1400" b="1" dirty="0">
                <a:solidFill>
                  <a:schemeClr val="bg1">
                    <a:lumMod val="85000"/>
                  </a:schemeClr>
                </a:solidFill>
              </a:rPr>
              <a:t>Note: In addition to SGCC, China Southern Power Grid also shows strong requirement on differential protection backup.   </a:t>
            </a:r>
            <a:endParaRPr lang="zh-CN" altLang="en-US" sz="1400" b="1" dirty="0">
              <a:solidFill>
                <a:schemeClr val="bg1">
                  <a:lumMod val="85000"/>
                </a:schemeClr>
              </a:solidFill>
            </a:endParaRPr>
          </a:p>
        </p:txBody>
      </p:sp>
    </p:spTree>
    <p:extLst>
      <p:ext uri="{BB962C8B-B14F-4D97-AF65-F5344CB8AC3E}">
        <p14:creationId xmlns:p14="http://schemas.microsoft.com/office/powerpoint/2010/main" val="2687942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 name="Picture 4" descr="https://gimg2.baidu.com/image_search/src=http%3A%2F%2Fpic.vjshi.com%2F2016-12-01%2F07abfd5a0cf9912c83293b8c3172e903%2F00002.jpg%3Fx-oss-process%3Dstyle%2Fwatermark&amp;refer=http%3A%2F%2Fpic.vjshi.com&amp;app=2002&amp;size=f9999,10000&amp;q=a80&amp;n=0&amp;g=0n&amp;fmt=jpeg?sec=1640399212&amp;t=dbef35e3502fc37e8eef09e6cf34140c"/>
          <p:cNvPicPr>
            <a:picLocks noChangeAspect="1" noChangeArrowheads="1"/>
          </p:cNvPicPr>
          <p:nvPr/>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555"/>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08" name="矩形 307"/>
          <p:cNvSpPr/>
          <p:nvPr/>
        </p:nvSpPr>
        <p:spPr>
          <a:xfrm>
            <a:off x="0" y="0"/>
            <a:ext cx="12192000" cy="6888701"/>
          </a:xfrm>
          <a:prstGeom prst="rect">
            <a:avLst/>
          </a:prstGeom>
          <a:gradFill flip="none" rotWithShape="1">
            <a:gsLst>
              <a:gs pos="0">
                <a:srgbClr val="309992">
                  <a:alpha val="80000"/>
                </a:srgbClr>
              </a:gs>
              <a:gs pos="50000">
                <a:srgbClr val="98CCC9"/>
              </a:gs>
              <a:gs pos="89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a:stretch>
            <a:fillRect/>
          </a:stretch>
        </p:blipFill>
        <p:spPr>
          <a:xfrm>
            <a:off x="9718402" y="193689"/>
            <a:ext cx="1987958" cy="716678"/>
          </a:xfrm>
          <a:prstGeom prst="rect">
            <a:avLst/>
          </a:prstGeom>
        </p:spPr>
      </p:pic>
      <p:sp>
        <p:nvSpPr>
          <p:cNvPr id="11" name="矩形 10"/>
          <p:cNvSpPr/>
          <p:nvPr/>
        </p:nvSpPr>
        <p:spPr>
          <a:xfrm>
            <a:off x="68704" y="317365"/>
            <a:ext cx="11027698" cy="584775"/>
          </a:xfrm>
          <a:prstGeom prst="rect">
            <a:avLst/>
          </a:prstGeom>
        </p:spPr>
        <p:txBody>
          <a:bodyPr wrap="square">
            <a:spAutoFit/>
          </a:bodyPr>
          <a:lstStyle/>
          <a:p>
            <a:r>
              <a:rPr lang="en-US" altLang="zh-CN" sz="3200" b="1" dirty="0" smtClean="0">
                <a:solidFill>
                  <a:srgbClr val="0B6A68"/>
                </a:solidFill>
                <a:latin typeface="Arial" panose="020B0604020202020204" pitchFamily="34" charset="0"/>
                <a:ea typeface="Times New Roman" panose="02020603050405020304" pitchFamily="18" charset="0"/>
                <a:cs typeface="Times New Roman" panose="02020603050405020304" pitchFamily="18" charset="0"/>
              </a:rPr>
              <a:t>Proposal </a:t>
            </a:r>
            <a:endParaRPr lang="en-US" altLang="zh-CN" sz="3200" b="1" baseline="30000" dirty="0">
              <a:solidFill>
                <a:srgbClr val="0B6A68"/>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6" name="矩形 5"/>
          <p:cNvSpPr/>
          <p:nvPr/>
        </p:nvSpPr>
        <p:spPr>
          <a:xfrm>
            <a:off x="0" y="1087660"/>
            <a:ext cx="11184556" cy="436340"/>
          </a:xfrm>
          <a:prstGeom prst="rect">
            <a:avLst/>
          </a:prstGeom>
          <a:solidFill>
            <a:srgbClr val="1B6E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608066" y="1087660"/>
            <a:ext cx="583933" cy="436340"/>
          </a:xfrm>
          <a:prstGeom prst="rect">
            <a:avLst/>
          </a:prstGeom>
          <a:solidFill>
            <a:srgbClr val="1B6E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43405" y="1599433"/>
            <a:ext cx="11533247" cy="872034"/>
          </a:xfrm>
          <a:prstGeom prst="rect">
            <a:avLst/>
          </a:prstGeom>
        </p:spPr>
        <p:txBody>
          <a:bodyPr wrap="square">
            <a:spAutoFit/>
          </a:bodyPr>
          <a:lstStyle/>
          <a:p>
            <a:pPr marL="342900" lvl="1" indent="-342900" algn="just">
              <a:spcBef>
                <a:spcPts val="1000"/>
              </a:spcBef>
              <a:spcAft>
                <a:spcPts val="800"/>
              </a:spcAft>
              <a:buFont typeface="Arial" panose="020B0604020202020204" pitchFamily="34" charset="0"/>
              <a:buChar char="■"/>
            </a:pPr>
            <a:r>
              <a:rPr lang="en-US" altLang="zh-CN" sz="2400" b="1" dirty="0" smtClean="0">
                <a:solidFill>
                  <a:srgbClr val="017072"/>
                </a:solidFill>
                <a:latin typeface="Arial" panose="020B0604020202020204" pitchFamily="34" charset="0"/>
                <a:cs typeface="Times New Roman" panose="02020603050405020304" pitchFamily="18" charset="0"/>
              </a:rPr>
              <a:t>Proposal  </a:t>
            </a:r>
            <a:endParaRPr lang="en-US" altLang="zh-CN" sz="2400" b="1" dirty="0">
              <a:solidFill>
                <a:srgbClr val="017072"/>
              </a:solidFill>
              <a:latin typeface="Arial" panose="020B0604020202020204" pitchFamily="34" charset="0"/>
              <a:cs typeface="Times New Roman" panose="02020603050405020304" pitchFamily="18" charset="0"/>
            </a:endParaRPr>
          </a:p>
          <a:p>
            <a:pPr marL="742950" lvl="2" indent="-285750" algn="just">
              <a:spcAft>
                <a:spcPts val="800"/>
              </a:spcAft>
              <a:buFont typeface="Arial" panose="020B0604020202020204" pitchFamily="34" charset="0"/>
              <a:buChar char="•"/>
            </a:pPr>
            <a:r>
              <a:rPr lang="en-US" altLang="zh-CN" sz="2000" b="1" dirty="0">
                <a:solidFill>
                  <a:schemeClr val="tx1">
                    <a:lumMod val="75000"/>
                    <a:lumOff val="25000"/>
                  </a:schemeClr>
                </a:solidFill>
              </a:rPr>
              <a:t>Study </a:t>
            </a:r>
            <a:r>
              <a:rPr lang="en-US" altLang="zh-CN" sz="2000" b="1" dirty="0" smtClean="0">
                <a:solidFill>
                  <a:schemeClr val="tx1">
                    <a:lumMod val="75000"/>
                    <a:lumOff val="25000"/>
                  </a:schemeClr>
                </a:solidFill>
              </a:rPr>
              <a:t>and specify 5G </a:t>
            </a:r>
            <a:r>
              <a:rPr lang="en-US" altLang="zh-CN" sz="2000" b="1" dirty="0">
                <a:solidFill>
                  <a:schemeClr val="tx1">
                    <a:lumMod val="75000"/>
                    <a:lumOff val="25000"/>
                  </a:schemeClr>
                </a:solidFill>
              </a:rPr>
              <a:t>Air Interface back </a:t>
            </a:r>
            <a:r>
              <a:rPr lang="en-US" altLang="zh-CN" sz="2000" b="1" dirty="0" smtClean="0">
                <a:solidFill>
                  <a:schemeClr val="tx1">
                    <a:lumMod val="75000"/>
                    <a:lumOff val="25000"/>
                  </a:schemeClr>
                </a:solidFill>
              </a:rPr>
              <a:t>up schemes </a:t>
            </a:r>
            <a:r>
              <a:rPr lang="en-US" altLang="zh-CN" sz="2000" b="1" dirty="0">
                <a:solidFill>
                  <a:schemeClr val="tx1">
                    <a:lumMod val="75000"/>
                    <a:lumOff val="25000"/>
                  </a:schemeClr>
                </a:solidFill>
              </a:rPr>
              <a:t>for </a:t>
            </a:r>
            <a:r>
              <a:rPr lang="en-US" altLang="zh-CN" sz="2000" b="1" dirty="0" smtClean="0">
                <a:solidFill>
                  <a:schemeClr val="tx1">
                    <a:lumMod val="75000"/>
                    <a:lumOff val="25000"/>
                  </a:schemeClr>
                </a:solidFill>
              </a:rPr>
              <a:t>differential protection in R19. </a:t>
            </a:r>
            <a:endParaRPr lang="en-US" altLang="zh-CN" sz="2000" b="1" dirty="0">
              <a:solidFill>
                <a:schemeClr val="tx1">
                  <a:lumMod val="75000"/>
                  <a:lumOff val="25000"/>
                </a:schemeClr>
              </a:solidFill>
            </a:endParaRPr>
          </a:p>
        </p:txBody>
      </p:sp>
    </p:spTree>
    <p:extLst>
      <p:ext uri="{BB962C8B-B14F-4D97-AF65-F5344CB8AC3E}">
        <p14:creationId xmlns:p14="http://schemas.microsoft.com/office/powerpoint/2010/main" val="1763987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 name="Picture 4" descr="https://gimg2.baidu.com/image_search/src=http%3A%2F%2Fpic.vjshi.com%2F2016-12-01%2F07abfd5a0cf9912c83293b8c3172e903%2F00002.jpg%3Fx-oss-process%3Dstyle%2Fwatermark&amp;refer=http%3A%2F%2Fpic.vjshi.com&amp;app=2002&amp;size=f9999,10000&amp;q=a80&amp;n=0&amp;g=0n&amp;fmt=jpeg?sec=1640399212&amp;t=dbef35e3502fc37e8eef09e6cf34140c"/>
          <p:cNvPicPr>
            <a:picLocks noChangeAspect="1" noChangeArrowheads="1"/>
          </p:cNvPicPr>
          <p:nvPr/>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555"/>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08" name="矩形 307"/>
          <p:cNvSpPr/>
          <p:nvPr/>
        </p:nvSpPr>
        <p:spPr>
          <a:xfrm>
            <a:off x="0" y="0"/>
            <a:ext cx="12192000" cy="6888701"/>
          </a:xfrm>
          <a:prstGeom prst="rect">
            <a:avLst/>
          </a:prstGeom>
          <a:gradFill flip="none" rotWithShape="1">
            <a:gsLst>
              <a:gs pos="0">
                <a:srgbClr val="309992">
                  <a:alpha val="80000"/>
                </a:srgbClr>
              </a:gs>
              <a:gs pos="50000">
                <a:srgbClr val="98CCC9"/>
              </a:gs>
              <a:gs pos="89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a:stretch>
            <a:fillRect/>
          </a:stretch>
        </p:blipFill>
        <p:spPr>
          <a:xfrm>
            <a:off x="9718402" y="193689"/>
            <a:ext cx="1987958" cy="716678"/>
          </a:xfrm>
          <a:prstGeom prst="rect">
            <a:avLst/>
          </a:prstGeom>
        </p:spPr>
      </p:pic>
      <p:sp>
        <p:nvSpPr>
          <p:cNvPr id="6" name="矩形 5"/>
          <p:cNvSpPr/>
          <p:nvPr/>
        </p:nvSpPr>
        <p:spPr>
          <a:xfrm>
            <a:off x="0" y="1087660"/>
            <a:ext cx="11184556" cy="436340"/>
          </a:xfrm>
          <a:prstGeom prst="rect">
            <a:avLst/>
          </a:prstGeom>
          <a:solidFill>
            <a:srgbClr val="1B6E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608066" y="1087660"/>
            <a:ext cx="583933" cy="436340"/>
          </a:xfrm>
          <a:prstGeom prst="rect">
            <a:avLst/>
          </a:prstGeom>
          <a:solidFill>
            <a:srgbClr val="1B6E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内容占位符 2"/>
          <p:cNvSpPr>
            <a:spLocks noGrp="1"/>
          </p:cNvSpPr>
          <p:nvPr>
            <p:ph idx="1"/>
          </p:nvPr>
        </p:nvSpPr>
        <p:spPr>
          <a:xfrm>
            <a:off x="421773" y="3444350"/>
            <a:ext cx="11348454" cy="1160407"/>
          </a:xfrm>
        </p:spPr>
        <p:txBody>
          <a:bodyPr vert="horz" lIns="91440" tIns="45720" rIns="91440" bIns="45720" rtlCol="0">
            <a:normAutofit/>
          </a:bodyPr>
          <a:lstStyle/>
          <a:p>
            <a:pPr marL="0" indent="0" algn="ctr">
              <a:lnSpc>
                <a:spcPct val="120000"/>
              </a:lnSpc>
              <a:buNone/>
            </a:pPr>
            <a:r>
              <a:rPr lang="en-US" altLang="zh-CN" sz="5400" dirty="0">
                <a:solidFill>
                  <a:srgbClr val="1C6856"/>
                </a:solidFill>
              </a:rPr>
              <a:t>THANKS </a:t>
            </a:r>
            <a:endParaRPr lang="en-GB" altLang="zh-CN" sz="5400" dirty="0">
              <a:solidFill>
                <a:srgbClr val="1C6856"/>
              </a:solidFill>
            </a:endParaRPr>
          </a:p>
        </p:txBody>
      </p:sp>
    </p:spTree>
    <p:extLst>
      <p:ext uri="{BB962C8B-B14F-4D97-AF65-F5344CB8AC3E}">
        <p14:creationId xmlns:p14="http://schemas.microsoft.com/office/powerpoint/2010/main" val="18273862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6be91d1155b7ff2c2e6019b37ecb7ee8">
  <xsd:schema xmlns:xsd="http://www.w3.org/2001/XMLSchema" xmlns:xs="http://www.w3.org/2001/XMLSchema" xmlns:p="http://schemas.microsoft.com/office/2006/metadata/properties" xmlns:ns3="6f846979-0e6f-42ff-8b87-e1893efeda99" xmlns:ns4="db33437f-65a5-48c5-b537-19efd290f967" targetNamespace="http://schemas.microsoft.com/office/2006/metadata/properties" ma:root="true" ma:fieldsID="d12ed974c19ac2f0f55d42a6247352a7" ns3:_="" ns4:_="">
    <xsd:import namespace="6f846979-0e6f-42ff-8b87-e1893efeda99"/>
    <xsd:import namespace="db33437f-65a5-48c5-b537-19efd290f96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757D41-4E84-4BC0-A733-CFF1FDEF2F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db33437f-65a5-48c5-b537-19efd290f9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CBEA2E7-495E-4CBC-A25D-5C34C7A05E7A}">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db33437f-65a5-48c5-b537-19efd290f967"/>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5964EED8-BB6C-4A67-A39B-2385446CF2D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12655</TotalTime>
  <Words>476</Words>
  <Application>Microsoft Office PowerPoint</Application>
  <PresentationFormat>宽屏</PresentationFormat>
  <Paragraphs>83</Paragraphs>
  <Slides>5</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vt:i4>
      </vt:variant>
    </vt:vector>
  </HeadingPairs>
  <TitlesOfParts>
    <vt:vector size="14" baseType="lpstr">
      <vt:lpstr>等线</vt:lpstr>
      <vt:lpstr>宋体</vt:lpstr>
      <vt:lpstr>微软雅黑</vt:lpstr>
      <vt:lpstr>Arial</vt:lpstr>
      <vt:lpstr>Calibri</vt:lpstr>
      <vt:lpstr>Calibri Light</vt:lpstr>
      <vt:lpstr>tahoma</vt:lpstr>
      <vt:lpstr>Times New Roman</vt:lpstr>
      <vt:lpstr>Office Theme</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R19 Smart grid</dc:title>
  <dc:creator>CEPRI;zhusicheng</dc:creator>
  <cp:lastModifiedBy>Yu Ding</cp:lastModifiedBy>
  <cp:revision>208</cp:revision>
  <dcterms:created xsi:type="dcterms:W3CDTF">2020-10-19T15:52:16Z</dcterms:created>
  <dcterms:modified xsi:type="dcterms:W3CDTF">2023-12-04T01:38:56Z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(3)SebMKO783ZwrbJe4gzLIREIZKe9QEw0UpvQZGpnFw79wMwZpLolyYt5zaR9lTb8qp/wtK5Hf
7XlTZR7ECFixbBgGyEtF2DYPbyNSUWXjGKQzfcc4tGxaVZqJShFGs4M8UegGi3Al7EErgLc+
8MhrhIUTOMVCoiNdXPkHzqvdT7c3rTtMc94X9vEV7MsI7LCE0a/wDkIW7bZqyUwaGsWb9b7K
aiP4gj4CURajYZ5pw4</vt:lpwstr>
  </property>
  <property fmtid="{D5CDD505-2E9C-101B-9397-08002B2CF9AE}" pid="4" name="_2015_ms_pID_7253431">
    <vt:lpwstr>3crbWjbn3TNmNV8DqShWP/5SalNFvgd6IIVXVvbbj5s6uRoDpW4wq/
t+ASVSkJC1EO0uua0mdjmTx272CooZFKG7uohLHEn+btP8mDDbU5NVhHiMz+fFd21kjcZgwS
RJ9EMtBwtTjali1CrfcfH02aglBk8jFToGAfe30t8A93u7m7rPnXjw2qHfNZeJ1IVUgaqHWT
hpQYJOlwHN1MsuYHC5WRHQcwhWuOHwI6QWEk</vt:lpwstr>
  </property>
  <property fmtid="{D5CDD505-2E9C-101B-9397-08002B2CF9AE}" pid="5" name="_2015_ms_pID_7253432">
    <vt:lpwstr>8g==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1607906503</vt:lpwstr>
  </property>
</Properties>
</file>