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omments/modernComment_7FFFE092_C35B6E06.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841" r:id="rId7"/>
    <p:sldMasterId id="2147483911" r:id="rId8"/>
  </p:sldMasterIdLst>
  <p:notesMasterIdLst>
    <p:notesMasterId r:id="rId12"/>
  </p:notesMasterIdLst>
  <p:sldIdLst>
    <p:sldId id="2147475565" r:id="rId9"/>
    <p:sldId id="2147475602" r:id="rId10"/>
    <p:sldId id="2147473441" r:id="rId1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C5E8A02-9C24-826D-1A80-322B094C04B1}" name="Matthew Baker 2" initials="MPJB" userId="Matthew Baker 2" providerId="None"/>
  <p188:author id="{B0AA6F31-FCA2-FC19-8557-746B6A09BC2C}" name="Samantha Caporal del Barrio (Nokia)" initials="SCdB(" userId="S::samantha.caporal_del_barrio@nokia.com::90599e05-2bf2-472b-a2a4-7d7fefa84182" providerId="AD"/>
  <p188:author id="{BBE2ED4D-7C30-1A7A-8236-9E3A31F889E8}" name="Rafael Paiva (Nokia)" initials="RP(" userId="S::rafael.paiva@nokia.com::f2244b69-757d-4dea-abbd-cd8eb512804e" providerId="AD"/>
  <p188:author id="{52330059-3764-95ED-E15C-641F8F442F84}" name="Petri J. Vasenkari (Nokia)" initials="P(" userId="S::petri.j.vasenkari@nokia.com::45ab63b8-482e-4d1b-9753-9204e852db48" providerId="AD"/>
  <p188:author id="{7C97276F-CA75-1F9E-6925-52C2D38907D5}" name="Matthew Baker" initials="MPJB" userId="Matthew Baker" providerId="None"/>
  <p188:author id="{28930073-21D1-1B32-9C4D-071306DCCD41}" name="Tero Henttonen (Nokia)" initials="TH(" userId="S::tero.henttonen@nokia.com::8c59b07f-d54f-43e4-8a38-fa95699606b6" providerId="AD"/>
  <p188:author id="{670E6ECB-BF40-F2E2-C224-A1B9F5A18479}" name="Matthew Baker (Nokia)" initials="M(" userId="S::matthew.baker@nokia.com::a9b24780-4d38-4db9-8296-a6542d27e350" providerId="AD"/>
  <p188:author id="{C96139DC-DD86-DC24-1A1B-14CEB62FABF3}" name="Murat Gursu (Nokia)" initials="MG(" userId="S::murat.gursu@nokia-bell-labs.com::18102de9-ee45-4f1a-a734-fc730e019b69" providerId="AD"/>
  <p188:author id="{E5629FDF-7D17-DC2B-87CA-A28B6EE49C77}" name="Iwajlo Angelow (Nokia)" initials="I(" userId="S::iwajlo.angelow@nokia.com::3fd66476-df55-4ced-b537-c2ddb5d11695" providerId="AD"/>
  <p188:author id="{A8793CF2-E5A1-F66F-0EA7-1B06FD5210CA}" name="Hiromasa Umeda (Nokia)" initials="H(" userId="S::hiromasa.umeda@nokia.com::81f2f929-f1a3-44b8-a7d2-5ccf91aa22e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10"/>
    <a:srgbClr val="FFFB00"/>
    <a:srgbClr val="FFFFBE"/>
    <a:srgbClr val="CCCCCC"/>
    <a:srgbClr val="E1E1E1"/>
    <a:srgbClr val="001135"/>
    <a:srgbClr val="001D47"/>
    <a:srgbClr val="0A0908"/>
    <a:srgbClr val="666666"/>
    <a:srgbClr val="33333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312537-95FE-7F9C-5E11-69D6CFE95DAB}" v="4" dt="2023-12-04T12:12:53.931"/>
    <p1510:client id="{1CFBAD40-BEEC-4FEB-312A-F8D6857AB5B6}" v="1" dt="2023-11-29T18:01:17.766"/>
    <p1510:client id="{5B6950E1-D4AD-FB61-3DBC-7F450492FD67}" v="1" dt="2023-11-24T07:19:11.999"/>
    <p1510:client id="{BC51146F-D2E5-D6EF-0C15-EC9FD1D0B7FD}" v="2" dt="2023-11-29T02:37:09.639"/>
    <p1510:client id="{CE03DDEE-69EF-EDDA-D0B8-A28C2722281C}" v="33" dt="2023-11-29T18:06:47.083"/>
    <p1510:client id="{E550D0A1-CEFE-17F2-0164-0C4783B8884D}" v="3" dt="2023-11-23T20:22:31.862"/>
    <p1510:client id="{EB7ED31E-B563-D2BC-5230-E245D3F89433}" v="2" dt="2023-11-27T22:27:31.9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Master" Target="slideMasters/slideMaster2.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2.xml"/><Relationship Id="rId19"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Baker (Nokia)" userId="a9b24780-4d38-4db9-8296-a6542d27e350" providerId="ADAL" clId="{F3A621BD-E2B4-42AC-A36B-BBA39376C453}"/>
    <pc:docChg chg="addSld modSld">
      <pc:chgData name="Matthew Baker (Nokia)" userId="a9b24780-4d38-4db9-8296-a6542d27e350" providerId="ADAL" clId="{F3A621BD-E2B4-42AC-A36B-BBA39376C453}" dt="2023-11-23T20:12:14.826" v="56" actId="20577"/>
      <pc:docMkLst>
        <pc:docMk/>
      </pc:docMkLst>
      <pc:sldChg chg="modSp mod">
        <pc:chgData name="Matthew Baker (Nokia)" userId="a9b24780-4d38-4db9-8296-a6542d27e350" providerId="ADAL" clId="{F3A621BD-E2B4-42AC-A36B-BBA39376C453}" dt="2023-11-23T20:10:42.663" v="29" actId="20577"/>
        <pc:sldMkLst>
          <pc:docMk/>
          <pc:sldMk cId="3330557542" sldId="2147475565"/>
        </pc:sldMkLst>
        <pc:spChg chg="mod">
          <ac:chgData name="Matthew Baker (Nokia)" userId="a9b24780-4d38-4db9-8296-a6542d27e350" providerId="ADAL" clId="{F3A621BD-E2B4-42AC-A36B-BBA39376C453}" dt="2023-11-23T20:10:42.663" v="29" actId="20577"/>
          <ac:spMkLst>
            <pc:docMk/>
            <pc:sldMk cId="3330557542" sldId="2147475565"/>
            <ac:spMk id="2" creationId="{579E9242-8D67-72EA-4F37-5C39D927E627}"/>
          </ac:spMkLst>
        </pc:spChg>
        <pc:spChg chg="mod">
          <ac:chgData name="Matthew Baker (Nokia)" userId="a9b24780-4d38-4db9-8296-a6542d27e350" providerId="ADAL" clId="{F3A621BD-E2B4-42AC-A36B-BBA39376C453}" dt="2023-11-23T18:01:52.915" v="3" actId="20577"/>
          <ac:spMkLst>
            <pc:docMk/>
            <pc:sldMk cId="3330557542" sldId="2147475565"/>
            <ac:spMk id="4" creationId="{1324EABF-5451-E0EA-4464-23DBFEEF6177}"/>
          </ac:spMkLst>
        </pc:spChg>
      </pc:sldChg>
      <pc:sldChg chg="modSp add mod">
        <pc:chgData name="Matthew Baker (Nokia)" userId="a9b24780-4d38-4db9-8296-a6542d27e350" providerId="ADAL" clId="{F3A621BD-E2B4-42AC-A36B-BBA39376C453}" dt="2023-11-23T20:12:14.826" v="56" actId="20577"/>
        <pc:sldMkLst>
          <pc:docMk/>
          <pc:sldMk cId="3277549062" sldId="2147475602"/>
        </pc:sldMkLst>
        <pc:spChg chg="mod">
          <ac:chgData name="Matthew Baker (Nokia)" userId="a9b24780-4d38-4db9-8296-a6542d27e350" providerId="ADAL" clId="{F3A621BD-E2B4-42AC-A36B-BBA39376C453}" dt="2023-11-23T20:12:06.273" v="44" actId="20577"/>
          <ac:spMkLst>
            <pc:docMk/>
            <pc:sldMk cId="3277549062" sldId="2147475602"/>
            <ac:spMk id="2" creationId="{C8DB495A-DCB6-2919-40D8-6A0590E5682F}"/>
          </ac:spMkLst>
        </pc:spChg>
        <pc:spChg chg="mod">
          <ac:chgData name="Matthew Baker (Nokia)" userId="a9b24780-4d38-4db9-8296-a6542d27e350" providerId="ADAL" clId="{F3A621BD-E2B4-42AC-A36B-BBA39376C453}" dt="2023-11-23T20:12:14.826" v="56" actId="20577"/>
          <ac:spMkLst>
            <pc:docMk/>
            <pc:sldMk cId="3277549062" sldId="2147475602"/>
            <ac:spMk id="4" creationId="{BFD0BF32-5A5C-013F-35B1-C8C5CECF4E30}"/>
          </ac:spMkLst>
        </pc:spChg>
      </pc:sldChg>
    </pc:docChg>
  </pc:docChgLst>
  <pc:docChgLst>
    <pc:chgData name="Iwajlo Angelow (Nokia)" userId="S::iwajlo.angelow@nokia.com::3fd66476-df55-4ced-b537-c2ddb5d11695" providerId="AD" clId="Web-{CE03DDEE-69EF-EDDA-D0B8-A28C2722281C}"/>
    <pc:docChg chg="modSld">
      <pc:chgData name="Iwajlo Angelow (Nokia)" userId="S::iwajlo.angelow@nokia.com::3fd66476-df55-4ced-b537-c2ddb5d11695" providerId="AD" clId="Web-{CE03DDEE-69EF-EDDA-D0B8-A28C2722281C}" dt="2023-11-29T18:06:47.083" v="29" actId="20577"/>
      <pc:docMkLst>
        <pc:docMk/>
      </pc:docMkLst>
      <pc:sldChg chg="modSp">
        <pc:chgData name="Iwajlo Angelow (Nokia)" userId="S::iwajlo.angelow@nokia.com::3fd66476-df55-4ced-b537-c2ddb5d11695" providerId="AD" clId="Web-{CE03DDEE-69EF-EDDA-D0B8-A28C2722281C}" dt="2023-11-29T18:06:47.083" v="29" actId="20577"/>
        <pc:sldMkLst>
          <pc:docMk/>
          <pc:sldMk cId="3277549062" sldId="2147475602"/>
        </pc:sldMkLst>
        <pc:spChg chg="mod">
          <ac:chgData name="Iwajlo Angelow (Nokia)" userId="S::iwajlo.angelow@nokia.com::3fd66476-df55-4ced-b537-c2ddb5d11695" providerId="AD" clId="Web-{CE03DDEE-69EF-EDDA-D0B8-A28C2722281C}" dt="2023-11-29T18:06:47.083" v="29" actId="20577"/>
          <ac:spMkLst>
            <pc:docMk/>
            <pc:sldMk cId="3277549062" sldId="2147475602"/>
            <ac:spMk id="4" creationId="{BFD0BF32-5A5C-013F-35B1-C8C5CECF4E30}"/>
          </ac:spMkLst>
        </pc:spChg>
      </pc:sldChg>
    </pc:docChg>
  </pc:docChgLst>
  <pc:docChgLst>
    <pc:chgData clId="Web-{CE03DDEE-69EF-EDDA-D0B8-A28C2722281C}"/>
    <pc:docChg chg="modSld">
      <pc:chgData name="" userId="" providerId="" clId="Web-{CE03DDEE-69EF-EDDA-D0B8-A28C2722281C}" dt="2023-11-29T18:05:14.593" v="2" actId="20577"/>
      <pc:docMkLst>
        <pc:docMk/>
      </pc:docMkLst>
      <pc:sldChg chg="modSp">
        <pc:chgData name="" userId="" providerId="" clId="Web-{CE03DDEE-69EF-EDDA-D0B8-A28C2722281C}" dt="2023-11-29T18:05:14.593" v="2" actId="20577"/>
        <pc:sldMkLst>
          <pc:docMk/>
          <pc:sldMk cId="3277549062" sldId="2147475602"/>
        </pc:sldMkLst>
        <pc:spChg chg="mod">
          <ac:chgData name="" userId="" providerId="" clId="Web-{CE03DDEE-69EF-EDDA-D0B8-A28C2722281C}" dt="2023-11-29T18:05:14.593" v="2" actId="20577"/>
          <ac:spMkLst>
            <pc:docMk/>
            <pc:sldMk cId="3277549062" sldId="2147475602"/>
            <ac:spMk id="4" creationId="{BFD0BF32-5A5C-013F-35B1-C8C5CECF4E30}"/>
          </ac:spMkLst>
        </pc:spChg>
      </pc:sldChg>
    </pc:docChg>
  </pc:docChgLst>
  <pc:docChgLst>
    <pc:chgData name="Matthew Baker (Nokia)" userId="S::matthew.baker@nokia.com::a9b24780-4d38-4db9-8296-a6542d27e350" providerId="AD" clId="Web-{11312537-95FE-7F9C-5E11-69D6CFE95DAB}"/>
    <pc:docChg chg="modSld">
      <pc:chgData name="Matthew Baker (Nokia)" userId="S::matthew.baker@nokia.com::a9b24780-4d38-4db9-8296-a6542d27e350" providerId="AD" clId="Web-{11312537-95FE-7F9C-5E11-69D6CFE95DAB}" dt="2023-12-04T12:12:53.931" v="3" actId="20577"/>
      <pc:docMkLst>
        <pc:docMk/>
      </pc:docMkLst>
      <pc:sldChg chg="modSp">
        <pc:chgData name="Matthew Baker (Nokia)" userId="S::matthew.baker@nokia.com::a9b24780-4d38-4db9-8296-a6542d27e350" providerId="AD" clId="Web-{11312537-95FE-7F9C-5E11-69D6CFE95DAB}" dt="2023-12-04T12:12:53.931" v="3" actId="20577"/>
        <pc:sldMkLst>
          <pc:docMk/>
          <pc:sldMk cId="3330557542" sldId="2147475565"/>
        </pc:sldMkLst>
        <pc:spChg chg="mod">
          <ac:chgData name="Matthew Baker (Nokia)" userId="S::matthew.baker@nokia.com::a9b24780-4d38-4db9-8296-a6542d27e350" providerId="AD" clId="Web-{11312537-95FE-7F9C-5E11-69D6CFE95DAB}" dt="2023-12-04T12:12:53.931" v="3" actId="20577"/>
          <ac:spMkLst>
            <pc:docMk/>
            <pc:sldMk cId="3330557542" sldId="2147475565"/>
            <ac:spMk id="3" creationId="{AFB0485A-FD1C-9AB2-E18F-92E2E2FC0496}"/>
          </ac:spMkLst>
        </pc:spChg>
      </pc:sldChg>
    </pc:docChg>
  </pc:docChgLst>
  <pc:docChgLst>
    <pc:chgData name="Matthew Baker (Nokia)" userId="S::matthew.baker@nokia.com::a9b24780-4d38-4db9-8296-a6542d27e350" providerId="AD" clId="Web-{E550D0A1-CEFE-17F2-0164-0C4783B8884D}"/>
    <pc:docChg chg="mod">
      <pc:chgData name="Matthew Baker (Nokia)" userId="S::matthew.baker@nokia.com::a9b24780-4d38-4db9-8296-a6542d27e350" providerId="AD" clId="Web-{E550D0A1-CEFE-17F2-0164-0C4783B8884D}" dt="2023-11-23T20:22:31.862" v="2"/>
      <pc:docMkLst>
        <pc:docMk/>
      </pc:docMkLst>
      <pc:sldChg chg="addCm modCm">
        <pc:chgData name="Matthew Baker (Nokia)" userId="S::matthew.baker@nokia.com::a9b24780-4d38-4db9-8296-a6542d27e350" providerId="AD" clId="Web-{E550D0A1-CEFE-17F2-0164-0C4783B8884D}" dt="2023-11-23T20:22:31.862" v="2"/>
        <pc:sldMkLst>
          <pc:docMk/>
          <pc:sldMk cId="3277549062" sldId="2147475602"/>
        </pc:sldMkLst>
        <pc:extLst>
          <p:ext xmlns:p="http://schemas.openxmlformats.org/presentationml/2006/main" uri="{D6D511B9-2390-475A-947B-AFAB55BFBCF1}">
            <pc226:cmChg xmlns:pc226="http://schemas.microsoft.com/office/powerpoint/2022/06/main/command" chg="add mod">
              <pc226:chgData name="Matthew Baker (Nokia)" userId="S::matthew.baker@nokia.com::a9b24780-4d38-4db9-8296-a6542d27e350" providerId="AD" clId="Web-{E550D0A1-CEFE-17F2-0164-0C4783B8884D}" dt="2023-11-23T20:22:31.862" v="2"/>
              <pc2:cmMkLst xmlns:pc2="http://schemas.microsoft.com/office/powerpoint/2019/9/main/command">
                <pc:docMk/>
                <pc:sldMk cId="3277549062" sldId="2147475602"/>
                <pc2:cmMk id="{C0065932-F28C-4D9E-8B82-1D59BA77B6F0}"/>
              </pc2:cmMkLst>
            </pc226:cmChg>
          </p:ext>
        </pc:extLst>
      </pc:sldChg>
    </pc:docChg>
  </pc:docChgLst>
  <pc:docChgLst>
    <pc:chgData name="Matthew Baker (Nokia)" userId="S::matthew.baker@nokia.com::a9b24780-4d38-4db9-8296-a6542d27e350" providerId="AD" clId="Web-{1CFBAD40-BEEC-4FEB-312A-F8D6857AB5B6}"/>
    <pc:docChg chg="modSld">
      <pc:chgData name="Matthew Baker (Nokia)" userId="S::matthew.baker@nokia.com::a9b24780-4d38-4db9-8296-a6542d27e350" providerId="AD" clId="Web-{1CFBAD40-BEEC-4FEB-312A-F8D6857AB5B6}" dt="2023-11-29T18:01:17.766" v="0" actId="20577"/>
      <pc:docMkLst>
        <pc:docMk/>
      </pc:docMkLst>
      <pc:sldChg chg="modSp">
        <pc:chgData name="Matthew Baker (Nokia)" userId="S::matthew.baker@nokia.com::a9b24780-4d38-4db9-8296-a6542d27e350" providerId="AD" clId="Web-{1CFBAD40-BEEC-4FEB-312A-F8D6857AB5B6}" dt="2023-11-29T18:01:17.766" v="0" actId="20577"/>
        <pc:sldMkLst>
          <pc:docMk/>
          <pc:sldMk cId="3277549062" sldId="2147475602"/>
        </pc:sldMkLst>
        <pc:spChg chg="mod">
          <ac:chgData name="Matthew Baker (Nokia)" userId="S::matthew.baker@nokia.com::a9b24780-4d38-4db9-8296-a6542d27e350" providerId="AD" clId="Web-{1CFBAD40-BEEC-4FEB-312A-F8D6857AB5B6}" dt="2023-11-29T18:01:17.766" v="0" actId="20577"/>
          <ac:spMkLst>
            <pc:docMk/>
            <pc:sldMk cId="3277549062" sldId="2147475602"/>
            <ac:spMk id="4" creationId="{BFD0BF32-5A5C-013F-35B1-C8C5CECF4E30}"/>
          </ac:spMkLst>
        </pc:spChg>
      </pc:sldChg>
    </pc:docChg>
  </pc:docChgLst>
  <pc:docChgLst>
    <pc:chgData name="Petri J. Vasenkari (Nokia)" userId="S::petri.j.vasenkari@nokia.com::45ab63b8-482e-4d1b-9753-9204e852db48" providerId="AD" clId="Web-{5B6950E1-D4AD-FB61-3DBC-7F450492FD67}"/>
    <pc:docChg chg="">
      <pc:chgData name="Petri J. Vasenkari (Nokia)" userId="S::petri.j.vasenkari@nokia.com::45ab63b8-482e-4d1b-9753-9204e852db48" providerId="AD" clId="Web-{5B6950E1-D4AD-FB61-3DBC-7F450492FD67}" dt="2023-11-24T07:19:11.999" v="0"/>
      <pc:docMkLst>
        <pc:docMk/>
      </pc:docMkLst>
      <pc:sldChg chg="addCm">
        <pc:chgData name="Petri J. Vasenkari (Nokia)" userId="S::petri.j.vasenkari@nokia.com::45ab63b8-482e-4d1b-9753-9204e852db48" providerId="AD" clId="Web-{5B6950E1-D4AD-FB61-3DBC-7F450492FD67}" dt="2023-11-24T07:19:11.999" v="0"/>
        <pc:sldMkLst>
          <pc:docMk/>
          <pc:sldMk cId="3277549062" sldId="2147475602"/>
        </pc:sldMkLst>
        <pc:extLst>
          <p:ext xmlns:p="http://schemas.openxmlformats.org/presentationml/2006/main" uri="{D6D511B9-2390-475A-947B-AFAB55BFBCF1}">
            <pc226:cmChg xmlns:pc226="http://schemas.microsoft.com/office/powerpoint/2022/06/main/command" chg="add">
              <pc226:chgData name="Petri J. Vasenkari (Nokia)" userId="S::petri.j.vasenkari@nokia.com::45ab63b8-482e-4d1b-9753-9204e852db48" providerId="AD" clId="Web-{5B6950E1-D4AD-FB61-3DBC-7F450492FD67}" dt="2023-11-24T07:19:11.999" v="0"/>
              <pc2:cmMkLst xmlns:pc2="http://schemas.microsoft.com/office/powerpoint/2019/9/main/command">
                <pc:docMk/>
                <pc:sldMk cId="3277549062" sldId="2147475602"/>
                <pc2:cmMk id="{FEBF2CA9-B4D5-4723-AE10-E45920411AE1}"/>
              </pc2:cmMkLst>
            </pc226:cmChg>
          </p:ext>
        </pc:extLst>
      </pc:sldChg>
    </pc:docChg>
  </pc:docChgLst>
  <pc:docChgLst>
    <pc:chgData name="Johannes Hejselbaek (Nokia)" userId="41ab0100-30cb-40d6-be41-03fc2027f67b" providerId="ADAL" clId="{97273CFF-A4B5-4677-BA95-1748697CCAE4}"/>
    <pc:docChg chg="modSld">
      <pc:chgData name="Johannes Hejselbaek (Nokia)" userId="41ab0100-30cb-40d6-be41-03fc2027f67b" providerId="ADAL" clId="{97273CFF-A4B5-4677-BA95-1748697CCAE4}" dt="2023-11-24T08:54:25.432" v="72" actId="20577"/>
      <pc:docMkLst>
        <pc:docMk/>
      </pc:docMkLst>
      <pc:sldChg chg="modSp mod">
        <pc:chgData name="Johannes Hejselbaek (Nokia)" userId="41ab0100-30cb-40d6-be41-03fc2027f67b" providerId="ADAL" clId="{97273CFF-A4B5-4677-BA95-1748697CCAE4}" dt="2023-11-24T08:54:25.432" v="72" actId="20577"/>
        <pc:sldMkLst>
          <pc:docMk/>
          <pc:sldMk cId="3277549062" sldId="2147475602"/>
        </pc:sldMkLst>
        <pc:spChg chg="mod">
          <ac:chgData name="Johannes Hejselbaek (Nokia)" userId="41ab0100-30cb-40d6-be41-03fc2027f67b" providerId="ADAL" clId="{97273CFF-A4B5-4677-BA95-1748697CCAE4}" dt="2023-11-24T08:54:25.432" v="72" actId="20577"/>
          <ac:spMkLst>
            <pc:docMk/>
            <pc:sldMk cId="3277549062" sldId="2147475602"/>
            <ac:spMk id="4" creationId="{BFD0BF32-5A5C-013F-35B1-C8C5CECF4E30}"/>
          </ac:spMkLst>
        </pc:spChg>
      </pc:sldChg>
    </pc:docChg>
  </pc:docChgLst>
  <pc:docChgLst>
    <pc:chgData name="Iwajlo Angelow (Nokia)" userId="S::iwajlo.angelow@nokia.com::3fd66476-df55-4ced-b537-c2ddb5d11695" providerId="AD" clId="Web-{EB7ED31E-B563-D2BC-5230-E245D3F89433}"/>
    <pc:docChg chg="mod">
      <pc:chgData name="Iwajlo Angelow (Nokia)" userId="S::iwajlo.angelow@nokia.com::3fd66476-df55-4ced-b537-c2ddb5d11695" providerId="AD" clId="Web-{EB7ED31E-B563-D2BC-5230-E245D3F89433}" dt="2023-11-27T22:27:31.932" v="1"/>
      <pc:docMkLst>
        <pc:docMk/>
      </pc:docMkLst>
      <pc:sldChg chg="modCm">
        <pc:chgData name="Iwajlo Angelow (Nokia)" userId="S::iwajlo.angelow@nokia.com::3fd66476-df55-4ced-b537-c2ddb5d11695" providerId="AD" clId="Web-{EB7ED31E-B563-D2BC-5230-E245D3F89433}" dt="2023-11-27T22:27:31.932" v="1"/>
        <pc:sldMkLst>
          <pc:docMk/>
          <pc:sldMk cId="3277549062" sldId="2147475602"/>
        </pc:sldMkLst>
        <pc:extLst>
          <p:ext xmlns:p="http://schemas.openxmlformats.org/presentationml/2006/main" uri="{D6D511B9-2390-475A-947B-AFAB55BFBCF1}">
            <pc226:cmChg xmlns:pc226="http://schemas.microsoft.com/office/powerpoint/2022/06/main/command" chg="">
              <pc226:chgData name="Iwajlo Angelow (Nokia)" userId="S::iwajlo.angelow@nokia.com::3fd66476-df55-4ced-b537-c2ddb5d11695" providerId="AD" clId="Web-{EB7ED31E-B563-D2BC-5230-E245D3F89433}" dt="2023-11-27T22:27:31.932" v="1"/>
              <pc2:cmMkLst xmlns:pc2="http://schemas.microsoft.com/office/powerpoint/2019/9/main/command">
                <pc:docMk/>
                <pc:sldMk cId="3277549062" sldId="2147475602"/>
                <pc2:cmMk id="{C0065932-F28C-4D9E-8B82-1D59BA77B6F0}"/>
              </pc2:cmMkLst>
              <pc226:cmRplyChg chg="add">
                <pc226:chgData name="Iwajlo Angelow (Nokia)" userId="S::iwajlo.angelow@nokia.com::3fd66476-df55-4ced-b537-c2ddb5d11695" providerId="AD" clId="Web-{EB7ED31E-B563-D2BC-5230-E245D3F89433}" dt="2023-11-27T22:27:31.932" v="1"/>
                <pc2:cmRplyMkLst xmlns:pc2="http://schemas.microsoft.com/office/powerpoint/2019/9/main/command">
                  <pc:docMk/>
                  <pc:sldMk cId="3277549062" sldId="2147475602"/>
                  <pc2:cmMk id="{C0065932-F28C-4D9E-8B82-1D59BA77B6F0}"/>
                  <pc2:cmRplyMk id="{C73E8B2C-88F4-4E43-B334-46DCAE639363}"/>
                </pc2:cmRplyMkLst>
              </pc226:cmRplyChg>
            </pc226:cmChg>
          </p:ext>
        </pc:extLst>
      </pc:sldChg>
    </pc:docChg>
  </pc:docChgLst>
  <pc:docChgLst>
    <pc:chgData name="Hiromasa Umeda (Nokia)" userId="S::hiromasa.umeda@nokia.com::81f2f929-f1a3-44b8-a7d2-5ccf91aa22e4" providerId="AD" clId="Web-{BC51146F-D2E5-D6EF-0C15-EC9FD1D0B7FD}"/>
    <pc:docChg chg="mod">
      <pc:chgData name="Hiromasa Umeda (Nokia)" userId="S::hiromasa.umeda@nokia.com::81f2f929-f1a3-44b8-a7d2-5ccf91aa22e4" providerId="AD" clId="Web-{BC51146F-D2E5-D6EF-0C15-EC9FD1D0B7FD}" dt="2023-11-29T02:37:09.639" v="1"/>
      <pc:docMkLst>
        <pc:docMk/>
      </pc:docMkLst>
      <pc:sldChg chg="modCm">
        <pc:chgData name="Hiromasa Umeda (Nokia)" userId="S::hiromasa.umeda@nokia.com::81f2f929-f1a3-44b8-a7d2-5ccf91aa22e4" providerId="AD" clId="Web-{BC51146F-D2E5-D6EF-0C15-EC9FD1D0B7FD}" dt="2023-11-29T02:37:09.639" v="1"/>
        <pc:sldMkLst>
          <pc:docMk/>
          <pc:sldMk cId="3277549062" sldId="2147475602"/>
        </pc:sldMkLst>
        <pc:extLst>
          <p:ext xmlns:p="http://schemas.openxmlformats.org/presentationml/2006/main" uri="{D6D511B9-2390-475A-947B-AFAB55BFBCF1}">
            <pc226:cmChg xmlns:pc226="http://schemas.microsoft.com/office/powerpoint/2022/06/main/command" chg="">
              <pc226:chgData name="Hiromasa Umeda (Nokia)" userId="S::hiromasa.umeda@nokia.com::81f2f929-f1a3-44b8-a7d2-5ccf91aa22e4" providerId="AD" clId="Web-{BC51146F-D2E5-D6EF-0C15-EC9FD1D0B7FD}" dt="2023-11-29T02:37:09.639" v="1"/>
              <pc2:cmMkLst xmlns:pc2="http://schemas.microsoft.com/office/powerpoint/2019/9/main/command">
                <pc:docMk/>
                <pc:sldMk cId="3277549062" sldId="2147475602"/>
                <pc2:cmMk id="{C0065932-F28C-4D9E-8B82-1D59BA77B6F0}"/>
              </pc2:cmMkLst>
              <pc226:cmRplyChg chg="add">
                <pc226:chgData name="Hiromasa Umeda (Nokia)" userId="S::hiromasa.umeda@nokia.com::81f2f929-f1a3-44b8-a7d2-5ccf91aa22e4" providerId="AD" clId="Web-{BC51146F-D2E5-D6EF-0C15-EC9FD1D0B7FD}" dt="2023-11-29T02:37:09.639" v="1"/>
                <pc2:cmRplyMkLst xmlns:pc2="http://schemas.microsoft.com/office/powerpoint/2019/9/main/command">
                  <pc:docMk/>
                  <pc:sldMk cId="3277549062" sldId="2147475602"/>
                  <pc2:cmMk id="{C0065932-F28C-4D9E-8B82-1D59BA77B6F0}"/>
                  <pc2:cmRplyMk id="{D436B345-0A17-47C5-822D-0D0CA09B3FF6}"/>
                </pc2:cmRplyMkLst>
              </pc226:cmRplyChg>
            </pc226:cmChg>
          </p:ext>
        </pc:extLst>
      </pc:sldChg>
    </pc:docChg>
  </pc:docChgLst>
</pc:chgInfo>
</file>

<file path=ppt/comments/modernComment_7FFFE092_C35B6E06.xml><?xml version="1.0" encoding="utf-8"?>
<p188:cmLst xmlns:a="http://schemas.openxmlformats.org/drawingml/2006/main" xmlns:r="http://schemas.openxmlformats.org/officeDocument/2006/relationships" xmlns:p188="http://schemas.microsoft.com/office/powerpoint/2018/8/main">
  <p188:cm id="{C0065932-F28C-4D9E-8B82-1D59BA77B6F0}" authorId="{670E6ECB-BF40-F2E2-C224-A1B9F5A18479}" created="2023-11-23T20:22:27.097">
    <pc:sldMkLst xmlns:pc="http://schemas.microsoft.com/office/powerpoint/2013/main/command">
      <pc:docMk/>
      <pc:sldMk cId="3277549062" sldId="2147475602"/>
    </pc:sldMkLst>
    <p188:pos x="1890888" y="2554111"/>
    <p188:replyLst>
      <p188:reply id="{C73E8B2C-88F4-4E43-B334-46DCAE639363}" authorId="{E5629FDF-7D17-DC2B-87CA-A28B6EE49C77}" created="2023-11-27T22:27:31.932">
        <p188:txBody>
          <a:bodyPr/>
          <a:lstStyle/>
          <a:p>
            <a:r>
              <a:rPr lang="en-US"/>
              <a:t>thanks, should we postpone spectrum topics to next RAN? they will be not treated anyway in the coming RAN</a:t>
            </a:r>
          </a:p>
        </p188:txBody>
      </p188:reply>
      <p188:reply id="{D436B345-0A17-47C5-822D-0D0CA09B3FF6}" authorId="{A8793CF2-E5A1-F66F-0EA7-1B06FD5210CA}" created="2023-11-29T02:37:09.639">
        <p188:txBody>
          <a:bodyPr/>
          <a:lstStyle/>
          <a:p>
            <a:r>
              <a:rPr lang="en-US"/>
              <a:t>Iwo is right. But there is an AH for Rel19 new spectrum on Tue according to the latest time plan that was shared by Wanshi. Better to check if the agenda is right or the time plan is right...</a:t>
            </a:r>
          </a:p>
        </p188:txBody>
      </p188:reply>
    </p188:replyLst>
    <p188:txBody>
      <a:bodyPr/>
      <a:lstStyle/>
      <a:p>
        <a:r>
          <a:rPr lang="en-US"/>
          <a:t>[@Iwajlo Angelow (Nokia)] checking with Enterprise</a:t>
        </a:r>
      </a:p>
    </p188:txBody>
  </p188:cm>
  <p188:cm id="{FEBF2CA9-B4D5-4723-AE10-E45920411AE1}" authorId="{52330059-3764-95ED-E15C-641F8F442F84}" created="2023-11-24T07:19:11.999">
    <pc:sldMkLst xmlns:pc="http://schemas.microsoft.com/office/powerpoint/2013/main/command">
      <pc:docMk/>
      <pc:sldMk cId="3277549062" sldId="2147475602"/>
    </pc:sldMkLst>
    <p188:txBody>
      <a:bodyPr/>
      <a:lstStyle/>
      <a:p>
        <a:r>
          <a:rPr lang="en-US"/>
          <a:t>410 MHz bands could be of interest. I will check Noel.</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Nokia Public</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6000"/>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320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8781865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2"/>
            <a:ext cx="8308800" cy="309600"/>
          </a:xfrm>
          <a:prstGeom prst="rect">
            <a:avLst/>
          </a:prstGeom>
        </p:spPr>
        <p:txBody>
          <a:bodyPr lIns="0" tIns="0" rIns="0" bIns="0"/>
          <a:lstStyle>
            <a:lvl1pPr marL="0" indent="0">
              <a:buNone/>
              <a:defRPr sz="2000">
                <a:solidFill>
                  <a:schemeClr val="bg2"/>
                </a:solidFill>
                <a:latin typeface="+mj-lt"/>
              </a:defRPr>
            </a:lvl1pPr>
            <a:lvl2pPr>
              <a:defRPr sz="1988">
                <a:latin typeface="+mj-lt"/>
              </a:defRPr>
            </a:lvl2pPr>
            <a:lvl3pPr>
              <a:defRPr sz="1988">
                <a:latin typeface="+mj-lt"/>
              </a:defRPr>
            </a:lvl3pPr>
            <a:lvl4pPr>
              <a:defRPr sz="1988">
                <a:latin typeface="+mj-lt"/>
              </a:defRPr>
            </a:lvl4pPr>
            <a:lvl5pPr>
              <a:defRPr sz="1988">
                <a:latin typeface="+mj-lt"/>
              </a:defRPr>
            </a:lvl5pPr>
          </a:lstStyle>
          <a:p>
            <a:pPr lvl="0"/>
            <a:r>
              <a:rPr lang="en-US" noProof="0"/>
              <a:t>Click to edit secondary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sp>
        <p:nvSpPr>
          <p:cNvPr id="6" name="Titel 1">
            <a:extLst>
              <a:ext uri="{FF2B5EF4-FFF2-40B4-BE49-F238E27FC236}">
                <a16:creationId xmlns:a16="http://schemas.microsoft.com/office/drawing/2014/main" id="{C836EC8E-5F24-405B-AED7-22B300A2060E}"/>
              </a:ext>
            </a:extLst>
          </p:cNvPr>
          <p:cNvSpPr>
            <a:spLocks noGrp="1"/>
          </p:cNvSpPr>
          <p:nvPr>
            <p:ph type="title" hasCustomPrompt="1"/>
          </p:nvPr>
        </p:nvSpPr>
        <p:spPr>
          <a:xfrm>
            <a:off x="417600" y="280991"/>
            <a:ext cx="8308800" cy="309351"/>
          </a:xfrm>
        </p:spPr>
        <p:txBody>
          <a:bodyPr/>
          <a:lstStyle>
            <a:lvl1pPr>
              <a:defRPr/>
            </a:lvl1pPr>
          </a:lstStyle>
          <a:p>
            <a:r>
              <a:rPr lang="en-US"/>
              <a:t>Click to edit headline</a:t>
            </a:r>
            <a:endParaRPr lang="en-GB"/>
          </a:p>
        </p:txBody>
      </p:sp>
    </p:spTree>
    <p:extLst>
      <p:ext uri="{BB962C8B-B14F-4D97-AF65-F5344CB8AC3E}">
        <p14:creationId xmlns:p14="http://schemas.microsoft.com/office/powerpoint/2010/main" val="2284022782"/>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93.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 id="2147484018" r:id="rId18"/>
    <p:sldLayoutId id="2147484019" r:id="rId19"/>
    <p:sldLayoutId id="2147484020" r:id="rId20"/>
    <p:sldLayoutId id="2147484021" r:id="rId21"/>
    <p:sldLayoutId id="2147484022" r:id="rId22"/>
    <p:sldLayoutId id="2147484023" r:id="rId23"/>
    <p:sldLayoutId id="2147484024" r:id="rId24"/>
    <p:sldLayoutId id="2147484025" r:id="rId25"/>
    <p:sldLayoutId id="2147483963" r:id="rId26"/>
    <p:sldLayoutId id="2147483923" r:id="rId27"/>
    <p:sldLayoutId id="2147483946" r:id="rId28"/>
    <p:sldLayoutId id="2147484026" r:id="rId29"/>
    <p:sldLayoutId id="2147484027" r:id="rId30"/>
    <p:sldLayoutId id="2147484028" r:id="rId31"/>
    <p:sldLayoutId id="2147483950" r:id="rId32"/>
    <p:sldLayoutId id="2147484029" r:id="rId33"/>
    <p:sldLayoutId id="2147484030" r:id="rId34"/>
    <p:sldLayoutId id="2147484031" r:id="rId35"/>
    <p:sldLayoutId id="2147484032" r:id="rId36"/>
    <p:sldLayoutId id="2147484033" r:id="rId37"/>
    <p:sldLayoutId id="2147484034" r:id="rId38"/>
    <p:sldLayoutId id="2147484035" r:id="rId39"/>
    <p:sldLayoutId id="2147484036" r:id="rId40"/>
    <p:sldLayoutId id="2147484037" r:id="rId41"/>
    <p:sldLayoutId id="2147484038" r:id="rId42"/>
    <p:sldLayoutId id="2147484039" r:id="rId43"/>
    <p:sldLayoutId id="2147483663" r:id="rId44"/>
    <p:sldLayoutId id="2147483726" r:id="rId45"/>
    <p:sldLayoutId id="2147483776" r:id="rId46"/>
    <p:sldLayoutId id="2147483778" r:id="rId47"/>
    <p:sldLayoutId id="2147483779" r:id="rId48"/>
    <p:sldLayoutId id="2147483780" r:id="rId49"/>
    <p:sldLayoutId id="2147483781" r:id="rId50"/>
    <p:sldLayoutId id="2147483777" r:id="rId51"/>
    <p:sldLayoutId id="2147483796" r:id="rId52"/>
    <p:sldLayoutId id="2147483763" r:id="rId53"/>
    <p:sldLayoutId id="2147483794" r:id="rId54"/>
    <p:sldLayoutId id="2147483775" r:id="rId55"/>
    <p:sldLayoutId id="2147483795" r:id="rId56"/>
    <p:sldLayoutId id="2147483816" r:id="rId57"/>
    <p:sldLayoutId id="2147483817" r:id="rId58"/>
    <p:sldLayoutId id="2147483818" r:id="rId59"/>
    <p:sldLayoutId id="2147483819" r:id="rId60"/>
    <p:sldLayoutId id="2147483820" r:id="rId61"/>
    <p:sldLayoutId id="2147483821" r:id="rId62"/>
    <p:sldLayoutId id="2147483822" r:id="rId63"/>
    <p:sldLayoutId id="2147483823" r:id="rId64"/>
    <p:sldLayoutId id="2147483824" r:id="rId65"/>
    <p:sldLayoutId id="2147483753" r:id="rId66"/>
    <p:sldLayoutId id="2147483757" r:id="rId67"/>
    <p:sldLayoutId id="2147483758" r:id="rId68"/>
    <p:sldLayoutId id="2147483815" r:id="rId69"/>
    <p:sldLayoutId id="2147483760" r:id="rId70"/>
    <p:sldLayoutId id="2147483761" r:id="rId71"/>
    <p:sldLayoutId id="2147483762" r:id="rId72"/>
    <p:sldLayoutId id="2147483774" r:id="rId73"/>
    <p:sldLayoutId id="2147483755" r:id="rId74"/>
    <p:sldLayoutId id="2147483756" r:id="rId75"/>
    <p:sldLayoutId id="2147483793" r:id="rId76"/>
    <p:sldLayoutId id="2147483814" r:id="rId77"/>
    <p:sldLayoutId id="2147483751" r:id="rId78"/>
    <p:sldLayoutId id="2147483746" r:id="rId79"/>
    <p:sldLayoutId id="2147483791" r:id="rId80"/>
    <p:sldLayoutId id="2147483749" r:id="rId81"/>
    <p:sldLayoutId id="2147483747" r:id="rId82"/>
    <p:sldLayoutId id="2147483748" r:id="rId83"/>
    <p:sldLayoutId id="2147483750" r:id="rId84"/>
    <p:sldLayoutId id="2147483772" r:id="rId85"/>
    <p:sldLayoutId id="2147483677" r:id="rId86"/>
    <p:sldLayoutId id="2147483792" r:id="rId87"/>
    <p:sldLayoutId id="2147483833" r:id="rId88"/>
    <p:sldLayoutId id="2147483769" r:id="rId89"/>
    <p:sldLayoutId id="2147483773" r:id="rId90"/>
    <p:sldLayoutId id="2147483771" r:id="rId91"/>
    <p:sldLayoutId id="2147483679" r:id="rId9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8751686-9367-4189-91D9-91E4C614B60A}"/>
              </a:ext>
            </a:extLst>
          </p:cNvPr>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2" name="Object 1" hidden="1">
                        <a:extLst>
                          <a:ext uri="{FF2B5EF4-FFF2-40B4-BE49-F238E27FC236}">
                            <a16:creationId xmlns:a16="http://schemas.microsoft.com/office/drawing/2014/main" id="{28751686-9367-4189-91D9-91E4C614B6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US"/>
              <a:t>Nokia Public</a:t>
            </a:r>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851259029"/>
      </p:ext>
    </p:extLst>
  </p:cSld>
  <p:clrMap bg1="lt1" tx1="dk1" bg2="lt2" tx2="dk2" accent1="accent1" accent2="accent2" accent3="accent3" accent4="accent4" accent5="accent5" accent6="accent6" hlink="hlink" folHlink="folHlink"/>
  <p:sldLayoutIdLst>
    <p:sldLayoutId id="2147483842" r:id="rId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TextBox 18"/>
          <p:cNvSpPr txBox="1"/>
          <p:nvPr userDrawn="1"/>
        </p:nvSpPr>
        <p:spPr>
          <a:xfrm>
            <a:off x="755777" y="4816698"/>
            <a:ext cx="797771" cy="122341"/>
          </a:xfrm>
          <a:prstGeom prst="rect">
            <a:avLst/>
          </a:prstGeom>
          <a:noFill/>
        </p:spPr>
        <p:txBody>
          <a:bodyPr wrap="square" lIns="0" tIns="0" rIns="0" bIns="0" anchor="b">
            <a:spAutoFit/>
          </a:bodyPr>
          <a:lstStyle/>
          <a:p>
            <a:r>
              <a:rPr lang="en-US"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2020 Nokia</a:t>
            </a:r>
          </a:p>
        </p:txBody>
      </p:sp>
      <p:sp>
        <p:nvSpPr>
          <p:cNvPr id="21" name="Slide Number Placeholder 5"/>
          <p:cNvSpPr txBox="1">
            <a:spLocks/>
          </p:cNvSpPr>
          <p:nvPr userDrawn="1"/>
        </p:nvSpPr>
        <p:spPr>
          <a:xfrm>
            <a:off x="419103"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994">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3999" y="4816800"/>
            <a:ext cx="2628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grpSp>
        <p:nvGrpSpPr>
          <p:cNvPr id="9"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6" y="4805996"/>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marL="0" indent="0" algn="ctr">
              <a:lnSpc>
                <a:spcPct val="90000"/>
              </a:lnSpc>
              <a:buNone/>
            </a:pPr>
            <a:endParaRPr lang="en-US" sz="1800">
              <a:latin typeface="+mn-lt"/>
            </a:endParaRPr>
          </a:p>
        </p:txBody>
      </p:sp>
      <p:sp>
        <p:nvSpPr>
          <p:cNvPr id="34" name="Title Placeholder 1">
            <a:extLst>
              <a:ext uri="{FF2B5EF4-FFF2-40B4-BE49-F238E27FC236}">
                <a16:creationId xmlns:a16="http://schemas.microsoft.com/office/drawing/2014/main" id="{4F82A268-B90C-4847-B1A7-4E3401903482}"/>
              </a:ext>
            </a:extLst>
          </p:cNvPr>
          <p:cNvSpPr>
            <a:spLocks noGrp="1"/>
          </p:cNvSpPr>
          <p:nvPr>
            <p:ph type="title"/>
          </p:nvPr>
        </p:nvSpPr>
        <p:spPr bwMode="auto">
          <a:xfrm>
            <a:off x="417600" y="280991"/>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headline</a:t>
            </a:r>
          </a:p>
        </p:txBody>
      </p:sp>
    </p:spTree>
    <p:extLst>
      <p:ext uri="{BB962C8B-B14F-4D97-AF65-F5344CB8AC3E}">
        <p14:creationId xmlns:p14="http://schemas.microsoft.com/office/powerpoint/2010/main" val="156972735"/>
      </p:ext>
    </p:extLst>
  </p:cSld>
  <p:clrMap bg1="lt1" tx1="dk1" bg2="lt2" tx2="dk2" accent1="accent1" accent2="accent2" accent3="accent3" accent4="accent4" accent5="accent5" accent6="accent6" hlink="hlink" folHlink="folHlink"/>
  <p:sldLayoutIdLst>
    <p:sldLayoutId id="2147483918" r:id="rId1"/>
  </p:sldLayoutIdLst>
  <p:transition spd="slow">
    <p:fade/>
  </p:transition>
  <p:hf sldNum="0" hdr="0" ftr="0" dt="0"/>
  <p:txStyles>
    <p:titleStyle>
      <a:lvl1pPr algn="l" defTabSz="908685" rtl="0" eaLnBrk="1" latinLnBrk="0" hangingPunct="1">
        <a:spcBef>
          <a:spcPct val="0"/>
        </a:spcBef>
        <a:buNone/>
        <a:defRPr sz="2000" kern="1200" baseline="0">
          <a:solidFill>
            <a:schemeClr val="tx1"/>
          </a:solidFill>
          <a:latin typeface="+mj-lt"/>
          <a:ea typeface="+mj-ea"/>
          <a:cs typeface="+mj-cs"/>
        </a:defRPr>
      </a:lvl1pPr>
    </p:titleStyle>
    <p:bodyStyle>
      <a:lvl1pPr marL="340757" indent="-340757" algn="l" defTabSz="908685" rtl="0" eaLnBrk="1" latinLnBrk="0" hangingPunct="1">
        <a:spcBef>
          <a:spcPct val="20000"/>
        </a:spcBef>
        <a:buFont typeface="Arial" panose="020B0604020202020204" pitchFamily="34" charset="0"/>
        <a:buChar char="•"/>
        <a:defRPr sz="3180" kern="1200">
          <a:solidFill>
            <a:schemeClr val="tx1"/>
          </a:solidFill>
          <a:latin typeface="+mn-lt"/>
          <a:ea typeface="+mn-ea"/>
          <a:cs typeface="+mn-cs"/>
        </a:defRPr>
      </a:lvl1pPr>
      <a:lvl2pPr marL="738308" indent="-283964" algn="l" defTabSz="908685" rtl="0" eaLnBrk="1" latinLnBrk="0" hangingPunct="1">
        <a:spcBef>
          <a:spcPct val="20000"/>
        </a:spcBef>
        <a:buFont typeface="Arial" panose="020B0604020202020204" pitchFamily="34" charset="0"/>
        <a:buChar char="–"/>
        <a:defRPr sz="2783" kern="1200">
          <a:solidFill>
            <a:schemeClr val="tx1"/>
          </a:solidFill>
          <a:latin typeface="+mn-lt"/>
          <a:ea typeface="+mn-ea"/>
          <a:cs typeface="+mn-cs"/>
        </a:defRPr>
      </a:lvl2pPr>
      <a:lvl3pPr marL="1135856" indent="-227171" algn="l" defTabSz="908685" rtl="0" eaLnBrk="1" latinLnBrk="0" hangingPunct="1">
        <a:spcBef>
          <a:spcPct val="20000"/>
        </a:spcBef>
        <a:buFont typeface="Arial" panose="020B0604020202020204" pitchFamily="34" charset="0"/>
        <a:buChar char="•"/>
        <a:defRPr sz="2385" kern="1200">
          <a:solidFill>
            <a:schemeClr val="tx1"/>
          </a:solidFill>
          <a:latin typeface="+mn-lt"/>
          <a:ea typeface="+mn-ea"/>
          <a:cs typeface="+mn-cs"/>
        </a:defRPr>
      </a:lvl3pPr>
      <a:lvl4pPr marL="159020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4pPr>
      <a:lvl5pPr marL="2044542"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5pPr>
      <a:lvl6pPr marL="2498885"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6pPr>
      <a:lvl7pPr marL="2953227"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7pPr>
      <a:lvl8pPr marL="340757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8pPr>
      <a:lvl9pPr marL="3861914"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9pPr>
    </p:bodyStyle>
    <p:otherStyle>
      <a:defPPr>
        <a:defRPr lang="en-US"/>
      </a:defPPr>
      <a:lvl1pPr marL="0" algn="l" defTabSz="908685" rtl="0" eaLnBrk="1" latinLnBrk="0" hangingPunct="1">
        <a:defRPr sz="1789" kern="1200">
          <a:solidFill>
            <a:schemeClr val="tx1"/>
          </a:solidFill>
          <a:latin typeface="+mn-lt"/>
          <a:ea typeface="+mn-ea"/>
          <a:cs typeface="+mn-cs"/>
        </a:defRPr>
      </a:lvl1pPr>
      <a:lvl2pPr marL="454343" algn="l" defTabSz="908685" rtl="0" eaLnBrk="1" latinLnBrk="0" hangingPunct="1">
        <a:defRPr sz="1789" kern="1200">
          <a:solidFill>
            <a:schemeClr val="tx1"/>
          </a:solidFill>
          <a:latin typeface="+mn-lt"/>
          <a:ea typeface="+mn-ea"/>
          <a:cs typeface="+mn-cs"/>
        </a:defRPr>
      </a:lvl2pPr>
      <a:lvl3pPr marL="908685" algn="l" defTabSz="908685" rtl="0" eaLnBrk="1" latinLnBrk="0" hangingPunct="1">
        <a:defRPr sz="1789" kern="1200">
          <a:solidFill>
            <a:schemeClr val="tx1"/>
          </a:solidFill>
          <a:latin typeface="+mn-lt"/>
          <a:ea typeface="+mn-ea"/>
          <a:cs typeface="+mn-cs"/>
        </a:defRPr>
      </a:lvl3pPr>
      <a:lvl4pPr marL="1363028" algn="l" defTabSz="908685" rtl="0" eaLnBrk="1" latinLnBrk="0" hangingPunct="1">
        <a:defRPr sz="1789" kern="1200">
          <a:solidFill>
            <a:schemeClr val="tx1"/>
          </a:solidFill>
          <a:latin typeface="+mn-lt"/>
          <a:ea typeface="+mn-ea"/>
          <a:cs typeface="+mn-cs"/>
        </a:defRPr>
      </a:lvl4pPr>
      <a:lvl5pPr marL="1817371" algn="l" defTabSz="908685" rtl="0" eaLnBrk="1" latinLnBrk="0" hangingPunct="1">
        <a:defRPr sz="1789" kern="1200">
          <a:solidFill>
            <a:schemeClr val="tx1"/>
          </a:solidFill>
          <a:latin typeface="+mn-lt"/>
          <a:ea typeface="+mn-ea"/>
          <a:cs typeface="+mn-cs"/>
        </a:defRPr>
      </a:lvl5pPr>
      <a:lvl6pPr marL="2271713" algn="l" defTabSz="908685" rtl="0" eaLnBrk="1" latinLnBrk="0" hangingPunct="1">
        <a:defRPr sz="1789" kern="1200">
          <a:solidFill>
            <a:schemeClr val="tx1"/>
          </a:solidFill>
          <a:latin typeface="+mn-lt"/>
          <a:ea typeface="+mn-ea"/>
          <a:cs typeface="+mn-cs"/>
        </a:defRPr>
      </a:lvl6pPr>
      <a:lvl7pPr marL="2726056" algn="l" defTabSz="908685" rtl="0" eaLnBrk="1" latinLnBrk="0" hangingPunct="1">
        <a:defRPr sz="1789" kern="1200">
          <a:solidFill>
            <a:schemeClr val="tx1"/>
          </a:solidFill>
          <a:latin typeface="+mn-lt"/>
          <a:ea typeface="+mn-ea"/>
          <a:cs typeface="+mn-cs"/>
        </a:defRPr>
      </a:lvl7pPr>
      <a:lvl8pPr marL="3180400" algn="l" defTabSz="908685" rtl="0" eaLnBrk="1" latinLnBrk="0" hangingPunct="1">
        <a:defRPr sz="1789" kern="1200">
          <a:solidFill>
            <a:schemeClr val="tx1"/>
          </a:solidFill>
          <a:latin typeface="+mn-lt"/>
          <a:ea typeface="+mn-ea"/>
          <a:cs typeface="+mn-cs"/>
        </a:defRPr>
      </a:lvl8pPr>
      <a:lvl9pPr marL="3634742" algn="l" defTabSz="908685" rtl="0" eaLnBrk="1" latinLnBrk="0" hangingPunct="1">
        <a:defRPr sz="17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xml.rels><?xml version="1.0" encoding="UTF-8" standalone="yes"?>
<Relationships xmlns="http://schemas.openxmlformats.org/package/2006/relationships"><Relationship Id="rId2" Type="http://schemas.microsoft.com/office/2018/10/relationships/comments" Target="../comments/modernComment_7FFFE092_C35B6E0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E9242-8D67-72EA-4F37-5C39D927E627}"/>
              </a:ext>
            </a:extLst>
          </p:cNvPr>
          <p:cNvSpPr>
            <a:spLocks noGrp="1"/>
          </p:cNvSpPr>
          <p:nvPr>
            <p:ph type="title"/>
          </p:nvPr>
        </p:nvSpPr>
        <p:spPr>
          <a:xfrm>
            <a:off x="417530" y="1634673"/>
            <a:ext cx="5027617" cy="1244465"/>
          </a:xfrm>
        </p:spPr>
        <p:txBody>
          <a:bodyPr/>
          <a:lstStyle/>
          <a:p>
            <a:r>
              <a:rPr lang="en-US"/>
              <a:t>RAN4-led topics in Rel-19:</a:t>
            </a:r>
            <a:br>
              <a:rPr lang="en-US"/>
            </a:br>
            <a:r>
              <a:rPr lang="en-US"/>
              <a:t>Spectrum items</a:t>
            </a:r>
          </a:p>
        </p:txBody>
      </p:sp>
      <p:sp>
        <p:nvSpPr>
          <p:cNvPr id="3" name="Text Placeholder 3">
            <a:extLst>
              <a:ext uri="{FF2B5EF4-FFF2-40B4-BE49-F238E27FC236}">
                <a16:creationId xmlns:a16="http://schemas.microsoft.com/office/drawing/2014/main" id="{AFB0485A-FD1C-9AB2-E18F-92E2E2FC0496}"/>
              </a:ext>
            </a:extLst>
          </p:cNvPr>
          <p:cNvSpPr txBox="1">
            <a:spLocks/>
          </p:cNvSpPr>
          <p:nvPr/>
        </p:nvSpPr>
        <p:spPr>
          <a:xfrm>
            <a:off x="417531" y="367393"/>
            <a:ext cx="5027618"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RP-233462</a:t>
            </a:r>
            <a:endParaRPr lang="it-IT"/>
          </a:p>
        </p:txBody>
      </p:sp>
      <p:sp>
        <p:nvSpPr>
          <p:cNvPr id="4" name="Text Placeholder 3">
            <a:extLst>
              <a:ext uri="{FF2B5EF4-FFF2-40B4-BE49-F238E27FC236}">
                <a16:creationId xmlns:a16="http://schemas.microsoft.com/office/drawing/2014/main" id="{1324EABF-5451-E0EA-4464-23DBFEEF6177}"/>
              </a:ext>
            </a:extLst>
          </p:cNvPr>
          <p:cNvSpPr txBox="1">
            <a:spLocks/>
          </p:cNvSpPr>
          <p:nvPr/>
        </p:nvSpPr>
        <p:spPr>
          <a:xfrm>
            <a:off x="417531" y="3332187"/>
            <a:ext cx="5027618" cy="1099518"/>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3GPP TSG RAN Meeting #102</a:t>
            </a:r>
          </a:p>
          <a:p>
            <a:r>
              <a:rPr lang="en-US"/>
              <a:t>Edinburgh, UK, 11</a:t>
            </a:r>
            <a:r>
              <a:rPr lang="en-US" baseline="30000"/>
              <a:t>th</a:t>
            </a:r>
            <a:r>
              <a:rPr lang="en-US"/>
              <a:t> – 15</a:t>
            </a:r>
            <a:r>
              <a:rPr lang="en-US" baseline="30000"/>
              <a:t>th</a:t>
            </a:r>
            <a:r>
              <a:rPr lang="en-US"/>
              <a:t> December, 2023</a:t>
            </a:r>
          </a:p>
          <a:p>
            <a:r>
              <a:rPr lang="en-US"/>
              <a:t>Agenda Item 9.1.5</a:t>
            </a:r>
          </a:p>
          <a:p>
            <a:r>
              <a:rPr lang="it-IT"/>
              <a:t>Source: Nokia, Nokia Shanghai Bell</a:t>
            </a:r>
          </a:p>
        </p:txBody>
      </p:sp>
    </p:spTree>
    <p:extLst>
      <p:ext uri="{BB962C8B-B14F-4D97-AF65-F5344CB8AC3E}">
        <p14:creationId xmlns:p14="http://schemas.microsoft.com/office/powerpoint/2010/main" val="3330557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p:txBody>
          <a:bodyPr/>
          <a:lstStyle/>
          <a:p>
            <a:r>
              <a:rPr lang="en-US"/>
              <a:t>Spectrum items</a:t>
            </a:r>
          </a:p>
        </p:txBody>
      </p:sp>
      <p:sp>
        <p:nvSpPr>
          <p:cNvPr id="4" name="Text Placeholder 3">
            <a:extLst>
              <a:ext uri="{FF2B5EF4-FFF2-40B4-BE49-F238E27FC236}">
                <a16:creationId xmlns:a16="http://schemas.microsoft.com/office/drawing/2014/main" id="{BFD0BF32-5A5C-013F-35B1-C8C5CECF4E30}"/>
              </a:ext>
            </a:extLst>
          </p:cNvPr>
          <p:cNvSpPr>
            <a:spLocks noGrp="1"/>
          </p:cNvSpPr>
          <p:nvPr>
            <p:ph type="body" sz="quarter" idx="15"/>
          </p:nvPr>
        </p:nvSpPr>
        <p:spPr>
          <a:xfrm>
            <a:off x="417338" y="1237128"/>
            <a:ext cx="8308800" cy="3510425"/>
          </a:xfrm>
        </p:spPr>
        <p:txBody>
          <a:bodyPr lIns="0" tIns="0" rIns="0" bIns="0" anchor="t"/>
          <a:lstStyle/>
          <a:p>
            <a:r>
              <a:rPr lang="en-US" sz="1600"/>
              <a:t>We expect further RF work for new bands to continue in the Rel-19 timeframe, including, for example:</a:t>
            </a:r>
          </a:p>
          <a:p>
            <a:pPr marL="171450" indent="-171450">
              <a:buFont typeface="Arial" panose="020B0604020202020204" pitchFamily="34" charset="0"/>
              <a:buChar char="•"/>
            </a:pPr>
            <a:r>
              <a:rPr lang="en-US" sz="1600"/>
              <a:t>New band for [3.1-3.45 GHz] for US, with necessary protection defined for incumbent radiolocation services.</a:t>
            </a:r>
          </a:p>
          <a:p>
            <a:pPr marL="171450" indent="-171450">
              <a:buFont typeface="Arial" panose="020B0604020202020204" pitchFamily="34" charset="0"/>
              <a:buChar char="•"/>
            </a:pPr>
            <a:r>
              <a:rPr lang="en-US" sz="1600"/>
              <a:t>1.4 GHz TDD band (1390 – 1435 MHz) in the United States</a:t>
            </a:r>
          </a:p>
          <a:p>
            <a:pPr marL="171450" indent="-171450">
              <a:buFont typeface="Arial" panose="020B0604020202020204" pitchFamily="34" charset="0"/>
              <a:buChar char="•"/>
            </a:pPr>
            <a:endParaRPr lang="en-US" sz="1600"/>
          </a:p>
        </p:txBody>
      </p:sp>
    </p:spTree>
    <p:extLst>
      <p:ext uri="{BB962C8B-B14F-4D97-AF65-F5344CB8AC3E}">
        <p14:creationId xmlns:p14="http://schemas.microsoft.com/office/powerpoint/2010/main" val="3277549062"/>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06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Blank.potx" id="{B4A126FF-C6CE-4A69-B5C5-BC11574908D1}" vid="{4E46BE80-07DA-49CD-8549-587C898E8144}"/>
    </a:ext>
  </a:extLst>
</a:theme>
</file>

<file path=ppt/theme/theme3.xml><?xml version="1.0" encoding="utf-8"?>
<a:theme xmlns:a="http://schemas.openxmlformats.org/drawingml/2006/main" name="2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3175">
          <a:noFill/>
          <a:prstDash val="solid"/>
        </a:ln>
      </a:spPr>
      <a:bodyPr rot="0" spcFirstLastPara="0" vertOverflow="overflow" horzOverflow="overflow" vert="horz" wrap="square" lIns="90000" tIns="72000" rIns="72000" bIns="72000" numCol="1" spcCol="0" rtlCol="0" fromWordArt="0" anchor="t" anchorCtr="0" forceAA="0" compatLnSpc="1">
        <a:prstTxWarp prst="textNoShape">
          <a:avLst/>
        </a:prstTxWarp>
        <a:noAutofit/>
      </a:bodyPr>
      <a:lstStyle>
        <a:defPPr algn="l">
          <a:lnSpc>
            <a:spcPct val="90000"/>
          </a:lnSpc>
          <a:spcAft>
            <a:spcPts val="600"/>
          </a:spcAft>
          <a:defRPr sz="1200" dirty="0" smtClean="0">
            <a:solidFill>
              <a:schemeClr val="tx2"/>
            </a:solidFill>
            <a:latin typeface="+mj-lt"/>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vert="horz" wrap="square" lIns="0" tIns="0" rIns="0" bIns="0" numCol="1" anchor="t" anchorCtr="0" compatLnSpc="1">
        <a:prstTxWarp prst="textNoShape">
          <a:avLst/>
        </a:prstTxWarp>
      </a:bodyPr>
      <a:lstStyle>
        <a:defPPr algn="l" fontAlgn="auto">
          <a:lnSpc>
            <a:spcPct val="90000"/>
          </a:lnSpc>
          <a:spcAft>
            <a:spcPts val="600"/>
          </a:spcAft>
          <a:defRPr sz="1600" dirty="0">
            <a:solidFill>
              <a:sysClr val="windowText" lastClr="000000"/>
            </a:solidFill>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4225CE766812BD43B839BDD5C05D0D27" ma:contentTypeVersion="32" ma:contentTypeDescription="Create a new document." ma:contentTypeScope="" ma:versionID="a831640d46a469351dc7c9f26d974c7b">
  <xsd:schema xmlns:xsd="http://www.w3.org/2001/XMLSchema" xmlns:xs="http://www.w3.org/2001/XMLSchema" xmlns:p="http://schemas.microsoft.com/office/2006/metadata/properties" xmlns:ns2="71c5aaf6-e6ce-465b-b873-5148d2a4c105" xmlns:ns3="3b34c8f0-1ef5-4d1e-bb66-517ce7fe7356" xmlns:ns4="610ccbe2-d8cc-4d3a-b40d-a16ab8d3b403" targetNamespace="http://schemas.microsoft.com/office/2006/metadata/properties" ma:root="true" ma:fieldsID="23eae2dbd49f13176fff34340b89a4d7" ns2:_="" ns3:_="" ns4:_="">
    <xsd:import namespace="71c5aaf6-e6ce-465b-b873-5148d2a4c105"/>
    <xsd:import namespace="3b34c8f0-1ef5-4d1e-bb66-517ce7fe7356"/>
    <xsd:import namespace="610ccbe2-d8cc-4d3a-b40d-a16ab8d3b403"/>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MediaServiceMetadata" minOccurs="0"/>
                <xsd:element ref="ns4:MediaServiceFastMetadata" minOccurs="0"/>
                <xsd:element ref="ns3:SharedWithUsers" minOccurs="0"/>
                <xsd:element ref="ns3:Associated_x0020_Task" minOccurs="0"/>
                <xsd:element ref="ns3:SharedWithDetails" minOccurs="0"/>
                <xsd:element ref="ns4:MediaServiceAutoKeyPoints" minOccurs="0"/>
                <xsd:element ref="ns4:MediaServiceKeyPoints" minOccurs="0"/>
                <xsd:element ref="ns4:MediaServiceDateTaken" minOccurs="0"/>
                <xsd:element ref="ns4:MediaLengthInSeconds" minOccurs="0"/>
                <xsd:element ref="ns4:lcf76f155ced4ddcb4097134ff3c332f" minOccurs="0"/>
                <xsd:element ref="ns2:TaxCatchAll" minOccurs="0"/>
                <xsd:element ref="ns4:MediaServiceGenerationTime" minOccurs="0"/>
                <xsd:element ref="ns4:MediaServiceEventHashCode"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4" nillable="true" ma:displayName="Taxonomy Catch All Column" ma:hidden="true" ma:list="{5e7e0358-ff3a-47d0-9dac-4f7f999c176b}" ma:internalName="TaxCatchAll" ma:showField="CatchAllData" ma:web="3b34c8f0-1ef5-4d1e-bb66-517ce7fe735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ssociated_x0020_Task" ma:index="16"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restriction>
                </xsd:simple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0ccbe2-d8cc-4d3a-b40d-a16ab8d3b403"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TaxCatchAll xmlns="71c5aaf6-e6ce-465b-b873-5148d2a4c105" xsi:nil="true"/>
    <Information xmlns="3b34c8f0-1ef5-4d1e-bb66-517ce7fe7356" xsi:nil="true"/>
    <HideFromDelve xmlns="71c5aaf6-e6ce-465b-b873-5148d2a4c105">false</HideFromDelve>
    <Associated_x0020_Task xmlns="3b34c8f0-1ef5-4d1e-bb66-517ce7fe7356" xsi:nil="true"/>
    <lcf76f155ced4ddcb4097134ff3c332f xmlns="610ccbe2-d8cc-4d3a-b40d-a16ab8d3b403">
      <Terms xmlns="http://schemas.microsoft.com/office/infopath/2007/PartnerControls"/>
    </lcf76f155ced4ddcb4097134ff3c332f>
    <_dlc_DocId xmlns="71c5aaf6-e6ce-465b-b873-5148d2a4c105">5AIRPNAIUNRU-1916262822-2820</_dlc_DocId>
    <_dlc_DocIdUrl xmlns="71c5aaf6-e6ce-465b-b873-5148d2a4c105">
      <Url>https://nokia.sharepoint.com/sites/c5g/_layouts/15/DocIdRedir.aspx?ID=5AIRPNAIUNRU-1916262822-2820</Url>
      <Description>5AIRPNAIUNRU-1916262822-2820</Description>
    </_dlc_DocIdUrl>
  </documentManagement>
</p:properties>
</file>

<file path=customXml/itemProps1.xml><?xml version="1.0" encoding="utf-8"?>
<ds:datastoreItem xmlns:ds="http://schemas.openxmlformats.org/officeDocument/2006/customXml" ds:itemID="{438A6303-8387-479D-96CC-0A45B50123B4}">
  <ds:schemaRefs>
    <ds:schemaRef ds:uri="Microsoft.SharePoint.Taxonomy.ContentTypeSync"/>
  </ds:schemaRefs>
</ds:datastoreItem>
</file>

<file path=customXml/itemProps2.xml><?xml version="1.0" encoding="utf-8"?>
<ds:datastoreItem xmlns:ds="http://schemas.openxmlformats.org/officeDocument/2006/customXml" ds:itemID="{5D08B932-C052-4FF8-BEF1-5A00252B255C}">
  <ds:schemaRefs>
    <ds:schemaRef ds:uri="http://schemas.microsoft.com/sharepoint/events"/>
  </ds:schemaRefs>
</ds:datastoreItem>
</file>

<file path=customXml/itemProps3.xml><?xml version="1.0" encoding="utf-8"?>
<ds:datastoreItem xmlns:ds="http://schemas.openxmlformats.org/officeDocument/2006/customXml" ds:itemID="{D5E462D1-5CF9-4D72-A078-AF08B6564B13}">
  <ds:schemaRefs>
    <ds:schemaRef ds:uri="http://schemas.microsoft.com/sharepoint/v3/contenttype/forms"/>
  </ds:schemaRefs>
</ds:datastoreItem>
</file>

<file path=customXml/itemProps4.xml><?xml version="1.0" encoding="utf-8"?>
<ds:datastoreItem xmlns:ds="http://schemas.openxmlformats.org/officeDocument/2006/customXml" ds:itemID="{F3A240C7-F25E-4CA9-8321-D45138A1B264}">
  <ds:schemaRefs>
    <ds:schemaRef ds:uri="3b34c8f0-1ef5-4d1e-bb66-517ce7fe7356"/>
    <ds:schemaRef ds:uri="610ccbe2-d8cc-4d3a-b40d-a16ab8d3b403"/>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29F34A3B-01BA-4606-87DA-3E7B0B064FD5}">
  <ds:schemaRefs>
    <ds:schemaRef ds:uri="3b34c8f0-1ef5-4d1e-bb66-517ce7fe7356"/>
    <ds:schemaRef ds:uri="610ccbe2-d8cc-4d3a-b40d-a16ab8d3b403"/>
    <ds:schemaRef ds:uri="71c5aaf6-e6ce-465b-b873-5148d2a4c10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b1aa2129-79ec-42c0-bfac-e5b7a0374572}"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Nokia 2023 - PowerPoint template v1.3.1</Template>
  <Application>Microsoft Office PowerPoint</Application>
  <PresentationFormat>On-screen Show (16:9)</PresentationFormat>
  <Slides>3</Slides>
  <Notes>0</Notes>
  <HiddenSlides>0</HiddenSlides>
  <ScaleCrop>false</ScaleCrop>
  <HeadingPairs>
    <vt:vector size="4" baseType="variant">
      <vt:variant>
        <vt:lpstr>Theme</vt:lpstr>
      </vt:variant>
      <vt:variant>
        <vt:i4>3</vt:i4>
      </vt:variant>
      <vt:variant>
        <vt:lpstr>Slide Titles</vt:lpstr>
      </vt:variant>
      <vt:variant>
        <vt:i4>3</vt:i4>
      </vt:variant>
    </vt:vector>
  </HeadingPairs>
  <TitlesOfParts>
    <vt:vector size="6" baseType="lpstr">
      <vt:lpstr>1. Master</vt:lpstr>
      <vt:lpstr>1. White master</vt:lpstr>
      <vt:lpstr>2_Nokia White Master with headline</vt:lpstr>
      <vt:lpstr>RAN4-led topics in Rel-19: Spectrum items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19</dc:title>
  <dc:creator>Matthew Baker (Nokia)</dc:creator>
  <cp:revision>3</cp:revision>
  <dcterms:created xsi:type="dcterms:W3CDTF">2023-02-07T12:57:47Z</dcterms:created>
  <dcterms:modified xsi:type="dcterms:W3CDTF">2023-12-04T12:12:59Z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2023-02-27T22:05:02Z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78c89d18-b6a3-445a-8216-8f7e5a5d4a63</vt:lpwstr>
  </property>
  <property fmtid="{D5CDD505-2E9C-101B-9397-08002B2CF9AE}" pid="8" name="MSIP_Label_b1aa2129-79ec-42c0-bfac-e5b7a0374572_ContentBits">
    <vt:lpwstr>0</vt:lpwstr>
  </property>
  <property fmtid="{D5CDD505-2E9C-101B-9397-08002B2CF9AE}" pid="9" name="ContentTypeId">
    <vt:lpwstr>0x0101004225CE766812BD43B839BDD5C05D0D27</vt:lpwstr>
  </property>
  <property fmtid="{D5CDD505-2E9C-101B-9397-08002B2CF9AE}" pid="10" name="_dlc_DocIdItemGuid">
    <vt:lpwstr>a9ee6d88-debe-489e-895a-0138d0ee226e</vt:lpwstr>
  </property>
  <property fmtid="{D5CDD505-2E9C-101B-9397-08002B2CF9AE}" pid="11" name="MediaServiceImageTags">
    <vt:lpwstr/>
  </property>
</Properties>
</file>