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omments/modernComment_7FFFD7FB_AC70EA75.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12"/>
  </p:notesMasterIdLst>
  <p:sldIdLst>
    <p:sldId id="2147475565" r:id="rId9"/>
    <p:sldId id="2147473403" r:id="rId10"/>
    <p:sldId id="2147473441"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F9C5FCA5-E4AB-A278-1373-52C44D69978C}" name="Johannes Hejselbaek (Nokia)" initials="J(" userId="S::johannes.hejselbaek@nokia.com::41ab0100-30cb-40d6-be41-03fc2027f67b" providerId="AD"/>
  <p188:author id="{C96139DC-DD86-DC24-1A1B-14CEB62FABF3}" name="Murat Gursu (Nokia)" initials="MG(" userId="S::murat.gursu@nokia-bell-labs.com::18102de9-ee45-4f1a-a734-fc730e019b69" providerId="AD"/>
  <p188:author id="{E5629FDF-7D17-DC2B-87CA-A28B6EE49C77}" name="Iwajlo Angelow (Nokia)" initials="I(" userId="S::iwajlo.angelow@nokia.com::3fd66476-df55-4ced-b537-c2ddb5d11695" providerId="AD"/>
  <p188:author id="{1B5336EA-D819-FB14-F5DE-CAE370B25805}" name="Nokia Networks" initials="DL(-F" userId="Nokia Network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B9504B-8183-40D5-93F5-3170AE6ED96F}" v="1" dt="2023-11-24T13:20:54.592"/>
    <p1510:client id="{99708306-5E1E-0F63-756D-F2177B44926A}" v="2" dt="2023-12-04T12:15:11.7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422"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2.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aker (Nokia)" userId="a9b24780-4d38-4db9-8296-a6542d27e350" providerId="ADAL" clId="{FFC149DA-24E5-43EE-8815-7B5724ADA7F9}"/>
    <pc:docChg chg="undo custSel modSld">
      <pc:chgData name="Matthew Baker (Nokia)" userId="a9b24780-4d38-4db9-8296-a6542d27e350" providerId="ADAL" clId="{FFC149DA-24E5-43EE-8815-7B5724ADA7F9}" dt="2023-11-29T17:58:22.672" v="160" actId="20577"/>
      <pc:docMkLst>
        <pc:docMk/>
      </pc:docMkLst>
      <pc:sldChg chg="modSp mod modCm">
        <pc:chgData name="Matthew Baker (Nokia)" userId="a9b24780-4d38-4db9-8296-a6542d27e350" providerId="ADAL" clId="{FFC149DA-24E5-43EE-8815-7B5724ADA7F9}" dt="2023-11-29T17:58:22.672" v="160" actId="20577"/>
        <pc:sldMkLst>
          <pc:docMk/>
          <pc:sldMk cId="2893081205" sldId="2147473403"/>
        </pc:sldMkLst>
        <pc:spChg chg="mod">
          <ac:chgData name="Matthew Baker (Nokia)" userId="a9b24780-4d38-4db9-8296-a6542d27e350" providerId="ADAL" clId="{FFC149DA-24E5-43EE-8815-7B5724ADA7F9}" dt="2023-11-29T17:45:12.881" v="77" actId="1035"/>
          <ac:spMkLst>
            <pc:docMk/>
            <pc:sldMk cId="2893081205" sldId="2147473403"/>
            <ac:spMk id="2" creationId="{48F12D16-1C6D-FE25-47E4-243ED9FB2730}"/>
          </ac:spMkLst>
        </pc:spChg>
        <pc:spChg chg="mod">
          <ac:chgData name="Matthew Baker (Nokia)" userId="a9b24780-4d38-4db9-8296-a6542d27e350" providerId="ADAL" clId="{FFC149DA-24E5-43EE-8815-7B5724ADA7F9}" dt="2023-11-29T17:58:22.672" v="160" actId="20577"/>
          <ac:spMkLst>
            <pc:docMk/>
            <pc:sldMk cId="2893081205" sldId="2147473403"/>
            <ac:spMk id="9" creationId="{750A5107-F955-6F26-B95A-06500ABD2CF0}"/>
          </ac:spMkLst>
        </pc:spChg>
        <pc:picChg chg="mod">
          <ac:chgData name="Matthew Baker (Nokia)" userId="a9b24780-4d38-4db9-8296-a6542d27e350" providerId="ADAL" clId="{FFC149DA-24E5-43EE-8815-7B5724ADA7F9}" dt="2023-11-29T17:44:06.233" v="65" actId="1076"/>
          <ac:picMkLst>
            <pc:docMk/>
            <pc:sldMk cId="2893081205" sldId="2147473403"/>
            <ac:picMk id="10" creationId="{835AF0E5-3407-8B98-8CBE-4E291D5D5EAA}"/>
          </ac:picMkLst>
        </pc:picChg>
        <pc:extLst>
          <p:ext xmlns:p="http://schemas.openxmlformats.org/presentationml/2006/main" uri="{D6D511B9-2390-475A-947B-AFAB55BFBCF1}">
            <pc226:cmChg xmlns:pc226="http://schemas.microsoft.com/office/powerpoint/2022/06/main/command" chg="mod">
              <pc226:chgData name="Matthew Baker (Nokia)" userId="a9b24780-4d38-4db9-8296-a6542d27e350" providerId="ADAL" clId="{FFC149DA-24E5-43EE-8815-7B5724ADA7F9}" dt="2023-11-29T17:58:22.672" v="160" actId="20577"/>
              <pc2:cmMkLst xmlns:pc2="http://schemas.microsoft.com/office/powerpoint/2019/9/main/command">
                <pc:docMk/>
                <pc:sldMk cId="2893081205" sldId="2147473403"/>
                <pc2:cmMk id="{5C5A582C-D423-4BBC-8408-08B8DC9345C3}"/>
              </pc2:cmMkLst>
            </pc226:cmChg>
            <pc226:cmChg xmlns:pc226="http://schemas.microsoft.com/office/powerpoint/2022/06/main/command" chg="mod">
              <pc226:chgData name="Matthew Baker (Nokia)" userId="a9b24780-4d38-4db9-8296-a6542d27e350" providerId="ADAL" clId="{FFC149DA-24E5-43EE-8815-7B5724ADA7F9}" dt="2023-11-29T17:58:22.672" v="160" actId="20577"/>
              <pc2:cmMkLst xmlns:pc2="http://schemas.microsoft.com/office/powerpoint/2019/9/main/command">
                <pc:docMk/>
                <pc:sldMk cId="2893081205" sldId="2147473403"/>
                <pc2:cmMk id="{EE079332-C599-472C-9487-FC485613C7F2}"/>
              </pc2:cmMkLst>
            </pc226:cmChg>
            <pc226:cmChg xmlns:pc226="http://schemas.microsoft.com/office/powerpoint/2022/06/main/command" chg="mod">
              <pc226:chgData name="Matthew Baker (Nokia)" userId="a9b24780-4d38-4db9-8296-a6542d27e350" providerId="ADAL" clId="{FFC149DA-24E5-43EE-8815-7B5724ADA7F9}" dt="2023-11-29T17:58:22.672" v="160" actId="20577"/>
              <pc2:cmMkLst xmlns:pc2="http://schemas.microsoft.com/office/powerpoint/2019/9/main/command">
                <pc:docMk/>
                <pc:sldMk cId="2893081205" sldId="2147473403"/>
                <pc2:cmMk id="{A01AF3C3-D719-46DE-BDC0-739A48A646AA}"/>
              </pc2:cmMkLst>
            </pc226:cmChg>
            <pc226:cmChg xmlns:pc226="http://schemas.microsoft.com/office/powerpoint/2022/06/main/command" chg="mod">
              <pc226:chgData name="Matthew Baker (Nokia)" userId="a9b24780-4d38-4db9-8296-a6542d27e350" providerId="ADAL" clId="{FFC149DA-24E5-43EE-8815-7B5724ADA7F9}" dt="2023-11-29T17:58:22.672" v="160" actId="20577"/>
              <pc2:cmMkLst xmlns:pc2="http://schemas.microsoft.com/office/powerpoint/2019/9/main/command">
                <pc:docMk/>
                <pc:sldMk cId="2893081205" sldId="2147473403"/>
                <pc2:cmMk id="{2AA1BDD0-1D17-40F6-88C3-361DA7F743FE}"/>
              </pc2:cmMkLst>
            </pc226:cmChg>
          </p:ext>
        </pc:extLst>
      </pc:sldChg>
    </pc:docChg>
  </pc:docChgLst>
  <pc:docChgLst>
    <pc:chgData clId="Web-{99708306-5E1E-0F63-756D-F2177B44926A}"/>
    <pc:docChg chg="modSld">
      <pc:chgData name="" userId="" providerId="" clId="Web-{99708306-5E1E-0F63-756D-F2177B44926A}" dt="2023-12-04T12:15:11.711" v="1" actId="20577"/>
      <pc:docMkLst>
        <pc:docMk/>
      </pc:docMkLst>
      <pc:sldChg chg="modSp">
        <pc:chgData name="" userId="" providerId="" clId="Web-{99708306-5E1E-0F63-756D-F2177B44926A}" dt="2023-12-04T12:15:11.711" v="1" actId="20577"/>
        <pc:sldMkLst>
          <pc:docMk/>
          <pc:sldMk cId="3330557542" sldId="2147475565"/>
        </pc:sldMkLst>
        <pc:spChg chg="mod">
          <ac:chgData name="" userId="" providerId="" clId="Web-{99708306-5E1E-0F63-756D-F2177B44926A}" dt="2023-12-04T12:15:11.711" v="1" actId="20577"/>
          <ac:spMkLst>
            <pc:docMk/>
            <pc:sldMk cId="3330557542" sldId="2147475565"/>
            <ac:spMk id="3" creationId="{AFB0485A-FD1C-9AB2-E18F-92E2E2FC0496}"/>
          </ac:spMkLst>
        </pc:spChg>
      </pc:sldChg>
    </pc:docChg>
  </pc:docChgLst>
  <pc:docChgLst>
    <pc:chgData name="Johannes Hejselbaek (Nokia)" userId="S::johannes.hejselbaek@nokia.com::41ab0100-30cb-40d6-be41-03fc2027f67b" providerId="AD" clId="Web-{830A11CD-59F8-406D-263B-E65945B9A12F}"/>
    <pc:docChg chg="mod modSld">
      <pc:chgData name="Johannes Hejselbaek (Nokia)" userId="S::johannes.hejselbaek@nokia.com::41ab0100-30cb-40d6-be41-03fc2027f67b" providerId="AD" clId="Web-{830A11CD-59F8-406D-263B-E65945B9A12F}" dt="2023-11-28T07:27:33.505" v="4"/>
      <pc:docMkLst>
        <pc:docMk/>
      </pc:docMkLst>
      <pc:sldChg chg="modSp modCm">
        <pc:chgData name="Johannes Hejselbaek (Nokia)" userId="S::johannes.hejselbaek@nokia.com::41ab0100-30cb-40d6-be41-03fc2027f67b" providerId="AD" clId="Web-{830A11CD-59F8-406D-263B-E65945B9A12F}" dt="2023-11-28T07:27:33.505" v="4"/>
        <pc:sldMkLst>
          <pc:docMk/>
          <pc:sldMk cId="2893081205" sldId="2147473403"/>
        </pc:sldMkLst>
        <pc:spChg chg="mod">
          <ac:chgData name="Johannes Hejselbaek (Nokia)" userId="S::johannes.hejselbaek@nokia.com::41ab0100-30cb-40d6-be41-03fc2027f67b" providerId="AD" clId="Web-{830A11CD-59F8-406D-263B-E65945B9A12F}" dt="2023-11-28T07:27:20.645" v="2" actId="20577"/>
          <ac:spMkLst>
            <pc:docMk/>
            <pc:sldMk cId="2893081205" sldId="2147473403"/>
            <ac:spMk id="9" creationId="{750A5107-F955-6F26-B95A-06500ABD2CF0}"/>
          </ac:spMkLst>
        </pc:spChg>
        <pc:extLst>
          <p:ext xmlns:p="http://schemas.openxmlformats.org/presentationml/2006/main" uri="{D6D511B9-2390-475A-947B-AFAB55BFBCF1}">
            <pc226:cmChg xmlns:pc226="http://schemas.microsoft.com/office/powerpoint/2022/06/main/command" chg="mod">
              <pc226:chgData name="Johannes Hejselbaek (Nokia)" userId="S::johannes.hejselbaek@nokia.com::41ab0100-30cb-40d6-be41-03fc2027f67b" providerId="AD" clId="Web-{830A11CD-59F8-406D-263B-E65945B9A12F}" dt="2023-11-28T07:26:58.675" v="1" actId="20577"/>
              <pc2:cmMkLst xmlns:pc2="http://schemas.microsoft.com/office/powerpoint/2019/9/main/command">
                <pc:docMk/>
                <pc:sldMk cId="2893081205" sldId="2147473403"/>
                <pc2:cmMk id="{5C5A582C-D423-4BBC-8408-08B8DC9345C3}"/>
              </pc2:cmMkLst>
            </pc226:cmChg>
            <pc226:cmChg xmlns:pc226="http://schemas.microsoft.com/office/powerpoint/2022/06/main/command" chg="mod">
              <pc226:chgData name="Johannes Hejselbaek (Nokia)" userId="S::johannes.hejselbaek@nokia.com::41ab0100-30cb-40d6-be41-03fc2027f67b" providerId="AD" clId="Web-{830A11CD-59F8-406D-263B-E65945B9A12F}" dt="2023-11-28T07:26:58.675" v="1" actId="20577"/>
              <pc2:cmMkLst xmlns:pc2="http://schemas.microsoft.com/office/powerpoint/2019/9/main/command">
                <pc:docMk/>
                <pc:sldMk cId="2893081205" sldId="2147473403"/>
                <pc2:cmMk id="{EE079332-C599-472C-9487-FC485613C7F2}"/>
              </pc2:cmMkLst>
            </pc226:cmChg>
            <pc226:cmChg xmlns:pc226="http://schemas.microsoft.com/office/powerpoint/2022/06/main/command" chg="mod">
              <pc226:chgData name="Johannes Hejselbaek (Nokia)" userId="S::johannes.hejselbaek@nokia.com::41ab0100-30cb-40d6-be41-03fc2027f67b" providerId="AD" clId="Web-{830A11CD-59F8-406D-263B-E65945B9A12F}" dt="2023-11-28T07:26:58.675" v="1" actId="20577"/>
              <pc2:cmMkLst xmlns:pc2="http://schemas.microsoft.com/office/powerpoint/2019/9/main/command">
                <pc:docMk/>
                <pc:sldMk cId="2893081205" sldId="2147473403"/>
                <pc2:cmMk id="{A01AF3C3-D719-46DE-BDC0-739A48A646AA}"/>
              </pc2:cmMkLst>
            </pc226:cmChg>
            <pc226:cmChg xmlns:pc226="http://schemas.microsoft.com/office/powerpoint/2022/06/main/command" chg="mod">
              <pc226:chgData name="Johannes Hejselbaek (Nokia)" userId="S::johannes.hejselbaek@nokia.com::41ab0100-30cb-40d6-be41-03fc2027f67b" providerId="AD" clId="Web-{830A11CD-59F8-406D-263B-E65945B9A12F}" dt="2023-11-28T07:27:33.505" v="4"/>
              <pc2:cmMkLst xmlns:pc2="http://schemas.microsoft.com/office/powerpoint/2019/9/main/command">
                <pc:docMk/>
                <pc:sldMk cId="2893081205" sldId="2147473403"/>
                <pc2:cmMk id="{2AA1BDD0-1D17-40F6-88C3-361DA7F743FE}"/>
              </pc2:cmMkLst>
              <pc226:cmRplyChg chg="add">
                <pc226:chgData name="Johannes Hejselbaek (Nokia)" userId="S::johannes.hejselbaek@nokia.com::41ab0100-30cb-40d6-be41-03fc2027f67b" providerId="AD" clId="Web-{830A11CD-59F8-406D-263B-E65945B9A12F}" dt="2023-11-28T07:27:33.505" v="4"/>
                <pc2:cmRplyMkLst xmlns:pc2="http://schemas.microsoft.com/office/powerpoint/2019/9/main/command">
                  <pc:docMk/>
                  <pc:sldMk cId="2893081205" sldId="2147473403"/>
                  <pc2:cmMk id="{2AA1BDD0-1D17-40F6-88C3-361DA7F743FE}"/>
                  <pc2:cmRplyMk id="{08CD6A69-8EDF-444E-A21D-BE43294635E8}"/>
                </pc2:cmRplyMkLst>
              </pc226:cmRplyChg>
            </pc226:cmChg>
          </p:ext>
        </pc:extLst>
      </pc:sldChg>
    </pc:docChg>
  </pc:docChgLst>
  <pc:docChgLst>
    <pc:chgData name="Lars Dalsgaard (Nokia)" userId="e1bb5a1e-b9f4-4671-872d-0e0e38899c4a" providerId="ADAL" clId="{53B9504B-8183-40D5-93F5-3170AE6ED96F}"/>
    <pc:docChg chg="">
      <pc:chgData name="Lars Dalsgaard (Nokia)" userId="e1bb5a1e-b9f4-4671-872d-0e0e38899c4a" providerId="ADAL" clId="{53B9504B-8183-40D5-93F5-3170AE6ED96F}" dt="2023-11-24T13:20:54.589" v="0"/>
      <pc:docMkLst>
        <pc:docMk/>
      </pc:docMkLst>
      <pc:sldChg chg="modCm">
        <pc:chgData name="Lars Dalsgaard (Nokia)" userId="e1bb5a1e-b9f4-4671-872d-0e0e38899c4a" providerId="ADAL" clId="{53B9504B-8183-40D5-93F5-3170AE6ED96F}" dt="2023-11-24T13:20:54.589" v="0"/>
        <pc:sldMkLst>
          <pc:docMk/>
          <pc:sldMk cId="2893081205" sldId="2147473403"/>
        </pc:sldMkLst>
        <pc:extLst>
          <p:ext xmlns:p="http://schemas.openxmlformats.org/presentationml/2006/main" uri="{D6D511B9-2390-475A-947B-AFAB55BFBCF1}">
            <pc226:cmChg xmlns:pc226="http://schemas.microsoft.com/office/powerpoint/2022/06/main/command" chg="">
              <pc226:chgData name="Lars Dalsgaard (Nokia)" userId="e1bb5a1e-b9f4-4671-872d-0e0e38899c4a" providerId="ADAL" clId="{53B9504B-8183-40D5-93F5-3170AE6ED96F}" dt="2023-11-24T13:20:54.589" v="0"/>
              <pc2:cmMkLst xmlns:pc2="http://schemas.microsoft.com/office/powerpoint/2019/9/main/command">
                <pc:docMk/>
                <pc:sldMk cId="2893081205" sldId="2147473403"/>
                <pc2:cmMk id="{EE079332-C599-472C-9487-FC485613C7F2}"/>
              </pc2:cmMkLst>
              <pc226:cmRplyChg chg="add">
                <pc226:chgData name="Lars Dalsgaard (Nokia)" userId="e1bb5a1e-b9f4-4671-872d-0e0e38899c4a" providerId="ADAL" clId="{53B9504B-8183-40D5-93F5-3170AE6ED96F}" dt="2023-11-24T13:20:54.589" v="0"/>
                <pc2:cmRplyMkLst xmlns:pc2="http://schemas.microsoft.com/office/powerpoint/2019/9/main/command">
                  <pc:docMk/>
                  <pc:sldMk cId="2893081205" sldId="2147473403"/>
                  <pc2:cmMk id="{EE079332-C599-472C-9487-FC485613C7F2}"/>
                  <pc2:cmRplyMk id="{472BE69D-F587-4F26-91ED-C7174ADDE130}"/>
                </pc2:cmRplyMkLst>
              </pc226:cmRplyChg>
            </pc226:cmChg>
          </p:ext>
        </pc:extLst>
      </pc:sldChg>
    </pc:docChg>
  </pc:docChgLst>
  <pc:docChgLst>
    <pc:chgData name="Matthew Baker (Nokia)" userId="a9b24780-4d38-4db9-8296-a6542d27e350" providerId="ADAL" clId="{3CAE34E6-5C7A-4899-9DFE-4E98CDDDF923}"/>
    <pc:docChg chg="addSld modSld">
      <pc:chgData name="Matthew Baker (Nokia)" userId="a9b24780-4d38-4db9-8296-a6542d27e350" providerId="ADAL" clId="{3CAE34E6-5C7A-4899-9DFE-4E98CDDDF923}" dt="2023-11-23T20:11:05.384" v="29" actId="20577"/>
      <pc:docMkLst>
        <pc:docMk/>
      </pc:docMkLst>
      <pc:sldChg chg="modSp add mod modCm">
        <pc:chgData name="Matthew Baker (Nokia)" userId="a9b24780-4d38-4db9-8296-a6542d27e350" providerId="ADAL" clId="{3CAE34E6-5C7A-4899-9DFE-4E98CDDDF923}" dt="2023-11-23T20:09:34.968" v="27"/>
        <pc:sldMkLst>
          <pc:docMk/>
          <pc:sldMk cId="2893081205" sldId="2147473403"/>
        </pc:sldMkLst>
        <pc:spChg chg="mod">
          <ac:chgData name="Matthew Baker (Nokia)" userId="a9b24780-4d38-4db9-8296-a6542d27e350" providerId="ADAL" clId="{3CAE34E6-5C7A-4899-9DFE-4E98CDDDF923}" dt="2023-11-23T20:08:50.686" v="26" actId="20577"/>
          <ac:spMkLst>
            <pc:docMk/>
            <pc:sldMk cId="2893081205" sldId="2147473403"/>
            <ac:spMk id="2" creationId="{48F12D16-1C6D-FE25-47E4-243ED9FB2730}"/>
          </ac:spMkLst>
        </pc:spChg>
        <pc:extLst>
          <p:ext xmlns:p="http://schemas.openxmlformats.org/presentationml/2006/main" uri="{D6D511B9-2390-475A-947B-AFAB55BFBCF1}">
            <pc226:cmChg xmlns:pc226="http://schemas.microsoft.com/office/powerpoint/2022/06/main/command" chg="">
              <pc226:chgData name="Matthew Baker (Nokia)" userId="a9b24780-4d38-4db9-8296-a6542d27e350" providerId="ADAL" clId="{3CAE34E6-5C7A-4899-9DFE-4E98CDDDF923}" dt="2023-11-23T20:09:34.968" v="27"/>
              <pc2:cmMkLst xmlns:pc2="http://schemas.microsoft.com/office/powerpoint/2019/9/main/command">
                <pc:docMk/>
                <pc:sldMk cId="2893081205" sldId="2147473403"/>
                <pc2:cmMk id="{EE079332-C599-472C-9487-FC485613C7F2}"/>
              </pc2:cmMkLst>
              <pc226:cmRplyChg chg="add">
                <pc226:chgData name="Matthew Baker (Nokia)" userId="a9b24780-4d38-4db9-8296-a6542d27e350" providerId="ADAL" clId="{3CAE34E6-5C7A-4899-9DFE-4E98CDDDF923}" dt="2023-11-23T20:09:34.968" v="27"/>
                <pc2:cmRplyMkLst xmlns:pc2="http://schemas.microsoft.com/office/powerpoint/2019/9/main/command">
                  <pc:docMk/>
                  <pc:sldMk cId="2893081205" sldId="2147473403"/>
                  <pc2:cmMk id="{EE079332-C599-472C-9487-FC485613C7F2}"/>
                  <pc2:cmRplyMk id="{79B4B288-279C-424F-9D2D-E1D7E5FC2AFE}"/>
                </pc2:cmRplyMkLst>
              </pc226:cmRplyChg>
            </pc226:cmChg>
          </p:ext>
        </pc:extLst>
      </pc:sldChg>
      <pc:sldChg chg="modSp mod">
        <pc:chgData name="Matthew Baker (Nokia)" userId="a9b24780-4d38-4db9-8296-a6542d27e350" providerId="ADAL" clId="{3CAE34E6-5C7A-4899-9DFE-4E98CDDDF923}" dt="2023-11-23T20:11:05.384" v="29" actId="20577"/>
        <pc:sldMkLst>
          <pc:docMk/>
          <pc:sldMk cId="3330557542" sldId="2147475565"/>
        </pc:sldMkLst>
        <pc:spChg chg="mod">
          <ac:chgData name="Matthew Baker (Nokia)" userId="a9b24780-4d38-4db9-8296-a6542d27e350" providerId="ADAL" clId="{3CAE34E6-5C7A-4899-9DFE-4E98CDDDF923}" dt="2023-11-23T20:07:10.827" v="17" actId="20577"/>
          <ac:spMkLst>
            <pc:docMk/>
            <pc:sldMk cId="3330557542" sldId="2147475565"/>
            <ac:spMk id="2" creationId="{579E9242-8D67-72EA-4F37-5C39D927E627}"/>
          </ac:spMkLst>
        </pc:spChg>
        <pc:spChg chg="mod">
          <ac:chgData name="Matthew Baker (Nokia)" userId="a9b24780-4d38-4db9-8296-a6542d27e350" providerId="ADAL" clId="{3CAE34E6-5C7A-4899-9DFE-4E98CDDDF923}" dt="2023-11-23T20:11:05.384" v="29" actId="20577"/>
          <ac:spMkLst>
            <pc:docMk/>
            <pc:sldMk cId="3330557542" sldId="2147475565"/>
            <ac:spMk id="4" creationId="{1324EABF-5451-E0EA-4464-23DBFEEF6177}"/>
          </ac:spMkLst>
        </pc:spChg>
      </pc:sldChg>
    </pc:docChg>
  </pc:docChgLst>
  <pc:docChgLst>
    <pc:chgData name="Iwajlo Angelow (Nokia)" userId="S::iwajlo.angelow@nokia.com::3fd66476-df55-4ced-b537-c2ddb5d11695" providerId="AD" clId="Web-{9B41D9A9-1258-45F7-5598-857D5885874F}"/>
    <pc:docChg chg="mod">
      <pc:chgData name="Iwajlo Angelow (Nokia)" userId="S::iwajlo.angelow@nokia.com::3fd66476-df55-4ced-b537-c2ddb5d11695" providerId="AD" clId="Web-{9B41D9A9-1258-45F7-5598-857D5885874F}" dt="2023-11-27T22:22:50.178" v="1"/>
      <pc:docMkLst>
        <pc:docMk/>
      </pc:docMkLst>
      <pc:sldChg chg="modCm">
        <pc:chgData name="Iwajlo Angelow (Nokia)" userId="S::iwajlo.angelow@nokia.com::3fd66476-df55-4ced-b537-c2ddb5d11695" providerId="AD" clId="Web-{9B41D9A9-1258-45F7-5598-857D5885874F}" dt="2023-11-27T22:22:50.178" v="1"/>
        <pc:sldMkLst>
          <pc:docMk/>
          <pc:sldMk cId="2893081205" sldId="2147473403"/>
        </pc:sldMkLst>
        <pc:extLst>
          <p:ext xmlns:p="http://schemas.openxmlformats.org/presentationml/2006/main" uri="{D6D511B9-2390-475A-947B-AFAB55BFBCF1}">
            <pc226:cmChg xmlns:pc226="http://schemas.microsoft.com/office/powerpoint/2022/06/main/command" chg="">
              <pc226:chgData name="Iwajlo Angelow (Nokia)" userId="S::iwajlo.angelow@nokia.com::3fd66476-df55-4ced-b537-c2ddb5d11695" providerId="AD" clId="Web-{9B41D9A9-1258-45F7-5598-857D5885874F}" dt="2023-11-27T22:22:50.178" v="1"/>
              <pc2:cmMkLst xmlns:pc2="http://schemas.microsoft.com/office/powerpoint/2019/9/main/command">
                <pc:docMk/>
                <pc:sldMk cId="2893081205" sldId="2147473403"/>
                <pc2:cmMk id="{2AA1BDD0-1D17-40F6-88C3-361DA7F743FE}"/>
              </pc2:cmMkLst>
              <pc226:cmRplyChg chg="add">
                <pc226:chgData name="Iwajlo Angelow (Nokia)" userId="S::iwajlo.angelow@nokia.com::3fd66476-df55-4ced-b537-c2ddb5d11695" providerId="AD" clId="Web-{9B41D9A9-1258-45F7-5598-857D5885874F}" dt="2023-11-27T22:22:50.178" v="1"/>
                <pc2:cmRplyMkLst xmlns:pc2="http://schemas.microsoft.com/office/powerpoint/2019/9/main/command">
                  <pc:docMk/>
                  <pc:sldMk cId="2893081205" sldId="2147473403"/>
                  <pc2:cmMk id="{2AA1BDD0-1D17-40F6-88C3-361DA7F743FE}"/>
                  <pc2:cmRplyMk id="{EA953BDC-93E3-4DD2-AAC3-AEDDA62756F7}"/>
                </pc2:cmRplyMkLst>
              </pc226:cmRplyChg>
            </pc226:cmChg>
          </p:ext>
        </pc:extLst>
      </pc:sldChg>
    </pc:docChg>
  </pc:docChgLst>
</pc:chgInfo>
</file>

<file path=ppt/comments/modernComment_7FFFD7FB_AC70EA75.xml><?xml version="1.0" encoding="utf-8"?>
<p188:cmLst xmlns:a="http://schemas.openxmlformats.org/drawingml/2006/main" xmlns:r="http://schemas.openxmlformats.org/officeDocument/2006/relationships" xmlns:p188="http://schemas.microsoft.com/office/powerpoint/2018/8/main">
  <p188:cm id="{EE079332-C599-472C-9487-FC485613C7F2}" authorId="{1B5336EA-D819-FB14-F5DE-CAE370B25805}" created="2023-11-22T07:02:45.023">
    <ac:txMkLst xmlns:ac="http://schemas.microsoft.com/office/drawing/2013/main/command">
      <pc:docMk xmlns:pc="http://schemas.microsoft.com/office/powerpoint/2013/main/command"/>
      <pc:sldMk xmlns:pc="http://schemas.microsoft.com/office/powerpoint/2013/main/command" cId="2893081205" sldId="2147473403"/>
      <ac:spMk id="9" creationId="{750A5107-F955-6F26-B95A-06500ABD2CF0}"/>
      <ac:txMk cp="46">
        <ac:context len="536" hash="3005765157"/>
      </ac:txMk>
    </ac:txMkLst>
    <p188:pos x="5789788" y="0"/>
    <p188:replyLst>
      <p188:reply id="{79B4B288-279C-424F-9D2D-E1D7E5FC2AFE}" authorId="{7C97276F-CA75-1F9E-6925-52C2D38907D5}" created="2023-11-23T20:09:34.897">
        <p188:txBody>
          <a:bodyPr/>
          <a:lstStyle/>
          <a:p>
            <a:r>
              <a:rPr lang="en-GB"/>
              <a:t>Isn't it only for the 3MHz CBW that there would be any impact on the RRM specs? </a:t>
            </a:r>
          </a:p>
        </p188:txBody>
      </p188:reply>
      <p188:reply id="{472BE69D-F587-4F26-91ED-C7174ADDE130}" authorId="{1B5336EA-D819-FB14-F5DE-CAE370B25805}" created="2023-11-24T13:20:54.526">
        <p188:txBody>
          <a:bodyPr/>
          <a:lstStyle/>
          <a:p>
            <a:r>
              <a:rPr lang="en-GB"/>
              <a:t>Lars: just checked and likely only small changes needed related to Scell Index reading for 12 and 15 PRB scenario - which is 3MHz CBW</a:t>
            </a:r>
          </a:p>
        </p188:txBody>
      </p188:reply>
    </p188:replyLst>
    <p188:txBody>
      <a:bodyPr/>
      <a:lstStyle/>
      <a:p>
        <a:r>
          <a:rPr lang="en-GB"/>
          <a:t>Lars:
Why is this specifically addressing 3MHz channel BW? Are we also aiming at 5MHz channel BW?
Are we aiming at covering all 3 transmission BW options (12, 15 and 20 PRB)?</a:t>
        </a:r>
      </a:p>
    </p188:txBody>
  </p188:cm>
  <p188:cm id="{2AA1BDD0-1D17-40F6-88C3-361DA7F743FE}" authorId="{1B5336EA-D819-FB14-F5DE-CAE370B25805}" created="2023-11-22T07:05:00.938">
    <ac:txMkLst xmlns:ac="http://schemas.microsoft.com/office/drawing/2013/main/command">
      <pc:docMk xmlns:pc="http://schemas.microsoft.com/office/powerpoint/2013/main/command"/>
      <pc:sldMk xmlns:pc="http://schemas.microsoft.com/office/powerpoint/2013/main/command" cId="2893081205" sldId="2147473403"/>
      <ac:spMk id="9" creationId="{750A5107-F955-6F26-B95A-06500ABD2CF0}"/>
      <ac:txMk cp="305">
        <ac:context len="536" hash="3005765157"/>
      </ac:txMk>
    </ac:txMkLst>
    <p188:pos x="2442951" y="1514149"/>
    <p188:replyLst>
      <p188:reply id="{EA953BDC-93E3-4DD2-AAC3-AEDDA62756F7}" authorId="{E5629FDF-7D17-DC2B-87CA-A28B6EE49C77}" created="2023-11-27T22:22:50.178">
        <p188:txBody>
          <a:bodyPr/>
          <a:lstStyle/>
          <a:p>
            <a:r>
              <a:rPr lang="en-US"/>
              <a:t>if there would be new combos then I assume no impact to generic RF req? [@Johannes Hejselbaek (Nokia)] please confirm</a:t>
            </a:r>
          </a:p>
        </p188:txBody>
      </p188:reply>
      <p188:reply id="{08CD6A69-8EDF-444E-A21D-BE43294635E8}" authorId="{F9C5FCA5-E4AB-A278-1373-52C44D69978C}" created="2023-11-28T07:27:33.505">
        <p188:txBody>
          <a:bodyPr/>
          <a:lstStyle/>
          <a:p>
            <a:r>
              <a:rPr lang="en-US"/>
              <a:t>I would read this as any other band combinations so no "special" work. But if we just remove "RRM" then we have left the door open.</a:t>
            </a:r>
          </a:p>
        </p188:txBody>
      </p188:reply>
    </p188:replyLst>
    <p188:txBody>
      <a:bodyPr/>
      <a:lstStyle/>
      <a:p>
        <a:r>
          <a:rPr lang="en-GB"/>
          <a:t>Lars:
Only RRM?
Don't we need some RF work as well (band combo's)?</a:t>
        </a:r>
      </a:p>
    </p188:txBody>
  </p188:cm>
  <p188:cm id="{AE163E4F-1B83-4723-8ED0-5B324FFE2B27}" authorId="{1B5336EA-D819-FB14-F5DE-CAE370B25805}" created="2023-11-22T07:06:20.232">
    <ac:deMkLst xmlns:ac="http://schemas.microsoft.com/office/drawing/2013/main/command">
      <pc:docMk xmlns:pc="http://schemas.microsoft.com/office/powerpoint/2013/main/command"/>
      <pc:sldMk xmlns:pc="http://schemas.microsoft.com/office/powerpoint/2013/main/command" cId="2893081205" sldId="2147473403"/>
      <ac:spMk id="9" creationId="{750A5107-F955-6F26-B95A-06500ABD2CF0}"/>
    </ac:deMkLst>
    <p188:txBody>
      <a:bodyPr/>
      <a:lstStyle/>
      <a:p>
        <a:r>
          <a:rPr lang="en-GB"/>
          <a:t>Lars:
Removed the word 'checking'</a:t>
        </a:r>
      </a:p>
    </p188:txBody>
  </p188:cm>
  <p188:cm id="{5C5A582C-D423-4BBC-8408-08B8DC9345C3}" authorId="{1B5336EA-D819-FB14-F5DE-CAE370B25805}" created="2023-11-22T07:09:33.975">
    <ac:txMkLst xmlns:ac="http://schemas.microsoft.com/office/drawing/2013/main/command">
      <pc:docMk xmlns:pc="http://schemas.microsoft.com/office/powerpoint/2013/main/command"/>
      <pc:sldMk xmlns:pc="http://schemas.microsoft.com/office/powerpoint/2013/main/command" cId="2893081205" sldId="2147473403"/>
      <ac:spMk id="9" creationId="{750A5107-F955-6F26-B95A-06500ABD2CF0}"/>
      <ac:txMk cp="492">
        <ac:context len="536" hash="3005765157"/>
      </ac:txMk>
    </ac:txMkLst>
    <p188:pos x="1679092" y="2216676"/>
    <p188:txBody>
      <a:bodyPr/>
      <a:lstStyle/>
      <a:p>
        <a:r>
          <a:rPr lang="en-GB"/>
          <a:t>Lars:
Fine to look at this but have we observed any 'reliability' problems?
Maybe we should remove the 'HO reliability' and just aim at introducing CHO with aim at tunnel scenarios for HST?</a:t>
        </a:r>
      </a:p>
    </p188:txBody>
  </p188:cm>
  <p188:cm id="{A01AF3C3-D719-46DE-BDC0-739A48A646AA}" authorId="{1B5336EA-D819-FB14-F5DE-CAE370B25805}" created="2023-11-22T07:11:39.605">
    <ac:txMkLst xmlns:ac="http://schemas.microsoft.com/office/drawing/2013/main/command">
      <pc:docMk xmlns:pc="http://schemas.microsoft.com/office/powerpoint/2013/main/command"/>
      <pc:sldMk xmlns:pc="http://schemas.microsoft.com/office/powerpoint/2013/main/command" cId="2893081205" sldId="2147473403"/>
      <ac:spMk id="9" creationId="{750A5107-F955-6F26-B95A-06500ABD2CF0}"/>
      <ac:txMk cp="370" len="4">
        <ac:context len="536" hash="3005765157"/>
      </ac:txMk>
    </ac:txMkLst>
    <p188:pos x="892931" y="1960198"/>
    <p188:txBody>
      <a:bodyPr/>
      <a:lstStyle/>
      <a:p>
        <a:r>
          <a:rPr lang="en-GB"/>
          <a:t>Lars:
Fine with these two 'Others' but problem is that it opens for all kind of proposals. Do we just want to propose what we want and others can of course comment during the WI description phase if something needs to be added.
Hence, Are these two 'Other …' really needed?</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Public</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Public</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ft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8/10/relationships/comments" Target="../comments/modernComment_7FFFD7FB_AC70EA7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a:t>RAN4-led topics in Rel-19:</a:t>
            </a:r>
            <a:br>
              <a:rPr lang="en-US"/>
            </a:br>
            <a:r>
              <a:rPr lang="en-US"/>
              <a:t>&lt;5MHz enhancements</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RP-233461</a:t>
            </a:r>
            <a:endParaRPr lang="it-IT"/>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1" y="3332187"/>
            <a:ext cx="5027618"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#102</a:t>
            </a:r>
          </a:p>
          <a:p>
            <a:r>
              <a:rPr lang="en-US"/>
              <a:t>Edinburgh, UK, 11</a:t>
            </a:r>
            <a:r>
              <a:rPr lang="en-US" baseline="30000"/>
              <a:t>th</a:t>
            </a:r>
            <a:r>
              <a:rPr lang="en-US"/>
              <a:t> – 15</a:t>
            </a:r>
            <a:r>
              <a:rPr lang="en-US" baseline="30000"/>
              <a:t>th</a:t>
            </a:r>
            <a:r>
              <a:rPr lang="en-US"/>
              <a:t> December, 2023</a:t>
            </a:r>
          </a:p>
          <a:p>
            <a:r>
              <a:rPr lang="en-US"/>
              <a:t>Agenda Item 9.1.4.4</a:t>
            </a:r>
          </a:p>
          <a:p>
            <a:r>
              <a:rPr lang="it-IT"/>
              <a:t>Source: Nokia, Nokia Shanghai Bell</a:t>
            </a:r>
          </a:p>
        </p:txBody>
      </p:sp>
    </p:spTree>
    <p:extLst>
      <p:ext uri="{BB962C8B-B14F-4D97-AF65-F5344CB8AC3E}">
        <p14:creationId xmlns:p14="http://schemas.microsoft.com/office/powerpoint/2010/main" val="333055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478A08F-B48D-C17F-54E7-ECA79EDFB679}"/>
              </a:ext>
            </a:extLst>
          </p:cNvPr>
          <p:cNvSpPr>
            <a:spLocks noGrp="1"/>
          </p:cNvSpPr>
          <p:nvPr>
            <p:ph type="body" sz="quarter" idx="12"/>
          </p:nvPr>
        </p:nvSpPr>
        <p:spPr/>
        <p:txBody>
          <a:bodyPr/>
          <a:lstStyle/>
          <a:p>
            <a:r>
              <a:rPr lang="en-US" dirty="0"/>
              <a:t>Enhancements for NR in spectrum &lt;5 MHz</a:t>
            </a:r>
          </a:p>
        </p:txBody>
      </p:sp>
      <p:sp>
        <p:nvSpPr>
          <p:cNvPr id="9" name="Text Placeholder 8">
            <a:extLst>
              <a:ext uri="{FF2B5EF4-FFF2-40B4-BE49-F238E27FC236}">
                <a16:creationId xmlns:a16="http://schemas.microsoft.com/office/drawing/2014/main" id="{750A5107-F955-6F26-B95A-06500ABD2CF0}"/>
              </a:ext>
            </a:extLst>
          </p:cNvPr>
          <p:cNvSpPr>
            <a:spLocks noGrp="1"/>
          </p:cNvSpPr>
          <p:nvPr>
            <p:ph type="body" sz="quarter" idx="15"/>
          </p:nvPr>
        </p:nvSpPr>
        <p:spPr>
          <a:xfrm>
            <a:off x="417337" y="961422"/>
            <a:ext cx="6167817" cy="3194061"/>
          </a:xfrm>
        </p:spPr>
        <p:txBody>
          <a:bodyPr lIns="0" tIns="0" rIns="0" bIns="0" anchor="t"/>
          <a:lstStyle/>
          <a:p>
            <a:r>
              <a:rPr lang="en-US" sz="1400" dirty="0">
                <a:latin typeface="Nokia Pure Text" panose="020B0503020202020204" pitchFamily="34" charset="0"/>
                <a:ea typeface="Nokia Pure Text" panose="020B0503020202020204" pitchFamily="34" charset="0"/>
              </a:rPr>
              <a:t>Rel-18 introduces only basic support for 3 MHz MHz channel bandwidth, with flexibility on actual transmission bandwidth.</a:t>
            </a:r>
          </a:p>
          <a:p>
            <a:endParaRPr lang="en-US" sz="500" dirty="0">
              <a:latin typeface="Nokia Pure Text" panose="020B0503020202020204" pitchFamily="34" charset="0"/>
              <a:ea typeface="Nokia Pure Text" panose="020B0503020202020204" pitchFamily="34" charset="0"/>
            </a:endParaRPr>
          </a:p>
          <a:p>
            <a:endParaRPr lang="en-US" sz="500" dirty="0">
              <a:latin typeface="Nokia Pure Text" panose="020B0503020202020204" pitchFamily="34" charset="0"/>
              <a:ea typeface="Nokia Pure Text" panose="020B0503020202020204" pitchFamily="34" charset="0"/>
            </a:endParaRPr>
          </a:p>
          <a:p>
            <a:r>
              <a:rPr lang="en-US" sz="1400" dirty="0">
                <a:latin typeface="Nokia Pure Text" panose="020B0503020202020204" pitchFamily="34" charset="0"/>
                <a:ea typeface="Nokia Pure Text" panose="020B0503020202020204" pitchFamily="34" charset="0"/>
              </a:rPr>
              <a:t>Rel-19 should expand the use cases for NR in narrow spectrum allocations:</a:t>
            </a:r>
          </a:p>
          <a:p>
            <a:pPr marL="351155" lvl="1" indent="-171450">
              <a:buFont typeface="Arial" panose="020B0604020202020204" pitchFamily="34" charset="0"/>
              <a:buChar char="•"/>
            </a:pPr>
            <a:r>
              <a:rPr lang="en-US" dirty="0"/>
              <a:t>Top priority is support of requirements for CA  and DC, e.g. for n100 + n101 (rail industry use case for 900 + 1900 MHz bands)</a:t>
            </a:r>
          </a:p>
          <a:p>
            <a:pPr marL="531155" lvl="2" indent="-171450">
              <a:buFont typeface="Arial" panose="020B0604020202020204" pitchFamily="34" charset="0"/>
              <a:buChar char="•"/>
            </a:pPr>
            <a:r>
              <a:rPr lang="en-US" dirty="0"/>
              <a:t>E.g. </a:t>
            </a:r>
            <a:r>
              <a:rPr lang="en-US" dirty="0" err="1"/>
              <a:t>SCell</a:t>
            </a:r>
            <a:r>
              <a:rPr lang="en-US" dirty="0"/>
              <a:t> Index reading for 12 PRB scenario </a:t>
            </a:r>
          </a:p>
          <a:p>
            <a:pPr marL="531155" lvl="2" indent="-171450">
              <a:buFont typeface="Arial" panose="020B0604020202020204" pitchFamily="34" charset="0"/>
              <a:buChar char="•"/>
            </a:pPr>
            <a:r>
              <a:rPr lang="en-US" dirty="0"/>
              <a:t>Other band combinations might be considered (also between a 3 MHz carrier and a normal NR carrier) if need is identified.</a:t>
            </a:r>
          </a:p>
          <a:p>
            <a:pPr marL="351450" lvl="1" indent="-171450">
              <a:buFont typeface="Arial" panose="020B0604020202020204" pitchFamily="34" charset="0"/>
              <a:buChar char="•"/>
            </a:pPr>
            <a:r>
              <a:rPr lang="en-US" dirty="0"/>
              <a:t>Higher UE power class should be considered.</a:t>
            </a:r>
          </a:p>
        </p:txBody>
      </p:sp>
      <p:pic>
        <p:nvPicPr>
          <p:cNvPr id="10" name="Picture 9">
            <a:extLst>
              <a:ext uri="{FF2B5EF4-FFF2-40B4-BE49-F238E27FC236}">
                <a16:creationId xmlns:a16="http://schemas.microsoft.com/office/drawing/2014/main" id="{835AF0E5-3407-8B98-8CBE-4E291D5D5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472" y="1260645"/>
            <a:ext cx="2608559" cy="264382"/>
          </a:xfrm>
          <a:prstGeom prst="rect">
            <a:avLst/>
          </a:prstGeom>
        </p:spPr>
      </p:pic>
      <p:sp>
        <p:nvSpPr>
          <p:cNvPr id="2" name="TextBox 1">
            <a:extLst>
              <a:ext uri="{FF2B5EF4-FFF2-40B4-BE49-F238E27FC236}">
                <a16:creationId xmlns:a16="http://schemas.microsoft.com/office/drawing/2014/main" id="{48F12D16-1C6D-FE25-47E4-243ED9FB2730}"/>
              </a:ext>
            </a:extLst>
          </p:cNvPr>
          <p:cNvSpPr txBox="1"/>
          <p:nvPr/>
        </p:nvSpPr>
        <p:spPr>
          <a:xfrm>
            <a:off x="391031" y="4271308"/>
            <a:ext cx="8404000" cy="340654"/>
          </a:xfrm>
          <a:prstGeom prst="rect">
            <a:avLst/>
          </a:prstGeom>
          <a:solidFill>
            <a:schemeClr val="accent1"/>
          </a:solidFill>
        </p:spPr>
        <p:txBody>
          <a:bodyPr wrap="square" lIns="90000" tIns="0" rIns="72000" bIns="0" rtlCol="0" anchor="ctr">
            <a:noAutofit/>
          </a:bodyPr>
          <a:lstStyle/>
          <a:p>
            <a:pPr marL="228594" indent="-228594" algn="ctr" defTabSz="609585" fontAlgn="base">
              <a:spcAft>
                <a:spcPct val="0"/>
              </a:spcAft>
            </a:pPr>
            <a:r>
              <a:rPr lang="en-US" sz="1200" b="1">
                <a:solidFill>
                  <a:srgbClr val="FFFFFF"/>
                </a:solidFill>
                <a:latin typeface="Nokia Pure Text" panose="020B0503020202020204" pitchFamily="34" charset="0"/>
                <a:ea typeface="Nokia Pure Text" panose="020B0503020202020204" pitchFamily="34" charset="0"/>
              </a:rPr>
              <a:t>Complete feature specification for NR &lt;5MHz according to identified needs</a:t>
            </a:r>
          </a:p>
        </p:txBody>
      </p:sp>
    </p:spTree>
    <p:extLst>
      <p:ext uri="{BB962C8B-B14F-4D97-AF65-F5344CB8AC3E}">
        <p14:creationId xmlns:p14="http://schemas.microsoft.com/office/powerpoint/2010/main" val="2893081205"/>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5AIRPNAIUNRU-1916262822-2816</_dlc_DocId>
    <_dlc_DocIdUrl xmlns="71c5aaf6-e6ce-465b-b873-5148d2a4c105">
      <Url>https://nokia.sharepoint.com/sites/c5g/_layouts/15/DocIdRedir.aspx?ID=5AIRPNAIUNRU-1916262822-2816</Url>
      <Description>5AIRPNAIUNRU-1916262822-2816</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2" ma:contentTypeDescription="Create a new document." ma:contentTypeScope="" ma:versionID="a831640d46a469351dc7c9f26d974c7b">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23eae2dbd49f13176fff34340b89a4d7"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08B932-C052-4FF8-BEF1-5A00252B255C}">
  <ds:schemaRefs>
    <ds:schemaRef ds:uri="http://schemas.microsoft.com/sharepoint/events"/>
  </ds:schemaRefs>
</ds:datastoreItem>
</file>

<file path=customXml/itemProps2.xml><?xml version="1.0" encoding="utf-8"?>
<ds:datastoreItem xmlns:ds="http://schemas.openxmlformats.org/officeDocument/2006/customXml" ds:itemID="{438A6303-8387-479D-96CC-0A45B50123B4}">
  <ds:schemaRefs>
    <ds:schemaRef ds:uri="Microsoft.SharePoint.Taxonomy.ContentTypeSync"/>
  </ds:schemaRefs>
</ds:datastoreItem>
</file>

<file path=customXml/itemProps3.xml><?xml version="1.0" encoding="utf-8"?>
<ds:datastoreItem xmlns:ds="http://schemas.openxmlformats.org/officeDocument/2006/customXml" ds:itemID="{29F34A3B-01BA-4606-87DA-3E7B0B064FD5}">
  <ds:schemaRefs>
    <ds:schemaRef ds:uri="http://schemas.microsoft.com/office/infopath/2007/PartnerControls"/>
    <ds:schemaRef ds:uri="71c5aaf6-e6ce-465b-b873-5148d2a4c105"/>
    <ds:schemaRef ds:uri="http://schemas.openxmlformats.org/package/2006/metadata/core-properties"/>
    <ds:schemaRef ds:uri="http://purl.org/dc/dcmitype/"/>
    <ds:schemaRef ds:uri="3b34c8f0-1ef5-4d1e-bb66-517ce7fe7356"/>
    <ds:schemaRef ds:uri="http://purl.org/dc/elements/1.1/"/>
    <ds:schemaRef ds:uri="http://purl.org/dc/terms/"/>
    <ds:schemaRef ds:uri="http://schemas.microsoft.com/office/2006/documentManagement/types"/>
    <ds:schemaRef ds:uri="610ccbe2-d8cc-4d3a-b40d-a16ab8d3b403"/>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F3A240C7-F25E-4CA9-8321-D45138A1B264}">
  <ds:schemaRefs>
    <ds:schemaRef ds:uri="3b34c8f0-1ef5-4d1e-bb66-517ce7fe7356"/>
    <ds:schemaRef ds:uri="610ccbe2-d8cc-4d3a-b40d-a16ab8d3b403"/>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D5E462D1-5CF9-4D72-A078-AF08B6564B13}">
  <ds:schemaRefs>
    <ds:schemaRef ds:uri="http://schemas.microsoft.com/sharepoint/v3/contenttype/forms"/>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161</Words>
  <Application>Microsoft Office PowerPoint</Application>
  <PresentationFormat>On-screen Show (16:9)</PresentationFormat>
  <Paragraphs>16</Paragraphs>
  <Slides>3</Slides>
  <Notes>0</Notes>
  <HiddenSlides>0</HiddenSlides>
  <MMClips>0</MMClips>
  <ScaleCrop>false</ScaleCrop>
  <HeadingPairs>
    <vt:vector size="4" baseType="variant">
      <vt:variant>
        <vt:lpstr>Theme</vt:lpstr>
      </vt:variant>
      <vt:variant>
        <vt:i4>3</vt:i4>
      </vt:variant>
      <vt:variant>
        <vt:lpstr>Slide Titles</vt:lpstr>
      </vt:variant>
      <vt:variant>
        <vt:i4>3</vt:i4>
      </vt:variant>
    </vt:vector>
  </HeadingPairs>
  <TitlesOfParts>
    <vt:vector size="6" baseType="lpstr">
      <vt:lpstr>1. Master</vt:lpstr>
      <vt:lpstr>1. White master</vt:lpstr>
      <vt:lpstr>2_Nokia White Master with headline</vt:lpstr>
      <vt:lpstr>RAN4-led topics in Rel-19: &lt;5MHz enhancements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lastModifiedBy>Matthew Baker</cp:lastModifiedBy>
  <cp:revision>3</cp:revision>
  <dcterms:created xsi:type="dcterms:W3CDTF">2023-02-07T12:57:47Z</dcterms:created>
  <dcterms:modified xsi:type="dcterms:W3CDTF">2023-12-04T12:15:15Z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e584ff06-341d-4115-8663-01ef8e784887</vt:lpwstr>
  </property>
  <property fmtid="{D5CDD505-2E9C-101B-9397-08002B2CF9AE}" pid="11" name="MediaServiceImageTags">
    <vt:lpwstr/>
  </property>
</Properties>
</file>