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6"/>
  </p:notesMasterIdLst>
  <p:sldIdLst>
    <p:sldId id="256" r:id="rId2"/>
    <p:sldId id="267" r:id="rId3"/>
    <p:sldId id="266" r:id="rId4"/>
    <p:sldId id="264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0EF1C4-6321-41AA-A623-43165B05298F}" v="1" dt="2023-12-01T16:09:27.168"/>
    <p1510:client id="{85511E7B-52E4-4B79-9E63-1780EE41E190}" v="1" dt="2023-12-01T19:56:06.610"/>
    <p1510:client id="{DB159D4A-2C08-4C75-983E-115EFFEA8DC5}" v="15" dt="2023-12-01T09:30:16.9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95" autoAdjust="0"/>
  </p:normalViewPr>
  <p:slideViewPr>
    <p:cSldViewPr snapToGrid="0">
      <p:cViewPr varScale="1">
        <p:scale>
          <a:sx n="96" d="100"/>
          <a:sy n="96" d="100"/>
        </p:scale>
        <p:origin x="15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rivastava, Rudraksh" userId="fa8d8efe-726d-4343-b11d-18d599bbefe4" providerId="ADAL" clId="{85511E7B-52E4-4B79-9E63-1780EE41E190}"/>
    <pc:docChg chg="addSld delSld modSld">
      <pc:chgData name="Shrivastava, Rudraksh" userId="fa8d8efe-726d-4343-b11d-18d599bbefe4" providerId="ADAL" clId="{85511E7B-52E4-4B79-9E63-1780EE41E190}" dt="2023-12-01T20:00:53.918" v="2" actId="20577"/>
      <pc:docMkLst>
        <pc:docMk/>
      </pc:docMkLst>
      <pc:sldChg chg="del">
        <pc:chgData name="Shrivastava, Rudraksh" userId="fa8d8efe-726d-4343-b11d-18d599bbefe4" providerId="ADAL" clId="{85511E7B-52E4-4B79-9E63-1780EE41E190}" dt="2023-12-01T19:56:09.600" v="1" actId="47"/>
        <pc:sldMkLst>
          <pc:docMk/>
          <pc:sldMk cId="2838960772" sldId="257"/>
        </pc:sldMkLst>
      </pc:sldChg>
      <pc:sldChg chg="modSp mod">
        <pc:chgData name="Shrivastava, Rudraksh" userId="fa8d8efe-726d-4343-b11d-18d599bbefe4" providerId="ADAL" clId="{85511E7B-52E4-4B79-9E63-1780EE41E190}" dt="2023-12-01T20:00:53.918" v="2" actId="20577"/>
        <pc:sldMkLst>
          <pc:docMk/>
          <pc:sldMk cId="2086785595" sldId="266"/>
        </pc:sldMkLst>
        <pc:spChg chg="mod">
          <ac:chgData name="Shrivastava, Rudraksh" userId="fa8d8efe-726d-4343-b11d-18d599bbefe4" providerId="ADAL" clId="{85511E7B-52E4-4B79-9E63-1780EE41E190}" dt="2023-12-01T20:00:53.918" v="2" actId="20577"/>
          <ac:spMkLst>
            <pc:docMk/>
            <pc:sldMk cId="2086785595" sldId="266"/>
            <ac:spMk id="128" creationId="{490BFD61-A29F-4039-91A4-087B0C79E6AE}"/>
          </ac:spMkLst>
        </pc:spChg>
      </pc:sldChg>
      <pc:sldChg chg="add">
        <pc:chgData name="Shrivastava, Rudraksh" userId="fa8d8efe-726d-4343-b11d-18d599bbefe4" providerId="ADAL" clId="{85511E7B-52E4-4B79-9E63-1780EE41E190}" dt="2023-12-01T19:56:06.609" v="0"/>
        <pc:sldMkLst>
          <pc:docMk/>
          <pc:sldMk cId="1457570894" sldId="26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DA733-02F8-4670-876C-B9C3A900345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BA0A8-8EC6-4C52-B55F-A17C31BEEE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3669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C55EF0CE-1B70-4033-9767-C3004529F867}" type="datetimeFigureOut">
              <a:rPr lang="ja-JP" altLang="en-US" smtClean="0"/>
              <a:pPr/>
              <a:t>2023/12/1</a:t>
            </a:fld>
            <a:endParaRPr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013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C55EF0CE-1B70-4033-9767-C3004529F867}" type="datetimeFigureOut">
              <a:rPr lang="ja-JP" altLang="en-US" smtClean="0"/>
              <a:pPr/>
              <a:t>2023/12/1</a:t>
            </a:fld>
            <a:endParaRPr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286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55EF0CE-1B70-4033-9767-C3004529F86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20A7-131F-41CB-8D55-41F63B81D63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72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C55EF0CE-1B70-4033-9767-C3004529F867}" type="datetimeFigureOut">
              <a:rPr lang="ja-JP" altLang="en-US" smtClean="0"/>
              <a:pPr/>
              <a:t>2023/12/1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6C0720A7-131F-41CB-8D55-41F63B81D634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3647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C55EF0CE-1B70-4033-9767-C3004529F86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6C0720A7-131F-41CB-8D55-41F63B81D63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107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C55EF0CE-1B70-4033-9767-C3004529F86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6C0720A7-131F-41CB-8D55-41F63B81D63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042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C55EF0CE-1B70-4033-9767-C3004529F86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6C0720A7-131F-41CB-8D55-41F63B81D63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539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88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23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C55EF0CE-1B70-4033-9767-C3004529F867}" type="datetimeFigureOut">
              <a:rPr lang="ja-JP" altLang="en-US" smtClean="0"/>
              <a:pPr/>
              <a:t>2023/12/1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6C0720A7-131F-41CB-8D55-41F63B81D634}" type="slidenum">
              <a:rPr lang="en-US" altLang="ja-JP" smtClean="0"/>
              <a:pPr/>
              <a:t>‹#›</a:t>
            </a:fld>
            <a:endParaRPr lang="en-US" altLang="ja-JP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baseline="0" dirty="0">
              <a:latin typeface="Calibri" panose="020F0502020204030204" pitchFamily="34" charset="0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943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Calibri" panose="020F0502020204030204" pitchFamily="34" charset="0"/>
          <a:ea typeface="メイリオ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588D7B5-5322-FC9D-50ED-C4E45044A7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3600" dirty="0"/>
              <a:t>On AI/ML For Air Interface in Rel 19</a:t>
            </a:r>
            <a:endParaRPr lang="ja-JP" altLang="en-US" sz="36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5F3B051-D5D6-673F-D253-72C42D5BA7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sz="2400" dirty="0"/>
              <a:t>Sharp</a:t>
            </a:r>
            <a:endParaRPr lang="ja-JP" altLang="en-US" sz="2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BAA8E4D-263B-8C98-4209-225828AE1F53}"/>
              </a:ext>
            </a:extLst>
          </p:cNvPr>
          <p:cNvSpPr txBox="1"/>
          <p:nvPr/>
        </p:nvSpPr>
        <p:spPr>
          <a:xfrm>
            <a:off x="233127" y="370005"/>
            <a:ext cx="45923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Calibri" panose="020F0502020204030204" pitchFamily="34" charset="0"/>
                <a:ea typeface="メイリオ" panose="020B0604030504040204" pitchFamily="50" charset="-128"/>
              </a:rPr>
              <a:t>3GPP TSG RAN Meeting #102</a:t>
            </a:r>
          </a:p>
          <a:p>
            <a:r>
              <a:rPr lang="en-US" altLang="ja-JP" b="1" dirty="0">
                <a:latin typeface="Calibri" panose="020F0502020204030204" pitchFamily="34" charset="0"/>
                <a:ea typeface="メイリオ" panose="020B0604030504040204" pitchFamily="50" charset="-128"/>
              </a:rPr>
              <a:t>Edinburgh, GB, December 11 – 15, 2023</a:t>
            </a:r>
          </a:p>
          <a:p>
            <a:r>
              <a:rPr lang="en-US" altLang="ja-JP" b="1" dirty="0">
                <a:latin typeface="Calibri" panose="020F0502020204030204" pitchFamily="34" charset="0"/>
                <a:ea typeface="メイリオ" panose="020B0604030504040204" pitchFamily="50" charset="-128"/>
              </a:rPr>
              <a:t>Agenda Item: 9.1.1.1</a:t>
            </a:r>
            <a:endParaRPr lang="ja-JP" altLang="en-US" b="1" dirty="0">
              <a:latin typeface="Calibri" panose="020F0502020204030204" pitchFamily="34" charset="0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BCA9E4A-5511-6056-5D90-F29A4CB758B4}"/>
              </a:ext>
            </a:extLst>
          </p:cNvPr>
          <p:cNvSpPr txBox="1"/>
          <p:nvPr/>
        </p:nvSpPr>
        <p:spPr>
          <a:xfrm>
            <a:off x="10517109" y="370005"/>
            <a:ext cx="12976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Calibri" panose="020F0502020204030204" pitchFamily="34" charset="0"/>
                <a:ea typeface="メイリオ" panose="020B0604030504040204" pitchFamily="50" charset="-128"/>
              </a:rPr>
              <a:t>RP-233318</a:t>
            </a:r>
            <a:endParaRPr lang="ja-JP" altLang="en-US" b="1" dirty="0">
              <a:latin typeface="Calibri" panose="020F0502020204030204" pitchFamily="34" charset="0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7452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035FB3E1-9BA3-12E9-5376-09220D104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Sharp’s vision </a:t>
            </a:r>
            <a:r>
              <a:rPr lang="en-GB" altLang="ja-JP" dirty="0"/>
              <a:t>for AI/ML for Air Interface in Rel-19</a:t>
            </a:r>
            <a:endParaRPr lang="ja-JP" altLang="en-US" dirty="0"/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C72B8995-5C60-4B78-88D1-D7596E63D61A}"/>
              </a:ext>
            </a:extLst>
          </p:cNvPr>
          <p:cNvSpPr/>
          <p:nvPr/>
        </p:nvSpPr>
        <p:spPr>
          <a:xfrm>
            <a:off x="9142855" y="6136304"/>
            <a:ext cx="11031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50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rescue worker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28B5DA-DE75-7879-AC0C-6A204CA7DD44}"/>
              </a:ext>
            </a:extLst>
          </p:cNvPr>
          <p:cNvSpPr txBox="1"/>
          <p:nvPr/>
        </p:nvSpPr>
        <p:spPr>
          <a:xfrm>
            <a:off x="255599" y="944768"/>
            <a:ext cx="1143778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Background</a:t>
            </a:r>
          </a:p>
          <a:p>
            <a:endParaRPr lang="en-US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In 3GPP Rel-18, 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A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study was performed on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AI/ML for NR air interface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led by RAN 1.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Study includes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a generic framework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for (Model ID/Functionality based) AI/ML model LCM and related procedures considering RAN1 identified use cases.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>
              <a:spcAft>
                <a:spcPts val="1200"/>
              </a:spcAft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T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hree 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initial 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use cases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identified to be studied by RAN1 are as follows: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C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SI feedback, </a:t>
            </a:r>
            <a:endParaRPr lang="en-US" sz="1600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B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eam management, and </a:t>
            </a:r>
            <a:endParaRPr lang="en-US" sz="1600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P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ositioning accuracy enhancements</a:t>
            </a:r>
          </a:p>
        </p:txBody>
      </p:sp>
    </p:spTree>
    <p:extLst>
      <p:ext uri="{BB962C8B-B14F-4D97-AF65-F5344CB8AC3E}">
        <p14:creationId xmlns:p14="http://schemas.microsoft.com/office/powerpoint/2010/main" val="1457570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035FB3E1-9BA3-12E9-5376-09220D104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Sharp’s vision </a:t>
            </a:r>
            <a:r>
              <a:rPr lang="en-GB" altLang="ja-JP" dirty="0"/>
              <a:t>for AI/ML for Air Interface in Rel-19</a:t>
            </a:r>
            <a:endParaRPr lang="ja-JP" altLang="en-US" dirty="0"/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C72B8995-5C60-4B78-88D1-D7596E63D61A}"/>
              </a:ext>
            </a:extLst>
          </p:cNvPr>
          <p:cNvSpPr/>
          <p:nvPr/>
        </p:nvSpPr>
        <p:spPr>
          <a:xfrm>
            <a:off x="9142855" y="6136304"/>
            <a:ext cx="11031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50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rescue worker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490BFD61-A29F-4039-91A4-087B0C79E6AE}"/>
              </a:ext>
            </a:extLst>
          </p:cNvPr>
          <p:cNvSpPr txBox="1"/>
          <p:nvPr/>
        </p:nvSpPr>
        <p:spPr>
          <a:xfrm>
            <a:off x="215843" y="944836"/>
            <a:ext cx="1128870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fi-FI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Proposals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i-FI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Support the initiation of a WI for AI/ML for air interface in Rel-19 considering the following aspects: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Support enhancements for AI/ML generic framework for model LCM including </a:t>
            </a:r>
            <a:r>
              <a:rPr lang="fi-FI" sz="160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model identification.</a:t>
            </a:r>
            <a:endParaRPr lang="fi-FI" sz="1600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Support non-3GPP-transparent model transfer of UE-sided models. 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Support enhanced procedures for AI/ML model performance monitoring and specify protocol and signaling mechanisms for the intended use-cases.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Support network controlled and UE autnomous (de) activation of AI/ML model(s) with an option to fallback to legacy procedures.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Single-sided models for BM, Positioning and CSI prediction can be supported (if recommended).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Two-sided models for use cases such as CSI prediction 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require additional effort and explanation on advantages and trade-off between implementation complexity and performance improvements</a:t>
            </a: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. 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Hence, do not pursue normative work on two-sided models for CSI prediction in Rel-19.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Support additional study on two-sided models.</a:t>
            </a:r>
            <a:endParaRPr lang="ja-JP" altLang="en-US" sz="1600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6785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125097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BeOriginal_16x9</Template>
  <TotalTime>1126</TotalTime>
  <Words>311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Yu Gothic</vt:lpstr>
      <vt:lpstr>Arial</vt:lpstr>
      <vt:lpstr>Calibri</vt:lpstr>
      <vt:lpstr>Wingdings</vt:lpstr>
      <vt:lpstr>Be Original.テーマ</vt:lpstr>
      <vt:lpstr>On AI/ML For Air Interface in Rel 19</vt:lpstr>
      <vt:lpstr>Sharp’s vision for AI/ML for Air Interface in Rel-19</vt:lpstr>
      <vt:lpstr>Sharp’s vision for AI/ML for Air Interface in Rel-19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横枕一成/課長</dc:creator>
  <cp:lastModifiedBy>Sharp (Rudraksh)</cp:lastModifiedBy>
  <cp:revision>59</cp:revision>
  <dcterms:created xsi:type="dcterms:W3CDTF">2023-11-27T12:54:15Z</dcterms:created>
  <dcterms:modified xsi:type="dcterms:W3CDTF">2023-12-01T20:00:54Z</dcterms:modified>
</cp:coreProperties>
</file>