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1122" r:id="rId5"/>
    <p:sldId id="1144" r:id="rId6"/>
    <p:sldId id="1142" r:id="rId7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7748"/>
    <a:srgbClr val="A8B400"/>
    <a:srgbClr val="00B0CA"/>
    <a:srgbClr val="5E2750"/>
    <a:srgbClr val="EB9700"/>
    <a:srgbClr val="FECB00"/>
    <a:srgbClr val="007C92"/>
    <a:srgbClr val="9C2AA0"/>
    <a:srgbClr val="54575A"/>
    <a:srgbClr val="EA23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2940" autoAdjust="0"/>
  </p:normalViewPr>
  <p:slideViewPr>
    <p:cSldViewPr snapToGrid="0" snapToObjects="1" showGuides="1">
      <p:cViewPr varScale="1">
        <p:scale>
          <a:sx n="105" d="100"/>
          <a:sy n="105" d="100"/>
        </p:scale>
        <p:origin x="1830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notesViewPr>
    <p:cSldViewPr snapToGrid="0" showGuides="1">
      <p:cViewPr>
        <p:scale>
          <a:sx n="125" d="100"/>
          <a:sy n="125" d="100"/>
        </p:scale>
        <p:origin x="3036" y="-198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ogo Martins, Vodafone" userId="05bb3809-d0fa-468e-89fe-7c07150cfdfc" providerId="ADAL" clId="{114FD9B3-D2B7-468D-A5F7-A9586DFD4E0C}"/>
    <pc:docChg chg="undo custSel modSld">
      <pc:chgData name="Diogo Martins, Vodafone" userId="05bb3809-d0fa-468e-89fe-7c07150cfdfc" providerId="ADAL" clId="{114FD9B3-D2B7-468D-A5F7-A9586DFD4E0C}" dt="2023-12-04T15:48:52.770" v="273" actId="20577"/>
      <pc:docMkLst>
        <pc:docMk/>
      </pc:docMkLst>
      <pc:sldChg chg="modSp mod modNotesTx">
        <pc:chgData name="Diogo Martins, Vodafone" userId="05bb3809-d0fa-468e-89fe-7c07150cfdfc" providerId="ADAL" clId="{114FD9B3-D2B7-468D-A5F7-A9586DFD4E0C}" dt="2023-12-04T15:37:45.602" v="272" actId="20577"/>
        <pc:sldMkLst>
          <pc:docMk/>
          <pc:sldMk cId="2432316416" sldId="1122"/>
        </pc:sldMkLst>
        <pc:spChg chg="mod">
          <ac:chgData name="Diogo Martins, Vodafone" userId="05bb3809-d0fa-468e-89fe-7c07150cfdfc" providerId="ADAL" clId="{114FD9B3-D2B7-468D-A5F7-A9586DFD4E0C}" dt="2023-11-30T14:05:34.105" v="211" actId="1076"/>
          <ac:spMkLst>
            <pc:docMk/>
            <pc:sldMk cId="2432316416" sldId="1122"/>
            <ac:spMk id="3" creationId="{00000000-0000-0000-0000-000000000000}"/>
          </ac:spMkLst>
        </pc:spChg>
        <pc:spChg chg="mod">
          <ac:chgData name="Diogo Martins, Vodafone" userId="05bb3809-d0fa-468e-89fe-7c07150cfdfc" providerId="ADAL" clId="{114FD9B3-D2B7-468D-A5F7-A9586DFD4E0C}" dt="2023-12-04T15:37:45.602" v="272" actId="20577"/>
          <ac:spMkLst>
            <pc:docMk/>
            <pc:sldMk cId="2432316416" sldId="1122"/>
            <ac:spMk id="5" creationId="{FCFA13AE-2FB6-4892-A661-6D4174B886BD}"/>
          </ac:spMkLst>
        </pc:spChg>
      </pc:sldChg>
      <pc:sldChg chg="modSp mod">
        <pc:chgData name="Diogo Martins, Vodafone" userId="05bb3809-d0fa-468e-89fe-7c07150cfdfc" providerId="ADAL" clId="{114FD9B3-D2B7-468D-A5F7-A9586DFD4E0C}" dt="2023-12-04T15:48:52.770" v="273" actId="20577"/>
        <pc:sldMkLst>
          <pc:docMk/>
          <pc:sldMk cId="851141593" sldId="1144"/>
        </pc:sldMkLst>
        <pc:spChg chg="mod">
          <ac:chgData name="Diogo Martins, Vodafone" userId="05bb3809-d0fa-468e-89fe-7c07150cfdfc" providerId="ADAL" clId="{114FD9B3-D2B7-468D-A5F7-A9586DFD4E0C}" dt="2023-11-30T11:27:39.651" v="198" actId="20577"/>
          <ac:spMkLst>
            <pc:docMk/>
            <pc:sldMk cId="851141593" sldId="1144"/>
            <ac:spMk id="4" creationId="{FDB4F399-84D2-4757-FA7A-7F80A520519D}"/>
          </ac:spMkLst>
        </pc:spChg>
        <pc:spChg chg="mod">
          <ac:chgData name="Diogo Martins, Vodafone" userId="05bb3809-d0fa-468e-89fe-7c07150cfdfc" providerId="ADAL" clId="{114FD9B3-D2B7-468D-A5F7-A9586DFD4E0C}" dt="2023-12-04T15:48:52.770" v="273" actId="20577"/>
          <ac:spMkLst>
            <pc:docMk/>
            <pc:sldMk cId="851141593" sldId="1144"/>
            <ac:spMk id="5" creationId="{3CB1741B-B312-1BCE-0715-B745831F384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04/12/2023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04/12/2023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6310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7498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6319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11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93942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650" r:id="rId2"/>
    <p:sldLayoutId id="2147483659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897923" y="2995070"/>
            <a:ext cx="3465377" cy="258259"/>
          </a:xfrm>
        </p:spPr>
        <p:txBody>
          <a:bodyPr/>
          <a:lstStyle/>
          <a:p>
            <a:pPr algn="ctr"/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Views on LP-WUS/WUR 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</a:rPr>
              <a:t>for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R19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5" y="220346"/>
            <a:ext cx="88931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#102					RP-233291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Edinburgh, Scotland, 11-15 December 2023</a:t>
            </a:r>
          </a:p>
          <a:p>
            <a:pPr hangingPunct="0">
              <a:spcAft>
                <a:spcPts val="9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Source: Vodafone</a:t>
            </a:r>
            <a:endParaRPr lang="en-GB" sz="1800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Agenda Item: 9.1.1.6</a:t>
            </a:r>
          </a:p>
          <a:p>
            <a:pPr hangingPunct="0">
              <a:spcAft>
                <a:spcPts val="900"/>
              </a:spcAft>
            </a:pP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31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50ED7-0251-6E72-F6B4-E4640ADD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205979"/>
            <a:ext cx="6538913" cy="290208"/>
          </a:xfrm>
        </p:spPr>
        <p:txBody>
          <a:bodyPr/>
          <a:lstStyle/>
          <a:p>
            <a:r>
              <a:rPr lang="pt-PT" dirty="0" err="1"/>
              <a:t>Condition</a:t>
            </a:r>
            <a:r>
              <a:rPr lang="pt-PT" dirty="0"/>
              <a:t> to </a:t>
            </a:r>
            <a:r>
              <a:rPr lang="pt-PT" dirty="0" err="1"/>
              <a:t>start</a:t>
            </a:r>
            <a:r>
              <a:rPr lang="pt-PT" dirty="0"/>
              <a:t> </a:t>
            </a:r>
            <a:r>
              <a:rPr lang="pt-PT" dirty="0" err="1"/>
              <a:t>the</a:t>
            </a:r>
            <a:r>
              <a:rPr lang="pt-PT" dirty="0"/>
              <a:t> </a:t>
            </a:r>
            <a:r>
              <a:rPr lang="pt-PT" dirty="0" err="1"/>
              <a:t>Work</a:t>
            </a:r>
            <a:r>
              <a:rPr lang="pt-PT" dirty="0"/>
              <a:t> Item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47D106-25A2-5DD5-E746-92B952D93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F399-84D2-4757-FA7A-7F80A520519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0825" y="582834"/>
            <a:ext cx="8678430" cy="4187949"/>
          </a:xfrm>
        </p:spPr>
        <p:txBody>
          <a:bodyPr/>
          <a:lstStyle/>
          <a:p>
            <a:r>
              <a:rPr lang="en-GB" dirty="0"/>
              <a:t>A decision on the waveform should be done in RAN#102. Not doing the down-selection at the TSG level will just postpone the same decision at the WG level. </a:t>
            </a:r>
          </a:p>
          <a:p>
            <a:r>
              <a:rPr lang="en-GB" dirty="0"/>
              <a:t>Single waveform, either OOK- or OFDM-based is our preference. Harmonized design of the LP-WUS waveform (</a:t>
            </a:r>
            <a:r>
              <a:rPr lang="en-US" dirty="0"/>
              <a:t>Waveform-option-3</a:t>
            </a:r>
            <a:r>
              <a:rPr lang="en-GB" dirty="0"/>
              <a:t>) </a:t>
            </a:r>
            <a:r>
              <a:rPr lang="en-GB" u="sng" dirty="0">
                <a:solidFill>
                  <a:srgbClr val="FF0000"/>
                </a:solidFill>
              </a:rPr>
              <a:t>is not preferred</a:t>
            </a:r>
            <a:r>
              <a:rPr lang="en-GB" dirty="0"/>
              <a:t> for the following reasons:</a:t>
            </a:r>
          </a:p>
          <a:p>
            <a:pPr lvl="1"/>
            <a:r>
              <a:rPr lang="en-GB" dirty="0"/>
              <a:t>Completely different receiver implementations for the same application, requiring different network handling.</a:t>
            </a:r>
          </a:p>
          <a:p>
            <a:pPr lvl="1"/>
            <a:r>
              <a:rPr lang="en-GB" dirty="0"/>
              <a:t>Transmission of extra signals for mobiles that may not require it </a:t>
            </a:r>
            <a:r>
              <a:rPr lang="en-GB" dirty="0" err="1"/>
              <a:t>i.e</a:t>
            </a:r>
            <a:r>
              <a:rPr lang="en-GB" dirty="0"/>
              <a:t> transmission of LP-SS regardless if there are OOK-based receiver UEs within the network or not.</a:t>
            </a:r>
          </a:p>
          <a:p>
            <a:pPr lvl="1"/>
            <a:r>
              <a:rPr lang="en-GB" dirty="0"/>
              <a:t>Fragmentation of the economies of scale to deploy this framework.</a:t>
            </a:r>
          </a:p>
          <a:p>
            <a:r>
              <a:rPr lang="en-GB" dirty="0"/>
              <a:t>If harmonized design is selected , the specified UE shall support both OOK and OFDM based waveforms i.e. the UE should be able to process both OOK and OFDM based waveforms.</a:t>
            </a:r>
          </a:p>
          <a:p>
            <a:pPr lvl="1"/>
            <a:r>
              <a:rPr lang="en-GB" dirty="0"/>
              <a:t>The UE should be able to perform synchronization on both LP-SS and SSB, following the network configuration.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B1741B-B312-1BCE-0715-B745831F3841}"/>
              </a:ext>
            </a:extLst>
          </p:cNvPr>
          <p:cNvSpPr txBox="1"/>
          <p:nvPr/>
        </p:nvSpPr>
        <p:spPr>
          <a:xfrm>
            <a:off x="125412" y="3965530"/>
            <a:ext cx="8893175" cy="59513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pt-PT" dirty="0" err="1">
                <a:solidFill>
                  <a:srgbClr val="FF0000"/>
                </a:solidFill>
                <a:latin typeface="Vodafone Rg" pitchFamily="34" charset="0"/>
              </a:rPr>
              <a:t>We</a:t>
            </a:r>
            <a:r>
              <a:rPr lang="pt-PT" dirty="0">
                <a:solidFill>
                  <a:srgbClr val="FF0000"/>
                </a:solidFill>
                <a:latin typeface="Vodafone Rg" pitchFamily="34" charset="0"/>
              </a:rPr>
              <a:t> </a:t>
            </a:r>
            <a:r>
              <a:rPr lang="pt-PT" dirty="0" err="1">
                <a:solidFill>
                  <a:srgbClr val="FF0000"/>
                </a:solidFill>
                <a:latin typeface="Vodafone Rg" pitchFamily="34" charset="0"/>
              </a:rPr>
              <a:t>prefer</a:t>
            </a:r>
            <a:r>
              <a:rPr lang="pt-PT" dirty="0">
                <a:solidFill>
                  <a:srgbClr val="FF0000"/>
                </a:solidFill>
                <a:latin typeface="Vodafone Rg" pitchFamily="34" charset="0"/>
              </a:rPr>
              <a:t> to </a:t>
            </a:r>
            <a:r>
              <a:rPr lang="pt-PT" dirty="0" err="1">
                <a:solidFill>
                  <a:srgbClr val="FF0000"/>
                </a:solidFill>
                <a:latin typeface="Vodafone Rg" pitchFamily="34" charset="0"/>
              </a:rPr>
              <a:t>start</a:t>
            </a:r>
            <a:r>
              <a:rPr lang="pt-PT" dirty="0">
                <a:solidFill>
                  <a:srgbClr val="FF0000"/>
                </a:solidFill>
                <a:latin typeface="Vodafone Rg" pitchFamily="34" charset="0"/>
              </a:rPr>
              <a:t> </a:t>
            </a:r>
            <a:r>
              <a:rPr lang="pt-PT" dirty="0" err="1">
                <a:solidFill>
                  <a:srgbClr val="FF0000"/>
                </a:solidFill>
                <a:latin typeface="Vodafone Rg" pitchFamily="34" charset="0"/>
              </a:rPr>
              <a:t>the</a:t>
            </a:r>
            <a:r>
              <a:rPr lang="pt-PT" dirty="0">
                <a:solidFill>
                  <a:srgbClr val="FF0000"/>
                </a:solidFill>
                <a:latin typeface="Vodafone Rg" pitchFamily="34" charset="0"/>
              </a:rPr>
              <a:t> </a:t>
            </a:r>
            <a:r>
              <a:rPr lang="pt-PT" dirty="0" err="1">
                <a:solidFill>
                  <a:srgbClr val="FF0000"/>
                </a:solidFill>
                <a:latin typeface="Vodafone Rg" pitchFamily="34" charset="0"/>
              </a:rPr>
              <a:t>work</a:t>
            </a:r>
            <a:r>
              <a:rPr lang="pt-PT" dirty="0">
                <a:solidFill>
                  <a:srgbClr val="FF0000"/>
                </a:solidFill>
                <a:latin typeface="Vodafone Rg" pitchFamily="34" charset="0"/>
              </a:rPr>
              <a:t> item </a:t>
            </a:r>
            <a:r>
              <a:rPr lang="pt-PT" b="1" dirty="0">
                <a:solidFill>
                  <a:srgbClr val="FF0000"/>
                </a:solidFill>
                <a:latin typeface="Vodafone Rg" pitchFamily="34" charset="0"/>
              </a:rPr>
              <a:t>ONLY</a:t>
            </a:r>
            <a:r>
              <a:rPr lang="pt-PT" dirty="0">
                <a:solidFill>
                  <a:srgbClr val="FF0000"/>
                </a:solidFill>
                <a:latin typeface="Vodafone Rg" pitchFamily="34" charset="0"/>
              </a:rPr>
              <a:t> </a:t>
            </a:r>
            <a:r>
              <a:rPr lang="pt-PT" dirty="0" err="1">
                <a:solidFill>
                  <a:srgbClr val="FF0000"/>
                </a:solidFill>
                <a:latin typeface="Vodafone Rg" pitchFamily="34" charset="0"/>
              </a:rPr>
              <a:t>when</a:t>
            </a:r>
            <a:r>
              <a:rPr lang="pt-PT" dirty="0">
                <a:solidFill>
                  <a:srgbClr val="FF0000"/>
                </a:solidFill>
                <a:latin typeface="Vodafone Rg" pitchFamily="34" charset="0"/>
              </a:rPr>
              <a:t> </a:t>
            </a:r>
            <a:r>
              <a:rPr lang="pt-PT" dirty="0" err="1">
                <a:solidFill>
                  <a:srgbClr val="FF0000"/>
                </a:solidFill>
                <a:latin typeface="Vodafone Rg" pitchFamily="34" charset="0"/>
              </a:rPr>
              <a:t>the</a:t>
            </a:r>
            <a:r>
              <a:rPr lang="pt-PT" dirty="0">
                <a:solidFill>
                  <a:srgbClr val="FF0000"/>
                </a:solidFill>
                <a:latin typeface="Vodafone Rg" pitchFamily="34" charset="0"/>
              </a:rPr>
              <a:t> </a:t>
            </a:r>
            <a:r>
              <a:rPr lang="pt-PT" dirty="0" err="1">
                <a:solidFill>
                  <a:srgbClr val="FF0000"/>
                </a:solidFill>
                <a:latin typeface="Vodafone Rg" pitchFamily="34" charset="0"/>
              </a:rPr>
              <a:t>decision</a:t>
            </a:r>
            <a:r>
              <a:rPr lang="pt-PT" dirty="0">
                <a:solidFill>
                  <a:srgbClr val="FF0000"/>
                </a:solidFill>
                <a:latin typeface="Vodafone Rg" pitchFamily="34" charset="0"/>
              </a:rPr>
              <a:t> </a:t>
            </a:r>
            <a:r>
              <a:rPr lang="pt-PT" dirty="0" err="1">
                <a:solidFill>
                  <a:srgbClr val="FF0000"/>
                </a:solidFill>
                <a:latin typeface="Vodafone Rg" pitchFamily="34" charset="0"/>
              </a:rPr>
              <a:t>about</a:t>
            </a:r>
            <a:r>
              <a:rPr lang="pt-PT" dirty="0">
                <a:solidFill>
                  <a:srgbClr val="FF0000"/>
                </a:solidFill>
                <a:latin typeface="Vodafone Rg" pitchFamily="34" charset="0"/>
              </a:rPr>
              <a:t> </a:t>
            </a:r>
            <a:r>
              <a:rPr lang="pt-PT" dirty="0" err="1">
                <a:solidFill>
                  <a:srgbClr val="FF0000"/>
                </a:solidFill>
                <a:latin typeface="Vodafone Rg" pitchFamily="34" charset="0"/>
              </a:rPr>
              <a:t>the</a:t>
            </a:r>
            <a:r>
              <a:rPr lang="pt-PT" dirty="0">
                <a:solidFill>
                  <a:srgbClr val="FF0000"/>
                </a:solidFill>
                <a:latin typeface="Vodafone Rg" pitchFamily="34" charset="0"/>
              </a:rPr>
              <a:t> </a:t>
            </a:r>
            <a:r>
              <a:rPr lang="pt-PT" dirty="0" err="1">
                <a:solidFill>
                  <a:srgbClr val="FF0000"/>
                </a:solidFill>
                <a:latin typeface="Vodafone Rg" pitchFamily="34" charset="0"/>
              </a:rPr>
              <a:t>waveform</a:t>
            </a:r>
            <a:r>
              <a:rPr lang="pt-PT" dirty="0">
                <a:solidFill>
                  <a:srgbClr val="FF0000"/>
                </a:solidFill>
                <a:latin typeface="Vodafone Rg" pitchFamily="34" charset="0"/>
              </a:rPr>
              <a:t> </a:t>
            </a:r>
            <a:r>
              <a:rPr lang="pt-PT" dirty="0" err="1">
                <a:solidFill>
                  <a:srgbClr val="FF0000"/>
                </a:solidFill>
                <a:latin typeface="Vodafone Rg" pitchFamily="34" charset="0"/>
              </a:rPr>
              <a:t>selection</a:t>
            </a:r>
            <a:r>
              <a:rPr lang="pt-PT" dirty="0">
                <a:solidFill>
                  <a:srgbClr val="FF0000"/>
                </a:solidFill>
                <a:latin typeface="Vodafone Rg" pitchFamily="34" charset="0"/>
              </a:rPr>
              <a:t> </a:t>
            </a:r>
            <a:r>
              <a:rPr lang="pt-PT" dirty="0" err="1">
                <a:solidFill>
                  <a:srgbClr val="FF0000"/>
                </a:solidFill>
                <a:latin typeface="Vodafone Rg" pitchFamily="34" charset="0"/>
              </a:rPr>
              <a:t>is</a:t>
            </a:r>
            <a:r>
              <a:rPr lang="pt-PT" dirty="0">
                <a:solidFill>
                  <a:srgbClr val="FF0000"/>
                </a:solidFill>
                <a:latin typeface="Vodafone Rg" pitchFamily="34" charset="0"/>
              </a:rPr>
              <a:t> </a:t>
            </a:r>
            <a:r>
              <a:rPr lang="pt-PT" dirty="0" err="1">
                <a:solidFill>
                  <a:srgbClr val="FF0000"/>
                </a:solidFill>
                <a:latin typeface="Vodafone Rg" pitchFamily="34" charset="0"/>
              </a:rPr>
              <a:t>completed</a:t>
            </a:r>
            <a:r>
              <a:rPr lang="pt-PT" dirty="0">
                <a:solidFill>
                  <a:srgbClr val="FF0000"/>
                </a:solidFill>
                <a:latin typeface="Vodafone Rg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51141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307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3291C30C465443A43FFAF0D869B11A" ma:contentTypeVersion="16" ma:contentTypeDescription="Create a new document." ma:contentTypeScope="" ma:versionID="7aa1b3738a020d7b320c8dcd2149493a">
  <xsd:schema xmlns:xsd="http://www.w3.org/2001/XMLSchema" xmlns:xs="http://www.w3.org/2001/XMLSchema" xmlns:p="http://schemas.microsoft.com/office/2006/metadata/properties" xmlns:ns1="http://schemas.microsoft.com/sharepoint/v3" xmlns:ns3="b78ce9eb-5c7b-4813-a240-715ccd771d3b" xmlns:ns4="e0e1a830-3b82-4cc4-a11a-753d0d76b11c" targetNamespace="http://schemas.microsoft.com/office/2006/metadata/properties" ma:root="true" ma:fieldsID="b9931577aef3e49fed0fe9eff6e8e35b" ns1:_="" ns3:_="" ns4:_="">
    <xsd:import namespace="http://schemas.microsoft.com/sharepoint/v3"/>
    <xsd:import namespace="b78ce9eb-5c7b-4813-a240-715ccd771d3b"/>
    <xsd:import namespace="e0e1a830-3b82-4cc4-a11a-753d0d76b11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1:_ip_UnifiedCompliancePolicyProperties" minOccurs="0"/>
                <xsd:element ref="ns1:_ip_UnifiedCompliancePolicyUIActio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8ce9eb-5c7b-4813-a240-715ccd771d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e1a830-3b82-4cc4-a11a-753d0d76b11c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CA8D8296-BD81-4103-BEFD-08C726770E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44975D8-4AD8-41F2-B439-EBD08D2807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8ce9eb-5c7b-4813-a240-715ccd771d3b"/>
    <ds:schemaRef ds:uri="e0e1a830-3b82-4cc4-a11a-753d0d76b1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56295F6-C90E-48B1-8773-83D33EC1D73D}">
  <ds:schemaRefs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microsoft.com/office/2006/metadata/properties"/>
    <ds:schemaRef ds:uri="http://schemas.microsoft.com/sharepoint/v3"/>
    <ds:schemaRef ds:uri="b78ce9eb-5c7b-4813-a240-715ccd771d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e0e1a830-3b82-4cc4-a11a-753d0d76b11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Vodafone_Template_16x9</Template>
  <TotalTime>0</TotalTime>
  <Words>233</Words>
  <Application>Microsoft Office PowerPoint</Application>
  <PresentationFormat>On-screen Show (16:9)</PresentationFormat>
  <Paragraphs>20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Times New Roman</vt:lpstr>
      <vt:lpstr>Vodafone Rg</vt:lpstr>
      <vt:lpstr>Wingdings</vt:lpstr>
      <vt:lpstr>Vodafone</vt:lpstr>
      <vt:lpstr>Views on LP-WUS/WUR for R19</vt:lpstr>
      <vt:lpstr>Condition to start the Work Item</vt:lpstr>
      <vt:lpstr>Thank you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on one line</dc:title>
  <dc:creator>Pudney, Chris, Vodafone Group 42</dc:creator>
  <cp:lastModifiedBy>Diogo Martins, Vodafone</cp:lastModifiedBy>
  <cp:revision>73</cp:revision>
  <cp:lastPrinted>2011-08-30T12:20:26Z</cp:lastPrinted>
  <dcterms:created xsi:type="dcterms:W3CDTF">2021-03-11T12:21:06Z</dcterms:created>
  <dcterms:modified xsi:type="dcterms:W3CDTF">2023-12-04T15:49:01Z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0x010100563291C30C465443A43FFAF0D869B11A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2023-09-04T13:14:22Z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dd156b98-bfd8-4bfb-897a-893dd8b448a8</vt:lpwstr>
  </property>
  <property fmtid="{D5CDD505-2E9C-101B-9397-08002B2CF9AE}" pid="10" name="MSIP_Label_17da11e7-ad83-4459-98c6-12a88e2eac78_ContentBits">
    <vt:lpwstr>0</vt:lpwstr>
  </property>
</Properties>
</file>