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1122" r:id="rId5"/>
    <p:sldId id="1144" r:id="rId6"/>
    <p:sldId id="1142" r:id="rId7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748"/>
    <a:srgbClr val="A8B400"/>
    <a:srgbClr val="00B0CA"/>
    <a:srgbClr val="5E2750"/>
    <a:srgbClr val="EB9700"/>
    <a:srgbClr val="FECB00"/>
    <a:srgbClr val="007C92"/>
    <a:srgbClr val="9C2AA0"/>
    <a:srgbClr val="54575A"/>
    <a:srgbClr val="EA23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2940" autoAdjust="0"/>
  </p:normalViewPr>
  <p:slideViewPr>
    <p:cSldViewPr snapToGrid="0" snapToObjects="1" showGuides="1">
      <p:cViewPr varScale="1">
        <p:scale>
          <a:sx n="105" d="100"/>
          <a:sy n="105" d="100"/>
        </p:scale>
        <p:origin x="1830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5" d="100"/>
        <a:sy n="65" d="100"/>
      </p:scale>
      <p:origin x="0" y="0"/>
    </p:cViewPr>
  </p:sorterViewPr>
  <p:notesViewPr>
    <p:cSldViewPr snapToGrid="0" showGuides="1">
      <p:cViewPr>
        <p:scale>
          <a:sx n="125" d="100"/>
          <a:sy n="125" d="100"/>
        </p:scale>
        <p:origin x="3036" y="-198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ogo Martins, Vodafone" userId="05bb3809-d0fa-468e-89fe-7c07150cfdfc" providerId="ADAL" clId="{AD7CC6D9-7EC3-4A47-8595-3DE229CA698C}"/>
    <pc:docChg chg="undo custSel modSld">
      <pc:chgData name="Diogo Martins, Vodafone" userId="05bb3809-d0fa-468e-89fe-7c07150cfdfc" providerId="ADAL" clId="{AD7CC6D9-7EC3-4A47-8595-3DE229CA698C}" dt="2023-12-04T15:44:06.611" v="229" actId="6549"/>
      <pc:docMkLst>
        <pc:docMk/>
      </pc:docMkLst>
      <pc:sldChg chg="modSp mod">
        <pc:chgData name="Diogo Martins, Vodafone" userId="05bb3809-d0fa-468e-89fe-7c07150cfdfc" providerId="ADAL" clId="{AD7CC6D9-7EC3-4A47-8595-3DE229CA698C}" dt="2023-12-04T15:36:58.843" v="129" actId="20577"/>
        <pc:sldMkLst>
          <pc:docMk/>
          <pc:sldMk cId="2432316416" sldId="1122"/>
        </pc:sldMkLst>
        <pc:spChg chg="mod">
          <ac:chgData name="Diogo Martins, Vodafone" userId="05bb3809-d0fa-468e-89fe-7c07150cfdfc" providerId="ADAL" clId="{AD7CC6D9-7EC3-4A47-8595-3DE229CA698C}" dt="2023-12-04T15:36:58.843" v="129" actId="20577"/>
          <ac:spMkLst>
            <pc:docMk/>
            <pc:sldMk cId="2432316416" sldId="1122"/>
            <ac:spMk id="5" creationId="{FCFA13AE-2FB6-4892-A661-6D4174B886BD}"/>
          </ac:spMkLst>
        </pc:spChg>
      </pc:sldChg>
      <pc:sldChg chg="modSp mod">
        <pc:chgData name="Diogo Martins, Vodafone" userId="05bb3809-d0fa-468e-89fe-7c07150cfdfc" providerId="ADAL" clId="{AD7CC6D9-7EC3-4A47-8595-3DE229CA698C}" dt="2023-12-04T15:44:06.611" v="229" actId="6549"/>
        <pc:sldMkLst>
          <pc:docMk/>
          <pc:sldMk cId="851141593" sldId="1144"/>
        </pc:sldMkLst>
        <pc:spChg chg="mod">
          <ac:chgData name="Diogo Martins, Vodafone" userId="05bb3809-d0fa-468e-89fe-7c07150cfdfc" providerId="ADAL" clId="{AD7CC6D9-7EC3-4A47-8595-3DE229CA698C}" dt="2023-12-04T15:44:06.611" v="229" actId="6549"/>
          <ac:spMkLst>
            <pc:docMk/>
            <pc:sldMk cId="851141593" sldId="1144"/>
            <ac:spMk id="4" creationId="{FDB4F399-84D2-4757-FA7A-7F80A520519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04/12/2023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04/12/2023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7498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611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93942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650" r:id="rId2"/>
    <p:sldLayoutId id="2147483659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2108488" y="2995070"/>
            <a:ext cx="2747530" cy="258259"/>
          </a:xfrm>
        </p:spPr>
        <p:txBody>
          <a:bodyPr/>
          <a:lstStyle/>
          <a:p>
            <a:pPr algn="ctr"/>
            <a:r>
              <a:rPr lang="en-GB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Views on NES in R19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01735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#102					RP-233289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11-15 December 2023</a:t>
            </a:r>
          </a:p>
          <a:p>
            <a:pPr hangingPunct="0">
              <a:spcAft>
                <a:spcPts val="9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 Vodafone</a:t>
            </a:r>
          </a:p>
          <a:p>
            <a:pPr hangingPunct="0">
              <a:spcAft>
                <a:spcPts val="9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 9.1.1.5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50ED7-0251-6E72-F6B4-E4640ADD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825" y="205979"/>
            <a:ext cx="6538913" cy="290208"/>
          </a:xfrm>
        </p:spPr>
        <p:txBody>
          <a:bodyPr/>
          <a:lstStyle/>
          <a:p>
            <a:r>
              <a:rPr lang="pt-PT" dirty="0" err="1"/>
              <a:t>Important</a:t>
            </a:r>
            <a:r>
              <a:rPr lang="pt-PT" dirty="0"/>
              <a:t> </a:t>
            </a:r>
            <a:r>
              <a:rPr lang="pt-PT" dirty="0" err="1"/>
              <a:t>points</a:t>
            </a:r>
            <a:r>
              <a:rPr lang="pt-PT" dirty="0"/>
              <a:t> </a:t>
            </a:r>
            <a:r>
              <a:rPr lang="pt-PT" dirty="0" err="1"/>
              <a:t>on</a:t>
            </a:r>
            <a:r>
              <a:rPr lang="pt-PT" dirty="0"/>
              <a:t> </a:t>
            </a:r>
            <a:r>
              <a:rPr lang="pt-PT" dirty="0" err="1"/>
              <a:t>the</a:t>
            </a:r>
            <a:r>
              <a:rPr lang="pt-PT" dirty="0"/>
              <a:t> Rel-19 NES </a:t>
            </a:r>
            <a:r>
              <a:rPr lang="pt-PT" dirty="0" err="1"/>
              <a:t>Work</a:t>
            </a:r>
            <a:r>
              <a:rPr lang="pt-PT" dirty="0"/>
              <a:t> Item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47D106-25A2-5DD5-E746-92B952D9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B4F399-84D2-4757-FA7A-7F80A520519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50825" y="582834"/>
            <a:ext cx="8678430" cy="3977832"/>
          </a:xfrm>
        </p:spPr>
        <p:txBody>
          <a:bodyPr/>
          <a:lstStyle/>
          <a:p>
            <a:pPr algn="just"/>
            <a:r>
              <a:rPr lang="en-GB" dirty="0"/>
              <a:t>In Rel-18 work item, most of the techniques specified aimed to reduce power consumption in light loaded scenarios. For Rel-19 we prefer techniques that focus on medium to high-load scenarios, for both single and multicarrier: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1400" dirty="0"/>
              <a:t>Single carrier: currently implemented energy saving techniques mean that if we have X+1 light/medium loaded carriers, we shut down 1 or more carriers to leave X medium/heavily loaded carriers. Typically the remaining carriers are on the low frequency bands and FDD, and the UE is not using CA.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en-GB" sz="1400" dirty="0"/>
              <a:t>Multicarrier: in a heavily loaded cell sector, techniques that save power when using CA are beneficial.</a:t>
            </a:r>
            <a:endParaRPr lang="en-GB" dirty="0"/>
          </a:p>
          <a:p>
            <a:pPr algn="just"/>
            <a:r>
              <a:rPr lang="en-GB" dirty="0"/>
              <a:t>The focus on the Rel-19 content should then be the following:</a:t>
            </a:r>
          </a:p>
          <a:p>
            <a:pPr lvl="1" algn="just"/>
            <a:r>
              <a:rPr lang="en-GB" b="1" dirty="0"/>
              <a:t>1</a:t>
            </a:r>
            <a:r>
              <a:rPr lang="en-GB" b="1" baseline="30000" dirty="0"/>
              <a:t>st</a:t>
            </a:r>
            <a:r>
              <a:rPr lang="en-GB" b="1" dirty="0"/>
              <a:t> objective: </a:t>
            </a:r>
            <a:r>
              <a:rPr lang="en-GB" dirty="0"/>
              <a:t>Support on-demand SSB </a:t>
            </a:r>
            <a:r>
              <a:rPr lang="en-GB" dirty="0" err="1"/>
              <a:t>SCell</a:t>
            </a:r>
            <a:r>
              <a:rPr lang="en-GB" dirty="0"/>
              <a:t> operation for UEs in connected mode with inter-band CA. </a:t>
            </a:r>
          </a:p>
          <a:p>
            <a:pPr lvl="1" algn="just"/>
            <a:r>
              <a:rPr lang="en-GB" b="1" dirty="0"/>
              <a:t>2</a:t>
            </a:r>
            <a:r>
              <a:rPr lang="en-GB" b="1" baseline="30000" dirty="0"/>
              <a:t>nd</a:t>
            </a:r>
            <a:r>
              <a:rPr lang="en-GB" b="1" dirty="0"/>
              <a:t> objective: </a:t>
            </a:r>
            <a:r>
              <a:rPr lang="en-GB" dirty="0"/>
              <a:t>Techniques that can work in multicarrier scenarios such as idle mode enhancements based on absence of SIB1 and SSB on non-anchor cell. </a:t>
            </a:r>
          </a:p>
          <a:p>
            <a:pPr lvl="1" algn="just"/>
            <a:r>
              <a:rPr lang="en-GB" b="1" dirty="0"/>
              <a:t>3</a:t>
            </a:r>
            <a:r>
              <a:rPr lang="en-GB" b="1" baseline="30000" dirty="0"/>
              <a:t>rd</a:t>
            </a:r>
            <a:r>
              <a:rPr lang="en-GB" b="1" dirty="0"/>
              <a:t> objective: </a:t>
            </a:r>
            <a:r>
              <a:rPr lang="en-GB" dirty="0"/>
              <a:t>Extension of the power domain techniques D2 - D5 studied in R18.</a:t>
            </a:r>
          </a:p>
          <a:p>
            <a:pPr algn="just"/>
            <a:r>
              <a:rPr lang="en-GB" dirty="0"/>
              <a:t>In the SID/WID, the Rel-19 techniques should clearly identify the load scenario(s) they are intended for.</a:t>
            </a:r>
          </a:p>
          <a:p>
            <a:pPr marL="0" indent="0">
              <a:buNone/>
            </a:pPr>
            <a:endParaRPr lang="en-GB" sz="1050" dirty="0"/>
          </a:p>
          <a:p>
            <a:pPr marL="0" indent="0">
              <a:buNone/>
            </a:pPr>
            <a:endParaRPr lang="en-GB" sz="8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B1741B-B312-1BCE-0715-B745831F3841}"/>
              </a:ext>
            </a:extLst>
          </p:cNvPr>
          <p:cNvSpPr txBox="1"/>
          <p:nvPr/>
        </p:nvSpPr>
        <p:spPr>
          <a:xfrm>
            <a:off x="125412" y="3965530"/>
            <a:ext cx="8893175" cy="595136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0" indent="0" algn="ctr">
              <a:buFont typeface="Arial" pitchFamily="34" charset="0"/>
              <a:buNone/>
            </a:pPr>
            <a:endParaRPr lang="pt-PT" dirty="0">
              <a:solidFill>
                <a:srgbClr val="FF0000"/>
              </a:solidFill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1141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3291C30C465443A43FFAF0D869B11A" ma:contentTypeVersion="16" ma:contentTypeDescription="Create a new document." ma:contentTypeScope="" ma:versionID="7aa1b3738a020d7b320c8dcd2149493a">
  <xsd:schema xmlns:xsd="http://www.w3.org/2001/XMLSchema" xmlns:xs="http://www.w3.org/2001/XMLSchema" xmlns:p="http://schemas.microsoft.com/office/2006/metadata/properties" xmlns:ns1="http://schemas.microsoft.com/sharepoint/v3" xmlns:ns3="b78ce9eb-5c7b-4813-a240-715ccd771d3b" xmlns:ns4="e0e1a830-3b82-4cc4-a11a-753d0d76b11c" targetNamespace="http://schemas.microsoft.com/office/2006/metadata/properties" ma:root="true" ma:fieldsID="b9931577aef3e49fed0fe9eff6e8e35b" ns1:_="" ns3:_="" ns4:_="">
    <xsd:import namespace="http://schemas.microsoft.com/sharepoint/v3"/>
    <xsd:import namespace="b78ce9eb-5c7b-4813-a240-715ccd771d3b"/>
    <xsd:import namespace="e0e1a830-3b82-4cc4-a11a-753d0d76b11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8ce9eb-5c7b-4813-a240-715ccd771d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e1a830-3b82-4cc4-a11a-753d0d76b11c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44975D8-4AD8-41F2-B439-EBD08D28077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8ce9eb-5c7b-4813-a240-715ccd771d3b"/>
    <ds:schemaRef ds:uri="e0e1a830-3b82-4cc4-a11a-753d0d76b1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8D8296-BD81-4103-BEFD-08C726770E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6295F6-C90E-48B1-8773-83D33EC1D73D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metadata/properties"/>
    <ds:schemaRef ds:uri="http://schemas.microsoft.com/sharepoint/v3"/>
    <ds:schemaRef ds:uri="b78ce9eb-5c7b-4813-a240-715ccd771d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e0e1a830-3b82-4cc4-a11a-753d0d76b1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Vodafone_Template_16x9</Template>
  <TotalTime>0</TotalTime>
  <Words>257</Words>
  <Application>Microsoft Office PowerPoint</Application>
  <PresentationFormat>On-screen Show (16:9)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Symbol</vt:lpstr>
      <vt:lpstr>Times New Roman</vt:lpstr>
      <vt:lpstr>Vodafone Rg</vt:lpstr>
      <vt:lpstr>Vodafone</vt:lpstr>
      <vt:lpstr>Views on NES in R19</vt:lpstr>
      <vt:lpstr>Important points on the Rel-19 NES Work Item</vt:lpstr>
      <vt:lpstr>Thank you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on one line</dc:title>
  <dc:creator>Pudney, Chris, Vodafone Group 42</dc:creator>
  <cp:lastModifiedBy>Diogo Martins, Vodafone</cp:lastModifiedBy>
  <cp:revision>74</cp:revision>
  <cp:lastPrinted>2011-08-30T12:20:26Z</cp:lastPrinted>
  <dcterms:created xsi:type="dcterms:W3CDTF">2021-03-11T12:21:06Z</dcterms:created>
  <dcterms:modified xsi:type="dcterms:W3CDTF">2023-12-04T15:44:09Z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0x010100563291C30C465443A43FFAF0D869B11A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2023-09-04T13:14:22Z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dd156b98-bfd8-4bfb-897a-893dd8b448a8</vt:lpwstr>
  </property>
  <property fmtid="{D5CDD505-2E9C-101B-9397-08002B2CF9AE}" pid="10" name="MSIP_Label_17da11e7-ad83-4459-98c6-12a88e2eac78_ContentBits">
    <vt:lpwstr>0</vt:lpwstr>
  </property>
</Properties>
</file>